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6" r:id="rId2"/>
    <p:sldId id="260" r:id="rId3"/>
    <p:sldId id="262" r:id="rId4"/>
    <p:sldId id="263" r:id="rId5"/>
    <p:sldId id="264" r:id="rId6"/>
    <p:sldId id="269" r:id="rId7"/>
    <p:sldId id="268" r:id="rId8"/>
    <p:sldId id="265" r:id="rId9"/>
    <p:sldId id="267" r:id="rId10"/>
    <p:sldId id="270" r:id="rId11"/>
    <p:sldId id="273" r:id="rId12"/>
    <p:sldId id="275" r:id="rId13"/>
    <p:sldId id="274" r:id="rId14"/>
    <p:sldId id="261" r:id="rId15"/>
    <p:sldId id="257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1DA598-7408-4BE8-B27C-C591DBACF71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#16" csCatId="colorful" phldr="1"/>
      <dgm:spPr/>
      <dgm:t>
        <a:bodyPr/>
        <a:lstStyle/>
        <a:p>
          <a:endParaRPr lang="en-GB"/>
        </a:p>
      </dgm:t>
    </dgm:pt>
    <dgm:pt modelId="{40EA7CD1-CB91-4C0C-84CB-27D9AC56230F}">
      <dgm:prSet phldrT="[Text]" custT="1"/>
      <dgm:spPr/>
      <dgm:t>
        <a:bodyPr/>
        <a:lstStyle/>
        <a:p>
          <a:r>
            <a:rPr lang="en-GB" sz="1600" b="1" i="0" u="none" dirty="0">
              <a:solidFill>
                <a:schemeClr val="accent2"/>
              </a:solidFill>
              <a:latin typeface="Trebuchet MS" pitchFamily="34" charset="0"/>
            </a:rPr>
            <a:t>PRE CREATIVE - SHOPPERCAM</a:t>
          </a:r>
        </a:p>
      </dgm:t>
    </dgm:pt>
    <dgm:pt modelId="{568B79BC-9415-4722-84E8-26BECABC71CA}" type="parTrans" cxnId="{7FF55145-BFBB-4763-B102-860D093AEB4F}">
      <dgm:prSet/>
      <dgm:spPr/>
      <dgm:t>
        <a:bodyPr/>
        <a:lstStyle/>
        <a:p>
          <a:endParaRPr lang="en-GB" sz="1800">
            <a:latin typeface="Trebuchet MS" pitchFamily="34" charset="0"/>
          </a:endParaRPr>
        </a:p>
      </dgm:t>
    </dgm:pt>
    <dgm:pt modelId="{E0FC73D4-9B24-409E-82A4-86533CE4C22C}" type="sibTrans" cxnId="{7FF55145-BFBB-4763-B102-860D093AEB4F}">
      <dgm:prSet/>
      <dgm:spPr/>
      <dgm:t>
        <a:bodyPr/>
        <a:lstStyle/>
        <a:p>
          <a:endParaRPr lang="en-GB" sz="1800">
            <a:latin typeface="Trebuchet MS" pitchFamily="34" charset="0"/>
          </a:endParaRPr>
        </a:p>
      </dgm:t>
    </dgm:pt>
    <dgm:pt modelId="{F6939B7F-AD87-4B80-84C7-867BD9D8E3F2}">
      <dgm:prSet phldrT="[Text]" custT="1"/>
      <dgm:spPr/>
      <dgm:t>
        <a:bodyPr/>
        <a:lstStyle/>
        <a:p>
          <a:r>
            <a:rPr lang="en-US" sz="1600" b="1" u="none" dirty="0">
              <a:solidFill>
                <a:schemeClr val="accent4"/>
              </a:solidFill>
              <a:latin typeface="Trebuchet MS" panose="020B0603020202020204" pitchFamily="34" charset="0"/>
              <a:ea typeface="Open Sans" pitchFamily="34" charset="0"/>
              <a:cs typeface="Open Sans" pitchFamily="34" charset="0"/>
            </a:rPr>
            <a:t>PRE-CREATIVE SURVEY</a:t>
          </a:r>
          <a:endParaRPr lang="en-GB" sz="1600" b="1" i="0" u="none" dirty="0">
            <a:solidFill>
              <a:schemeClr val="accent4"/>
            </a:solidFill>
            <a:latin typeface="Trebuchet MS" pitchFamily="34" charset="0"/>
          </a:endParaRPr>
        </a:p>
      </dgm:t>
    </dgm:pt>
    <dgm:pt modelId="{8801301F-3C75-4A2B-A9B1-594FF5F9EAE8}" type="parTrans" cxnId="{25C6BDFA-0FD8-45EA-8A0D-7FB878535F4A}">
      <dgm:prSet/>
      <dgm:spPr/>
      <dgm:t>
        <a:bodyPr/>
        <a:lstStyle/>
        <a:p>
          <a:endParaRPr lang="en-GB" sz="1800"/>
        </a:p>
      </dgm:t>
    </dgm:pt>
    <dgm:pt modelId="{A5ED2D7F-B35A-43FE-8113-F14BDAAE8FDC}" type="sibTrans" cxnId="{25C6BDFA-0FD8-45EA-8A0D-7FB878535F4A}">
      <dgm:prSet/>
      <dgm:spPr/>
      <dgm:t>
        <a:bodyPr/>
        <a:lstStyle/>
        <a:p>
          <a:endParaRPr lang="en-GB" sz="1800"/>
        </a:p>
      </dgm:t>
    </dgm:pt>
    <dgm:pt modelId="{420C3D87-DF63-4731-875D-13D7554692FC}">
      <dgm:prSet phldrT="[Text]" custT="1"/>
      <dgm:spPr/>
      <dgm:t>
        <a:bodyPr/>
        <a:lstStyle/>
        <a:p>
          <a:r>
            <a:rPr lang="en-US" sz="1600" b="1" u="none" dirty="0">
              <a:solidFill>
                <a:schemeClr val="accent6"/>
              </a:solidFill>
              <a:latin typeface="Trebuchet MS" panose="020B0603020202020204" pitchFamily="34" charset="0"/>
              <a:ea typeface="Open Sans" pitchFamily="34" charset="0"/>
              <a:cs typeface="Open Sans" pitchFamily="34" charset="0"/>
            </a:rPr>
            <a:t>PRE-LAUNCH TRIADS</a:t>
          </a:r>
          <a:endParaRPr lang="en-US" sz="1600" b="0" i="0" u="none" dirty="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AD3512EF-DEDF-4DD5-AE4A-39C4734073F8}" type="parTrans" cxnId="{7815AA8C-275A-498A-821F-76E2D0326B0F}">
      <dgm:prSet/>
      <dgm:spPr/>
      <dgm:t>
        <a:bodyPr/>
        <a:lstStyle/>
        <a:p>
          <a:endParaRPr lang="en-GB" sz="1800"/>
        </a:p>
      </dgm:t>
    </dgm:pt>
    <dgm:pt modelId="{3B801FF5-44A8-42E8-9260-3771E3DA647D}" type="sibTrans" cxnId="{7815AA8C-275A-498A-821F-76E2D0326B0F}">
      <dgm:prSet/>
      <dgm:spPr/>
      <dgm:t>
        <a:bodyPr/>
        <a:lstStyle/>
        <a:p>
          <a:endParaRPr lang="en-GB" sz="1800"/>
        </a:p>
      </dgm:t>
    </dgm:pt>
    <dgm:pt modelId="{77D9B7D3-657F-4D28-B274-5AF8C2E0A01F}">
      <dgm:prSet custT="1"/>
      <dgm:spPr/>
      <dgm:t>
        <a:bodyPr/>
        <a:lstStyle/>
        <a:p>
          <a:r>
            <a: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Open Sans" pitchFamily="34" charset="0"/>
              <a:cs typeface="Open Sans" pitchFamily="34" charset="0"/>
            </a:rPr>
            <a:t>Online Quant survey amongst repertoire Lidl Shoppers</a:t>
          </a:r>
        </a:p>
      </dgm:t>
    </dgm:pt>
    <dgm:pt modelId="{A8100B92-F124-4139-B810-6E041CF4F36A}" type="parTrans" cxnId="{CBC0B237-9E80-47D4-A4C9-7B5424FA81DF}">
      <dgm:prSet/>
      <dgm:spPr/>
      <dgm:t>
        <a:bodyPr/>
        <a:lstStyle/>
        <a:p>
          <a:endParaRPr lang="en-GB" sz="1800"/>
        </a:p>
      </dgm:t>
    </dgm:pt>
    <dgm:pt modelId="{0132B7DD-6C7B-46A7-9271-62B2873574CC}" type="sibTrans" cxnId="{CBC0B237-9E80-47D4-A4C9-7B5424FA81DF}">
      <dgm:prSet/>
      <dgm:spPr/>
      <dgm:t>
        <a:bodyPr/>
        <a:lstStyle/>
        <a:p>
          <a:endParaRPr lang="en-GB" sz="1800"/>
        </a:p>
      </dgm:t>
    </dgm:pt>
    <dgm:pt modelId="{B39959D0-5071-41C3-A56F-3C50FD3B4309}">
      <dgm:prSet custT="1"/>
      <dgm:spPr/>
      <dgm:t>
        <a:bodyPr/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solidFill>
                <a:schemeClr val="accent3"/>
              </a:solidFill>
              <a:latin typeface="Trebuchet MS" panose="020B0603020202020204" pitchFamily="34" charset="0"/>
              <a:ea typeface="Open Sans Extrabold" pitchFamily="34" charset="0"/>
              <a:cs typeface="Open Sans Extrabold" pitchFamily="34" charset="0"/>
            </a:rPr>
            <a:t>POST-LAUNCH IMPACT MEASUREMENT &amp; UNDERSTANDING</a:t>
          </a:r>
          <a:endParaRPr lang="en-IE" sz="1600" b="0" u="none" kern="12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998ECFA-9AA6-476D-AFF7-48EF8E242A56}" type="parTrans" cxnId="{8D40BE7D-7A47-4915-AD46-497AA86DFE46}">
      <dgm:prSet/>
      <dgm:spPr/>
      <dgm:t>
        <a:bodyPr/>
        <a:lstStyle/>
        <a:p>
          <a:endParaRPr lang="en-GB"/>
        </a:p>
      </dgm:t>
    </dgm:pt>
    <dgm:pt modelId="{9A61028E-C46D-49ED-AC04-812E57C393FA}" type="sibTrans" cxnId="{8D40BE7D-7A47-4915-AD46-497AA86DFE46}">
      <dgm:prSet/>
      <dgm:spPr/>
      <dgm:t>
        <a:bodyPr/>
        <a:lstStyle/>
        <a:p>
          <a:endParaRPr lang="en-GB"/>
        </a:p>
      </dgm:t>
    </dgm:pt>
    <dgm:pt modelId="{EFAA920C-8D18-424C-A9E2-3815C995F041}">
      <dgm:prSet phldrT="[Text]" custT="1"/>
      <dgm:spPr/>
      <dgm:t>
        <a:bodyPr/>
        <a:lstStyle/>
        <a:p>
          <a:r>
            <a:rPr lang="en-GB" sz="1500" b="0" i="0" u="none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rPr>
            <a:t>Ethnographic approach using clip on video cameras</a:t>
          </a:r>
        </a:p>
      </dgm:t>
    </dgm:pt>
    <dgm:pt modelId="{96F3C743-6A3F-465F-96AF-76C1D7FE6E07}" type="parTrans" cxnId="{1DFEE25B-D3CD-4778-A16B-F44D7743BBA2}">
      <dgm:prSet/>
      <dgm:spPr/>
      <dgm:t>
        <a:bodyPr/>
        <a:lstStyle/>
        <a:p>
          <a:endParaRPr lang="en-GB"/>
        </a:p>
      </dgm:t>
    </dgm:pt>
    <dgm:pt modelId="{68A93298-EAAB-4D55-8B99-E0D41916B3DB}" type="sibTrans" cxnId="{1DFEE25B-D3CD-4778-A16B-F44D7743BBA2}">
      <dgm:prSet/>
      <dgm:spPr/>
      <dgm:t>
        <a:bodyPr/>
        <a:lstStyle/>
        <a:p>
          <a:endParaRPr lang="en-GB"/>
        </a:p>
      </dgm:t>
    </dgm:pt>
    <dgm:pt modelId="{E4896B04-A6ED-4FA7-BC38-A5E229EDD4E8}">
      <dgm:prSet phldrT="[Text]" custT="1"/>
      <dgm:spPr/>
      <dgm:t>
        <a:bodyPr/>
        <a:lstStyle/>
        <a:p>
          <a:r>
            <a:rPr lang="en-GB" sz="1500" b="0" i="0" u="none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rPr>
            <a:t>Switching main shop to break habitual behaviours</a:t>
          </a:r>
        </a:p>
      </dgm:t>
    </dgm:pt>
    <dgm:pt modelId="{6A9CE704-FA9A-4439-B63B-DCD535720E86}" type="parTrans" cxnId="{DEC53041-7DFA-4D8D-8459-538AF90AFBFB}">
      <dgm:prSet/>
      <dgm:spPr/>
      <dgm:t>
        <a:bodyPr/>
        <a:lstStyle/>
        <a:p>
          <a:endParaRPr lang="en-IE"/>
        </a:p>
      </dgm:t>
    </dgm:pt>
    <dgm:pt modelId="{C5DCA3A1-219A-4A6F-A32D-F7972CA85F52}" type="sibTrans" cxnId="{DEC53041-7DFA-4D8D-8459-538AF90AFBFB}">
      <dgm:prSet/>
      <dgm:spPr/>
      <dgm:t>
        <a:bodyPr/>
        <a:lstStyle/>
        <a:p>
          <a:endParaRPr lang="en-IE"/>
        </a:p>
      </dgm:t>
    </dgm:pt>
    <dgm:pt modelId="{54BF616E-12CE-46EC-A8BF-FCBA5003C0D6}">
      <dgm:prSet phldrT="[Text]" custT="1"/>
      <dgm:spPr/>
      <dgm:t>
        <a:bodyPr/>
        <a:lstStyle/>
        <a:p>
          <a:r>
            <a: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Open Sans" pitchFamily="34" charset="0"/>
              <a:cs typeface="Open Sans" pitchFamily="34" charset="0"/>
            </a:rPr>
            <a:t>Life-stage triads in home</a:t>
          </a:r>
          <a:endParaRPr lang="en-US" sz="1500" b="0" i="0" u="none" dirty="0">
            <a:solidFill>
              <a:schemeClr val="tx1">
                <a:lumMod val="65000"/>
                <a:lumOff val="35000"/>
              </a:schemeClr>
            </a:solidFill>
            <a:latin typeface="Trebuchet MS" panose="020B0603020202020204" pitchFamily="34" charset="0"/>
          </a:endParaRPr>
        </a:p>
      </dgm:t>
    </dgm:pt>
    <dgm:pt modelId="{FF59B733-A1CE-41AD-A4FE-1E4F9794FFFB}" type="parTrans" cxnId="{94140ED4-182C-418B-B5CC-6E07BDBDEAEF}">
      <dgm:prSet/>
      <dgm:spPr/>
      <dgm:t>
        <a:bodyPr/>
        <a:lstStyle/>
        <a:p>
          <a:endParaRPr lang="en-IE"/>
        </a:p>
      </dgm:t>
    </dgm:pt>
    <dgm:pt modelId="{CBE6F826-BC03-413C-84C1-60B19F1C9418}" type="sibTrans" cxnId="{94140ED4-182C-418B-B5CC-6E07BDBDEAEF}">
      <dgm:prSet/>
      <dgm:spPr/>
      <dgm:t>
        <a:bodyPr/>
        <a:lstStyle/>
        <a:p>
          <a:endParaRPr lang="en-IE"/>
        </a:p>
      </dgm:t>
    </dgm:pt>
    <dgm:pt modelId="{729261DE-4C91-434B-93DC-69EACE3C727D}">
      <dgm:prSet phldrT="[Text]" custT="1"/>
      <dgm:spPr/>
      <dgm:t>
        <a:bodyPr/>
        <a:lstStyle/>
        <a:p>
          <a:r>
            <a:rPr lang="en-US" sz="1500" b="0" i="0" u="none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Audience style research – reactions to campaign</a:t>
          </a:r>
        </a:p>
      </dgm:t>
    </dgm:pt>
    <dgm:pt modelId="{488F41A9-8E27-495D-A171-7E76F70D077A}" type="parTrans" cxnId="{FC98B5B9-5E4F-4B67-B664-2A86E41FF9E7}">
      <dgm:prSet/>
      <dgm:spPr/>
      <dgm:t>
        <a:bodyPr/>
        <a:lstStyle/>
        <a:p>
          <a:endParaRPr lang="en-IE"/>
        </a:p>
      </dgm:t>
    </dgm:pt>
    <dgm:pt modelId="{1C7C83CD-EF5B-4A0F-828D-859FD838E66E}" type="sibTrans" cxnId="{FC98B5B9-5E4F-4B67-B664-2A86E41FF9E7}">
      <dgm:prSet/>
      <dgm:spPr/>
      <dgm:t>
        <a:bodyPr/>
        <a:lstStyle/>
        <a:p>
          <a:endParaRPr lang="en-IE"/>
        </a:p>
      </dgm:t>
    </dgm:pt>
    <dgm:pt modelId="{3A222F83-1293-447E-8E72-47FD23403ECA}">
      <dgm:prSet phldrT="[Text]" custT="1"/>
      <dgm:spPr/>
      <dgm:t>
        <a:bodyPr/>
        <a:lstStyle/>
        <a:p>
          <a:r>
            <a:rPr lang="en-US" sz="1500" b="0" i="0" u="none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Friendship triads in comfort of home setting</a:t>
          </a:r>
        </a:p>
      </dgm:t>
    </dgm:pt>
    <dgm:pt modelId="{38EFACE5-AF86-413E-B16B-7998BB918F07}" type="parTrans" cxnId="{5CFBA105-42BF-4234-B1F2-5F1CC33FA265}">
      <dgm:prSet/>
      <dgm:spPr/>
      <dgm:t>
        <a:bodyPr/>
        <a:lstStyle/>
        <a:p>
          <a:endParaRPr lang="en-IE"/>
        </a:p>
      </dgm:t>
    </dgm:pt>
    <dgm:pt modelId="{A0765CCD-FA27-4BA9-8195-21EDDCAC50DF}" type="sibTrans" cxnId="{5CFBA105-42BF-4234-B1F2-5F1CC33FA265}">
      <dgm:prSet/>
      <dgm:spPr/>
      <dgm:t>
        <a:bodyPr/>
        <a:lstStyle/>
        <a:p>
          <a:endParaRPr lang="en-IE"/>
        </a:p>
      </dgm:t>
    </dgm:pt>
    <dgm:pt modelId="{9C715731-9968-4C3B-B5AE-DE55843237C9}">
      <dgm:prSet phldrT="[Text]" custT="1"/>
      <dgm:spPr/>
      <dgm:t>
        <a:bodyPr/>
        <a:lstStyle/>
        <a:p>
          <a:r>
            <a:rPr lang="en-US" sz="1500" b="0" i="0" u="none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rPr>
            <a:t>Observing natural reaction and levels of interest</a:t>
          </a:r>
        </a:p>
      </dgm:t>
    </dgm:pt>
    <dgm:pt modelId="{4EFAE598-E7BC-4907-91DD-0B2367318B49}" type="parTrans" cxnId="{66EAEB24-1981-4D67-8EC2-41CD73CD1EF9}">
      <dgm:prSet/>
      <dgm:spPr/>
      <dgm:t>
        <a:bodyPr/>
        <a:lstStyle/>
        <a:p>
          <a:endParaRPr lang="en-IE"/>
        </a:p>
      </dgm:t>
    </dgm:pt>
    <dgm:pt modelId="{8BEE5CE6-E60B-4BEC-946D-9AD23C86E243}" type="sibTrans" cxnId="{66EAEB24-1981-4D67-8EC2-41CD73CD1EF9}">
      <dgm:prSet/>
      <dgm:spPr/>
      <dgm:t>
        <a:bodyPr/>
        <a:lstStyle/>
        <a:p>
          <a:endParaRPr lang="en-IE"/>
        </a:p>
      </dgm:t>
    </dgm:pt>
    <dgm:pt modelId="{ABF5C6BB-8156-4F06-8192-C5CC50DDA655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b="0" i="0" u="none" kern="12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Quantitative campaign awareness, appeal and impact measurement</a:t>
          </a:r>
        </a:p>
      </dgm:t>
    </dgm:pt>
    <dgm:pt modelId="{2DBFD4D1-502B-40D9-96B0-AAC69FD0596B}" type="parTrans" cxnId="{19D31C2B-74E7-4D93-8A1A-A7FE85D81187}">
      <dgm:prSet/>
      <dgm:spPr/>
      <dgm:t>
        <a:bodyPr/>
        <a:lstStyle/>
        <a:p>
          <a:endParaRPr lang="en-IE"/>
        </a:p>
      </dgm:t>
    </dgm:pt>
    <dgm:pt modelId="{ED01A737-6525-4914-A2DB-63F9A38329ED}" type="sibTrans" cxnId="{19D31C2B-74E7-4D93-8A1A-A7FE85D81187}">
      <dgm:prSet/>
      <dgm:spPr/>
      <dgm:t>
        <a:bodyPr/>
        <a:lstStyle/>
        <a:p>
          <a:endParaRPr lang="en-IE"/>
        </a:p>
      </dgm:t>
    </dgm:pt>
    <dgm:pt modelId="{3F50AD1C-ACB1-43E6-B897-3AC21967D20F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b="0" i="0" u="none" kern="12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Qualitative groups on behavioural change</a:t>
          </a:r>
        </a:p>
      </dgm:t>
    </dgm:pt>
    <dgm:pt modelId="{B422A5FD-D68F-4AEB-A32C-1548F6B8468A}" type="parTrans" cxnId="{807304AE-3E32-42E5-81DF-A4EB814FEB3D}">
      <dgm:prSet/>
      <dgm:spPr/>
      <dgm:t>
        <a:bodyPr/>
        <a:lstStyle/>
        <a:p>
          <a:endParaRPr lang="en-IE"/>
        </a:p>
      </dgm:t>
    </dgm:pt>
    <dgm:pt modelId="{575954BA-9DFA-4978-8108-4849A5037C0F}" type="sibTrans" cxnId="{807304AE-3E32-42E5-81DF-A4EB814FEB3D}">
      <dgm:prSet/>
      <dgm:spPr/>
      <dgm:t>
        <a:bodyPr/>
        <a:lstStyle/>
        <a:p>
          <a:endParaRPr lang="en-IE"/>
        </a:p>
      </dgm:t>
    </dgm:pt>
    <dgm:pt modelId="{718834B7-853C-46D1-978B-D7131DD317E5}">
      <dgm:prSet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500" b="0" i="0" u="none" kern="12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 pitchFamily="34" charset="0"/>
              <a:ea typeface="+mn-ea"/>
              <a:cs typeface="+mn-cs"/>
            </a:rPr>
            <a:t>Correlating actual behaviour with claimed behaviour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IE" sz="1600" b="0" kern="1200" dirty="0">
            <a:solidFill>
              <a:schemeClr val="tx1"/>
            </a:solidFill>
            <a:latin typeface="Trebuchet MS" pitchFamily="34" charset="0"/>
          </a:endParaRPr>
        </a:p>
      </dgm:t>
    </dgm:pt>
    <dgm:pt modelId="{487762DC-9026-4C08-95DC-51658EAFC80A}" type="parTrans" cxnId="{0FC0D453-8922-40E0-A52A-FDACA7497796}">
      <dgm:prSet/>
      <dgm:spPr/>
      <dgm:t>
        <a:bodyPr/>
        <a:lstStyle/>
        <a:p>
          <a:endParaRPr lang="en-IE"/>
        </a:p>
      </dgm:t>
    </dgm:pt>
    <dgm:pt modelId="{88A89F28-6E00-42AA-BE8D-923F4584D522}" type="sibTrans" cxnId="{0FC0D453-8922-40E0-A52A-FDACA7497796}">
      <dgm:prSet/>
      <dgm:spPr/>
      <dgm:t>
        <a:bodyPr/>
        <a:lstStyle/>
        <a:p>
          <a:endParaRPr lang="en-IE"/>
        </a:p>
      </dgm:t>
    </dgm:pt>
    <dgm:pt modelId="{2BD9CF94-3C20-472F-B3D8-16EE46D08A60}">
      <dgm:prSet custT="1"/>
      <dgm:spPr/>
      <dgm:t>
        <a:bodyPr/>
        <a:lstStyle/>
        <a:p>
          <a:r>
            <a: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Open Sans" pitchFamily="34" charset="0"/>
              <a:cs typeface="Open Sans" pitchFamily="34" charset="0"/>
            </a:rPr>
            <a:t>Triggers and Barriers to full shop in Lidl</a:t>
          </a:r>
        </a:p>
      </dgm:t>
    </dgm:pt>
    <dgm:pt modelId="{722B9B0E-0C44-4ABC-8914-D1C64FC7E69F}" type="sibTrans" cxnId="{23D9698D-0DD0-41CA-9E37-9825F3108267}">
      <dgm:prSet/>
      <dgm:spPr/>
      <dgm:t>
        <a:bodyPr/>
        <a:lstStyle/>
        <a:p>
          <a:endParaRPr lang="en-IE"/>
        </a:p>
      </dgm:t>
    </dgm:pt>
    <dgm:pt modelId="{ADD14D36-1620-4C68-BC9E-B7D1137AC5EA}" type="parTrans" cxnId="{23D9698D-0DD0-41CA-9E37-9825F3108267}">
      <dgm:prSet/>
      <dgm:spPr/>
      <dgm:t>
        <a:bodyPr/>
        <a:lstStyle/>
        <a:p>
          <a:endParaRPr lang="en-IE"/>
        </a:p>
      </dgm:t>
    </dgm:pt>
    <dgm:pt modelId="{3E34FE11-D090-4342-9A1F-D97D7FC7F01F}">
      <dgm:prSet custT="1"/>
      <dgm:spPr/>
      <dgm:t>
        <a:bodyPr/>
        <a:lstStyle/>
        <a:p>
          <a:r>
            <a: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Open Sans" pitchFamily="34" charset="0"/>
              <a:cs typeface="Open Sans" pitchFamily="34" charset="0"/>
            </a:rPr>
            <a:t>Spend / optimal price points</a:t>
          </a:r>
        </a:p>
      </dgm:t>
    </dgm:pt>
    <dgm:pt modelId="{D3EAA123-65CB-4755-9ABB-2977B6BCE8AA}" type="sibTrans" cxnId="{2AA6DBC8-CA9B-4011-9941-5F5265195170}">
      <dgm:prSet/>
      <dgm:spPr/>
      <dgm:t>
        <a:bodyPr/>
        <a:lstStyle/>
        <a:p>
          <a:endParaRPr lang="en-IE"/>
        </a:p>
      </dgm:t>
    </dgm:pt>
    <dgm:pt modelId="{E00E43AD-CADE-4607-AF38-EF9070B55BBD}" type="parTrans" cxnId="{2AA6DBC8-CA9B-4011-9941-5F5265195170}">
      <dgm:prSet/>
      <dgm:spPr/>
      <dgm:t>
        <a:bodyPr/>
        <a:lstStyle/>
        <a:p>
          <a:endParaRPr lang="en-IE"/>
        </a:p>
      </dgm:t>
    </dgm:pt>
    <dgm:pt modelId="{EFAA4066-22A5-4E10-AFF1-F623DD7FCD8E}">
      <dgm:prSet custT="1"/>
      <dgm:spPr/>
      <dgm:t>
        <a:bodyPr/>
        <a:lstStyle/>
        <a:p>
          <a:r>
            <a: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Open Sans" pitchFamily="34" charset="0"/>
              <a:cs typeface="Open Sans" pitchFamily="34" charset="0"/>
            </a:rPr>
            <a:t>Cross referenced with TGI data</a:t>
          </a:r>
        </a:p>
      </dgm:t>
    </dgm:pt>
    <dgm:pt modelId="{E1E02908-0136-45B5-86B3-3717E9629416}" type="sibTrans" cxnId="{B2466872-0F96-4FCE-9564-EF754F72BF2A}">
      <dgm:prSet/>
      <dgm:spPr/>
      <dgm:t>
        <a:bodyPr/>
        <a:lstStyle/>
        <a:p>
          <a:endParaRPr lang="en-IE"/>
        </a:p>
      </dgm:t>
    </dgm:pt>
    <dgm:pt modelId="{952A55C2-1E6B-423D-AE05-9F94E56BD7D8}" type="parTrans" cxnId="{B2466872-0F96-4FCE-9564-EF754F72BF2A}">
      <dgm:prSet/>
      <dgm:spPr/>
      <dgm:t>
        <a:bodyPr/>
        <a:lstStyle/>
        <a:p>
          <a:endParaRPr lang="en-IE"/>
        </a:p>
      </dgm:t>
    </dgm:pt>
    <dgm:pt modelId="{1D95538B-00B0-4836-A16B-5D47B3B761A7}">
      <dgm:prSet custT="1"/>
      <dgm:spPr/>
      <dgm:t>
        <a:bodyPr/>
        <a:lstStyle/>
        <a:p>
          <a:r>
            <a: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Open Sans" pitchFamily="34" charset="0"/>
              <a:cs typeface="Open Sans" pitchFamily="34" charset="0"/>
            </a:rPr>
            <a:t>Price sensitivity analysis</a:t>
          </a:r>
        </a:p>
      </dgm:t>
    </dgm:pt>
    <dgm:pt modelId="{1AAC780A-1D70-472F-BBCF-9E1470CB1A00}" type="sibTrans" cxnId="{4F9E1750-3C8A-40B0-AD8A-F2DBAD26BAFC}">
      <dgm:prSet/>
      <dgm:spPr/>
      <dgm:t>
        <a:bodyPr/>
        <a:lstStyle/>
        <a:p>
          <a:endParaRPr lang="en-IE"/>
        </a:p>
      </dgm:t>
    </dgm:pt>
    <dgm:pt modelId="{8E269A30-8414-423E-AB87-A8AE9FA37E94}" type="parTrans" cxnId="{4F9E1750-3C8A-40B0-AD8A-F2DBAD26BAFC}">
      <dgm:prSet/>
      <dgm:spPr/>
      <dgm:t>
        <a:bodyPr/>
        <a:lstStyle/>
        <a:p>
          <a:endParaRPr lang="en-IE"/>
        </a:p>
      </dgm:t>
    </dgm:pt>
    <dgm:pt modelId="{C8C58055-CB3E-452A-A750-368DA94448CB}" type="pres">
      <dgm:prSet presAssocID="{141DA598-7408-4BE8-B27C-C591DBACF71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IE"/>
        </a:p>
      </dgm:t>
    </dgm:pt>
    <dgm:pt modelId="{E56BFE72-9484-453A-8077-22A02861ACB4}" type="pres">
      <dgm:prSet presAssocID="{40EA7CD1-CB91-4C0C-84CB-27D9AC56230F}" presName="composite" presStyleCnt="0"/>
      <dgm:spPr/>
    </dgm:pt>
    <dgm:pt modelId="{13A6DB64-9D0E-4E06-BE10-9A0CA53082B2}" type="pres">
      <dgm:prSet presAssocID="{40EA7CD1-CB91-4C0C-84CB-27D9AC56230F}" presName="LShape" presStyleLbl="alignNode1" presStyleIdx="0" presStyleCnt="7"/>
      <dgm:spPr/>
    </dgm:pt>
    <dgm:pt modelId="{C19D2573-47C2-45F9-A3FF-874A650306E1}" type="pres">
      <dgm:prSet presAssocID="{40EA7CD1-CB91-4C0C-84CB-27D9AC56230F}" presName="ParentText" presStyleLbl="revTx" presStyleIdx="0" presStyleCnt="4" custScaleX="112832" custLinFactNeighborX="62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A1FC58D-744B-4DE0-A748-0C93E2C3B393}" type="pres">
      <dgm:prSet presAssocID="{40EA7CD1-CB91-4C0C-84CB-27D9AC56230F}" presName="Triangle" presStyleLbl="alignNode1" presStyleIdx="1" presStyleCnt="7" custScaleX="103391" custScaleY="106598" custLinFactNeighborX="11080"/>
      <dgm:spPr>
        <a:solidFill>
          <a:schemeClr val="accent2"/>
        </a:solidFill>
        <a:ln>
          <a:noFill/>
        </a:ln>
      </dgm:spPr>
    </dgm:pt>
    <dgm:pt modelId="{4C984726-9DB3-4B19-97E9-63679B0B95EF}" type="pres">
      <dgm:prSet presAssocID="{E0FC73D4-9B24-409E-82A4-86533CE4C22C}" presName="sibTrans" presStyleCnt="0"/>
      <dgm:spPr/>
    </dgm:pt>
    <dgm:pt modelId="{70711F30-FC40-4985-88C5-76D9C1BA5000}" type="pres">
      <dgm:prSet presAssocID="{E0FC73D4-9B24-409E-82A4-86533CE4C22C}" presName="space" presStyleCnt="0"/>
      <dgm:spPr/>
    </dgm:pt>
    <dgm:pt modelId="{3450EDDF-854A-49AD-9F11-186586901E27}" type="pres">
      <dgm:prSet presAssocID="{F6939B7F-AD87-4B80-84C7-867BD9D8E3F2}" presName="composite" presStyleCnt="0"/>
      <dgm:spPr/>
    </dgm:pt>
    <dgm:pt modelId="{AEF46BB1-0D41-4282-BE3C-0FF6A5228AD3}" type="pres">
      <dgm:prSet presAssocID="{F6939B7F-AD87-4B80-84C7-867BD9D8E3F2}" presName="LShape" presStyleLbl="alignNode1" presStyleIdx="2" presStyleCnt="7" custLinFactNeighborY="19867"/>
      <dgm:spPr/>
    </dgm:pt>
    <dgm:pt modelId="{F2A4D1C2-84A7-47A7-8B41-26D746C411AA}" type="pres">
      <dgm:prSet presAssocID="{F6939B7F-AD87-4B80-84C7-867BD9D8E3F2}" presName="ParentText" presStyleLbl="revTx" presStyleIdx="1" presStyleCnt="4" custScaleX="105684" custLinFactNeighborX="2807" custLinFactNeighborY="150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193E8580-ACA3-4237-B4D2-E31AFCAA2C27}" type="pres">
      <dgm:prSet presAssocID="{F6939B7F-AD87-4B80-84C7-867BD9D8E3F2}" presName="Triangle" presStyleLbl="alignNode1" presStyleIdx="3" presStyleCnt="7" custLinFactNeighborY="70125"/>
      <dgm:spPr>
        <a:solidFill>
          <a:schemeClr val="accent4"/>
        </a:solidFill>
        <a:ln>
          <a:solidFill>
            <a:schemeClr val="accent4"/>
          </a:solidFill>
        </a:ln>
      </dgm:spPr>
    </dgm:pt>
    <dgm:pt modelId="{D38AFC81-0CAD-4242-98EB-D13EB6CE9072}" type="pres">
      <dgm:prSet presAssocID="{A5ED2D7F-B35A-43FE-8113-F14BDAAE8FDC}" presName="sibTrans" presStyleCnt="0"/>
      <dgm:spPr/>
    </dgm:pt>
    <dgm:pt modelId="{84B176EA-8D37-4A2B-BCAD-DAFF30A5314E}" type="pres">
      <dgm:prSet presAssocID="{A5ED2D7F-B35A-43FE-8113-F14BDAAE8FDC}" presName="space" presStyleCnt="0"/>
      <dgm:spPr/>
    </dgm:pt>
    <dgm:pt modelId="{2E82DE63-C7F6-4D7E-9D22-E3F157241B78}" type="pres">
      <dgm:prSet presAssocID="{420C3D87-DF63-4731-875D-13D7554692FC}" presName="composite" presStyleCnt="0"/>
      <dgm:spPr/>
    </dgm:pt>
    <dgm:pt modelId="{34B32E28-67C0-4296-B17C-F8E0FF526778}" type="pres">
      <dgm:prSet presAssocID="{420C3D87-DF63-4731-875D-13D7554692FC}" presName="LShape" presStyleLbl="alignNode1" presStyleIdx="4" presStyleCnt="7" custLinFactNeighborY="39737"/>
      <dgm:spPr/>
    </dgm:pt>
    <dgm:pt modelId="{AADBA47B-55DB-4F0F-BA8C-C03F5BF04864}" type="pres">
      <dgm:prSet presAssocID="{420C3D87-DF63-4731-875D-13D7554692FC}" presName="ParentText" presStyleLbl="revTx" presStyleIdx="2" presStyleCnt="4" custScaleX="107024" custLinFactNeighborX="4010" custLinFactNeighborY="301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A6CC884B-DF43-4B0B-ABF2-DA953D00053D}" type="pres">
      <dgm:prSet presAssocID="{420C3D87-DF63-4731-875D-13D7554692FC}" presName="Triangle" presStyleLbl="alignNode1" presStyleIdx="5" presStyleCnt="7" custLinFactY="40250" custLinFactNeighborY="100000"/>
      <dgm:spPr/>
    </dgm:pt>
    <dgm:pt modelId="{AE2FA355-A827-4F03-8F22-9233808C1E4E}" type="pres">
      <dgm:prSet presAssocID="{3B801FF5-44A8-42E8-9260-3771E3DA647D}" presName="sibTrans" presStyleCnt="0"/>
      <dgm:spPr/>
    </dgm:pt>
    <dgm:pt modelId="{E602842E-72B3-4A5E-854A-7032B0C8B4EE}" type="pres">
      <dgm:prSet presAssocID="{3B801FF5-44A8-42E8-9260-3771E3DA647D}" presName="space" presStyleCnt="0"/>
      <dgm:spPr/>
    </dgm:pt>
    <dgm:pt modelId="{157402C3-0EE0-4809-818C-A358FD80919E}" type="pres">
      <dgm:prSet presAssocID="{B39959D0-5071-41C3-A56F-3C50FD3B4309}" presName="composite" presStyleCnt="0"/>
      <dgm:spPr/>
    </dgm:pt>
    <dgm:pt modelId="{66F0B081-38DA-485A-881C-E9F64F1FE33A}" type="pres">
      <dgm:prSet presAssocID="{B39959D0-5071-41C3-A56F-3C50FD3B4309}" presName="LShape" presStyleLbl="alignNode1" presStyleIdx="6" presStyleCnt="7" custLinFactNeighborY="45758"/>
      <dgm:spPr/>
    </dgm:pt>
    <dgm:pt modelId="{14025DEB-C666-45F2-B47E-4849F7B0FC70}" type="pres">
      <dgm:prSet presAssocID="{B39959D0-5071-41C3-A56F-3C50FD3B4309}" presName="ParentText" presStyleLbl="revTx" presStyleIdx="3" presStyleCnt="4" custLinFactNeighborY="347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66EAEB24-1981-4D67-8EC2-41CD73CD1EF9}" srcId="{420C3D87-DF63-4731-875D-13D7554692FC}" destId="{9C715731-9968-4C3B-B5AE-DE55843237C9}" srcOrd="3" destOrd="0" parTransId="{4EFAE598-E7BC-4907-91DD-0B2367318B49}" sibTransId="{8BEE5CE6-E60B-4BEC-946D-9AD23C86E243}"/>
    <dgm:cxn modelId="{CC87ABE2-5C44-494E-9D01-F1484453BA57}" type="presOf" srcId="{77D9B7D3-657F-4D28-B274-5AF8C2E0A01F}" destId="{F2A4D1C2-84A7-47A7-8B41-26D746C411AA}" srcOrd="0" destOrd="1" presId="urn:microsoft.com/office/officeart/2009/3/layout/StepUpProcess"/>
    <dgm:cxn modelId="{0A5B01F8-743A-4191-B830-0810DB32DDE4}" type="presOf" srcId="{3A222F83-1293-447E-8E72-47FD23403ECA}" destId="{AADBA47B-55DB-4F0F-BA8C-C03F5BF04864}" srcOrd="0" destOrd="3" presId="urn:microsoft.com/office/officeart/2009/3/layout/StepUpProcess"/>
    <dgm:cxn modelId="{7FF55145-BFBB-4763-B102-860D093AEB4F}" srcId="{141DA598-7408-4BE8-B27C-C591DBACF718}" destId="{40EA7CD1-CB91-4C0C-84CB-27D9AC56230F}" srcOrd="0" destOrd="0" parTransId="{568B79BC-9415-4722-84E8-26BECABC71CA}" sibTransId="{E0FC73D4-9B24-409E-82A4-86533CE4C22C}"/>
    <dgm:cxn modelId="{FC023A50-EBD2-4BDE-87FB-6C8815419D02}" type="presOf" srcId="{141DA598-7408-4BE8-B27C-C591DBACF718}" destId="{C8C58055-CB3E-452A-A750-368DA94448CB}" srcOrd="0" destOrd="0" presId="urn:microsoft.com/office/officeart/2009/3/layout/StepUpProcess"/>
    <dgm:cxn modelId="{94140ED4-182C-418B-B5CC-6E07BDBDEAEF}" srcId="{420C3D87-DF63-4731-875D-13D7554692FC}" destId="{54BF616E-12CE-46EC-A8BF-FCBA5003C0D6}" srcOrd="0" destOrd="0" parTransId="{FF59B733-A1CE-41AD-A4FE-1E4F9794FFFB}" sibTransId="{CBE6F826-BC03-413C-84C1-60B19F1C9418}"/>
    <dgm:cxn modelId="{1A4F2E38-EB75-4B42-8EF6-99DEEB54CC8F}" type="presOf" srcId="{F6939B7F-AD87-4B80-84C7-867BD9D8E3F2}" destId="{F2A4D1C2-84A7-47A7-8B41-26D746C411AA}" srcOrd="0" destOrd="0" presId="urn:microsoft.com/office/officeart/2009/3/layout/StepUpProcess"/>
    <dgm:cxn modelId="{4F9E1750-3C8A-40B0-AD8A-F2DBAD26BAFC}" srcId="{F6939B7F-AD87-4B80-84C7-867BD9D8E3F2}" destId="{1D95538B-00B0-4836-A16B-5D47B3B761A7}" srcOrd="4" destOrd="0" parTransId="{8E269A30-8414-423E-AB87-A8AE9FA37E94}" sibTransId="{1AAC780A-1D70-472F-BBCF-9E1470CB1A00}"/>
    <dgm:cxn modelId="{D5065CA5-3F72-40CE-B21A-0073848FC825}" type="presOf" srcId="{718834B7-853C-46D1-978B-D7131DD317E5}" destId="{14025DEB-C666-45F2-B47E-4849F7B0FC70}" srcOrd="0" destOrd="3" presId="urn:microsoft.com/office/officeart/2009/3/layout/StepUpProcess"/>
    <dgm:cxn modelId="{807304AE-3E32-42E5-81DF-A4EB814FEB3D}" srcId="{B39959D0-5071-41C3-A56F-3C50FD3B4309}" destId="{3F50AD1C-ACB1-43E6-B897-3AC21967D20F}" srcOrd="1" destOrd="0" parTransId="{B422A5FD-D68F-4AEB-A32C-1548F6B8468A}" sibTransId="{575954BA-9DFA-4978-8108-4849A5037C0F}"/>
    <dgm:cxn modelId="{62A80D14-3945-4F87-817C-0C2A56FF6830}" type="presOf" srcId="{40EA7CD1-CB91-4C0C-84CB-27D9AC56230F}" destId="{C19D2573-47C2-45F9-A3FF-874A650306E1}" srcOrd="0" destOrd="0" presId="urn:microsoft.com/office/officeart/2009/3/layout/StepUpProcess"/>
    <dgm:cxn modelId="{FC2CECBD-8922-41F6-9C88-1E31473FDBBF}" type="presOf" srcId="{B39959D0-5071-41C3-A56F-3C50FD3B4309}" destId="{14025DEB-C666-45F2-B47E-4849F7B0FC70}" srcOrd="0" destOrd="0" presId="urn:microsoft.com/office/officeart/2009/3/layout/StepUpProcess"/>
    <dgm:cxn modelId="{F6220587-9E54-4282-A7C1-778FAE13F1C9}" type="presOf" srcId="{EFAA4066-22A5-4E10-AFF1-F623DD7FCD8E}" destId="{F2A4D1C2-84A7-47A7-8B41-26D746C411AA}" srcOrd="0" destOrd="4" presId="urn:microsoft.com/office/officeart/2009/3/layout/StepUpProcess"/>
    <dgm:cxn modelId="{C4DCC647-28D1-469E-818A-88AB365A5571}" type="presOf" srcId="{E4896B04-A6ED-4FA7-BC38-A5E229EDD4E8}" destId="{C19D2573-47C2-45F9-A3FF-874A650306E1}" srcOrd="0" destOrd="2" presId="urn:microsoft.com/office/officeart/2009/3/layout/StepUpProcess"/>
    <dgm:cxn modelId="{23D9698D-0DD0-41CA-9E37-9825F3108267}" srcId="{F6939B7F-AD87-4B80-84C7-867BD9D8E3F2}" destId="{2BD9CF94-3C20-472F-B3D8-16EE46D08A60}" srcOrd="1" destOrd="0" parTransId="{ADD14D36-1620-4C68-BC9E-B7D1137AC5EA}" sibTransId="{722B9B0E-0C44-4ABC-8914-D1C64FC7E69F}"/>
    <dgm:cxn modelId="{5CFBA105-42BF-4234-B1F2-5F1CC33FA265}" srcId="{420C3D87-DF63-4731-875D-13D7554692FC}" destId="{3A222F83-1293-447E-8E72-47FD23403ECA}" srcOrd="2" destOrd="0" parTransId="{38EFACE5-AF86-413E-B16B-7998BB918F07}" sibTransId="{A0765CCD-FA27-4BA9-8195-21EDDCAC50DF}"/>
    <dgm:cxn modelId="{FC138A9F-717A-4CE3-84BD-62E7E493D9DE}" type="presOf" srcId="{EFAA920C-8D18-424C-A9E2-3815C995F041}" destId="{C19D2573-47C2-45F9-A3FF-874A650306E1}" srcOrd="0" destOrd="1" presId="urn:microsoft.com/office/officeart/2009/3/layout/StepUpProcess"/>
    <dgm:cxn modelId="{FC98B5B9-5E4F-4B67-B664-2A86E41FF9E7}" srcId="{420C3D87-DF63-4731-875D-13D7554692FC}" destId="{729261DE-4C91-434B-93DC-69EACE3C727D}" srcOrd="1" destOrd="0" parTransId="{488F41A9-8E27-495D-A171-7E76F70D077A}" sibTransId="{1C7C83CD-EF5B-4A0F-828D-859FD838E66E}"/>
    <dgm:cxn modelId="{CBC0B237-9E80-47D4-A4C9-7B5424FA81DF}" srcId="{F6939B7F-AD87-4B80-84C7-867BD9D8E3F2}" destId="{77D9B7D3-657F-4D28-B274-5AF8C2E0A01F}" srcOrd="0" destOrd="0" parTransId="{A8100B92-F124-4139-B810-6E041CF4F36A}" sibTransId="{0132B7DD-6C7B-46A7-9271-62B2873574CC}"/>
    <dgm:cxn modelId="{35C3D7C7-5C29-40D6-A766-FF60EFA2BF91}" type="presOf" srcId="{54BF616E-12CE-46EC-A8BF-FCBA5003C0D6}" destId="{AADBA47B-55DB-4F0F-BA8C-C03F5BF04864}" srcOrd="0" destOrd="1" presId="urn:microsoft.com/office/officeart/2009/3/layout/StepUpProcess"/>
    <dgm:cxn modelId="{25C6BDFA-0FD8-45EA-8A0D-7FB878535F4A}" srcId="{141DA598-7408-4BE8-B27C-C591DBACF718}" destId="{F6939B7F-AD87-4B80-84C7-867BD9D8E3F2}" srcOrd="1" destOrd="0" parTransId="{8801301F-3C75-4A2B-A9B1-594FF5F9EAE8}" sibTransId="{A5ED2D7F-B35A-43FE-8113-F14BDAAE8FDC}"/>
    <dgm:cxn modelId="{1DFEE25B-D3CD-4778-A16B-F44D7743BBA2}" srcId="{40EA7CD1-CB91-4C0C-84CB-27D9AC56230F}" destId="{EFAA920C-8D18-424C-A9E2-3815C995F041}" srcOrd="0" destOrd="0" parTransId="{96F3C743-6A3F-465F-96AF-76C1D7FE6E07}" sibTransId="{68A93298-EAAB-4D55-8B99-E0D41916B3DB}"/>
    <dgm:cxn modelId="{76AB50B7-ADD1-499D-9B4D-CEB7F57C1B1B}" type="presOf" srcId="{729261DE-4C91-434B-93DC-69EACE3C727D}" destId="{AADBA47B-55DB-4F0F-BA8C-C03F5BF04864}" srcOrd="0" destOrd="2" presId="urn:microsoft.com/office/officeart/2009/3/layout/StepUpProcess"/>
    <dgm:cxn modelId="{DEC53041-7DFA-4D8D-8459-538AF90AFBFB}" srcId="{40EA7CD1-CB91-4C0C-84CB-27D9AC56230F}" destId="{E4896B04-A6ED-4FA7-BC38-A5E229EDD4E8}" srcOrd="1" destOrd="0" parTransId="{6A9CE704-FA9A-4439-B63B-DCD535720E86}" sibTransId="{C5DCA3A1-219A-4A6F-A32D-F7972CA85F52}"/>
    <dgm:cxn modelId="{BF979D9B-E2DA-47DB-9849-5636EC5E7758}" type="presOf" srcId="{9C715731-9968-4C3B-B5AE-DE55843237C9}" destId="{AADBA47B-55DB-4F0F-BA8C-C03F5BF04864}" srcOrd="0" destOrd="4" presId="urn:microsoft.com/office/officeart/2009/3/layout/StepUpProcess"/>
    <dgm:cxn modelId="{8D40BE7D-7A47-4915-AD46-497AA86DFE46}" srcId="{141DA598-7408-4BE8-B27C-C591DBACF718}" destId="{B39959D0-5071-41C3-A56F-3C50FD3B4309}" srcOrd="3" destOrd="0" parTransId="{0998ECFA-9AA6-476D-AFF7-48EF8E242A56}" sibTransId="{9A61028E-C46D-49ED-AC04-812E57C393FA}"/>
    <dgm:cxn modelId="{2AA6DBC8-CA9B-4011-9941-5F5265195170}" srcId="{F6939B7F-AD87-4B80-84C7-867BD9D8E3F2}" destId="{3E34FE11-D090-4342-9A1F-D97D7FC7F01F}" srcOrd="2" destOrd="0" parTransId="{E00E43AD-CADE-4607-AF38-EF9070B55BBD}" sibTransId="{D3EAA123-65CB-4755-9ABB-2977B6BCE8AA}"/>
    <dgm:cxn modelId="{7815AA8C-275A-498A-821F-76E2D0326B0F}" srcId="{141DA598-7408-4BE8-B27C-C591DBACF718}" destId="{420C3D87-DF63-4731-875D-13D7554692FC}" srcOrd="2" destOrd="0" parTransId="{AD3512EF-DEDF-4DD5-AE4A-39C4734073F8}" sibTransId="{3B801FF5-44A8-42E8-9260-3771E3DA647D}"/>
    <dgm:cxn modelId="{2B198ADC-EF08-46A8-94F4-C77D87BFB37F}" type="presOf" srcId="{3F50AD1C-ACB1-43E6-B897-3AC21967D20F}" destId="{14025DEB-C666-45F2-B47E-4849F7B0FC70}" srcOrd="0" destOrd="2" presId="urn:microsoft.com/office/officeart/2009/3/layout/StepUpProcess"/>
    <dgm:cxn modelId="{D71B18FE-E238-44BB-8F74-5C9D8CB9E2E2}" type="presOf" srcId="{ABF5C6BB-8156-4F06-8192-C5CC50DDA655}" destId="{14025DEB-C666-45F2-B47E-4849F7B0FC70}" srcOrd="0" destOrd="1" presId="urn:microsoft.com/office/officeart/2009/3/layout/StepUpProcess"/>
    <dgm:cxn modelId="{19D31C2B-74E7-4D93-8A1A-A7FE85D81187}" srcId="{B39959D0-5071-41C3-A56F-3C50FD3B4309}" destId="{ABF5C6BB-8156-4F06-8192-C5CC50DDA655}" srcOrd="0" destOrd="0" parTransId="{2DBFD4D1-502B-40D9-96B0-AAC69FD0596B}" sibTransId="{ED01A737-6525-4914-A2DB-63F9A38329ED}"/>
    <dgm:cxn modelId="{A76675A4-FB45-4900-BE45-EB854ED84F65}" type="presOf" srcId="{3E34FE11-D090-4342-9A1F-D97D7FC7F01F}" destId="{F2A4D1C2-84A7-47A7-8B41-26D746C411AA}" srcOrd="0" destOrd="3" presId="urn:microsoft.com/office/officeart/2009/3/layout/StepUpProcess"/>
    <dgm:cxn modelId="{0FC0D453-8922-40E0-A52A-FDACA7497796}" srcId="{B39959D0-5071-41C3-A56F-3C50FD3B4309}" destId="{718834B7-853C-46D1-978B-D7131DD317E5}" srcOrd="2" destOrd="0" parTransId="{487762DC-9026-4C08-95DC-51658EAFC80A}" sibTransId="{88A89F28-6E00-42AA-BE8D-923F4584D522}"/>
    <dgm:cxn modelId="{1A879B97-F18E-469A-8D0D-BE96925DB229}" type="presOf" srcId="{1D95538B-00B0-4836-A16B-5D47B3B761A7}" destId="{F2A4D1C2-84A7-47A7-8B41-26D746C411AA}" srcOrd="0" destOrd="5" presId="urn:microsoft.com/office/officeart/2009/3/layout/StepUpProcess"/>
    <dgm:cxn modelId="{A7329744-2FE7-4FC7-9B63-449F8E07EDE0}" type="presOf" srcId="{420C3D87-DF63-4731-875D-13D7554692FC}" destId="{AADBA47B-55DB-4F0F-BA8C-C03F5BF04864}" srcOrd="0" destOrd="0" presId="urn:microsoft.com/office/officeart/2009/3/layout/StepUpProcess"/>
    <dgm:cxn modelId="{B2466872-0F96-4FCE-9564-EF754F72BF2A}" srcId="{F6939B7F-AD87-4B80-84C7-867BD9D8E3F2}" destId="{EFAA4066-22A5-4E10-AFF1-F623DD7FCD8E}" srcOrd="3" destOrd="0" parTransId="{952A55C2-1E6B-423D-AE05-9F94E56BD7D8}" sibTransId="{E1E02908-0136-45B5-86B3-3717E9629416}"/>
    <dgm:cxn modelId="{EDA3B0CE-EE3F-479B-9223-388D71D0F996}" type="presOf" srcId="{2BD9CF94-3C20-472F-B3D8-16EE46D08A60}" destId="{F2A4D1C2-84A7-47A7-8B41-26D746C411AA}" srcOrd="0" destOrd="2" presId="urn:microsoft.com/office/officeart/2009/3/layout/StepUpProcess"/>
    <dgm:cxn modelId="{592D3874-A1DC-4F83-9C84-931FA1D9FEE2}" type="presParOf" srcId="{C8C58055-CB3E-452A-A750-368DA94448CB}" destId="{E56BFE72-9484-453A-8077-22A02861ACB4}" srcOrd="0" destOrd="0" presId="urn:microsoft.com/office/officeart/2009/3/layout/StepUpProcess"/>
    <dgm:cxn modelId="{521DD414-196B-45A6-BDF8-3D3905DC9AA1}" type="presParOf" srcId="{E56BFE72-9484-453A-8077-22A02861ACB4}" destId="{13A6DB64-9D0E-4E06-BE10-9A0CA53082B2}" srcOrd="0" destOrd="0" presId="urn:microsoft.com/office/officeart/2009/3/layout/StepUpProcess"/>
    <dgm:cxn modelId="{5D1DB741-19C5-4E7C-8470-6F90CF470970}" type="presParOf" srcId="{E56BFE72-9484-453A-8077-22A02861ACB4}" destId="{C19D2573-47C2-45F9-A3FF-874A650306E1}" srcOrd="1" destOrd="0" presId="urn:microsoft.com/office/officeart/2009/3/layout/StepUpProcess"/>
    <dgm:cxn modelId="{8682D619-2E84-4441-8870-02C3749B4265}" type="presParOf" srcId="{E56BFE72-9484-453A-8077-22A02861ACB4}" destId="{3A1FC58D-744B-4DE0-A748-0C93E2C3B393}" srcOrd="2" destOrd="0" presId="urn:microsoft.com/office/officeart/2009/3/layout/StepUpProcess"/>
    <dgm:cxn modelId="{062FFB3D-CC15-4AAF-96DC-6C613445AEC2}" type="presParOf" srcId="{C8C58055-CB3E-452A-A750-368DA94448CB}" destId="{4C984726-9DB3-4B19-97E9-63679B0B95EF}" srcOrd="1" destOrd="0" presId="urn:microsoft.com/office/officeart/2009/3/layout/StepUpProcess"/>
    <dgm:cxn modelId="{654616FD-F96F-4630-976B-E5FD19F04F06}" type="presParOf" srcId="{4C984726-9DB3-4B19-97E9-63679B0B95EF}" destId="{70711F30-FC40-4985-88C5-76D9C1BA5000}" srcOrd="0" destOrd="0" presId="urn:microsoft.com/office/officeart/2009/3/layout/StepUpProcess"/>
    <dgm:cxn modelId="{93C13E93-E4C9-420D-AE0C-8191C51138DB}" type="presParOf" srcId="{C8C58055-CB3E-452A-A750-368DA94448CB}" destId="{3450EDDF-854A-49AD-9F11-186586901E27}" srcOrd="2" destOrd="0" presId="urn:microsoft.com/office/officeart/2009/3/layout/StepUpProcess"/>
    <dgm:cxn modelId="{9A755830-4931-4487-9982-F76CEF905F20}" type="presParOf" srcId="{3450EDDF-854A-49AD-9F11-186586901E27}" destId="{AEF46BB1-0D41-4282-BE3C-0FF6A5228AD3}" srcOrd="0" destOrd="0" presId="urn:microsoft.com/office/officeart/2009/3/layout/StepUpProcess"/>
    <dgm:cxn modelId="{DCA7CA8C-C6BB-4BD2-AEB0-C1E1A1539D61}" type="presParOf" srcId="{3450EDDF-854A-49AD-9F11-186586901E27}" destId="{F2A4D1C2-84A7-47A7-8B41-26D746C411AA}" srcOrd="1" destOrd="0" presId="urn:microsoft.com/office/officeart/2009/3/layout/StepUpProcess"/>
    <dgm:cxn modelId="{AC94AD16-3AD7-46BF-9872-127DF508ACAE}" type="presParOf" srcId="{3450EDDF-854A-49AD-9F11-186586901E27}" destId="{193E8580-ACA3-4237-B4D2-E31AFCAA2C27}" srcOrd="2" destOrd="0" presId="urn:microsoft.com/office/officeart/2009/3/layout/StepUpProcess"/>
    <dgm:cxn modelId="{D26B6CCE-7B0B-462F-9DB4-B6D9B9A77069}" type="presParOf" srcId="{C8C58055-CB3E-452A-A750-368DA94448CB}" destId="{D38AFC81-0CAD-4242-98EB-D13EB6CE9072}" srcOrd="3" destOrd="0" presId="urn:microsoft.com/office/officeart/2009/3/layout/StepUpProcess"/>
    <dgm:cxn modelId="{175F9D9E-4E85-4A47-B741-269B45F18021}" type="presParOf" srcId="{D38AFC81-0CAD-4242-98EB-D13EB6CE9072}" destId="{84B176EA-8D37-4A2B-BCAD-DAFF30A5314E}" srcOrd="0" destOrd="0" presId="urn:microsoft.com/office/officeart/2009/3/layout/StepUpProcess"/>
    <dgm:cxn modelId="{5BAD4482-EC9E-4245-8261-5DA30C7FB4B2}" type="presParOf" srcId="{C8C58055-CB3E-452A-A750-368DA94448CB}" destId="{2E82DE63-C7F6-4D7E-9D22-E3F157241B78}" srcOrd="4" destOrd="0" presId="urn:microsoft.com/office/officeart/2009/3/layout/StepUpProcess"/>
    <dgm:cxn modelId="{493E7278-10CF-4246-946E-58F60B3B78AD}" type="presParOf" srcId="{2E82DE63-C7F6-4D7E-9D22-E3F157241B78}" destId="{34B32E28-67C0-4296-B17C-F8E0FF526778}" srcOrd="0" destOrd="0" presId="urn:microsoft.com/office/officeart/2009/3/layout/StepUpProcess"/>
    <dgm:cxn modelId="{23D577A8-AA6C-496D-B927-E918A3B9F271}" type="presParOf" srcId="{2E82DE63-C7F6-4D7E-9D22-E3F157241B78}" destId="{AADBA47B-55DB-4F0F-BA8C-C03F5BF04864}" srcOrd="1" destOrd="0" presId="urn:microsoft.com/office/officeart/2009/3/layout/StepUpProcess"/>
    <dgm:cxn modelId="{AEA9A9B8-B01C-4639-8582-B50B5DDAF03E}" type="presParOf" srcId="{2E82DE63-C7F6-4D7E-9D22-E3F157241B78}" destId="{A6CC884B-DF43-4B0B-ABF2-DA953D00053D}" srcOrd="2" destOrd="0" presId="urn:microsoft.com/office/officeart/2009/3/layout/StepUpProcess"/>
    <dgm:cxn modelId="{E1D5A174-6269-4632-8634-86FC6C83D9AA}" type="presParOf" srcId="{C8C58055-CB3E-452A-A750-368DA94448CB}" destId="{AE2FA355-A827-4F03-8F22-9233808C1E4E}" srcOrd="5" destOrd="0" presId="urn:microsoft.com/office/officeart/2009/3/layout/StepUpProcess"/>
    <dgm:cxn modelId="{D71BA968-E43A-4594-8F28-127F8262829F}" type="presParOf" srcId="{AE2FA355-A827-4F03-8F22-9233808C1E4E}" destId="{E602842E-72B3-4A5E-854A-7032B0C8B4EE}" srcOrd="0" destOrd="0" presId="urn:microsoft.com/office/officeart/2009/3/layout/StepUpProcess"/>
    <dgm:cxn modelId="{ECB34816-3AD8-4278-9DC8-34CB88B70006}" type="presParOf" srcId="{C8C58055-CB3E-452A-A750-368DA94448CB}" destId="{157402C3-0EE0-4809-818C-A358FD80919E}" srcOrd="6" destOrd="0" presId="urn:microsoft.com/office/officeart/2009/3/layout/StepUpProcess"/>
    <dgm:cxn modelId="{0D5F8105-2FF9-489C-90BC-329960CF0BD6}" type="presParOf" srcId="{157402C3-0EE0-4809-818C-A358FD80919E}" destId="{66F0B081-38DA-485A-881C-E9F64F1FE33A}" srcOrd="0" destOrd="0" presId="urn:microsoft.com/office/officeart/2009/3/layout/StepUpProcess"/>
    <dgm:cxn modelId="{A6693CD0-1999-44F5-B5B4-E34BD2142E0B}" type="presParOf" srcId="{157402C3-0EE0-4809-818C-A358FD80919E}" destId="{14025DEB-C666-45F2-B47E-4849F7B0FC7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F8C96E-E243-437A-B90F-8DCB4AF845D7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1D5692F4-3E74-415F-853B-67D56B0D4CC9}">
      <dgm:prSet phldrT="[Text]" custT="1"/>
      <dgm:spPr/>
      <dgm:t>
        <a:bodyPr/>
        <a:lstStyle/>
        <a:p>
          <a:r>
            <a:rPr lang="en-IE" sz="2200" dirty="0">
              <a:latin typeface="Trebuchet MS" panose="020B0603020202020204" pitchFamily="34" charset="0"/>
            </a:rPr>
            <a:t>Showcasing Quality products across fresh produce, particularly meat</a:t>
          </a:r>
        </a:p>
      </dgm:t>
    </dgm:pt>
    <dgm:pt modelId="{86C80310-E4EA-4BEE-83E0-3830769B646C}" type="parTrans" cxnId="{C74A5036-80BF-4659-B14E-08DC3B55BFFF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0080FD18-F5F9-43BE-B1BE-9FAA2D0829D5}" type="sibTrans" cxnId="{C74A5036-80BF-4659-B14E-08DC3B55BFFF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F7816A77-79A7-4578-8D71-20CE23C45829}">
      <dgm:prSet phldrT="[Text]" custT="1"/>
      <dgm:spPr/>
      <dgm:t>
        <a:bodyPr/>
        <a:lstStyle/>
        <a:p>
          <a:r>
            <a:rPr lang="en-IE" sz="2200" dirty="0">
              <a:latin typeface="Trebuchet MS" panose="020B0603020202020204" pitchFamily="34" charset="0"/>
            </a:rPr>
            <a:t>Reveal the broad range of products in store – move beyond fresh bakery</a:t>
          </a:r>
        </a:p>
      </dgm:t>
    </dgm:pt>
    <dgm:pt modelId="{0412CAC6-6BD1-46D1-A5A3-3E75F324A95D}" type="parTrans" cxnId="{62121043-9446-4C48-BC81-DC5AF4B299D2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86942F03-9E92-4707-AEB6-FF23B5E3D377}" type="sibTrans" cxnId="{62121043-9446-4C48-BC81-DC5AF4B299D2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7752E228-00A1-455C-A347-AE07A5C4FB00}">
      <dgm:prSet phldrT="[Text]" custT="1"/>
      <dgm:spPr/>
      <dgm:t>
        <a:bodyPr/>
        <a:lstStyle/>
        <a:p>
          <a:r>
            <a:rPr lang="en-IE" sz="2200" dirty="0">
              <a:latin typeface="Trebuchet MS" panose="020B0603020202020204" pitchFamily="34" charset="0"/>
            </a:rPr>
            <a:t>Demonstrate the easy and enjoyable shopping experience in store</a:t>
          </a:r>
        </a:p>
      </dgm:t>
    </dgm:pt>
    <dgm:pt modelId="{9AA55185-B347-43A3-BADC-F2177F5AC016}" type="parTrans" cxnId="{2CCD84D4-7B04-4A2C-8D43-7C2E547D74EC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F2969D52-EAF5-4FC9-9496-70085E5FC915}" type="sibTrans" cxnId="{2CCD84D4-7B04-4A2C-8D43-7C2E547D74EC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6CB6C3BE-1126-496D-84F9-73682662A09F}">
      <dgm:prSet phldrT="[Text]" custT="1"/>
      <dgm:spPr/>
      <dgm:t>
        <a:bodyPr/>
        <a:lstStyle/>
        <a:p>
          <a:r>
            <a:rPr lang="en-IE" sz="2200" dirty="0">
              <a:latin typeface="Trebuchet MS" panose="020B0603020202020204" pitchFamily="34" charset="0"/>
            </a:rPr>
            <a:t>Highlight health food ranges such as Gluten Free</a:t>
          </a:r>
        </a:p>
      </dgm:t>
    </dgm:pt>
    <dgm:pt modelId="{90F23942-F0D3-40FF-9611-4E01013657A8}" type="parTrans" cxnId="{D7142BFB-FF37-4307-8C88-D876ADE23AB3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C80022E1-46E4-4BDC-9144-DA72E124ADCF}" type="sibTrans" cxnId="{D7142BFB-FF37-4307-8C88-D876ADE23AB3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042CC180-1767-44BB-8BF0-5EF3F341456D}">
      <dgm:prSet phldrT="[Text]" custT="1"/>
      <dgm:spPr/>
      <dgm:t>
        <a:bodyPr/>
        <a:lstStyle/>
        <a:p>
          <a:r>
            <a:rPr lang="en-IE" sz="2200" dirty="0">
              <a:latin typeface="Trebuchet MS" panose="020B0603020202020204" pitchFamily="34" charset="0"/>
            </a:rPr>
            <a:t>Reveal how much a full shop costs across different household sizes</a:t>
          </a:r>
        </a:p>
      </dgm:t>
    </dgm:pt>
    <dgm:pt modelId="{DF385264-44E9-41DA-99A9-BD6F196F9F02}" type="parTrans" cxnId="{958EEB36-5F7D-4161-A4D7-90DA13B7B4F4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0E0B3087-C40D-48D0-BEF0-B3BD97FE6420}" type="sibTrans" cxnId="{958EEB36-5F7D-4161-A4D7-90DA13B7B4F4}">
      <dgm:prSet/>
      <dgm:spPr/>
      <dgm:t>
        <a:bodyPr/>
        <a:lstStyle/>
        <a:p>
          <a:endParaRPr lang="en-IE" sz="2000">
            <a:latin typeface="Trebuchet MS" panose="020B0603020202020204" pitchFamily="34" charset="0"/>
          </a:endParaRPr>
        </a:p>
      </dgm:t>
    </dgm:pt>
    <dgm:pt modelId="{7656B12E-62F9-4223-BB45-19E3B0342D50}" type="pres">
      <dgm:prSet presAssocID="{F9F8C96E-E243-437A-B90F-8DCB4AF845D7}" presName="Name0" presStyleCnt="0">
        <dgm:presLayoutVars>
          <dgm:dir/>
          <dgm:resizeHandles val="exact"/>
        </dgm:presLayoutVars>
      </dgm:prSet>
      <dgm:spPr/>
    </dgm:pt>
    <dgm:pt modelId="{4D0C267B-B1D6-45CD-A713-B1544C05B4D7}" type="pres">
      <dgm:prSet presAssocID="{F9F8C96E-E243-437A-B90F-8DCB4AF845D7}" presName="bkgdShp" presStyleLbl="alignAccFollowNode1" presStyleIdx="0" presStyleCnt="1" custLinFactNeighborY="-78801"/>
      <dgm:spPr>
        <a:prstGeom prst="snip2SameRect">
          <a:avLst/>
        </a:prstGeom>
        <a:solidFill>
          <a:schemeClr val="bg1">
            <a:lumMod val="85000"/>
            <a:alpha val="42000"/>
          </a:schemeClr>
        </a:solidFill>
      </dgm:spPr>
    </dgm:pt>
    <dgm:pt modelId="{F1B52C40-50AC-4105-9C74-0DA830EB6F2C}" type="pres">
      <dgm:prSet presAssocID="{F9F8C96E-E243-437A-B90F-8DCB4AF845D7}" presName="linComp" presStyleCnt="0"/>
      <dgm:spPr/>
    </dgm:pt>
    <dgm:pt modelId="{984B5CA0-FA25-4CC5-A48E-0A8C0DF2B6E8}" type="pres">
      <dgm:prSet presAssocID="{1D5692F4-3E74-415F-853B-67D56B0D4CC9}" presName="compNode" presStyleCnt="0"/>
      <dgm:spPr/>
    </dgm:pt>
    <dgm:pt modelId="{B34A5AAB-1294-4925-BA6F-E1A5B14B4A6B}" type="pres">
      <dgm:prSet presAssocID="{1D5692F4-3E74-415F-853B-67D56B0D4CC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FC00C011-9119-4282-8530-3079FBF590CB}" type="pres">
      <dgm:prSet presAssocID="{1D5692F4-3E74-415F-853B-67D56B0D4CC9}" presName="invisiNode" presStyleLbl="node1" presStyleIdx="0" presStyleCnt="5"/>
      <dgm:spPr/>
    </dgm:pt>
    <dgm:pt modelId="{69BB689B-8DEC-48C9-94C4-953158634292}" type="pres">
      <dgm:prSet presAssocID="{1D5692F4-3E74-415F-853B-67D56B0D4CC9}" presName="imagNode" presStyleLbl="fgImgPlace1" presStyleIdx="0" presStyleCnt="5" custLinFactNeighborX="258" custLinFactNeighborY="-3285"/>
      <dgm:spPr>
        <a:blipFill rotWithShape="1">
          <a:blip xmlns:r="http://schemas.openxmlformats.org/officeDocument/2006/relationships" r:embed="rId1"/>
          <a:srcRect/>
          <a:stretch>
            <a:fillRect l="-32000" r="-32000"/>
          </a:stretch>
        </a:blipFill>
      </dgm:spPr>
    </dgm:pt>
    <dgm:pt modelId="{2F6DF4EF-AFDD-4140-B31C-EFE882508E1F}" type="pres">
      <dgm:prSet presAssocID="{0080FD18-F5F9-43BE-B1BE-9FAA2D0829D5}" presName="sibTrans" presStyleLbl="sibTrans2D1" presStyleIdx="0" presStyleCnt="0"/>
      <dgm:spPr/>
      <dgm:t>
        <a:bodyPr/>
        <a:lstStyle/>
        <a:p>
          <a:endParaRPr lang="en-IE"/>
        </a:p>
      </dgm:t>
    </dgm:pt>
    <dgm:pt modelId="{C36A0CFD-E62D-451A-9697-D4A333C0E076}" type="pres">
      <dgm:prSet presAssocID="{F7816A77-79A7-4578-8D71-20CE23C45829}" presName="compNode" presStyleCnt="0"/>
      <dgm:spPr/>
    </dgm:pt>
    <dgm:pt modelId="{1F939C26-7F8F-40CC-A36D-E404F319A444}" type="pres">
      <dgm:prSet presAssocID="{F7816A77-79A7-4578-8D71-20CE23C4582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F1A13EE5-2901-4B00-A0B4-2D3CDC41BC8F}" type="pres">
      <dgm:prSet presAssocID="{F7816A77-79A7-4578-8D71-20CE23C45829}" presName="invisiNode" presStyleLbl="node1" presStyleIdx="1" presStyleCnt="5"/>
      <dgm:spPr/>
    </dgm:pt>
    <dgm:pt modelId="{C92039B1-623A-4530-BDBF-E7346A6D2475}" type="pres">
      <dgm:prSet presAssocID="{F7816A77-79A7-4578-8D71-20CE23C45829}" presName="imagNode" presStyleLbl="fgImgPlace1" presStyleIdx="1" presStyleCnt="5" custLinFactNeighborX="258" custLinFactNeighborY="-3285"/>
      <dgm:spPr>
        <a:blipFill rotWithShape="1">
          <a:blip xmlns:r="http://schemas.openxmlformats.org/officeDocument/2006/relationships" r:embed="rId2"/>
          <a:srcRect/>
          <a:stretch>
            <a:fillRect l="-33000" r="-33000"/>
          </a:stretch>
        </a:blipFill>
      </dgm:spPr>
    </dgm:pt>
    <dgm:pt modelId="{143A67F3-C18B-44B6-910E-A05A1FB0F1C9}" type="pres">
      <dgm:prSet presAssocID="{86942F03-9E92-4707-AEB6-FF23B5E3D377}" presName="sibTrans" presStyleLbl="sibTrans2D1" presStyleIdx="0" presStyleCnt="0"/>
      <dgm:spPr/>
      <dgm:t>
        <a:bodyPr/>
        <a:lstStyle/>
        <a:p>
          <a:endParaRPr lang="en-IE"/>
        </a:p>
      </dgm:t>
    </dgm:pt>
    <dgm:pt modelId="{F5C724DE-A1D3-4145-B3A4-F8FEC0FF7A8F}" type="pres">
      <dgm:prSet presAssocID="{7752E228-00A1-455C-A347-AE07A5C4FB00}" presName="compNode" presStyleCnt="0"/>
      <dgm:spPr/>
    </dgm:pt>
    <dgm:pt modelId="{0121F914-D98C-466C-B5CF-74A2FA1B9BEC}" type="pres">
      <dgm:prSet presAssocID="{7752E228-00A1-455C-A347-AE07A5C4FB00}" presName="node" presStyleLbl="node1" presStyleIdx="2" presStyleCnt="5" custScaleX="111038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F88A1F3A-BE12-4A64-B158-57F503B52FA3}" type="pres">
      <dgm:prSet presAssocID="{7752E228-00A1-455C-A347-AE07A5C4FB00}" presName="invisiNode" presStyleLbl="node1" presStyleIdx="2" presStyleCnt="5"/>
      <dgm:spPr/>
    </dgm:pt>
    <dgm:pt modelId="{2E342882-A902-47A7-9375-321400B96BEB}" type="pres">
      <dgm:prSet presAssocID="{7752E228-00A1-455C-A347-AE07A5C4FB00}" presName="imagNode" presStyleLbl="fgImgPlace1" presStyleIdx="2" presStyleCnt="5" custLinFactNeighborX="258" custLinFactNeighborY="-3285"/>
      <dgm:spPr>
        <a:blipFill rotWithShape="1">
          <a:blip xmlns:r="http://schemas.openxmlformats.org/officeDocument/2006/relationships" r:embed="rId3"/>
          <a:srcRect/>
          <a:stretch>
            <a:fillRect l="-34000" r="-34000"/>
          </a:stretch>
        </a:blipFill>
      </dgm:spPr>
    </dgm:pt>
    <dgm:pt modelId="{150B87DF-7294-4D65-AB1E-89E7945538A2}" type="pres">
      <dgm:prSet presAssocID="{F2969D52-EAF5-4FC9-9496-70085E5FC915}" presName="sibTrans" presStyleLbl="sibTrans2D1" presStyleIdx="0" presStyleCnt="0"/>
      <dgm:spPr/>
      <dgm:t>
        <a:bodyPr/>
        <a:lstStyle/>
        <a:p>
          <a:endParaRPr lang="en-IE"/>
        </a:p>
      </dgm:t>
    </dgm:pt>
    <dgm:pt modelId="{EBB47FDE-DE0B-48FE-B74D-4255436359AF}" type="pres">
      <dgm:prSet presAssocID="{6CB6C3BE-1126-496D-84F9-73682662A09F}" presName="compNode" presStyleCnt="0"/>
      <dgm:spPr/>
    </dgm:pt>
    <dgm:pt modelId="{48180D7D-AE0C-4B80-ACD0-0B1DD161CDD5}" type="pres">
      <dgm:prSet presAssocID="{6CB6C3BE-1126-496D-84F9-73682662A09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6FB48F6-264B-45EE-B1CD-D6ED934D089B}" type="pres">
      <dgm:prSet presAssocID="{6CB6C3BE-1126-496D-84F9-73682662A09F}" presName="invisiNode" presStyleLbl="node1" presStyleIdx="3" presStyleCnt="5"/>
      <dgm:spPr/>
    </dgm:pt>
    <dgm:pt modelId="{3A6090F2-626A-45D9-BDEC-61E399D4E9A7}" type="pres">
      <dgm:prSet presAssocID="{6CB6C3BE-1126-496D-84F9-73682662A09F}" presName="imagNode" presStyleLbl="fgImgPlace1" presStyleIdx="3" presStyleCnt="5" custLinFactNeighborX="258" custLinFactNeighborY="-3285"/>
      <dgm:spPr>
        <a:blipFill rotWithShape="1">
          <a:blip xmlns:r="http://schemas.openxmlformats.org/officeDocument/2006/relationships" r:embed="rId4"/>
          <a:srcRect/>
          <a:stretch>
            <a:fillRect l="-1000" r="-1000"/>
          </a:stretch>
        </a:blipFill>
      </dgm:spPr>
    </dgm:pt>
    <dgm:pt modelId="{4BCF1839-BD8B-4914-BAD2-4C9472A3D02F}" type="pres">
      <dgm:prSet presAssocID="{C80022E1-46E4-4BDC-9144-DA72E124ADCF}" presName="sibTrans" presStyleLbl="sibTrans2D1" presStyleIdx="0" presStyleCnt="0"/>
      <dgm:spPr/>
      <dgm:t>
        <a:bodyPr/>
        <a:lstStyle/>
        <a:p>
          <a:endParaRPr lang="en-IE"/>
        </a:p>
      </dgm:t>
    </dgm:pt>
    <dgm:pt modelId="{3266DBBA-5829-4003-A66C-00D1B702A605}" type="pres">
      <dgm:prSet presAssocID="{042CC180-1767-44BB-8BF0-5EF3F341456D}" presName="compNode" presStyleCnt="0"/>
      <dgm:spPr/>
    </dgm:pt>
    <dgm:pt modelId="{71234FF7-2E4E-465D-A2B2-68E7AD9215D0}" type="pres">
      <dgm:prSet presAssocID="{042CC180-1767-44BB-8BF0-5EF3F341456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6C05A4C4-CB79-422C-A293-705C61CE4A48}" type="pres">
      <dgm:prSet presAssocID="{042CC180-1767-44BB-8BF0-5EF3F341456D}" presName="invisiNode" presStyleLbl="node1" presStyleIdx="4" presStyleCnt="5"/>
      <dgm:spPr/>
    </dgm:pt>
    <dgm:pt modelId="{71F2F265-8EC4-45A8-9302-5033DF2BD6C6}" type="pres">
      <dgm:prSet presAssocID="{042CC180-1767-44BB-8BF0-5EF3F341456D}" presName="imagNode" presStyleLbl="fgImgPlace1" presStyleIdx="4" presStyleCnt="5" custLinFactNeighborX="258" custLinFactNeighborY="-3285"/>
      <dgm:spPr>
        <a:blipFill rotWithShape="1">
          <a:blip xmlns:r="http://schemas.openxmlformats.org/officeDocument/2006/relationships" r:embed="rId5"/>
          <a:srcRect/>
          <a:stretch>
            <a:fillRect l="-30000" r="-30000"/>
          </a:stretch>
        </a:blipFill>
      </dgm:spPr>
    </dgm:pt>
  </dgm:ptLst>
  <dgm:cxnLst>
    <dgm:cxn modelId="{D8FD834B-6270-4E01-A372-E44E08691BA7}" type="presOf" srcId="{7752E228-00A1-455C-A347-AE07A5C4FB00}" destId="{0121F914-D98C-466C-B5CF-74A2FA1B9BEC}" srcOrd="0" destOrd="0" presId="urn:microsoft.com/office/officeart/2005/8/layout/pList2"/>
    <dgm:cxn modelId="{53C2DA6D-0D61-43F6-B0C8-758B02E84642}" type="presOf" srcId="{F2969D52-EAF5-4FC9-9496-70085E5FC915}" destId="{150B87DF-7294-4D65-AB1E-89E7945538A2}" srcOrd="0" destOrd="0" presId="urn:microsoft.com/office/officeart/2005/8/layout/pList2"/>
    <dgm:cxn modelId="{B8290217-6690-433A-AAB9-A2B7FD397511}" type="presOf" srcId="{C80022E1-46E4-4BDC-9144-DA72E124ADCF}" destId="{4BCF1839-BD8B-4914-BAD2-4C9472A3D02F}" srcOrd="0" destOrd="0" presId="urn:microsoft.com/office/officeart/2005/8/layout/pList2"/>
    <dgm:cxn modelId="{1F6FEB93-8815-4725-92C6-A1D10498E77E}" type="presOf" srcId="{1D5692F4-3E74-415F-853B-67D56B0D4CC9}" destId="{B34A5AAB-1294-4925-BA6F-E1A5B14B4A6B}" srcOrd="0" destOrd="0" presId="urn:microsoft.com/office/officeart/2005/8/layout/pList2"/>
    <dgm:cxn modelId="{33494329-C3F9-4B6D-8C6E-7A6773CF9DE3}" type="presOf" srcId="{0080FD18-F5F9-43BE-B1BE-9FAA2D0829D5}" destId="{2F6DF4EF-AFDD-4140-B31C-EFE882508E1F}" srcOrd="0" destOrd="0" presId="urn:microsoft.com/office/officeart/2005/8/layout/pList2"/>
    <dgm:cxn modelId="{B7003F88-2BE9-4766-9153-EE088D290CDC}" type="presOf" srcId="{042CC180-1767-44BB-8BF0-5EF3F341456D}" destId="{71234FF7-2E4E-465D-A2B2-68E7AD9215D0}" srcOrd="0" destOrd="0" presId="urn:microsoft.com/office/officeart/2005/8/layout/pList2"/>
    <dgm:cxn modelId="{62121043-9446-4C48-BC81-DC5AF4B299D2}" srcId="{F9F8C96E-E243-437A-B90F-8DCB4AF845D7}" destId="{F7816A77-79A7-4578-8D71-20CE23C45829}" srcOrd="1" destOrd="0" parTransId="{0412CAC6-6BD1-46D1-A5A3-3E75F324A95D}" sibTransId="{86942F03-9E92-4707-AEB6-FF23B5E3D377}"/>
    <dgm:cxn modelId="{DF695D3D-263B-43BB-A16D-8523F5E1D3C2}" type="presOf" srcId="{F9F8C96E-E243-437A-B90F-8DCB4AF845D7}" destId="{7656B12E-62F9-4223-BB45-19E3B0342D50}" srcOrd="0" destOrd="0" presId="urn:microsoft.com/office/officeart/2005/8/layout/pList2"/>
    <dgm:cxn modelId="{C74A5036-80BF-4659-B14E-08DC3B55BFFF}" srcId="{F9F8C96E-E243-437A-B90F-8DCB4AF845D7}" destId="{1D5692F4-3E74-415F-853B-67D56B0D4CC9}" srcOrd="0" destOrd="0" parTransId="{86C80310-E4EA-4BEE-83E0-3830769B646C}" sibTransId="{0080FD18-F5F9-43BE-B1BE-9FAA2D0829D5}"/>
    <dgm:cxn modelId="{C372873D-9171-4C16-8DAF-04126F9B1813}" type="presOf" srcId="{86942F03-9E92-4707-AEB6-FF23B5E3D377}" destId="{143A67F3-C18B-44B6-910E-A05A1FB0F1C9}" srcOrd="0" destOrd="0" presId="urn:microsoft.com/office/officeart/2005/8/layout/pList2"/>
    <dgm:cxn modelId="{2CCD84D4-7B04-4A2C-8D43-7C2E547D74EC}" srcId="{F9F8C96E-E243-437A-B90F-8DCB4AF845D7}" destId="{7752E228-00A1-455C-A347-AE07A5C4FB00}" srcOrd="2" destOrd="0" parTransId="{9AA55185-B347-43A3-BADC-F2177F5AC016}" sibTransId="{F2969D52-EAF5-4FC9-9496-70085E5FC915}"/>
    <dgm:cxn modelId="{D7142BFB-FF37-4307-8C88-D876ADE23AB3}" srcId="{F9F8C96E-E243-437A-B90F-8DCB4AF845D7}" destId="{6CB6C3BE-1126-496D-84F9-73682662A09F}" srcOrd="3" destOrd="0" parTransId="{90F23942-F0D3-40FF-9611-4E01013657A8}" sibTransId="{C80022E1-46E4-4BDC-9144-DA72E124ADCF}"/>
    <dgm:cxn modelId="{958EEB36-5F7D-4161-A4D7-90DA13B7B4F4}" srcId="{F9F8C96E-E243-437A-B90F-8DCB4AF845D7}" destId="{042CC180-1767-44BB-8BF0-5EF3F341456D}" srcOrd="4" destOrd="0" parTransId="{DF385264-44E9-41DA-99A9-BD6F196F9F02}" sibTransId="{0E0B3087-C40D-48D0-BEF0-B3BD97FE6420}"/>
    <dgm:cxn modelId="{FF4B44ED-F837-47DD-B390-CA842C83A688}" type="presOf" srcId="{6CB6C3BE-1126-496D-84F9-73682662A09F}" destId="{48180D7D-AE0C-4B80-ACD0-0B1DD161CDD5}" srcOrd="0" destOrd="0" presId="urn:microsoft.com/office/officeart/2005/8/layout/pList2"/>
    <dgm:cxn modelId="{E915BFB5-69EA-4B86-820C-CA1546A3AFDA}" type="presOf" srcId="{F7816A77-79A7-4578-8D71-20CE23C45829}" destId="{1F939C26-7F8F-40CC-A36D-E404F319A444}" srcOrd="0" destOrd="0" presId="urn:microsoft.com/office/officeart/2005/8/layout/pList2"/>
    <dgm:cxn modelId="{5F9ADAC0-36F8-487B-96A5-AB33EB340DC6}" type="presParOf" srcId="{7656B12E-62F9-4223-BB45-19E3B0342D50}" destId="{4D0C267B-B1D6-45CD-A713-B1544C05B4D7}" srcOrd="0" destOrd="0" presId="urn:microsoft.com/office/officeart/2005/8/layout/pList2"/>
    <dgm:cxn modelId="{6CF5C942-850C-4B82-9807-D832D4A91AB3}" type="presParOf" srcId="{7656B12E-62F9-4223-BB45-19E3B0342D50}" destId="{F1B52C40-50AC-4105-9C74-0DA830EB6F2C}" srcOrd="1" destOrd="0" presId="urn:microsoft.com/office/officeart/2005/8/layout/pList2"/>
    <dgm:cxn modelId="{D7E0C427-A297-41C0-8D9A-EDE3629BB5F9}" type="presParOf" srcId="{F1B52C40-50AC-4105-9C74-0DA830EB6F2C}" destId="{984B5CA0-FA25-4CC5-A48E-0A8C0DF2B6E8}" srcOrd="0" destOrd="0" presId="urn:microsoft.com/office/officeart/2005/8/layout/pList2"/>
    <dgm:cxn modelId="{7471AA83-0382-4E15-8676-370440CA2492}" type="presParOf" srcId="{984B5CA0-FA25-4CC5-A48E-0A8C0DF2B6E8}" destId="{B34A5AAB-1294-4925-BA6F-E1A5B14B4A6B}" srcOrd="0" destOrd="0" presId="urn:microsoft.com/office/officeart/2005/8/layout/pList2"/>
    <dgm:cxn modelId="{67060D92-D4DE-4AC0-9A1F-D826F6A60205}" type="presParOf" srcId="{984B5CA0-FA25-4CC5-A48E-0A8C0DF2B6E8}" destId="{FC00C011-9119-4282-8530-3079FBF590CB}" srcOrd="1" destOrd="0" presId="urn:microsoft.com/office/officeart/2005/8/layout/pList2"/>
    <dgm:cxn modelId="{2B442E25-FC5E-42F3-A882-00EEE2AC5898}" type="presParOf" srcId="{984B5CA0-FA25-4CC5-A48E-0A8C0DF2B6E8}" destId="{69BB689B-8DEC-48C9-94C4-953158634292}" srcOrd="2" destOrd="0" presId="urn:microsoft.com/office/officeart/2005/8/layout/pList2"/>
    <dgm:cxn modelId="{139B3ADE-D164-489F-8E96-A6F9AD608D49}" type="presParOf" srcId="{F1B52C40-50AC-4105-9C74-0DA830EB6F2C}" destId="{2F6DF4EF-AFDD-4140-B31C-EFE882508E1F}" srcOrd="1" destOrd="0" presId="urn:microsoft.com/office/officeart/2005/8/layout/pList2"/>
    <dgm:cxn modelId="{57249A6D-0BF3-422D-8F03-5C18ED1271BC}" type="presParOf" srcId="{F1B52C40-50AC-4105-9C74-0DA830EB6F2C}" destId="{C36A0CFD-E62D-451A-9697-D4A333C0E076}" srcOrd="2" destOrd="0" presId="urn:microsoft.com/office/officeart/2005/8/layout/pList2"/>
    <dgm:cxn modelId="{C60BFFF0-DCEE-4B0B-971A-5928AB87AEB4}" type="presParOf" srcId="{C36A0CFD-E62D-451A-9697-D4A333C0E076}" destId="{1F939C26-7F8F-40CC-A36D-E404F319A444}" srcOrd="0" destOrd="0" presId="urn:microsoft.com/office/officeart/2005/8/layout/pList2"/>
    <dgm:cxn modelId="{4ADD07E7-B6D4-416A-9CDB-EC2782B9EE4D}" type="presParOf" srcId="{C36A0CFD-E62D-451A-9697-D4A333C0E076}" destId="{F1A13EE5-2901-4B00-A0B4-2D3CDC41BC8F}" srcOrd="1" destOrd="0" presId="urn:microsoft.com/office/officeart/2005/8/layout/pList2"/>
    <dgm:cxn modelId="{F54A24F7-982A-4793-AF4D-13ADD197D17E}" type="presParOf" srcId="{C36A0CFD-E62D-451A-9697-D4A333C0E076}" destId="{C92039B1-623A-4530-BDBF-E7346A6D2475}" srcOrd="2" destOrd="0" presId="urn:microsoft.com/office/officeart/2005/8/layout/pList2"/>
    <dgm:cxn modelId="{6C66F19D-C35B-4028-9784-EE0C2272AE6D}" type="presParOf" srcId="{F1B52C40-50AC-4105-9C74-0DA830EB6F2C}" destId="{143A67F3-C18B-44B6-910E-A05A1FB0F1C9}" srcOrd="3" destOrd="0" presId="urn:microsoft.com/office/officeart/2005/8/layout/pList2"/>
    <dgm:cxn modelId="{1285789C-72CF-4228-AF2F-A0CA018A59A8}" type="presParOf" srcId="{F1B52C40-50AC-4105-9C74-0DA830EB6F2C}" destId="{F5C724DE-A1D3-4145-B3A4-F8FEC0FF7A8F}" srcOrd="4" destOrd="0" presId="urn:microsoft.com/office/officeart/2005/8/layout/pList2"/>
    <dgm:cxn modelId="{FB45B966-59DC-4637-B625-C7C635C13C85}" type="presParOf" srcId="{F5C724DE-A1D3-4145-B3A4-F8FEC0FF7A8F}" destId="{0121F914-D98C-466C-B5CF-74A2FA1B9BEC}" srcOrd="0" destOrd="0" presId="urn:microsoft.com/office/officeart/2005/8/layout/pList2"/>
    <dgm:cxn modelId="{E80BF65A-3BD6-4BE9-B2C2-676EA998BB4F}" type="presParOf" srcId="{F5C724DE-A1D3-4145-B3A4-F8FEC0FF7A8F}" destId="{F88A1F3A-BE12-4A64-B158-57F503B52FA3}" srcOrd="1" destOrd="0" presId="urn:microsoft.com/office/officeart/2005/8/layout/pList2"/>
    <dgm:cxn modelId="{3A6B51FF-CD88-4264-BF4E-C42E601BDFA8}" type="presParOf" srcId="{F5C724DE-A1D3-4145-B3A4-F8FEC0FF7A8F}" destId="{2E342882-A902-47A7-9375-321400B96BEB}" srcOrd="2" destOrd="0" presId="urn:microsoft.com/office/officeart/2005/8/layout/pList2"/>
    <dgm:cxn modelId="{C1E73F98-7F51-43FE-BE3E-D7DE57B21D0E}" type="presParOf" srcId="{F1B52C40-50AC-4105-9C74-0DA830EB6F2C}" destId="{150B87DF-7294-4D65-AB1E-89E7945538A2}" srcOrd="5" destOrd="0" presId="urn:microsoft.com/office/officeart/2005/8/layout/pList2"/>
    <dgm:cxn modelId="{E49B238A-B514-4DA1-B656-F9CC2D6AD920}" type="presParOf" srcId="{F1B52C40-50AC-4105-9C74-0DA830EB6F2C}" destId="{EBB47FDE-DE0B-48FE-B74D-4255436359AF}" srcOrd="6" destOrd="0" presId="urn:microsoft.com/office/officeart/2005/8/layout/pList2"/>
    <dgm:cxn modelId="{C1287F9E-2783-4655-871A-81662BEB8BE6}" type="presParOf" srcId="{EBB47FDE-DE0B-48FE-B74D-4255436359AF}" destId="{48180D7D-AE0C-4B80-ACD0-0B1DD161CDD5}" srcOrd="0" destOrd="0" presId="urn:microsoft.com/office/officeart/2005/8/layout/pList2"/>
    <dgm:cxn modelId="{13BD4EF7-7E91-4135-81AD-EB0126AAF2DC}" type="presParOf" srcId="{EBB47FDE-DE0B-48FE-B74D-4255436359AF}" destId="{B6FB48F6-264B-45EE-B1CD-D6ED934D089B}" srcOrd="1" destOrd="0" presId="urn:microsoft.com/office/officeart/2005/8/layout/pList2"/>
    <dgm:cxn modelId="{447B4360-44BA-4F57-8013-E1E5A234F8BC}" type="presParOf" srcId="{EBB47FDE-DE0B-48FE-B74D-4255436359AF}" destId="{3A6090F2-626A-45D9-BDEC-61E399D4E9A7}" srcOrd="2" destOrd="0" presId="urn:microsoft.com/office/officeart/2005/8/layout/pList2"/>
    <dgm:cxn modelId="{075EC55D-62C6-4D26-A349-2C861683A8F4}" type="presParOf" srcId="{F1B52C40-50AC-4105-9C74-0DA830EB6F2C}" destId="{4BCF1839-BD8B-4914-BAD2-4C9472A3D02F}" srcOrd="7" destOrd="0" presId="urn:microsoft.com/office/officeart/2005/8/layout/pList2"/>
    <dgm:cxn modelId="{8F3802EB-A193-44C1-9C9A-979CC413E9C7}" type="presParOf" srcId="{F1B52C40-50AC-4105-9C74-0DA830EB6F2C}" destId="{3266DBBA-5829-4003-A66C-00D1B702A605}" srcOrd="8" destOrd="0" presId="urn:microsoft.com/office/officeart/2005/8/layout/pList2"/>
    <dgm:cxn modelId="{EE229060-8795-4E6E-BBAA-9E17F5D68E64}" type="presParOf" srcId="{3266DBBA-5829-4003-A66C-00D1B702A605}" destId="{71234FF7-2E4E-465D-A2B2-68E7AD9215D0}" srcOrd="0" destOrd="0" presId="urn:microsoft.com/office/officeart/2005/8/layout/pList2"/>
    <dgm:cxn modelId="{F4617C43-AB55-495C-8CEB-5E2E193F6919}" type="presParOf" srcId="{3266DBBA-5829-4003-A66C-00D1B702A605}" destId="{6C05A4C4-CB79-422C-A293-705C61CE4A48}" srcOrd="1" destOrd="0" presId="urn:microsoft.com/office/officeart/2005/8/layout/pList2"/>
    <dgm:cxn modelId="{CF0C581F-57A0-4C42-B5AF-6A53EE1AD470}" type="presParOf" srcId="{3266DBBA-5829-4003-A66C-00D1B702A605}" destId="{71F2F265-8EC4-45A8-9302-5033DF2BD6C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A39EA5-3524-46AA-B459-38AFC7D8221D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EA35D3E8-70F7-48D5-83B6-6EEC64041A17}">
      <dgm:prSet phldrT="[Text]" custT="1"/>
      <dgm:spPr/>
      <dgm:t>
        <a:bodyPr/>
        <a:lstStyle/>
        <a:p>
          <a:r>
            <a:rPr lang="en-IE" sz="1800" dirty="0">
              <a:latin typeface="Trebuchet MS" panose="020B0603020202020204" pitchFamily="34" charset="0"/>
            </a:rPr>
            <a:t>For each key life-stage our research demonstrated</a:t>
          </a:r>
          <a:r>
            <a:rPr lang="en-IE" sz="2400" dirty="0"/>
            <a:t>:</a:t>
          </a:r>
        </a:p>
      </dgm:t>
    </dgm:pt>
    <dgm:pt modelId="{B2ADE83C-3B14-49E2-A2BC-2A917C4574B5}" type="parTrans" cxnId="{43CA2A3B-9FFA-4386-B28F-8D80CA23FA3A}">
      <dgm:prSet/>
      <dgm:spPr/>
      <dgm:t>
        <a:bodyPr/>
        <a:lstStyle/>
        <a:p>
          <a:endParaRPr lang="en-IE"/>
        </a:p>
      </dgm:t>
    </dgm:pt>
    <dgm:pt modelId="{BACE1218-3ECD-4389-BD95-42DD3B2F8683}" type="sibTrans" cxnId="{43CA2A3B-9FFA-4386-B28F-8D80CA23FA3A}">
      <dgm:prSet/>
      <dgm:spPr/>
      <dgm:t>
        <a:bodyPr/>
        <a:lstStyle/>
        <a:p>
          <a:endParaRPr lang="en-IE"/>
        </a:p>
      </dgm:t>
    </dgm:pt>
    <dgm:pt modelId="{65E54A86-85D3-4A9B-8E20-4653AF1175C4}">
      <dgm:prSet custT="1"/>
      <dgm:spPr/>
      <dgm:t>
        <a:bodyPr/>
        <a:lstStyle/>
        <a:p>
          <a:r>
            <a:rPr lang="en-IE" sz="1800" dirty="0">
              <a:latin typeface="Trebuchet MS" panose="020B0603020202020204" pitchFamily="34" charset="0"/>
            </a:rPr>
            <a:t>Key Need-states</a:t>
          </a:r>
        </a:p>
      </dgm:t>
    </dgm:pt>
    <dgm:pt modelId="{9728F39B-8CB1-4600-9C45-1BDED382AD02}" type="parTrans" cxnId="{63952596-46F1-46DE-8001-EA9E97281999}">
      <dgm:prSet/>
      <dgm:spPr/>
      <dgm:t>
        <a:bodyPr/>
        <a:lstStyle/>
        <a:p>
          <a:endParaRPr lang="en-IE"/>
        </a:p>
      </dgm:t>
    </dgm:pt>
    <dgm:pt modelId="{CED51B4C-A994-4864-BAC2-FA15C7B03075}" type="sibTrans" cxnId="{63952596-46F1-46DE-8001-EA9E97281999}">
      <dgm:prSet/>
      <dgm:spPr/>
      <dgm:t>
        <a:bodyPr/>
        <a:lstStyle/>
        <a:p>
          <a:endParaRPr lang="en-IE"/>
        </a:p>
      </dgm:t>
    </dgm:pt>
    <dgm:pt modelId="{35998DCF-F027-49A8-BBC6-6D16A4FEBD71}">
      <dgm:prSet custT="1"/>
      <dgm:spPr/>
      <dgm:t>
        <a:bodyPr/>
        <a:lstStyle/>
        <a:p>
          <a:r>
            <a:rPr lang="en-IE" sz="1800" dirty="0">
              <a:latin typeface="Trebuchet MS" panose="020B0603020202020204" pitchFamily="34" charset="0"/>
            </a:rPr>
            <a:t>Shopper Journey</a:t>
          </a:r>
        </a:p>
      </dgm:t>
    </dgm:pt>
    <dgm:pt modelId="{84B54FB8-9547-4179-9B7D-F390DEB8A6A0}" type="parTrans" cxnId="{A6B79FB4-E673-41BD-8D03-F1886153F666}">
      <dgm:prSet/>
      <dgm:spPr/>
      <dgm:t>
        <a:bodyPr/>
        <a:lstStyle/>
        <a:p>
          <a:endParaRPr lang="en-IE"/>
        </a:p>
      </dgm:t>
    </dgm:pt>
    <dgm:pt modelId="{21B8F954-D2EC-4C7D-9108-F5A07012D5D9}" type="sibTrans" cxnId="{A6B79FB4-E673-41BD-8D03-F1886153F666}">
      <dgm:prSet/>
      <dgm:spPr/>
      <dgm:t>
        <a:bodyPr/>
        <a:lstStyle/>
        <a:p>
          <a:endParaRPr lang="en-IE"/>
        </a:p>
      </dgm:t>
    </dgm:pt>
    <dgm:pt modelId="{3928B356-BF41-4E91-B1F5-1D4E8EA4C3C5}">
      <dgm:prSet custT="1"/>
      <dgm:spPr/>
      <dgm:t>
        <a:bodyPr/>
        <a:lstStyle/>
        <a:p>
          <a:r>
            <a:rPr lang="en-IE" sz="1800" dirty="0">
              <a:latin typeface="Trebuchet MS" panose="020B0603020202020204" pitchFamily="34" charset="0"/>
            </a:rPr>
            <a:t>Triggers and barriers to Lidl full shop</a:t>
          </a:r>
        </a:p>
      </dgm:t>
    </dgm:pt>
    <dgm:pt modelId="{243F5D17-D0C0-4F97-9FCC-57ADE5588A52}" type="parTrans" cxnId="{9F0A91C5-AFF1-4AD3-8C0E-9C5AB930FE45}">
      <dgm:prSet/>
      <dgm:spPr/>
      <dgm:t>
        <a:bodyPr/>
        <a:lstStyle/>
        <a:p>
          <a:endParaRPr lang="en-IE"/>
        </a:p>
      </dgm:t>
    </dgm:pt>
    <dgm:pt modelId="{F2C3832D-D92C-4D6B-B32E-24280F2729CF}" type="sibTrans" cxnId="{9F0A91C5-AFF1-4AD3-8C0E-9C5AB930FE45}">
      <dgm:prSet/>
      <dgm:spPr/>
      <dgm:t>
        <a:bodyPr/>
        <a:lstStyle/>
        <a:p>
          <a:endParaRPr lang="en-IE"/>
        </a:p>
      </dgm:t>
    </dgm:pt>
    <dgm:pt modelId="{358A7500-5F34-48FE-B1F5-D900D8DA06C4}">
      <dgm:prSet custT="1"/>
      <dgm:spPr/>
      <dgm:t>
        <a:bodyPr/>
        <a:lstStyle/>
        <a:p>
          <a:r>
            <a:rPr lang="en-IE" sz="1800" dirty="0">
              <a:latin typeface="Trebuchet MS" panose="020B0603020202020204" pitchFamily="34" charset="0"/>
            </a:rPr>
            <a:t>Average weekly spend</a:t>
          </a:r>
        </a:p>
      </dgm:t>
    </dgm:pt>
    <dgm:pt modelId="{B5903ABE-F57D-48AC-9841-BB33AE7E09F6}" type="parTrans" cxnId="{02EF73D9-2AFF-4599-9C89-35D134FB9F02}">
      <dgm:prSet/>
      <dgm:spPr/>
      <dgm:t>
        <a:bodyPr/>
        <a:lstStyle/>
        <a:p>
          <a:endParaRPr lang="en-IE"/>
        </a:p>
      </dgm:t>
    </dgm:pt>
    <dgm:pt modelId="{5E13055C-BE63-4161-841D-FBF9C649DC4B}" type="sibTrans" cxnId="{02EF73D9-2AFF-4599-9C89-35D134FB9F02}">
      <dgm:prSet/>
      <dgm:spPr/>
      <dgm:t>
        <a:bodyPr/>
        <a:lstStyle/>
        <a:p>
          <a:endParaRPr lang="en-IE"/>
        </a:p>
      </dgm:t>
    </dgm:pt>
    <dgm:pt modelId="{E69B04A0-4640-431F-BEA8-B113292209F5}">
      <dgm:prSet custT="1"/>
      <dgm:spPr/>
      <dgm:t>
        <a:bodyPr/>
        <a:lstStyle/>
        <a:p>
          <a:r>
            <a:rPr lang="en-IE" sz="1800" dirty="0">
              <a:latin typeface="Trebuchet MS" panose="020B0603020202020204" pitchFamily="34" charset="0"/>
            </a:rPr>
            <a:t>Typical trolley content</a:t>
          </a:r>
        </a:p>
      </dgm:t>
    </dgm:pt>
    <dgm:pt modelId="{1B4DCD15-1FE0-42B3-92CF-CA4FCE450962}" type="parTrans" cxnId="{18F88490-04D4-4EA7-968B-41008BB9BE9F}">
      <dgm:prSet/>
      <dgm:spPr/>
      <dgm:t>
        <a:bodyPr/>
        <a:lstStyle/>
        <a:p>
          <a:endParaRPr lang="en-IE"/>
        </a:p>
      </dgm:t>
    </dgm:pt>
    <dgm:pt modelId="{047EF9E3-A358-46F2-AE07-B6D22714FBA2}" type="sibTrans" cxnId="{18F88490-04D4-4EA7-968B-41008BB9BE9F}">
      <dgm:prSet/>
      <dgm:spPr/>
      <dgm:t>
        <a:bodyPr/>
        <a:lstStyle/>
        <a:p>
          <a:endParaRPr lang="en-IE"/>
        </a:p>
      </dgm:t>
    </dgm:pt>
    <dgm:pt modelId="{C6C552B2-E319-4558-A699-EB6BFEB7FE61}">
      <dgm:prSet custT="1"/>
      <dgm:spPr/>
      <dgm:t>
        <a:bodyPr/>
        <a:lstStyle/>
        <a:p>
          <a:r>
            <a:rPr lang="en-IE" sz="1800" dirty="0">
              <a:latin typeface="Trebuchet MS" panose="020B0603020202020204" pitchFamily="34" charset="0"/>
            </a:rPr>
            <a:t>Nudge moments</a:t>
          </a:r>
        </a:p>
      </dgm:t>
    </dgm:pt>
    <dgm:pt modelId="{1E5DDC5C-BBF3-43F0-BA4F-7F88E5A54A74}" type="parTrans" cxnId="{3D1CF554-9B4B-470F-8E30-19BA65E3F644}">
      <dgm:prSet/>
      <dgm:spPr/>
      <dgm:t>
        <a:bodyPr/>
        <a:lstStyle/>
        <a:p>
          <a:endParaRPr lang="en-IE"/>
        </a:p>
      </dgm:t>
    </dgm:pt>
    <dgm:pt modelId="{715BB952-7C61-48FC-A0CD-570E173807F6}" type="sibTrans" cxnId="{3D1CF554-9B4B-470F-8E30-19BA65E3F644}">
      <dgm:prSet/>
      <dgm:spPr/>
      <dgm:t>
        <a:bodyPr/>
        <a:lstStyle/>
        <a:p>
          <a:endParaRPr lang="en-IE"/>
        </a:p>
      </dgm:t>
    </dgm:pt>
    <dgm:pt modelId="{A3E48E2C-3D2B-4A20-B17A-4EB4235B799C}" type="pres">
      <dgm:prSet presAssocID="{66A39EA5-3524-46AA-B459-38AFC7D8221D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IE"/>
        </a:p>
      </dgm:t>
    </dgm:pt>
    <dgm:pt modelId="{E2697507-E11D-40BC-AECF-F577C9984F45}" type="pres">
      <dgm:prSet presAssocID="{EA35D3E8-70F7-48D5-83B6-6EEC64041A17}" presName="chaos" presStyleCnt="0"/>
      <dgm:spPr/>
    </dgm:pt>
    <dgm:pt modelId="{0BB1A660-502B-450E-B785-206A89A50CE4}" type="pres">
      <dgm:prSet presAssocID="{EA35D3E8-70F7-48D5-83B6-6EEC64041A17}" presName="parTx1" presStyleLbl="revTx" presStyleIdx="0" presStyleCnt="2"/>
      <dgm:spPr/>
      <dgm:t>
        <a:bodyPr/>
        <a:lstStyle/>
        <a:p>
          <a:endParaRPr lang="en-IE"/>
        </a:p>
      </dgm:t>
    </dgm:pt>
    <dgm:pt modelId="{E47CC275-FD11-4555-9818-2F439E0C93F9}" type="pres">
      <dgm:prSet presAssocID="{EA35D3E8-70F7-48D5-83B6-6EEC64041A17}" presName="desTx1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A134E815-6C8C-41B9-8FB2-AEA2D16DF72D}" type="pres">
      <dgm:prSet presAssocID="{EA35D3E8-70F7-48D5-83B6-6EEC64041A17}" presName="c1" presStyleLbl="node1" presStyleIdx="0" presStyleCnt="18"/>
      <dgm:spPr/>
    </dgm:pt>
    <dgm:pt modelId="{F9B6115D-B5CD-4902-AA14-59D4268D358A}" type="pres">
      <dgm:prSet presAssocID="{EA35D3E8-70F7-48D5-83B6-6EEC64041A17}" presName="c2" presStyleLbl="node1" presStyleIdx="1" presStyleCnt="18"/>
      <dgm:spPr/>
    </dgm:pt>
    <dgm:pt modelId="{679BC6F1-2AAD-462E-B9F0-06E05DD19CBA}" type="pres">
      <dgm:prSet presAssocID="{EA35D3E8-70F7-48D5-83B6-6EEC64041A17}" presName="c3" presStyleLbl="node1" presStyleIdx="2" presStyleCnt="18"/>
      <dgm:spPr/>
    </dgm:pt>
    <dgm:pt modelId="{673B9A14-9A64-4A39-A24A-0EED194A06B8}" type="pres">
      <dgm:prSet presAssocID="{EA35D3E8-70F7-48D5-83B6-6EEC64041A17}" presName="c4" presStyleLbl="node1" presStyleIdx="3" presStyleCnt="18"/>
      <dgm:spPr/>
    </dgm:pt>
    <dgm:pt modelId="{6E31760F-F508-4AAF-9E3C-20F51B61CF2D}" type="pres">
      <dgm:prSet presAssocID="{EA35D3E8-70F7-48D5-83B6-6EEC64041A17}" presName="c5" presStyleLbl="node1" presStyleIdx="4" presStyleCnt="18"/>
      <dgm:spPr/>
    </dgm:pt>
    <dgm:pt modelId="{A4B30017-F9C0-4C6B-B367-0AA60464023F}" type="pres">
      <dgm:prSet presAssocID="{EA35D3E8-70F7-48D5-83B6-6EEC64041A17}" presName="c6" presStyleLbl="node1" presStyleIdx="5" presStyleCnt="18"/>
      <dgm:spPr/>
    </dgm:pt>
    <dgm:pt modelId="{86ADF9B2-BFD1-49EE-943E-B2F7CCA42267}" type="pres">
      <dgm:prSet presAssocID="{EA35D3E8-70F7-48D5-83B6-6EEC64041A17}" presName="c7" presStyleLbl="node1" presStyleIdx="6" presStyleCnt="18"/>
      <dgm:spPr/>
    </dgm:pt>
    <dgm:pt modelId="{BF909C6D-47C5-4412-BEF2-E31EC78FCEB2}" type="pres">
      <dgm:prSet presAssocID="{EA35D3E8-70F7-48D5-83B6-6EEC64041A17}" presName="c8" presStyleLbl="node1" presStyleIdx="7" presStyleCnt="18"/>
      <dgm:spPr/>
    </dgm:pt>
    <dgm:pt modelId="{C643FCD1-3911-429A-9CA8-6C0AC7B20AB8}" type="pres">
      <dgm:prSet presAssocID="{EA35D3E8-70F7-48D5-83B6-6EEC64041A17}" presName="c9" presStyleLbl="node1" presStyleIdx="8" presStyleCnt="18"/>
      <dgm:spPr/>
    </dgm:pt>
    <dgm:pt modelId="{1DE5FED1-9F85-40F3-B6AA-720572E5F78E}" type="pres">
      <dgm:prSet presAssocID="{EA35D3E8-70F7-48D5-83B6-6EEC64041A17}" presName="c10" presStyleLbl="node1" presStyleIdx="9" presStyleCnt="18"/>
      <dgm:spPr/>
    </dgm:pt>
    <dgm:pt modelId="{5C820E09-6645-41B1-AA78-588C797C92B1}" type="pres">
      <dgm:prSet presAssocID="{EA35D3E8-70F7-48D5-83B6-6EEC64041A17}" presName="c11" presStyleLbl="node1" presStyleIdx="10" presStyleCnt="18"/>
      <dgm:spPr/>
    </dgm:pt>
    <dgm:pt modelId="{8907BFC9-2614-4BD3-BB85-F5A5DB21BC0E}" type="pres">
      <dgm:prSet presAssocID="{EA35D3E8-70F7-48D5-83B6-6EEC64041A17}" presName="c12" presStyleLbl="node1" presStyleIdx="11" presStyleCnt="18"/>
      <dgm:spPr/>
    </dgm:pt>
    <dgm:pt modelId="{9F2070DA-7326-4AC4-A55F-5DDDC91938CA}" type="pres">
      <dgm:prSet presAssocID="{EA35D3E8-70F7-48D5-83B6-6EEC64041A17}" presName="c13" presStyleLbl="node1" presStyleIdx="12" presStyleCnt="18"/>
      <dgm:spPr/>
    </dgm:pt>
    <dgm:pt modelId="{A419847A-B9E9-475F-92E0-DDE65412F01A}" type="pres">
      <dgm:prSet presAssocID="{EA35D3E8-70F7-48D5-83B6-6EEC64041A17}" presName="c14" presStyleLbl="node1" presStyleIdx="13" presStyleCnt="18"/>
      <dgm:spPr/>
    </dgm:pt>
    <dgm:pt modelId="{74C30BEB-7BAA-42B9-8E9D-83C14F34AF0C}" type="pres">
      <dgm:prSet presAssocID="{EA35D3E8-70F7-48D5-83B6-6EEC64041A17}" presName="c15" presStyleLbl="node1" presStyleIdx="14" presStyleCnt="18"/>
      <dgm:spPr/>
    </dgm:pt>
    <dgm:pt modelId="{330E1494-4417-4294-9689-A951C4665A62}" type="pres">
      <dgm:prSet presAssocID="{EA35D3E8-70F7-48D5-83B6-6EEC64041A17}" presName="c16" presStyleLbl="node1" presStyleIdx="15" presStyleCnt="18"/>
      <dgm:spPr/>
    </dgm:pt>
    <dgm:pt modelId="{7291B90B-5935-4B4A-8B70-58230FD42C67}" type="pres">
      <dgm:prSet presAssocID="{EA35D3E8-70F7-48D5-83B6-6EEC64041A17}" presName="c17" presStyleLbl="node1" presStyleIdx="16" presStyleCnt="18"/>
      <dgm:spPr/>
    </dgm:pt>
    <dgm:pt modelId="{B46C29ED-6586-4C25-ACEA-A340233CCD96}" type="pres">
      <dgm:prSet presAssocID="{EA35D3E8-70F7-48D5-83B6-6EEC64041A17}" presName="c18" presStyleLbl="node1" presStyleIdx="17" presStyleCnt="18"/>
      <dgm:spPr/>
    </dgm:pt>
  </dgm:ptLst>
  <dgm:cxnLst>
    <dgm:cxn modelId="{98673A92-47C1-495E-9B5B-86B44ADD639D}" type="presOf" srcId="{358A7500-5F34-48FE-B1F5-D900D8DA06C4}" destId="{E47CC275-FD11-4555-9818-2F439E0C93F9}" srcOrd="0" destOrd="5" presId="urn:microsoft.com/office/officeart/2009/3/layout/RandomtoResultProcess"/>
    <dgm:cxn modelId="{A0D5216B-4AB6-4B5C-8C6F-6904A2046AF6}" type="presOf" srcId="{35998DCF-F027-49A8-BBC6-6D16A4FEBD71}" destId="{E47CC275-FD11-4555-9818-2F439E0C93F9}" srcOrd="0" destOrd="3" presId="urn:microsoft.com/office/officeart/2009/3/layout/RandomtoResultProcess"/>
    <dgm:cxn modelId="{1C97E6FD-EBEB-4651-BCB6-FA71F9AAA6D5}" type="presOf" srcId="{65E54A86-85D3-4A9B-8E20-4653AF1175C4}" destId="{E47CC275-FD11-4555-9818-2F439E0C93F9}" srcOrd="0" destOrd="1" presId="urn:microsoft.com/office/officeart/2009/3/layout/RandomtoResultProcess"/>
    <dgm:cxn modelId="{9F0A91C5-AFF1-4AD3-8C0E-9C5AB930FE45}" srcId="{EA35D3E8-70F7-48D5-83B6-6EEC64041A17}" destId="{3928B356-BF41-4E91-B1F5-1D4E8EA4C3C5}" srcOrd="4" destOrd="0" parTransId="{243F5D17-D0C0-4F97-9FCC-57ADE5588A52}" sibTransId="{F2C3832D-D92C-4D6B-B32E-24280F2729CF}"/>
    <dgm:cxn modelId="{63952596-46F1-46DE-8001-EA9E97281999}" srcId="{EA35D3E8-70F7-48D5-83B6-6EEC64041A17}" destId="{65E54A86-85D3-4A9B-8E20-4653AF1175C4}" srcOrd="1" destOrd="0" parTransId="{9728F39B-8CB1-4600-9C45-1BDED382AD02}" sibTransId="{CED51B4C-A994-4864-BAC2-FA15C7B03075}"/>
    <dgm:cxn modelId="{DC535EFF-5804-438E-B86D-816F487F2348}" type="presOf" srcId="{66A39EA5-3524-46AA-B459-38AFC7D8221D}" destId="{A3E48E2C-3D2B-4A20-B17A-4EB4235B799C}" srcOrd="0" destOrd="0" presId="urn:microsoft.com/office/officeart/2009/3/layout/RandomtoResultProcess"/>
    <dgm:cxn modelId="{42BEA26C-622D-4A57-9BD2-5B4AD67D06DE}" type="presOf" srcId="{E69B04A0-4640-431F-BEA8-B113292209F5}" destId="{E47CC275-FD11-4555-9818-2F439E0C93F9}" srcOrd="0" destOrd="0" presId="urn:microsoft.com/office/officeart/2009/3/layout/RandomtoResultProcess"/>
    <dgm:cxn modelId="{743E000C-3C2E-45FD-BA05-69E5573807D1}" type="presOf" srcId="{C6C552B2-E319-4558-A699-EB6BFEB7FE61}" destId="{E47CC275-FD11-4555-9818-2F439E0C93F9}" srcOrd="0" destOrd="2" presId="urn:microsoft.com/office/officeart/2009/3/layout/RandomtoResultProcess"/>
    <dgm:cxn modelId="{02EF73D9-2AFF-4599-9C89-35D134FB9F02}" srcId="{EA35D3E8-70F7-48D5-83B6-6EEC64041A17}" destId="{358A7500-5F34-48FE-B1F5-D900D8DA06C4}" srcOrd="5" destOrd="0" parTransId="{B5903ABE-F57D-48AC-9841-BB33AE7E09F6}" sibTransId="{5E13055C-BE63-4161-841D-FBF9C649DC4B}"/>
    <dgm:cxn modelId="{4B08D7D4-66F6-416D-936A-B9FE51989F76}" type="presOf" srcId="{3928B356-BF41-4E91-B1F5-1D4E8EA4C3C5}" destId="{E47CC275-FD11-4555-9818-2F439E0C93F9}" srcOrd="0" destOrd="4" presId="urn:microsoft.com/office/officeart/2009/3/layout/RandomtoResultProcess"/>
    <dgm:cxn modelId="{43CA2A3B-9FFA-4386-B28F-8D80CA23FA3A}" srcId="{66A39EA5-3524-46AA-B459-38AFC7D8221D}" destId="{EA35D3E8-70F7-48D5-83B6-6EEC64041A17}" srcOrd="0" destOrd="0" parTransId="{B2ADE83C-3B14-49E2-A2BC-2A917C4574B5}" sibTransId="{BACE1218-3ECD-4389-BD95-42DD3B2F8683}"/>
    <dgm:cxn modelId="{18F88490-04D4-4EA7-968B-41008BB9BE9F}" srcId="{EA35D3E8-70F7-48D5-83B6-6EEC64041A17}" destId="{E69B04A0-4640-431F-BEA8-B113292209F5}" srcOrd="0" destOrd="0" parTransId="{1B4DCD15-1FE0-42B3-92CF-CA4FCE450962}" sibTransId="{047EF9E3-A358-46F2-AE07-B6D22714FBA2}"/>
    <dgm:cxn modelId="{3D1CF554-9B4B-470F-8E30-19BA65E3F644}" srcId="{EA35D3E8-70F7-48D5-83B6-6EEC64041A17}" destId="{C6C552B2-E319-4558-A699-EB6BFEB7FE61}" srcOrd="2" destOrd="0" parTransId="{1E5DDC5C-BBF3-43F0-BA4F-7F88E5A54A74}" sibTransId="{715BB952-7C61-48FC-A0CD-570E173807F6}"/>
    <dgm:cxn modelId="{D02FE220-C807-4362-B80F-A78FDEEB09AB}" type="presOf" srcId="{EA35D3E8-70F7-48D5-83B6-6EEC64041A17}" destId="{0BB1A660-502B-450E-B785-206A89A50CE4}" srcOrd="0" destOrd="0" presId="urn:microsoft.com/office/officeart/2009/3/layout/RandomtoResultProcess"/>
    <dgm:cxn modelId="{A6B79FB4-E673-41BD-8D03-F1886153F666}" srcId="{EA35D3E8-70F7-48D5-83B6-6EEC64041A17}" destId="{35998DCF-F027-49A8-BBC6-6D16A4FEBD71}" srcOrd="3" destOrd="0" parTransId="{84B54FB8-9547-4179-9B7D-F390DEB8A6A0}" sibTransId="{21B8F954-D2EC-4C7D-9108-F5A07012D5D9}"/>
    <dgm:cxn modelId="{E368FFF8-897E-49CF-9B72-A1E661AEDDC2}" type="presParOf" srcId="{A3E48E2C-3D2B-4A20-B17A-4EB4235B799C}" destId="{E2697507-E11D-40BC-AECF-F577C9984F45}" srcOrd="0" destOrd="0" presId="urn:microsoft.com/office/officeart/2009/3/layout/RandomtoResultProcess"/>
    <dgm:cxn modelId="{3B64008B-13CC-4DA2-91B1-9BCB978D9710}" type="presParOf" srcId="{E2697507-E11D-40BC-AECF-F577C9984F45}" destId="{0BB1A660-502B-450E-B785-206A89A50CE4}" srcOrd="0" destOrd="0" presId="urn:microsoft.com/office/officeart/2009/3/layout/RandomtoResultProcess"/>
    <dgm:cxn modelId="{9B0F06ED-367B-4C9D-B0DD-1EAB4BEC64D8}" type="presParOf" srcId="{E2697507-E11D-40BC-AECF-F577C9984F45}" destId="{E47CC275-FD11-4555-9818-2F439E0C93F9}" srcOrd="1" destOrd="0" presId="urn:microsoft.com/office/officeart/2009/3/layout/RandomtoResultProcess"/>
    <dgm:cxn modelId="{3FB20252-5FD3-4F27-B767-22D4B9208828}" type="presParOf" srcId="{E2697507-E11D-40BC-AECF-F577C9984F45}" destId="{A134E815-6C8C-41B9-8FB2-AEA2D16DF72D}" srcOrd="2" destOrd="0" presId="urn:microsoft.com/office/officeart/2009/3/layout/RandomtoResultProcess"/>
    <dgm:cxn modelId="{8802240F-33DF-4940-843C-6E7A9F71CF34}" type="presParOf" srcId="{E2697507-E11D-40BC-AECF-F577C9984F45}" destId="{F9B6115D-B5CD-4902-AA14-59D4268D358A}" srcOrd="3" destOrd="0" presId="urn:microsoft.com/office/officeart/2009/3/layout/RandomtoResultProcess"/>
    <dgm:cxn modelId="{2E50C3F8-31AE-46F3-8B7A-CD02432AD71D}" type="presParOf" srcId="{E2697507-E11D-40BC-AECF-F577C9984F45}" destId="{679BC6F1-2AAD-462E-B9F0-06E05DD19CBA}" srcOrd="4" destOrd="0" presId="urn:microsoft.com/office/officeart/2009/3/layout/RandomtoResultProcess"/>
    <dgm:cxn modelId="{8F7B43BE-8FDD-4330-B878-0BA2766BFD3E}" type="presParOf" srcId="{E2697507-E11D-40BC-AECF-F577C9984F45}" destId="{673B9A14-9A64-4A39-A24A-0EED194A06B8}" srcOrd="5" destOrd="0" presId="urn:microsoft.com/office/officeart/2009/3/layout/RandomtoResultProcess"/>
    <dgm:cxn modelId="{B9D1E51F-96D4-481C-84C9-E6073CB095CD}" type="presParOf" srcId="{E2697507-E11D-40BC-AECF-F577C9984F45}" destId="{6E31760F-F508-4AAF-9E3C-20F51B61CF2D}" srcOrd="6" destOrd="0" presId="urn:microsoft.com/office/officeart/2009/3/layout/RandomtoResultProcess"/>
    <dgm:cxn modelId="{9B8302B6-6B60-4695-BB03-3CCF62912CEB}" type="presParOf" srcId="{E2697507-E11D-40BC-AECF-F577C9984F45}" destId="{A4B30017-F9C0-4C6B-B367-0AA60464023F}" srcOrd="7" destOrd="0" presId="urn:microsoft.com/office/officeart/2009/3/layout/RandomtoResultProcess"/>
    <dgm:cxn modelId="{7CF05EF1-44C5-4798-BE1F-538175CEBF0D}" type="presParOf" srcId="{E2697507-E11D-40BC-AECF-F577C9984F45}" destId="{86ADF9B2-BFD1-49EE-943E-B2F7CCA42267}" srcOrd="8" destOrd="0" presId="urn:microsoft.com/office/officeart/2009/3/layout/RandomtoResultProcess"/>
    <dgm:cxn modelId="{D27CACF4-02AD-49F2-88E3-96F0919FB5C7}" type="presParOf" srcId="{E2697507-E11D-40BC-AECF-F577C9984F45}" destId="{BF909C6D-47C5-4412-BEF2-E31EC78FCEB2}" srcOrd="9" destOrd="0" presId="urn:microsoft.com/office/officeart/2009/3/layout/RandomtoResultProcess"/>
    <dgm:cxn modelId="{D0FA3797-8BC6-4BE5-875B-B483E8C996BF}" type="presParOf" srcId="{E2697507-E11D-40BC-AECF-F577C9984F45}" destId="{C643FCD1-3911-429A-9CA8-6C0AC7B20AB8}" srcOrd="10" destOrd="0" presId="urn:microsoft.com/office/officeart/2009/3/layout/RandomtoResultProcess"/>
    <dgm:cxn modelId="{D575819C-24C1-47AD-AFAB-0FC7DF893AEA}" type="presParOf" srcId="{E2697507-E11D-40BC-AECF-F577C9984F45}" destId="{1DE5FED1-9F85-40F3-B6AA-720572E5F78E}" srcOrd="11" destOrd="0" presId="urn:microsoft.com/office/officeart/2009/3/layout/RandomtoResultProcess"/>
    <dgm:cxn modelId="{2597D500-A79D-4BB7-AAAB-D8410B4F0433}" type="presParOf" srcId="{E2697507-E11D-40BC-AECF-F577C9984F45}" destId="{5C820E09-6645-41B1-AA78-588C797C92B1}" srcOrd="12" destOrd="0" presId="urn:microsoft.com/office/officeart/2009/3/layout/RandomtoResultProcess"/>
    <dgm:cxn modelId="{612E66F0-DA73-498E-B78D-2192D3881FE8}" type="presParOf" srcId="{E2697507-E11D-40BC-AECF-F577C9984F45}" destId="{8907BFC9-2614-4BD3-BB85-F5A5DB21BC0E}" srcOrd="13" destOrd="0" presId="urn:microsoft.com/office/officeart/2009/3/layout/RandomtoResultProcess"/>
    <dgm:cxn modelId="{CE6FEDDF-3890-43ED-995C-427B716A74B0}" type="presParOf" srcId="{E2697507-E11D-40BC-AECF-F577C9984F45}" destId="{9F2070DA-7326-4AC4-A55F-5DDDC91938CA}" srcOrd="14" destOrd="0" presId="urn:microsoft.com/office/officeart/2009/3/layout/RandomtoResultProcess"/>
    <dgm:cxn modelId="{6468BC11-DC9C-4DF1-B486-4ACE2831602F}" type="presParOf" srcId="{E2697507-E11D-40BC-AECF-F577C9984F45}" destId="{A419847A-B9E9-475F-92E0-DDE65412F01A}" srcOrd="15" destOrd="0" presId="urn:microsoft.com/office/officeart/2009/3/layout/RandomtoResultProcess"/>
    <dgm:cxn modelId="{12FFE2C4-E8D7-4312-B3B6-B24CC6ADE742}" type="presParOf" srcId="{E2697507-E11D-40BC-AECF-F577C9984F45}" destId="{74C30BEB-7BAA-42B9-8E9D-83C14F34AF0C}" srcOrd="16" destOrd="0" presId="urn:microsoft.com/office/officeart/2009/3/layout/RandomtoResultProcess"/>
    <dgm:cxn modelId="{39C51CC2-B036-446B-833E-66A71DDE91E9}" type="presParOf" srcId="{E2697507-E11D-40BC-AECF-F577C9984F45}" destId="{330E1494-4417-4294-9689-A951C4665A62}" srcOrd="17" destOrd="0" presId="urn:microsoft.com/office/officeart/2009/3/layout/RandomtoResultProcess"/>
    <dgm:cxn modelId="{EB2BC7DE-7B70-43BC-A453-2E516A978103}" type="presParOf" srcId="{E2697507-E11D-40BC-AECF-F577C9984F45}" destId="{7291B90B-5935-4B4A-8B70-58230FD42C67}" srcOrd="18" destOrd="0" presId="urn:microsoft.com/office/officeart/2009/3/layout/RandomtoResultProcess"/>
    <dgm:cxn modelId="{845C3404-A8A0-4962-802F-54D2C3924586}" type="presParOf" srcId="{E2697507-E11D-40BC-AECF-F577C9984F45}" destId="{B46C29ED-6586-4C25-ACEA-A340233CCD96}" srcOrd="19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4AF5D-A904-427A-9347-96B712A77EF9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D9076-31EE-4460-A64B-D3C92E7A89D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511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57843-D312-404A-A9B5-F4D05E185249}" type="slidenum">
              <a:rPr lang="en-IE" smtClean="0"/>
              <a:pPr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28937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8D-1B6F-487B-B9AA-7E3D65BACC28}" type="slidenum">
              <a:rPr lang="en-IE" smtClean="0"/>
              <a:pPr/>
              <a:t>11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41041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25B8D-1B6F-487B-B9AA-7E3D65BACC28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35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8D-1B6F-487B-B9AA-7E3D65BACC28}" type="slidenum">
              <a:rPr lang="en-IE" smtClean="0"/>
              <a:pPr/>
              <a:t>13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857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DD89C-DF55-4D5A-9E0A-00B00BC3AA8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331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57843-D312-404A-A9B5-F4D05E185249}" type="slidenum">
              <a:rPr lang="en-IE" smtClean="0"/>
              <a:pPr/>
              <a:t>16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258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662D1-AEB3-4F98-9301-6A6960E98268}" type="slidenum">
              <a:rPr lang="en-IE" smtClean="0"/>
              <a:pPr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046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662D1-AEB3-4F98-9301-6A6960E98268}" type="slidenum">
              <a:rPr lang="en-IE" smtClean="0"/>
              <a:pPr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596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C4EF6-BB9E-4793-821B-BF4D312A1BEC}" type="slidenum">
              <a:rPr lang="en-IE" smtClean="0"/>
              <a:pPr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368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DD89C-DF55-4D5A-9E0A-00B00BC3AA8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286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8D-1B6F-487B-B9AA-7E3D65BACC28}" type="slidenum">
              <a:rPr lang="en-IE" smtClean="0"/>
              <a:pPr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337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C4EF6-BB9E-4793-821B-BF4D312A1BEC}" type="slidenum">
              <a:rPr lang="en-IE" smtClean="0"/>
              <a:pPr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535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DD89C-DF55-4D5A-9E0A-00B00BC3AA8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365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5B8D-1B6F-487B-B9AA-7E3D65BACC28}" type="slidenum">
              <a:rPr lang="en-IE" smtClean="0"/>
              <a:pPr/>
              <a:t>10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9412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E5EDC4-0B5C-421C-B5B7-BAA9F66C3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FE5A559-3EAD-469F-92C6-D076ECFBF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C84FB4-A6BA-45B4-A5EA-8D7C09DE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1342B-AAAC-4182-8982-AF0F3BA7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D78B15-D275-4AFE-84ED-CD443B75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299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AD65D-2866-47CB-9F0A-1885D1F1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FA0798-27EA-4356-B674-9DC0258D8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6BA941-8853-4B35-B349-14FAC573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F5E641-2EF4-453F-9274-2461D4E5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2423B6-7E05-46FA-A1E4-47E02CB4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316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4DBFAB8-FC10-49ED-9C55-FFE6DF92A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380985-92EF-4CDD-A18C-ECE072581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1BA7EF-3C1D-48DD-98E9-D783BB2C0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A75AC2-4B37-44E1-B686-940DC932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B63B55-EF1B-4302-AFFF-D5DF07BD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908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00667" y="646545"/>
            <a:ext cx="9997925" cy="643465"/>
          </a:xfrm>
          <a:noFill/>
          <a:ln>
            <a:noFill/>
          </a:ln>
        </p:spPr>
        <p:txBody>
          <a:bodyPr lIns="180000" tIns="0" rIns="180000" bIns="0">
            <a:no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ga-IE" dirty="0"/>
              <a:t>Title Goes Here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100668" y="1290009"/>
            <a:ext cx="9997017" cy="570316"/>
          </a:xfrm>
          <a:noFill/>
          <a:ln>
            <a:noFill/>
          </a:ln>
        </p:spPr>
        <p:txBody>
          <a:bodyPr lIns="180000" tIns="0" rIns="180000" bIns="0"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ga-IE" dirty="0"/>
              <a:t>Subtitle Goes Here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00668" y="2575535"/>
            <a:ext cx="9997017" cy="391680"/>
          </a:xfrm>
        </p:spPr>
        <p:txBody>
          <a:bodyPr lIns="180000" tIns="0" rIns="180000" bIns="0">
            <a:normAutofit/>
          </a:bodyPr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ga-IE" dirty="0"/>
              <a:t>Name Surname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100668" y="2967216"/>
            <a:ext cx="9997017" cy="456607"/>
          </a:xfrm>
        </p:spPr>
        <p:txBody>
          <a:bodyPr lIns="180000" tIns="0" rIns="180000" bIns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ga-IE" dirty="0"/>
              <a:t>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2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10524F-60D1-470C-86A2-0AE017DE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E9736-4AF2-4963-810F-10E1A32C9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A19D34-E169-4AF5-B8EC-327CC421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2AC830-F84C-4874-8620-CF9BF538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67929C-96F3-47F2-8A5C-67101981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851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CCC29A-3AE4-4A71-852A-D5DB421F3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8754E3-8063-482A-9131-6F25B6529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106EA-5102-414D-ADFD-C98A56F36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BB74DB-525D-4C3F-AFF1-324BF10B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BD96F1-544F-40BD-9D35-0E444495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43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6D9213-0838-4509-BE69-0B63CBD18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95A025-B970-4309-AE2A-C55CF8D66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E2C6F1-36A4-414F-ACFC-410051358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A7A8F7-EC10-4F9A-B088-FEE9F533F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BA0C9A-CC93-479F-AAB4-C69F487D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58CF51-1C8C-40D5-8D7F-F069E4A2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23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7C7E36-9528-4B13-A36D-01BF50B5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3A0771-A146-4D87-912F-780C38A1D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736117-E289-420E-B73F-9AAD597E6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612920-0D03-4D6D-8F10-36652DD59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AC1ADAB-148F-459C-9957-82AEE14D3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04D5669-1F71-40E6-A004-817F5160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E6D01AC-2A26-4DFA-985F-10774EAC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B2DB4F-86BF-4720-BC06-7F2EFF5E3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639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B56FF7-D9E4-4532-9BF6-FC24EA651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AD1E98-4A36-4FBB-9FB3-6B39A7F3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014695-24EF-4202-88BD-DABA4E65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90AB53-DF76-467C-9B7E-F916F402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92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4C3BC8-6BCF-4096-9746-ADEAB654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E61E67-0E47-414C-AE46-8FC8CF1F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6ED391-6FA7-4377-8963-214D5364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432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B55606-8ED5-4BA2-9ADD-A47B0B684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8BEEB7-46B3-4218-934F-FF4D2357E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DD0B67-B7F4-440E-83FB-21742F863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52B135-04B9-4F1D-A3BA-6D07F45B9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E8E1FD-7EED-4274-98C6-8F124928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CCE5AA-AFC2-4051-A698-4B21961E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065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A50130-0E9D-40AC-8B7C-1A613382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8D7651-9A72-4774-87DF-10F5D0B6E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066093-5706-4D40-BA69-A67D54F87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279996-1CDF-475E-9FFB-7E821893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C2E551-519E-4E98-8A95-8C28667F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A3C8E-F76F-43D5-B14F-F6375059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647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E1F6B7-2A4A-41C2-8DDD-E7631181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B0D62C-A4C2-467D-A0D5-B87394EBE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486AC1-0160-4F16-B1FA-0121783AE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B6E06-2CEE-4D5F-BD86-5E2AECEDE810}" type="datetimeFigureOut">
              <a:rPr lang="en-IE" smtClean="0"/>
              <a:t>22/01/2018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5CFF8-E147-40D6-A117-F467E33F6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F904D8-5CC1-4EFE-99AE-AB91FC1E3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A21A9-B898-4981-B902-26EF9F4020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059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3.png"/><Relationship Id="rId5" Type="http://schemas.openxmlformats.org/officeDocument/2006/relationships/diagramData" Target="../diagrams/data3.xml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Advertising%20-%20Research%20Lidl%20Trolley%20Cam%20-%20Footage.m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82FC8-00EE-4FBE-84E4-D1405C787B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E5997B-BAAD-4C26-9F8C-61FEBBB5ED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2" descr="\\vwyel1010\mark.walsh$\My Documents\Downloads\joshua-sortino-215039.jpg">
            <a:extLst>
              <a:ext uri="{FF2B5EF4-FFF2-40B4-BE49-F238E27FC236}">
                <a16:creationId xmlns:a16="http://schemas.microsoft.com/office/drawing/2014/main" xmlns="" id="{2802AEC4-FA04-4291-8B3E-6308744C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353AF0-2381-4D7B-B5DB-6F940D3BDFE8}"/>
              </a:ext>
            </a:extLst>
          </p:cNvPr>
          <p:cNvSpPr txBox="1"/>
          <p:nvPr/>
        </p:nvSpPr>
        <p:spPr>
          <a:xfrm>
            <a:off x="589082" y="1807041"/>
            <a:ext cx="6486967" cy="1077218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Advertising &amp; Ad Media Research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Sponsored by</a:t>
            </a:r>
          </a:p>
        </p:txBody>
      </p:sp>
      <p:pic>
        <p:nvPicPr>
          <p:cNvPr id="6" name="Picture 4" descr="https://marketingsociety.ie/uploads/awards/thumbs/1506669977-Wide%20Eye%20Media.jpg">
            <a:extLst>
              <a:ext uri="{FF2B5EF4-FFF2-40B4-BE49-F238E27FC236}">
                <a16:creationId xmlns:a16="http://schemas.microsoft.com/office/drawing/2014/main" xmlns="" id="{8CEA865C-EA60-4EF8-AB68-D70A6E52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2" y="2884259"/>
            <a:ext cx="2095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3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AE43112-314D-46BF-8C49-C02356597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5417" t="75000" r="10022" b="14908"/>
          <a:stretch>
            <a:fillRect/>
          </a:stretch>
        </p:blipFill>
        <p:spPr bwMode="auto">
          <a:xfrm>
            <a:off x="11546682" y="5787191"/>
            <a:ext cx="645318" cy="107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DD8DFB-2E10-4254-8DA2-72387D8BD543}"/>
              </a:ext>
            </a:extLst>
          </p:cNvPr>
          <p:cNvSpPr txBox="1"/>
          <p:nvPr/>
        </p:nvSpPr>
        <p:spPr>
          <a:xfrm>
            <a:off x="1327355" y="1799303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8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Nudge Moments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DE4D7795-D8B6-41EF-A30E-5572D48EA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625877"/>
              </p:ext>
            </p:extLst>
          </p:nvPr>
        </p:nvGraphicFramePr>
        <p:xfrm>
          <a:off x="44823" y="1393334"/>
          <a:ext cx="12102353" cy="5152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-3069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3200" dirty="0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Key ‘Nudge’ points identified</a:t>
            </a:r>
          </a:p>
        </p:txBody>
      </p:sp>
    </p:spTree>
    <p:extLst>
      <p:ext uri="{BB962C8B-B14F-4D97-AF65-F5344CB8AC3E}">
        <p14:creationId xmlns:p14="http://schemas.microsoft.com/office/powerpoint/2010/main" val="1564907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0C267B-B1D6-45CD-A713-B1544C05B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4D0C267B-B1D6-45CD-A713-B1544C05B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4D0C267B-B1D6-45CD-A713-B1544C05B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BB689B-8DEC-48C9-94C4-953158634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69BB689B-8DEC-48C9-94C4-953158634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69BB689B-8DEC-48C9-94C4-953158634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4A5AAB-1294-4925-BA6F-E1A5B14B4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B34A5AAB-1294-4925-BA6F-E1A5B14B4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B34A5AAB-1294-4925-BA6F-E1A5B14B4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2039B1-623A-4530-BDBF-E7346A6D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C92039B1-623A-4530-BDBF-E7346A6D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C92039B1-623A-4530-BDBF-E7346A6D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939C26-7F8F-40CC-A36D-E404F319A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1F939C26-7F8F-40CC-A36D-E404F319A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1F939C26-7F8F-40CC-A36D-E404F319A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342882-A902-47A7-9375-321400B96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2E342882-A902-47A7-9375-321400B96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2E342882-A902-47A7-9375-321400B96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121F914-D98C-466C-B5CF-74A2FA1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0121F914-D98C-466C-B5CF-74A2FA1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0121F914-D98C-466C-B5CF-74A2FA1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6090F2-626A-45D9-BDEC-61E399D4E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3A6090F2-626A-45D9-BDEC-61E399D4E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3A6090F2-626A-45D9-BDEC-61E399D4E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180D7D-AE0C-4B80-ACD0-0B1DD161C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48180D7D-AE0C-4B80-ACD0-0B1DD161C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48180D7D-AE0C-4B80-ACD0-0B1DD161C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F2F265-8EC4-45A8-9302-5033DF2B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graphicEl>
                                              <a:dgm id="{71F2F265-8EC4-45A8-9302-5033DF2B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71F2F265-8EC4-45A8-9302-5033DF2B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234FF7-2E4E-465D-A2B2-68E7AD921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71234FF7-2E4E-465D-A2B2-68E7AD921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71234FF7-2E4E-465D-A2B2-68E7AD921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417" t="75000" r="10022" b="14908"/>
          <a:stretch>
            <a:fillRect/>
          </a:stretch>
        </p:blipFill>
        <p:spPr bwMode="auto">
          <a:xfrm>
            <a:off x="11331576" y="5775961"/>
            <a:ext cx="860424" cy="107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B37F37-1DDA-461E-8A81-C270DEC3D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358" y="4933759"/>
            <a:ext cx="3437444" cy="1862972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2E941918-0F82-4640-9FC8-364AD5F0FB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838203"/>
              </p:ext>
            </p:extLst>
          </p:nvPr>
        </p:nvGraphicFramePr>
        <p:xfrm>
          <a:off x="-1788997" y="126771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33138663-D53C-4ADD-B532-C5E513370C5E}"/>
              </a:ext>
            </a:extLst>
          </p:cNvPr>
          <p:cNvSpPr/>
          <p:nvPr/>
        </p:nvSpPr>
        <p:spPr>
          <a:xfrm>
            <a:off x="4974211" y="4945443"/>
            <a:ext cx="3780148" cy="1916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>
                <a:latin typeface="Trebuchet MS" panose="020B0603020202020204" pitchFamily="34" charset="0"/>
              </a:rPr>
              <a:t>Older family pen portraits turned into Adrian &amp; Mary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03A787B6-01E4-4B57-9CDD-3FB364F83DB9}"/>
              </a:ext>
            </a:extLst>
          </p:cNvPr>
          <p:cNvSpPr/>
          <p:nvPr/>
        </p:nvSpPr>
        <p:spPr>
          <a:xfrm>
            <a:off x="4974211" y="1020395"/>
            <a:ext cx="3780148" cy="19161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>
                <a:latin typeface="Trebuchet MS" panose="020B0603020202020204" pitchFamily="34" charset="0"/>
              </a:rPr>
              <a:t>Pre-family pen portraits turned into Luke &amp; Amy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674D0A-567A-4477-A44A-657187BC0F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804"/>
          <a:stretch/>
        </p:blipFill>
        <p:spPr>
          <a:xfrm>
            <a:off x="8747277" y="1141875"/>
            <a:ext cx="3444723" cy="175700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40FBBE82-7660-42A2-956B-53F0BEFC46C4}"/>
              </a:ext>
            </a:extLst>
          </p:cNvPr>
          <p:cNvSpPr/>
          <p:nvPr/>
        </p:nvSpPr>
        <p:spPr>
          <a:xfrm>
            <a:off x="4967129" y="2891883"/>
            <a:ext cx="3780148" cy="1916194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dirty="0">
                <a:latin typeface="Trebuchet MS" panose="020B0603020202020204" pitchFamily="34" charset="0"/>
              </a:rPr>
              <a:t>Middle family pen portraits turned into The Smyths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AEB292-1082-4B3B-A6D1-72AE33E072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4359" y="2977652"/>
            <a:ext cx="3494956" cy="1912775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-3069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3200" dirty="0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Examples of how our personas ended up on screen</a:t>
            </a:r>
          </a:p>
        </p:txBody>
      </p:sp>
    </p:spTree>
    <p:extLst>
      <p:ext uri="{BB962C8B-B14F-4D97-AF65-F5344CB8AC3E}">
        <p14:creationId xmlns:p14="http://schemas.microsoft.com/office/powerpoint/2010/main" val="1080162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52B760-58E9-4DEF-A1E2-A119B99BF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500" y="1122469"/>
            <a:ext cx="10196500" cy="57355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12C506-317A-486D-81AF-A64942DE829E}"/>
              </a:ext>
            </a:extLst>
          </p:cNvPr>
          <p:cNvSpPr/>
          <p:nvPr/>
        </p:nvSpPr>
        <p:spPr>
          <a:xfrm>
            <a:off x="0" y="1132449"/>
            <a:ext cx="4422099" cy="57355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-3069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Pricing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3FE519-8A23-432A-945B-F8EC30DBF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5" t="8545" r="25932" b="9183"/>
          <a:stretch/>
        </p:blipFill>
        <p:spPr>
          <a:xfrm>
            <a:off x="3037960" y="1332211"/>
            <a:ext cx="2350312" cy="2096789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06D4A1-41D8-4E9E-B4FB-B995570799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57" t="7565" r="22188" b="3310"/>
          <a:stretch/>
        </p:blipFill>
        <p:spPr>
          <a:xfrm>
            <a:off x="2937358" y="4653044"/>
            <a:ext cx="2450914" cy="2164973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B4B82C-2DD7-4A5E-B16C-9225BA3B71E2}"/>
              </a:ext>
            </a:extLst>
          </p:cNvPr>
          <p:cNvSpPr txBox="1"/>
          <p:nvPr/>
        </p:nvSpPr>
        <p:spPr>
          <a:xfrm>
            <a:off x="274987" y="1596355"/>
            <a:ext cx="27503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Understanding exactly what the cost of a ‘full shop’ means for each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lifestage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26F6F-14D9-48C8-A45B-3DBD7F2B0DF1}"/>
              </a:ext>
            </a:extLst>
          </p:cNvPr>
          <p:cNvSpPr txBox="1"/>
          <p:nvPr/>
        </p:nvSpPr>
        <p:spPr>
          <a:xfrm>
            <a:off x="190466" y="4279001"/>
            <a:ext cx="3498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Developing a targeted call to action that directly relate to individual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lifestage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groups</a:t>
            </a:r>
          </a:p>
        </p:txBody>
      </p:sp>
    </p:spTree>
    <p:extLst>
      <p:ext uri="{BB962C8B-B14F-4D97-AF65-F5344CB8AC3E}">
        <p14:creationId xmlns:p14="http://schemas.microsoft.com/office/powerpoint/2010/main" val="27770357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  <a:extLst>
              <a:ext uri="{FF2B5EF4-FFF2-40B4-BE49-F238E27FC236}">
                <a16:creationId xmlns:a16="http://schemas.microsoft.com/office/drawing/2014/main" xmlns="" id="{2A418FEB-295A-486C-B817-46D1580F0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-3069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3200" dirty="0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Trolley cam pre-development research journey</a:t>
            </a:r>
          </a:p>
        </p:txBody>
      </p:sp>
    </p:spTree>
    <p:extLst>
      <p:ext uri="{BB962C8B-B14F-4D97-AF65-F5344CB8AC3E}">
        <p14:creationId xmlns:p14="http://schemas.microsoft.com/office/powerpoint/2010/main" val="3868856944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data:image/jpeg;base64,/9j/4AAQSkZJRgABAQAAAQABAAD/2wCEAAkGBhQSEBQUExQWFBUVFxcXFxgWGBUaFhcVFRUVFRcYFBcXHCYeFx0jGRUVHy8gJCcpLCwsFR4xNTAqNSYsLCkBCQoKDgwOGg8PGikkHBwsKSkpKSkpKSkpKSkpKSkpKSkpKSkpKSkpKSkpKSwpKSwpKSksLCwsKSwpLCwsKSwpKf/AABEIAOEA4QMBIgACEQEDEQH/xAAcAAABBQEBAQAAAAAAAAAAAAAEAQIDBQYABwj/xABAEAABAwIDBQUGBAUCBgMAAAABAAIRAyEEEjEFQVFhcQYTIoGRMqGxwdHwFCNCUjNicuHxgpIHFUOiwtIWJLL/xAAaAQADAQEBAQAAAAAAAAAAAAABAgMEAAUG/8QAJxEAAgICAgICAgIDAQAAAAAAAAECEQMhEjEEQRMyIlEFcTNSYRT/2gAMAwEAAhEDEQA/ABQeaUFNCcAgOLKjeU8hRPQGLLYe9aCiSSAs/sLetJs5krw/L1IIc1sDVJVdAkn37lPkWZ7W4yIotPtQ53SbD3LBFcmUxx5uiv2nt/O4to3/AJ//AF4D3qv7je4knqupkNFk2pXW+KrR6sYKKpCvCgqPXOemPcqDETyoS4qUlRoo6xmbn8U+nVEwfO/RMcm5Pv70ToRl/gq5c3I82HsuJJLeTidR8E6oCLHVV+BxF4PLdborzFU/YdMyB6heh4mV3xZ5vk419kBtaqHbBis3nK0jAsx2iMVmrb5OsbM2D8p0F0BotLQfDAsjTxNgtHh3SwLNHexpqmPr11T7QxMCBqUVi8QGgqkrVS48yoZpv6r2aMGNfaXSEYJngAqnEDTqrosyiPVVDefFPCHFUieXJ8krDsOwZAonhTdzIgFQUqJkzdUJDc4SKfuAuQAX4KkCa0J0Jg0OUL1LKjcgFB2xDqFrdmiAslsT2ltMK3wheD5v2CEErEdpgfxLz/SB0yhbmFk+2eG9l43jKeov8FlwyVmjxnUzMuq7k0OUbtYUjWytyR6jHD/Ka4p+X7slbSJ3JgArgmZVYPwu/wCiZ+DnQE9AT8FxwAU+lzR3/J6u6m6OcD4lTU9lVBYj/up/VUWyb6BKVPSOvK3kroOmkNRDviAUKzZ9X9vplPz9yOFIikQ5rhEayPitOF1NGfMrgyAGyy/aJv5rfNagFZbtHJqtjmvT8r/E2ed4t/IR4UStC/GhlMcVQUWZG3KWXVLMB6nRecsjeoo3PAo/lkHYnFFx4ncETh8Lkbmd7RU2DwAp3N3FEtok3KpDHW32QyZeWl0AjDyCTwVBXENJH7vmtg6j4DyCyNsr+Tj7nKjIhVFsgSl7uJuo8OCRZQ13QUbATZTxSIbvSkQtHGxCcEie3RMcIQonKYhQ1EAh2wR4itvgzLVi+zYl5W0wwgLwPO+4SZzeCq+0eEz4d43th4/0zPuJVoag4oWvWCwwWxounZ5wadzKlZS0ReIweWo+TDQbE8OQ3qGrtNlMeFuY7i6PhovVimz1+erJaGAJE2A/cbD1+QS1q9FguS88oaPmfgqbGbYc83J6blW1cUqJJCuZoH7eA9hjW84k+rpQlbbbzq53qQqCttFo1cAhX7UbzPkVTiSeQv37QJ3yoTjSqN+LcB7JAspKNdzh4WuPyPOFzixPkRZjGlT4fbtWn7L3DlJj0NlSd4Rr/jqpGVku0G0zU4XtAHmKjYP72CP9zRY+SD25hXGo0tILSJa4aHp9CqinVVpgMYW2cM1N3K4OmZvAj3rRHO/rLolLCu4kdLAb3SVeUGeEQIUP4SLaixBGjmnQhW+CwJI0WmPWjJNv2DMoqVtAlWdPZgSVqcApifIErtApnovOmVP4sD9Tl6JinflnovPMLGap/UUrGQtCuQoziJddSsfom4nDb0pw7MuQ2RcgcbzKkATe8TxUVDjioahU5KHquQCH9nasPMrRnG7gshshhNRbLCbOEc14vmJcxlVDDXPFUm1dvBshpk7z9E7tRtQMPdM1HtHnwWOxFcpceNVZrw41VsIxO0yTcqrxOOA1IhD4vFRzO4fXgpdnbM7wB74zH2WkW9PqtcUXcvSB2Yl1T2LD9x+QRGH2I558eYnhI/8AFbvZfY/O1odoL7p/stRhNhMpizWjnaf7o8v0d8f+x5K3s5B/hOPRFs2OY9jKeYC9V/AsHNQ1MM3c0dbIc2OsUTyXE4Kpo1hdpujTqoX7Jq65HNPERu6L07FYYcEC/CtnSyKkzvhiebPLwPE2438uaEqYkC8QT6ei3GN2Q18hUrthAkg24/Iplszzx10UmHxBd96qxotNyJtqRPxCGq7LdQdIPhnyjmr7YGKpOcczzSzCCYtH8viaffbgjwTE5NBOwsSSCw3gZm3/ANwB859VrsK4BgQtDsu0uFRj6dj4suZhIsJOYAE3vAPW9j34E0gA6RwLhE23RY+q04mlqzLnd7QnfoTEmQUYKSjrMEFXMyKer/Dd0Xn+HP5tUcz8V6RUZ+W7ovO8CB+KfwJPrISSKogY+6Lc6yHxTYeQBvUlOiTvSoLGLlL+GclTANWWhO7tdCUhEYY5hQ1dFkqKo1KwhHZls1l6FhqCwnZtn5y9Coiy8PzXUwM8q7QSMRWnUPdPkf8ACzmKedy9C7abLa6qajdSBnHCB7UHjEFZKthiRaAd4DT8VbFuKZ6MJ3FUUmDwd5eBPMra9ndmS4PdbhO88VmsLQJqta7eZOkreYMxCrJlcSp2aPAvAba/lqic4jT3KtwNUT7QHVHmo0b/AILolJbHZ7G0IOsTxRBxLI16/RUu0+0FOnay6rOTofUegMQ7UoJ/aJpOoA9T7k3/AJw02PrHzTVQrlYp+Kq8fUgzEx8FYiuDv+/khMfhw5hRToElaAMNUpuMFxI1y6ExulEijiKNTPTcaLDFmVHsZltrlMn5rJ4qo5lQ8NfPii6m3JIzSBHHfyCLbMrS9nolLakU7Pc4kwTN4N5A3AHQnephtBwBYyq5pB1kkO3+MOkELAtx73ARZoM6G8jlrotJsvEk2JFwDcC3+o7kI6FcUzRUyXMDoibOAFg7lyUNSYKJfWbSZDqjS0jNIBF8t5O9VlXbdIAyfPj66rbidmKcaehK1PwO6LzXDyMUf6nLf4jtHRLCJ1CxDKEVi+bST6qsoMCE2nTJeYGhQdGo7MrV7pJvqmUsNebFBwYdEXeOXIuAuQ4s4uG1lK2pKECmZuQHCmtlc+mmMB98dSdy1WxOxNSrDqv5beH6z5aNQZ1FN2ftW+5W/oUiRpHX5AI3A7Co0R4GAHedSepN12Iot/TY/HksOXx45JXIZRTK6psalUdmqNFR3805f9oifOVWY7shTcbNEDdAFpHqFd4pp3GDb04clDVrgS6dx38/qU3FJUjTji10YHtJsCnh2teKIaWuBD2vdxuHDSPKEH+Pc6SwGJ4gCPmtJtaqK9FzZmdR1Bt7isDs6lWDKlMXNExcich0U62at0WNfHVmnwgj+kg/HzRezNtvB8ckcxeeqrMLh8Q4xnOWx8JDQ0XzCIvNrzaDrKtG4Fhqe2S2BrGYneZAAVHCogjK2Wu0sQW059PNY7GNLyfXiYWt2nTmgOQVVsymxzXB7ZktPMFpkeUxZRiWkVmBPjaymxrXOkNNR7GTFibyW8pAnclqY94dlczL1H/kJBVtWosa4kNGaZzQ6fTzXUsC6oZIcRrJ8I9DqtEpQrRGMZXsHpYcxmGnD7hOxJhqsqlIDSIG5VuJEhSux3ozG0GNzT/j+yFdhWmLem76qwxVLxIf+/u+CLdEOKskwLhYX4G+7yWi2dhs4zOcY0Osgg2vvVDQw8wQ3W+ms/GFe7GBBLXSWESNAQd8H7sjTom2WFLaBEsyF8fpc4MaNYIOswN+vFA4uhTdIZmbO4S5kjiLFtrWkW4KxfstznZD4SRLDMNfAFjpBtxVfjcBlY7Mcjo0i7uIJGi04tdmefZQ4zChkDMCd8En4hClF/hp0B+KY/BubcgjyW9GdgzCp6ZhNyqQBdICWx/ec0qXIFylZWg5zgBJ0CHO2qQMSbawNPXqoduVYYG/uPuCoa1VoADgTBmx4adVSOK42aceJONs9w7G7BblFVwlxEgH9APLj1Wrq4sNsvJuyv8AxIYxraeaN2V8AHS7TpPVbA7dY5mbNfgbenHyWCalF7Csey8q7REG/wAULV2sAFg8Z2uFNxE2NvMXHqPgqjHdqC6Q0yD6Diotsv8AHFG12l2ta2YIWF2/26/6YdrEm5aIM3jfYWCpsZipBl31VE7CE6Au4wCb84CH9hclFHpPZfaorh7wbAxG8uIG7gBpxM8FPg6EYl0iz2x/sP0J9FQ9hcHkpPrOkf8ATaLjS+YjjoEZhNtZ8eymPZZTe4xv3D3lTa9IspKk2Xtbs9mu1zgD0PxUrNlCmJJLncTFugCM/Ew1AOxvePy+qW2O0ux+LH/1/cVmsNVAfEHXctZUYDSc1xAE2v1WUxOKp0HEnVFIDejRYbaDDAkdCLop9YELz2ntTNULogcDv/uryntEgAgy33hdR0ZIPxVSFS4mtfWykxeLt10QNdxBARQs2BPxEuI38933zRGPaynSvlDnWG/Ubo3JMRdr+bXD3FZnA4a0yZItroqUmZ5So0OFxjnkCfCJIsQZAsJ4SFp+z2DFWo5wPgAtm1cbSIGnI/VZrY2FBBabB1jyJm89VsuzTDSdcTF7Hwh37o3gxPKVWKT7Ms26LXbtJjKLW1Kb3xoQ4Cow7wIEnlruWH2xhzTqAEl1rzGYHg4CwMLZbXxwfTeXvyudEZYBaCbAHcRczzhedVBBI1IJBNoMWnzWqEFdozcnWzX9iMIyq52aJAV9tTCU6lAiB4Zv0XnWztqPoPDmHqOKvK/bQGmQ1sOP0C0kXfoz9UQ4jmlBQ5qkmeJlPa66EuisQjOuQsFcsxosF2pjM7+llS16knzRWIebn7k6FBPK9WaUVSNs6SoYTKsMJtitTENqHKf0m49Dp5Kua0p8SQDpqfJZZJMzJ7LnC1XV61JjzOaowQNIkEk8bAr0xuwsO4nNQpz/AEx8IXmPZKXY2mf2ZneggfFesU3rxP5CbUkkDJJsIwGyqFMjLRpDnkBPqVY47G93SJbAJgCAAATN7cACq1tQqZ7g5hDxLYJOosBOo00Xk8nyVsmnvZju0O1m/wAJvtG7jvvxWY2MS3GMqn2Xl9IHdIbPy96LfVpdy54DhUebySQAf2k7r707AUZoRwqFwPBwgiPML1Iadno5HpM1b6hhD4dhbOafF9hR7O2k2owEGxsd0EG+txdJj6rwIYJ6296NFE7R2KL4MOyxpNwszjdnViS5zS4cWiR5jVXowuIluYUw2xOUuc4X4OgaI52ypDSa1VwIuGsay/JxXAaZiwwt1EcZsrPY20WveKY8XJsnjckWA5o2psWn+uSAL5nTmvN4F4VpsKi1tMvaxrZnIAAIHE8SuTpbO4UR4rDBtIuPGQqnF6tdwhHbWxfhidFSYnEyIC5AZ3eS487KjwjYJmZaT6TwWg2LgnVazWt33J4NFyfT4hRdoNhGhUJFml0dM9xPLcrKMqszTkrGbLxnjtmGvteyd8c96v6uL8ILbOOjbgkcb2tqsnRqEZZGl+fkj3bYYIGawGpkEdZJHoAtGLH+ybVhe1cSXEGSSQA65/TbTn8kA4oTG7Vk2l26xH+Rqh27RIOjh0c4+gJXoQxa0I/H5eyxKcyidYMe71Krm7Qd+q45iD6jX080SzHhxj52gdSYsdyosSvY0PE/2YQ2lzb6p4Z/M31KFfWbudJ4Gd2/pG9LSq81X4MZf/zY0Gx0965Q94Uql8EA/BEzuKrbhut/dBmpB0XVakncmghdOXIlOXJkve2+Cjc7dPX6KJ741UWYk/COPLis8pUQc0tGv7DU5rF+4Q0Hrc/BepUKa8/7M4LuQxp11d/UdfTTyW/ZVsF8/wCfuSF7CGtRdNvG/wBDu9LeaEbURIqrzOgGOxnYEeINrEN/QCwEjgHGbgC3FVVbZxoMcHODiTJIBA0jetzia6ye3X6rdhnKTSZX5JNUUGDrOY8kGx1bOvMDir7BY0ONzy8/qs043+/mquttc06ocyYN3A/qE2jha69X4rQ+PK12erVbt57jHxVbWe6dfcFJs/ElpYyoPbYKlNwMtqUyJDmO3xIBGoOqsHYcHQSs0o0z0ITUlaKF2HL9ZVmxpbTv08kSWBgvZVe1doAW3AepS0czObSry8jcNEHPPRLWMk9VYbB2X3r5d7DdZ3kbunHqqQjejPOVbNT2Q2f3dPO4eOpfozVo89fNWHaXAtq4atmB/hOuNQW+JpHRwCfTqhond8eiL2W4YgV6LoBNEuaNxBzMcHHfBLT5r0FSVHmyty5HhuKNSlVh8gjiCJadDB4priXFaXtXskuFKr4nBlNoeCDmY7SoObQYcI0zELOssbyei04Un2bIb76H0KH+d/QckSylp9/BQ/ijIgQP6Z9TCkZiptlid94trbotqpI1KqJSyDpPEnQDio8RigwEDUWJP3YcAkr1HaAEegHW/wB9FXuwNRxE24CVOc70ic5taSOOKJNpR1Drf3KKls0gXIB8vmQpm4do/XGm9vTS6MddnRT9hverlDA/cff/AOq5NaKGehQ1MRGl1J3Ljr4QeO/yT202t5niVkps83bBWUybmVpuzWwyYrPFh7A4n9x5fFUNSp/hekO0G6w8raLPNUT40NwjvzQtRSrrKizgiMX2gFIhoEutroOv0XmZsE80+MEVhFyNe1yke63BeabV7cVyBkHdt3lu89dQq1u2u89tziT+5xITQ/iZN/nJIr8S9s9NrVGz7bfUfVZ7bZtYjyhZCpVbmDZyzcWklMrbRayznPP+gR7ytUf42EH9uhnjjH2Oxu0w05W+J1+g14b1U49txv0HpH90QKDq3io0KjgTGYNJbY3uBExz3onEbFrHWjUAH8uq0pRSasnFJ6R6z/wzZTxuyGUqozCi97IkhzIMsqMcLtdldEjhv0Um1exmLoguoH8QzWAQ2qB/M32X23tIngqP/g/tPuX1qbz3bMubKWuky61Ro/lPhIAmHgr1qliLBzSDPAjKeYPDmkljjNUZnkyYJa6PFMZtioCWva5rhqHWM9FU16xeZN19AY3Z9HEtirTa7mRcdHarzztL2Vw9KrkY+mXQHZHEio0bpIGW8GJgmFiyYJR6NuLyo5XT0YHD4MveG6TqeAGvnwWuwVEMADRAGn1RWy8Rh8LRNRrGvruMlzml7adMWhs2c6Tu462RlbFMP5j3zI1MC24ACwHJGD4oTI+Uq9EVCkZl3kpm4gUqjXkwASwxwqeCOk5Sqr/5RSe7LSD6pFvyxLRuu42Gii25iSaBzNcyf3RM6iCDdG92Cr0R4+lmqPwjwfFnIMxYkiWz4SRvFiQV5pj8O6g91N/tMMHnwPot3iNsZsQ0VKwD/CRmF4JgRfWHG2pgKv7abK74tq0/G4gzxOWx6lboS9jQToyYqzv6JZIgyh6DiCQiJMLVF2UUrJW4w8GnSZG/y5FccSY0A++JUAOtk3Jv/wAIsPJk/wCIP2B7k6niHT7R+G7khwyEThACdEHLQeTYy/7z6rla9z/KkUuYDPuoO3g7veoHE8CpKuOMmw++aiGLJ4+pTSZlk0T4Cjnq02usC8AzpEg/KPNegVKl1lOzGz+8c6o6YplsQdXa3nWBfzVxtTarKI8Ruf0jXz4LK7b0S/oNdUlwWZxeNPeucCdSfopx2ha67bHnp0Qb8WRobcN3oVfx8bjbZqxdNjs0ki4zCY5lANMGOOiJqVLyOWiFxFyQOM71aYZ/sOY4VG5DYjQ8D9N0Idpcc1N2umul9YS02uPiiBvmAAU6u3MQ6YgAZgDw42nqpzp7FltG67GVjSwL2N8UVHReRdrTfjcLtkfiKrnHvnADXRwngGmwVd2J2iAH4fjNRsxMiARbS1/JG7NqFjns0kyvOyqpHR/4WOLw9do8QZW4HIWH/dSdINhuUGD7XVsNma11WlJLi0vzMlxuQajJEnlPNFfjC0apK22SB4nWjgL+oU7aOavsP2V23xFRrw6s4CfDl7sOLYmM+SfRK/aFMkkguJuS4kk6XJOqzdbAONHvXkscXZqdNtgxm9zgN7hu4BR7JpvxFM1O9LKecsOQNzCGjxyd30Rt+wKCXQbtHa7CwNqgENcAWSQXX0sRug84Kmd2fZiQ11au8RrSY0Cnb9MzmPW3RRYjszTIFYB73hoIaXajf7rwu2e2q4Z2hraLZLi5xLhAJtMR5pQls0sohopiWssGtblbPO5Q2NbUrjxNI1A132Umyqr6lJtUNIBAMG5E6SOeqNq42KTnW8LTPWN/BEKPP8fRaXOzxmGUZiAS3KW/OfVX2Gw7X06hHhyk3bYh9wC3hu8lmKGHGZ9V7RVzFzvFMWk+EjyW+2TgaLsOHnIHOJdEy4h0OE7oExoteMKuzzfbeAdSryb5hMwAM0eIWtz80GAtBtnZj61VzhIDW5g2SQ7cHAcCBEjgs/8AfuWrGwiykiy6V0BOE7KlZUgyE0QlpUuC6jqDf+YHglQ3cciuQ4h2UzwE+lQcSABr96JxdlHNSYN953zA68rpEkzFVs02G2gKNMU6dF5gG7i1sk6mCZ5KlxGHNRxc9tQlxJMFrtf6bpGYt2l/9Lgf+1ySq8HVrX9Bkf1gWPojxilofXoFdhMrvCb7wRB9FHVxHhyiefJEESCGvda+Spu8/wDCEqm97EeYU26WibdLQRgxaSRv14byRMm+5Pq46DDR63PpoAnYemXMInc0x7vigqdHjxKG6pDbrRPTqOebnT18uHkjRhgRrPxQtJsQisy1Y8arZpxRVbJNnVjSqMqNB8Lp8t48wtrjMK57w5g8JAcHnQyNx/Vw8ljaTgtp2QZU/DvL2h1BrobJ8U/qyje0WWfysX42NKJd4TBtDGlwLiRoAuxdVrLlgzbmmLDiQE5m0gwECSBoDFurljtudoS8uDDraRv5NXmMmN7Rbbe93c0jLnWcRc3tlHXernaLjSwjZy5zTGYgAZnC02F7z6KHst2ZNMd7Vb+Y7QfsafmR6aKXtY/9A3OYy39TR5alNQEy7w5y5Bva1o9BBUO09lkB7qfs1P4lM2ab6jgUVmkniCVNVktslCMweOacrh4csU3tO4H2DzEg3HFVnafZObNVbIsc2Um7YOoFpRdUNpNc6o4MEiSTEAXAHEk7gqfafah7zFM900yczwe8fa3dsg5RuzGCjFHMquxmxfxTQalVtJubKIbmqGPD4QfDJJHpK0dOg3Aio0tNR1FjqdF72lsuAzDw8SH5c2nhWJw2KrUK2XDEF2IMidWVJiQRbmCRuk6LR7RwOJqvbRqOd3rwDUc7J3cEQH0coBJIDrGNOK1xdATYZsTBtOFLoYaj8ze8qPByFoJbaQYvEcZhYTamAfScM+UF0nwmW66Arb7O2DkLqTpd3QDQTLC8EeE6EjW5GsaoXtD2bq1C5oqMc1jXOpNDTme3UgGYkW6yr45F4ptWYVkwkKU81zSrIWqEDeCUapC6E5qLOHQeJXJFyAtlLqUTh3WPIH1NkMSntNjzgfNQujEpEgdmN7n4/wB11PFOFtRwdf8AwonBSVKZIzev180ibrQLYS3HNdZ406k+R1CTE0hGYHM3j+pvAO4oGbpW1SDYlHk2qDytUyx2ZXix3f8A5PLr8U3EUSHkbiSfr8UJTrQ6QOo3c1aPaHUxFy33gXbYCeI6wqQ2qLQdqv0QNd8VO1yGYZUzCVpi9F4u0TNdCt9g9on4Z0gZ2O9ppMTzHA/FUhdCaKnBc6kuLHUvTNrUxmFxbQz8Q6iJnI6Bx8JdoRp6K/2V2boUiH0wH/zE5vfovKnAEwko4p7PYe9n9LiPWFin469E5L9HtlR4Anz9Fidu4sGq1zjDe9YSTuAcCfcAszR7Y4ulH5pqD9tSHD1196tv+V4rE0M7mtAcP1SwAOBLC1wkPzAG2ogzFiczxyTJp+i/o7dD8xpZXBty5xdEf6WmU3DbfrVXZaTs7py/kNETGgfVPLWIG9R9nG06lF2Cr0jTMu8cNdSDzABZVJ8DoECZnS8qwGIp0q9SjRHgaWhwB9ouGbNEANEkyAT8k3xJDrvZUYjBVn1Iz5TNy4l9QEbhMNbrqPeoaWx6TXeN1So4AvcdSBN5LbwZkSrfEYkVKjC4imIcJkZndeHs6lQ7WpYfD5X5SXue2asy7KR4pAiWZbRG5U4JIvxTjoudmbFOEFTEVGsYGtIDABny2hwI0LjFr+STZOzqjMQ3Ev8AE7Eh7nteWgUWtjuyBMzuiNDuWar7dOKqABmVlENESZeYMOfF+MDciMRgQ8Me+pUY5h9tjgXAkQGgHUaaJuSFW9FptPEu/ENa6qajiBUYWiMtPvC1zC3fYzO8BTbXwbRTFWnUd3rIh0gGA6HNIjKQRPos7h6dSWGp+ZU9kvgFzW3yhrmwN2h3nVa2l2WpupDvHmi8jNIlwDIzeJs2sZOqZPYHFp6POO0+yTQrb8tQZ2lwAN9Q4CwI5Khm5V/j6BAqio2s4B006kVCwMmASHWDSN+t1RVGkH705+9WTA5WPabcUs2Kax1kuqazmSSuTZXIClOTO5K4RA9eqeIG8E9QmtgnUdZChRipEjKPFStakD2jePUJe+HEeoVUopFEkgavTynlu+iYHff1RL6g4g8pHqLqAMB3jzhSap6YjVDXGSrPZla0HS48tfcb+qq8vMeoU1CtB1HqNQujKpbOhLi7LSpQDTy4D5+q6OAS06zXNiQD1HON9zO9DmvG8T1C18kbriuiR1MzPqontjVNfip3j1H1XMqjiD5hK5REc16ESFKao4j1Cb3g4j1H1U3IRyFiRC1XY7atUgU8wLaLXZRmIs57dW5TngmQLdVlBUAIuPUIzY+P7uuz8wMa4w42NnWvrAuPSdylN7TF5JOz0bbBp1KBpNdLnupmo5zQCcpnMLWjTihabTRaxubKwnKC7KI8JcMz3b5E84gzKh2nTqisWNrOe2c1P2G95SESWPiLgzumQq2jsgVqr+87xtNumZ4c6ZiBMxHKUjmrqi/JPos8T2ioNp5aYDyZEgnLBFgZ16AKjbs4ve2DGYwJJhoiTkzGSeCvNmbPwVGo8nK8RTOXwkAF7mF5dmIO4xYhaPbGEoPY2k1rHRldEzDWxfMwyNwHGUeDl2dF+mZcbLFGq1rXPIqBxIIDhDG3da7bnTRWdfZ4LTmJAeLEQS0AgeEDfI+SnobKbSrMGRjmvc3L4oex1QRBcbkOsMsgjMrn/wCMZhLCxmQO7nuqkjPnLoqvjxRYcQuiqYzf5GSo1awbTY1lTP3jmMc5oY0lwPhfIgtsX7iZMK4wOFrmmWUvAfDma9zs2V7bRGkAcp3CUza+LdiRWwz8NWa4ZWF4mrTY8w5rvBBInhMSEXsipXYKTGjNkpNz1nl38Ql/icXGYuAGxMeq5KpdizdPTKfHYluZ2GyufULD4W5jZzbGZGhv1lZbtDs3I4PaDlcGzIghxaMwI4hwcPKd62+JdSqVKmfI2o0RLCC5xF2y6Q5u/RV9Puqgr0XAvqB7QwZgS5tQS0AbjOaeGXmrN7sb+zzwuuFIxT7WwRo1HU3QCOJF0HRqjiPUJ0wNpEuUrk38QOI9QuRs7kj6U3hPdouXLMzCxm9KFy5EI0LjouXIMSRw1TiuXJfYBN/3ySnf1XLlVmh9DSnNXLkoqEckK5cuZw5IfaHUJFyWXQsixP8ADpefwCR+juvySLkIdlI9guB39PmVONVy5UG9j6ftDqPgFPgv4X+orlyD7A/scNfM/JTv08/kEq5K+zmVeI/iH73JmF/i+vxC5cn9DPpCYnX1+JUC5ciBjly5cuO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5400" dirty="0">
                <a:solidFill>
                  <a:prstClr val="white"/>
                </a:solidFill>
                <a:latin typeface="Trebuchet MS" pitchFamily="34" charset="0"/>
              </a:rPr>
              <a:t>Campaign success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2" name="AutoShape 2" descr="Image result for approach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3" name="AutoShape 4" descr="Image result for approach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pic>
        <p:nvPicPr>
          <p:cNvPr id="7" name="Picture 6" descr="SPARK_LOGO_LARGE_On_Purple_Background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294" y="6243143"/>
            <a:ext cx="1475656" cy="614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133551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00C251-664F-4166-B777-FC5D288F5828}"/>
              </a:ext>
            </a:extLst>
          </p:cNvPr>
          <p:cNvGrpSpPr/>
          <p:nvPr/>
        </p:nvGrpSpPr>
        <p:grpSpPr>
          <a:xfrm>
            <a:off x="7676550" y="1949635"/>
            <a:ext cx="4348546" cy="4701748"/>
            <a:chOff x="7676550" y="1949635"/>
            <a:chExt cx="4348546" cy="4701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D879073-3950-43EB-82C1-AA00EB702B5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566" y="1949635"/>
              <a:ext cx="1360098" cy="10606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2D9EB952-C733-4F0E-92D1-65207A6FF19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585" y="1981122"/>
              <a:ext cx="1360098" cy="102205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144E91C9-981F-45F2-B800-9D4A6561C2F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321" y="3250528"/>
              <a:ext cx="1360098" cy="95024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E6812E3B-D10B-4DE3-BBBE-84990B8A5AC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6550" y="4424316"/>
              <a:ext cx="1360098" cy="10015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690F87E5-8ABF-48E7-A01F-E9CDBAE43A5E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962" y="3250528"/>
              <a:ext cx="1337343" cy="9350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9FF875E9-0E7D-4B77-AE33-7F89BFBF6478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3257" y="4425861"/>
              <a:ext cx="1325939" cy="9832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0FFB4B4A-653E-4432-9AB5-6248DCC6C521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989"/>
            <a:stretch/>
          </p:blipFill>
          <p:spPr bwMode="auto">
            <a:xfrm>
              <a:off x="10720031" y="4414987"/>
              <a:ext cx="1305065" cy="9740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692A87F6-F397-4741-B7DB-96EC532942F3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6" r="2081" b="15719"/>
            <a:stretch/>
          </p:blipFill>
          <p:spPr bwMode="auto">
            <a:xfrm>
              <a:off x="8802321" y="5571895"/>
              <a:ext cx="2872973" cy="10794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C8A630D-A42F-4988-98F4-DC298DBDB857}"/>
              </a:ext>
            </a:extLst>
          </p:cNvPr>
          <p:cNvCxnSpPr/>
          <p:nvPr/>
        </p:nvCxnSpPr>
        <p:spPr>
          <a:xfrm flipV="1">
            <a:off x="6499123" y="973394"/>
            <a:ext cx="2399071" cy="588460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5452AD9-7358-40A6-9AE4-077AD0E50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037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3200" dirty="0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Campaign Success &amp; Impact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D0B27491-0378-4111-B2C4-1B739429E754}"/>
              </a:ext>
            </a:extLst>
          </p:cNvPr>
          <p:cNvSpPr/>
          <p:nvPr/>
        </p:nvSpPr>
        <p:spPr>
          <a:xfrm flipV="1">
            <a:off x="1198590" y="1294100"/>
            <a:ext cx="848554" cy="172265"/>
          </a:xfrm>
          <a:prstGeom prst="parallelogram">
            <a:avLst>
              <a:gd name="adj" fmla="val 153400"/>
            </a:avLst>
          </a:prstGeom>
          <a:solidFill>
            <a:schemeClr val="accent2"/>
          </a:solidFill>
          <a:ln w="34925">
            <a:noFill/>
          </a:ln>
          <a:effectLst/>
          <a:scene3d>
            <a:camera prst="perspectiveFront" fov="0">
              <a:rot lat="19086000" lon="0" rev="0"/>
            </a:camera>
            <a:lightRig rig="sunrise" dir="t"/>
          </a:scene3d>
          <a:sp3d extrusionH="2540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+mj-lt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xmlns="" id="{09FE2818-55B1-49F3-AE7D-EE80D7329FBF}"/>
              </a:ext>
            </a:extLst>
          </p:cNvPr>
          <p:cNvSpPr/>
          <p:nvPr/>
        </p:nvSpPr>
        <p:spPr>
          <a:xfrm>
            <a:off x="166904" y="5173660"/>
            <a:ext cx="848554" cy="211374"/>
          </a:xfrm>
          <a:prstGeom prst="parallelogram">
            <a:avLst>
              <a:gd name="adj" fmla="val 153400"/>
            </a:avLst>
          </a:prstGeom>
          <a:solidFill>
            <a:schemeClr val="accent3"/>
          </a:solidFill>
          <a:ln w="34925">
            <a:noFill/>
          </a:ln>
          <a:effectLst/>
          <a:scene3d>
            <a:camera prst="perspectiveFront" fov="0">
              <a:rot lat="19086000" lon="0" rev="0"/>
            </a:camera>
            <a:lightRig rig="sunrise" dir="t"/>
          </a:scene3d>
          <a:sp3d extrusionH="1905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+mj-lt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90F24E5D-885C-4520-81DA-0020CED84A45}"/>
              </a:ext>
            </a:extLst>
          </p:cNvPr>
          <p:cNvSpPr/>
          <p:nvPr/>
        </p:nvSpPr>
        <p:spPr>
          <a:xfrm>
            <a:off x="765175" y="3313882"/>
            <a:ext cx="848554" cy="117948"/>
          </a:xfrm>
          <a:prstGeom prst="parallelogram">
            <a:avLst>
              <a:gd name="adj" fmla="val 153400"/>
            </a:avLst>
          </a:prstGeom>
          <a:solidFill>
            <a:schemeClr val="accent5"/>
          </a:solidFill>
          <a:ln w="34925">
            <a:noFill/>
          </a:ln>
          <a:effectLst/>
          <a:scene3d>
            <a:camera prst="perspectiveFront" fov="0">
              <a:rot lat="19086000" lon="0" rev="0"/>
            </a:camera>
            <a:lightRig rig="sunrise" dir="t"/>
          </a:scene3d>
          <a:sp3d extrusionH="2413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ABF5DE0-0DCB-480D-AB07-EF9F696C7C3C}"/>
              </a:ext>
            </a:extLst>
          </p:cNvPr>
          <p:cNvGrpSpPr/>
          <p:nvPr/>
        </p:nvGrpSpPr>
        <p:grpSpPr>
          <a:xfrm>
            <a:off x="1069385" y="5192468"/>
            <a:ext cx="6506226" cy="1200329"/>
            <a:chOff x="3418104" y="4260881"/>
            <a:chExt cx="2495488" cy="120032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5BCB928-F0CD-4521-A436-E840F70E1C1A}"/>
                </a:ext>
              </a:extLst>
            </p:cNvPr>
            <p:cNvSpPr/>
            <p:nvPr/>
          </p:nvSpPr>
          <p:spPr>
            <a:xfrm>
              <a:off x="3741969" y="4260881"/>
              <a:ext cx="21716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 Extrabold" pitchFamily="34" charset="0"/>
                  <a:cs typeface="Open Sans Extrabold" pitchFamily="34" charset="0"/>
                </a:rPr>
                <a:t>Lidl achieved its highest ever market share at 12.1%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" pitchFamily="34" charset="0"/>
                  <a:cs typeface="Open Sans" pitchFamily="34" charset="0"/>
                </a:rPr>
                <a:t>Post campaign launch</a:t>
              </a:r>
            </a:p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" pitchFamily="34" charset="0"/>
                  <a:cs typeface="Open Sans" pitchFamily="34" charset="0"/>
                </a:rPr>
                <a:t>Source: Kantar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1D87234D-103E-4B22-920C-F4F9EC0ECBD0}"/>
                </a:ext>
              </a:extLst>
            </p:cNvPr>
            <p:cNvCxnSpPr>
              <a:cxnSpLocks/>
            </p:cNvCxnSpPr>
            <p:nvPr/>
          </p:nvCxnSpPr>
          <p:spPr>
            <a:xfrm>
              <a:off x="3418104" y="4701388"/>
              <a:ext cx="22523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76B9DC8-62EE-40D8-BB6E-75572BFF999F}"/>
              </a:ext>
            </a:extLst>
          </p:cNvPr>
          <p:cNvSpPr/>
          <p:nvPr/>
        </p:nvSpPr>
        <p:spPr>
          <a:xfrm>
            <a:off x="57455" y="5483545"/>
            <a:ext cx="77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12.1%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508C0D1-4DCD-44C9-BAA4-7D919CAC4FB0}"/>
              </a:ext>
            </a:extLst>
          </p:cNvPr>
          <p:cNvSpPr/>
          <p:nvPr/>
        </p:nvSpPr>
        <p:spPr>
          <a:xfrm>
            <a:off x="735881" y="3793492"/>
            <a:ext cx="73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21%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C469E3A-B3D4-4C05-9A8B-DED25F0DA372}"/>
              </a:ext>
            </a:extLst>
          </p:cNvPr>
          <p:cNvSpPr/>
          <p:nvPr/>
        </p:nvSpPr>
        <p:spPr>
          <a:xfrm>
            <a:off x="1358598" y="1914682"/>
            <a:ext cx="73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73%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C034BE6-FAD2-4C70-9813-FA03BA84F7BF}"/>
              </a:ext>
            </a:extLst>
          </p:cNvPr>
          <p:cNvGrpSpPr/>
          <p:nvPr/>
        </p:nvGrpSpPr>
        <p:grpSpPr>
          <a:xfrm>
            <a:off x="1633901" y="3531882"/>
            <a:ext cx="6604546" cy="1200329"/>
            <a:chOff x="3418104" y="4260881"/>
            <a:chExt cx="2533198" cy="120032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B2A599D-958E-44AC-9E9A-1B58DA8D71B4}"/>
                </a:ext>
              </a:extLst>
            </p:cNvPr>
            <p:cNvSpPr/>
            <p:nvPr/>
          </p:nvSpPr>
          <p:spPr>
            <a:xfrm>
              <a:off x="3779679" y="4260881"/>
              <a:ext cx="21716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 Extrabold" pitchFamily="34" charset="0"/>
                  <a:cs typeface="Open Sans Extrabold" pitchFamily="34" charset="0"/>
                </a:rPr>
                <a:t>Lidl achieved its highest ever main shop share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" pitchFamily="34" charset="0"/>
                  <a:cs typeface="Open Sans" pitchFamily="34" charset="0"/>
                </a:rPr>
                <a:t>Plus 76% convinced of Lidl own brand quality</a:t>
              </a:r>
            </a:p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" pitchFamily="34" charset="0"/>
                  <a:cs typeface="Open Sans" pitchFamily="34" charset="0"/>
                </a:rPr>
                <a:t>Source: Spark Lidl Brand Tracker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9F76F2A2-9E4C-4A2C-A700-F295AE40239B}"/>
                </a:ext>
              </a:extLst>
            </p:cNvPr>
            <p:cNvCxnSpPr>
              <a:cxnSpLocks/>
            </p:cNvCxnSpPr>
            <p:nvPr/>
          </p:nvCxnSpPr>
          <p:spPr>
            <a:xfrm>
              <a:off x="3418104" y="4701388"/>
              <a:ext cx="231667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FC9766B-D8B7-4552-808F-D423D3F0881F}"/>
              </a:ext>
            </a:extLst>
          </p:cNvPr>
          <p:cNvGrpSpPr/>
          <p:nvPr/>
        </p:nvGrpSpPr>
        <p:grpSpPr>
          <a:xfrm>
            <a:off x="2096610" y="1652130"/>
            <a:ext cx="6604546" cy="1200329"/>
            <a:chOff x="3418104" y="4260881"/>
            <a:chExt cx="2533198" cy="12003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2C96DB4A-E82F-42C2-980F-9459E39F0D91}"/>
                </a:ext>
              </a:extLst>
            </p:cNvPr>
            <p:cNvSpPr/>
            <p:nvPr/>
          </p:nvSpPr>
          <p:spPr>
            <a:xfrm>
              <a:off x="3779679" y="4260881"/>
              <a:ext cx="21716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 Extrabold" pitchFamily="34" charset="0"/>
                  <a:cs typeface="Open Sans Extrabold" pitchFamily="34" charset="0"/>
                </a:rPr>
                <a:t>Very high advertising recall @ 73%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" pitchFamily="34" charset="0"/>
                  <a:cs typeface="Open Sans" pitchFamily="34" charset="0"/>
                </a:rPr>
                <a:t>Highest ad recall compared to competitors advertising</a:t>
              </a:r>
            </a:p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Open Sans" pitchFamily="34" charset="0"/>
                  <a:cs typeface="Open Sans" pitchFamily="34" charset="0"/>
                </a:rPr>
                <a:t>Source: Spark Lidl Ad Tracker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7A2E150-5A2F-4E92-BA9E-0AF492809151}"/>
                </a:ext>
              </a:extLst>
            </p:cNvPr>
            <p:cNvCxnSpPr/>
            <p:nvPr/>
          </p:nvCxnSpPr>
          <p:spPr>
            <a:xfrm>
              <a:off x="3418104" y="4701388"/>
              <a:ext cx="2416628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B691AA1-2623-437B-B342-56DB6FB32A52}"/>
              </a:ext>
            </a:extLst>
          </p:cNvPr>
          <p:cNvSpPr/>
          <p:nvPr/>
        </p:nvSpPr>
        <p:spPr>
          <a:xfrm>
            <a:off x="8776637" y="2305574"/>
            <a:ext cx="3136883" cy="4024967"/>
          </a:xfrm>
          <a:prstGeom prst="ellipse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E" sz="36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got the country talking, liking &amp; sharing 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3" grpId="0"/>
      <p:bldP spid="24" grpId="0"/>
      <p:bldP spid="26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6853" y="6157422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>
                <a:latin typeface="Trebuchet MS" panose="020B0603020202020204" pitchFamily="34" charset="0"/>
                <a:ea typeface="Batang" pitchFamily="18" charset="-127"/>
              </a:rPr>
              <a:t>Copyright 2018, Spark Ltd</a:t>
            </a:r>
          </a:p>
          <a:p>
            <a:r>
              <a:rPr lang="en-IE" sz="1100" dirty="0">
                <a:latin typeface="Trebuchet MS" panose="020B0603020202020204" pitchFamily="34" charset="0"/>
                <a:ea typeface="Batang" pitchFamily="18" charset="-127"/>
              </a:rPr>
              <a:t>All rights reserved</a:t>
            </a:r>
            <a:endParaRPr lang="en-IE" sz="1400" dirty="0">
              <a:latin typeface="Trebuchet MS" panose="020B0603020202020204" pitchFamily="34" charset="0"/>
              <a:ea typeface="Batang" pitchFamily="18" charset="-127"/>
            </a:endParaRPr>
          </a:p>
          <a:p>
            <a:endParaRPr lang="en-IE" sz="1400" dirty="0">
              <a:latin typeface="Trebuchet MS" panose="020B0603020202020204" pitchFamily="34" charset="0"/>
              <a:ea typeface="Batang" pitchFamily="18" charset="-127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767320" y="529793"/>
            <a:ext cx="8385748" cy="1702336"/>
          </a:xfrm>
        </p:spPr>
        <p:txBody>
          <a:bodyPr/>
          <a:lstStyle/>
          <a:p>
            <a:pPr algn="ctr" eaLnBrk="0" hangingPunct="0"/>
            <a:endParaRPr lang="en-IE" sz="4800" dirty="0">
              <a:solidFill>
                <a:schemeClr val="bg1"/>
              </a:solidFill>
              <a:latin typeface="Trebuchet MS" pitchFamily="34" charset="0"/>
            </a:endParaRPr>
          </a:p>
          <a:p>
            <a:pPr algn="ctr" eaLnBrk="0" hangingPunct="0"/>
            <a:r>
              <a:rPr lang="en-US" sz="6000" dirty="0">
                <a:solidFill>
                  <a:schemeClr val="bg1"/>
                </a:solidFill>
                <a:latin typeface="Trebuchet MS" pitchFamily="34" charset="0"/>
              </a:rPr>
              <a:t>Thank you for listening!</a:t>
            </a:r>
            <a:endParaRPr lang="en-US" sz="5400" b="0" dirty="0">
              <a:solidFill>
                <a:schemeClr val="bg1"/>
              </a:solidFill>
              <a:latin typeface="Trebuchet MS" pitchFamily="34" charset="0"/>
            </a:endParaRPr>
          </a:p>
          <a:p>
            <a:endParaRPr lang="en-IE" sz="5400" dirty="0"/>
          </a:p>
        </p:txBody>
      </p:sp>
      <p:sp>
        <p:nvSpPr>
          <p:cNvPr id="2" name="AutoShape 2" descr="Image result for avonmore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8A1148-004A-4A1D-AC18-EA438F43B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563" y="3846022"/>
            <a:ext cx="2311400" cy="231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621769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6853" y="6157422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>
                <a:latin typeface="Trebuchet MS" panose="020B0603020202020204" pitchFamily="34" charset="0"/>
                <a:ea typeface="Batang" pitchFamily="18" charset="-127"/>
              </a:rPr>
              <a:t>Copyright 2018, Spark Ltd</a:t>
            </a:r>
          </a:p>
          <a:p>
            <a:r>
              <a:rPr lang="en-IE" sz="1100" dirty="0">
                <a:latin typeface="Trebuchet MS" panose="020B0603020202020204" pitchFamily="34" charset="0"/>
                <a:ea typeface="Batang" pitchFamily="18" charset="-127"/>
              </a:rPr>
              <a:t>All rights reserved</a:t>
            </a:r>
            <a:endParaRPr lang="en-IE" sz="1400" dirty="0">
              <a:latin typeface="Trebuchet MS" panose="020B0603020202020204" pitchFamily="34" charset="0"/>
              <a:ea typeface="Batang" pitchFamily="18" charset="-127"/>
            </a:endParaRPr>
          </a:p>
          <a:p>
            <a:endParaRPr lang="en-IE" sz="1400" dirty="0">
              <a:latin typeface="Trebuchet MS" panose="020B0603020202020204" pitchFamily="34" charset="0"/>
              <a:ea typeface="Batang" pitchFamily="18" charset="-127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767320" y="284691"/>
            <a:ext cx="8385748" cy="1702336"/>
          </a:xfrm>
        </p:spPr>
        <p:txBody>
          <a:bodyPr/>
          <a:lstStyle/>
          <a:p>
            <a:pPr algn="ctr" eaLnBrk="0" hangingPunct="0"/>
            <a:endParaRPr lang="en-IE" sz="3600" dirty="0">
              <a:solidFill>
                <a:schemeClr val="bg1"/>
              </a:solidFill>
              <a:latin typeface="Trebuchet MS" pitchFamily="34" charset="0"/>
            </a:endParaRPr>
          </a:p>
          <a:p>
            <a:pPr algn="ctr" eaLnBrk="0" hangingPunct="0"/>
            <a:r>
              <a:rPr lang="en-US" sz="4400" dirty="0">
                <a:solidFill>
                  <a:schemeClr val="bg1"/>
                </a:solidFill>
                <a:latin typeface="Trebuchet MS" pitchFamily="34" charset="0"/>
              </a:rPr>
              <a:t>Award Winner:  Advertising &amp; Ad Media Research</a:t>
            </a:r>
          </a:p>
          <a:p>
            <a:pPr algn="ctr" eaLnBrk="0" hangingPunct="0"/>
            <a:r>
              <a:rPr lang="en-US" sz="4400" b="0" dirty="0">
                <a:solidFill>
                  <a:schemeClr val="bg1"/>
                </a:solidFill>
                <a:latin typeface="Trebuchet MS" pitchFamily="34" charset="0"/>
              </a:rPr>
              <a:t>Lidl &amp; Spark – Breaking Behaviours</a:t>
            </a:r>
            <a:endParaRPr lang="en-US" b="0" dirty="0">
              <a:solidFill>
                <a:schemeClr val="bg1"/>
              </a:solidFill>
              <a:latin typeface="Trebuchet MS" pitchFamily="34" charset="0"/>
            </a:endParaRPr>
          </a:p>
          <a:p>
            <a:endParaRPr lang="en-IE" dirty="0"/>
          </a:p>
        </p:txBody>
      </p:sp>
      <p:sp>
        <p:nvSpPr>
          <p:cNvPr id="2" name="AutoShape 2" descr="Image result for avonmore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8A1148-004A-4A1D-AC18-EA438F43B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563" y="3846022"/>
            <a:ext cx="2311400" cy="231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278890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C9CFBE8-1AD4-4A0C-96FB-6ABA22B04545}"/>
              </a:ext>
            </a:extLst>
          </p:cNvPr>
          <p:cNvSpPr/>
          <p:nvPr/>
        </p:nvSpPr>
        <p:spPr>
          <a:xfrm>
            <a:off x="7869383" y="1125538"/>
            <a:ext cx="4336480" cy="57324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210" name="AutoShape 10" descr="data:image/jpeg;base64,/9j/4AAQSkZJRgABAQAAAQABAAD/2wCEAAkGBhQSEBQUEhQVFBUWFxcWGBgVGBcXHBQYFxgYGBQXGBcYHCYfFxokGhUUHy8gJCcpLCwsFR4xNTAqNSYrLCkBCQoKDgwOGg8PGikcHBwpLCkpKSkpKSkpKSkpKSkpKSkpKSkpKSkpKSksKSkpKSkpLCksKSkpKSwsKSwpKSkpLP/AABEIAMIBAwMBIgACEQEDEQH/xAAcAAABBQEBAQAAAAAAAAAAAAAEAAECAwUGBwj/xABHEAABAwIDBAYGBwYFAwUBAAABAAIRAyEEEjEFQVFhBhMicYGRMlKhscHwBxQjM0KS0RZTYnKC0hVDY+HxorLCZHODtOIk/8QAGAEAAwEBAAAAAAAAAAAAAAAAAAECAwT/xAAiEQEBAAICAgMBAQEBAAAAAAAAAQIRITEDEhNBUWFCMgT/2gAMAwEAAhEDEQA/AOBp1G5IOURpz5WVlF19CG7pHl7VXhqrtB7kbTM+lqI10MSlpjSNcHX8N53xYaJ6YBdB0jcqasCbEX1JJHEDuQj9ptp1IO8Az8PehMgs4YQd4j/g/BZe0NmiJ3+5adHENJkEO8b6JPphxseNv0Qc3HJVKZbqq4utzH4QeJ0CHGGEFJpLwzh4p2kc1pUcDLY3q5mEaLOMHkIQNseRzThw5+a3G7Pb+I29/BTdsdrrtI4I5T7xgZxz80+cc/Mrfp7HDdSCfhopU9nNkwW8v0T5O5xz+YcHeZSzjn5ldC/AtB953BN/hzReQecIL3jAzcneZSDgNzvaujp4NsbjHEazomq4VpERYjj/AMpF7/Tnc44HzKlIjQ+1bp2TSBiTzv7rKNfDNBAbMcbJlctMii0uIaGuJJAABNydB4leobC+h52INWma7WOw7xTeQ1zgXuY15AuPRzAHmuHwbXMqMeBJa4O78pDvgvoX6M6hq4J2Jc3K7FV6+ILZnKHvLWid8NY0TyReGmOq6HZmy6eHYGUmMYLTkaGgkACSALmyMSSUrJJJJIEkkkgEkkkgEkkkgEkkkgPlrK0fh4b7KHViZbLeVyCFUG5jExyvdTw9InWbR3QqY9rHNGYGxNpju5rB20z7Wxm3DS5XSOvr3d/zZYO0sP8Abnm0ezX4J1WF5Z+GY/8ADa638NOjnSRrx8OKzA2CVo4EZqYIgGb+B9qDyv2fFwe18fKUPTdYgAGyIrjUH/hCMwuUmb34JaRLwnSytcADfU6/8ICvtJwcZaPb+qPc6LR70Bi6e8/MQi3g8eak3bbvVaY0mTHtU/2gf6rB3A/qui2H0Vw9VjKvbIMyx5EHdqADrdbQ6K4X9yPN36qtVGXkwl04/AbWfUcQ+Ijda8ptp4x1PKWxfijNq4QUcUW0mwMrTAk9+qD2w2zZtdKqmqC/xqpGg9v6qI2zU4Dy/wB12Oy+j9B9Cm51IEloJJLr+1E/s1hv3Tf+r9U9Wovkwl1pw42zU4DyPwK6UUWltnnNrYW5iUL0l2XTpmn1bAyc0xN/RjfzKtawFuonlKXV0MuZuLqLAQSb8Bw71UTF4kcx/snpsdfW9ieHBWUWuENIzDiqTYgwCJgCRJi0eS9mwHSijs7Y2Ec/U0GdXTGryWye4SbndK8edRBbYbj7ig6T6lYMNR7n5GNY3NfKxohrRyCVi8Lp3XRj6W6zMW92KJdRqu0F+q3DqxwAgFu/XXX2jDYptRjXscHNcA5pBkEHQhfMdLCgSCJkLqegPTx+Af1VUl+Gce80ifxNn2jfqL6zppM/17ykqcJi21WNfTcHMcJa4GQQd4KuUtCSSSQCSSSQCSSSQCSSSQHyrTZvm+79OZV9Pjc3t8VS4kbieJsIhSY7Ne2miu9MeeioXeQZtII+KC2mPtWn+GI10MLSwz4qRrI/X9Pagdqj7RhG8OPuSp4zVA1h2jz15eCNwphgEbygnm5kcEXhCcvzvR9qvRqpcTuiDI+KgWE/PmrHNM7i3uiE7YnXxTT0r6qXX0aPaVRtBgtHP4Il0azv3qnaI7LY538All0MO3ebJw7KdFopiGxmuSfSvvRZKDwFSaNO0dhpjwCsL1cceWPO3NbaIGLdPqNWXtIW8efxRXSOq04gnNbKBqNRuWXUqjLx047ucKdcOrD6dvsc/wD89P8AlCKzDRcxgelFNlJjcryWtA0b+qd3S9vqO8XNV49MMsL7VPpY6TS/q+Cp60NZJtuEWvuQG1NuisWw2MvEgzJH6e1X9e/fSdHzyUyXdb/5kaLapEGCZHh5p6bpP6TuQTdqvFjTdHzyVzKzni1Grre1jxF4T1U2LKhAJmdDvsPYqcJUHVtuPRGlkZQ2Q+scoikSCJqnKBGkkA6zw3bke/oJi20xlptrAC5o1GVd25rTm9iNUvpktIcTHHUH/dWNAcIIB/RUMpOBIILSDEEQQRuMxCrzuBMJaN1PQTp+/Z9Tq6kvwzjcXJpk/iZO/i3f36+74PGsq021Kbg9jhLXAyCF8xFktMx47lu9CfpAqbOqBriamHee0zgfWYTo7lofaprbHJ9DpLmMP9IeEqNDmVczTAmIgmYBDoM2Wh0e279bY6o1pawOLROriIkgixF9RwWftN6W10kpSVAkkpTZkA6SrOIb6w8wkjYfMVamQZdF5hovbiTJUaZgiREzyvFk+awm5jf88E1NuZ7BFi7fx+KvUY39QqUC0yDe+754oLH1A9zL3gz431WpVpANe2+pFtbHTmszGntUxoZdPHQanzRYeN3QdTUhFYBsjmha7e0YE6e5G7NEEcNZ8kHeITyIvxOvz3qLTMlTrgF1xI3fPinpZBIAjjPchNQrO7NuPuCox7ew08SfcFfnGWx13QAOaqx7fsmx6xmOYU3pWH/UdZgK4GHplxPoN3ngIAG8roNjdGGVmdbiy7I70aQJAI4uIu73clyXRPDuruYKnoMAMaWiBPf7u9dvjsduGmnguvw+PfNcnmy1eAm0+juAcRGHaA0EQ0loMn8WUguPihDsrCt9HD0fFmb2ulRq4gkwLnkh31yN66vSRlMstdihQZ+GjSHdSZ/aouEf5bB/Qz9EAMc4RcmN3wV7toAhHr/CtsW16/Dsb5DW/orG7ZqxHW1HcySsqvi5i6j9chGv4e7eWsdqVt7neaYbYqby5YlXaHqqv607iVWjldCzbTvWlFUdsNPpBvfAnzGi5UVD4IqkbF14Fj+h4Ishab+2XMrMzVJcAPTF6lLgZ1q0+LTJ9XgfO9r134epke3cHNc10tqMPovYd7TB8iDBBC63D4uJ4HxQ9ehSkUq7Wmi4k03OLh9XqmNS0g9U62YcQHbr8vl8X3Gviz1xWFSbLMxNyRA1UszOz1gBaCZnmDHiJHktanhZqOoOw9Nj2mC01zTvyL3kHjbUQs7pTsd+GLczC1rtJv5OFnd4XJljdOiZTeg5xjsxn0Xy4NGm9oMCwgG1l670Q29VpFlCm01nva3XO0U4LgXvkZmN0GWAZK8Pw9NxiJteYNo4ReV6j0I6a08Hh4e1hqOBLXEuc8XMtqHUboAgQJK5bqcttvQ+kPT2lg6rKVSXuLZeGC7eBuYA152QG3vpUoUabHUoql0HLmALW7y4CS08l450j28/E16lWo6XHhuH4WjkAufdUcXHd+oulMrab1xn02uLnAUx+DfMQD1hjfJ04LE2h9J+JqNdD8glxhg1ndOtu/RcDTNj7eUTuTitIMc/cldnNVsV+ltdzpL3GwuSdwA+CS58jkPFJHpB610eJvJLfndbQ2QocCbWF43RbdG9G6zIN+XLchW0HBxjdIOliRvuuy9ueaWUqQyl+l5PPhPddZONb9o07ibd0I8YkAZJB3EcO9VbRbAEz6TT5gz7Anehj2BqOEmZM6+QROy6Qa4gkkEaEWA4+1UuYSTEbvcrMFWkuB7v1hJV6GUW5n8iHagcDBnwQ5fM215ack+CdPgD7jKpDoE2mdL2Qg+H2eQ01qlsrrCMzeRIb8QhXY81nw4yBedPDRX16pJ7UG3H4IDEVWk2aG7yBYTvgbkb+lx6JsPHUsPShzu0bn5HzYKvE9IqU+lPl+q4fZ22W0iCadKpxDwb98a+7kujw30lhggYag3/ANsFnuldWPm1NOfLxbvLRo9LGMD2sY4vdAzRJaNSGgaTaTwCDdtFx0o1j/S7+1DYn6T6hdLKLAIuHF5nxBHuQzvpFqn/ACqY/Mf/ACR839E8N/Bxq1TpQqeII+CgTW/cnxIWY7pxXP4Kf5T/AHKs9M6/qs/L/wDpHzf1XxX8aJpVz/lx/U39VL6pX9Vn5wswdL63qU/I/wByuHTJ8fcUye939yfzf1N8V/Bn1Ov6jPzj9VL6pX/dt/OP1QP7ZVd1KkPzf3J29M6u+jSP5h7nJfIfx38dHsnG16TCDhaFUE2L3i3EAg3HJF4OviM73Nw+Gh2rS4EN7t4HJZ3R7pXh31GDFU6gaWukUWFzs+YCmG9sy3LmJtrC9UwHRbCPaHsdXZO54yOFhYtc0FEzZ3DTjMPtLEMaA/CYaoBMdttgTpxtos1uw8RiszKVFrt+VtWm5zR3ZpXph6G0CZNSoR/TPmQfcjMF0SwTKjamQ1KjbtfVc55b/KJyt8AjLOjDCb3XjvSfoZi6WBbicRSLXUC2me00mpSNqbjlJuww3m1w9VYFLpZUGHNFxY5joIaQXFjho9rz6J7h3r6dxLKdZjqbwHNeC1zToQRcLyXbP0ElxqnC12tGcljagJsROXO24gmNDOtt/Pllbw6scMb9vI62PcZhxVdCsbkklbHSfoLjcFBr0CGC2dnbZ4ubp4wufo1InVYek/Gsk+mh1+9Lr7nn4z7EC9wOjid+kfFT6wiB+vhoomOjX0a5IjS8+zfwTurfhnXihePDkrgQI7valYcRDxxSUKjiTp7Akmt1+SbX0E8+5U06cBx4X8puliDDtTI3/wCybCUiSQCCSDraN/Fb6u3LFBLcpLdSQSecqjHOdkYcstzgZp0MEgAcLn2KT6djJgD5un2owNosykkdaD5t9qKrHsJ1gzSeH/CnQwJacxjtSfb71Cm0Z73tvRuJqiGm030Ol+CWxl0lgWy47uyb20iP9ljVsXlka/O7iiMRjCBYxNvBVbFoh+JohwloeCZuCG3IPKArnPCfXXNBV3OAkxusmYHRMWPzK7npXsiniGN+r0mMqZ4dlhjQ2DcjSAd6f9mMI1oaalXMAATLYmLwMuir0KZzTiMPTBcABOaALTc2ELcb0SxJ0w7x3gN95Co23sJtIZqVQvbOjhBB7xuK6HZfSxz6Dcx7TRlPONHePvCrGc6GWW+Y53FdEMU0SaTjeOyWuPkCSBzVQ6M4n9xU82j3ldPV6QuQlTb59ZX6QpnWH+zGJ16k/mZ/cpfs5iP3J/Mz+5aL9u8yqH7c7/NL1g9qF/ZrEbqcd76f9yuodE65nNkZ3umfyyjNmbaoZoxHWhu40shI4yHn3LpsNU2W9mZuKqMIB7NZwY6YdubTIIszQk3NtJPWFc65I9FKnr0/M/2o7AdFqQvWqF38NO3m438grNrbZwIDhh/rL3aAv6tre/TMRygFYP8Ai54J6kLeVj0LZmOoYb7mm1h3uAlx73G60P2tPEry4bYKmNrq9xF8W3qA6XnirqfS08SvLGbVPFFYPaBc8Cd4T3EXx6e67J21kw7q79w7I9Y7gO82VNLpQQImTv5k+kvMNudOQ5lKlRkMZJv+MgkNdHDU+SyafSZ86lTNCYZaepYjpw6lULSQ5p3G4IO7msHbXQ3DY5hq4Nop1gJNEWZU39j1HctDyXF7R2yajQTqj+j23HMeCClljjTlyxjnX4NskGQbg20ixngZ3KJwTfn/AGXU9N6LHVG4hkfa/eARaoNTA0zC/eCuYlYZYct8crZtUNnt7/nmk/AMOpcPBpHsIV/mnUekae1DnZbd1X/pf+iSuhJHxxruj8RW7RImPhoqnvgtHf5RvKqrP7fz7t6pexxiLRJ8Pncq2wmOuxObe6NyqxVVruz+CQeMEWsofVXEXJ+CQwnEpaOcIA0+ag+mD6NvnmrvqnJWVKQa0ngCU9F7MTE05eGjvPu3LuOjv0dVixtd7BTa69M1Kga5w4imNGnmVh9FMD1uMpty5iTZvEgGPaSf6V9GYrZcsYC2QGtAtMQAIVY8J8md1qPD8bhqlGo5j7Ea/Az4+1Z7KdSq4ikx9Qj1ASB46L0Lp1sUHEYal6PWQxxG5uZzjB4hggeC29o7L6mkynTaaQNjksctw2+6dO4DiVta5va48vIcd0exIplz6NQMgyYkC1ySJAWZsTCy97QLupkt5Gndw7rO8wvfuiuDqUqj6dQl1rgkuEOHZaRpNnGOBK8z6U7GZgNqvyiKTHMxAb/o1IZXb3AOnuYs7dVv4+cXE1WmdSqhS3ZmjU6yba2bK19rbPDDVYY7NVjdSJaTU4cS1p8BxQ9GkAPLW0HsxIHou/jb2BvlPLJU5AswwP4ptPZa423kSGyO5OMGOLzvENaJHLt3P8Ppclo5R/5X3adsx/8AYbbgEoie7Mf5fXdH4P8AWb2zGijamecE3cHm8atvyEAy63oelfRTw2y8+fK09lj3+kLhkSB2PSvpqEW4z5SZ9W9zGrP4m/acVpbBPbrjjhMRv1AZI0sW2t+PijYc43CfwnWPSGtux6Hp9odjWyb6r/C7UDUa27Po+nf0dUew6dwFrS3sWGbRlvQd2zaDdO3dvsBb1RktfRlvQd29IKezZ31YcHaxuN7dkXEuvduoUTQ/m/LPeBlcZPuWja2+QPFoyz/KzWx+05qOvlOsdnsjNxay/pfecZQQAUrwLnx3a6xPgmqvLGOI19Hz/wBlrbNH29EgSespHQGxePw6NYZ9IXdvCydpOGYAaZnOHcJy/BVLwn70N2PsSrinO6sCBqTYAaDvPILXrdBa7QS19J8ata6SO8LueiWwsuzMO5gjP9o4wLkVXtLfy5RCLw3R14qBwkdp0BwIJE9loH4pnUWAE2VSObPzWZWPKcTgn03dXUBa4RbjOhB3grrcD0KpOblqPr032GcQGtceLTcibI76R8MKRpOc3K9j43nMwkkFp3iRcbiSuv8AqnXZHO7TbOygBpd6oc6ey3jAlVPxGXlupXjG3KNSjWDKw7bTlLho8fhd3/AhUm66H6VMMKddnak3k7zpNu9c8HyJWOXFdeF9sYUpNKg6ZSBKFzmrMx5+SSqjvSQfLZNIATI5m36qsubxb8+9Zrq+a5IaNwm571QIJgGIi5sstixuZgOHfZRGUmJv3wsI20IT578e4eV0SjTX65o1IhZ+O2qxwIAubclQ948UD1JuTwT2UxjveiHRTHB9DF0WB7QOtaA6C4Me5rxHEyREzcL3HA9LcPUYHFwY6O011nMO8EarwDot9K2LwRpMzdZh6Yy9UQ0AtJLiQ6JDu0bkld5tT6SMBWph4c5rng9kt7QMxBImJ4qfa9UZY2cwN0w2+H42niWg5aLmlogjMxpPWHgZlx7gvTziqddgqNIcxwBaW3sRoePcV5J9fpYm1Ih2mhbYc796L2JtrEYCW0i19ImeqqTDeORwuByW/Dmyv1Xp2GrAOaGDfwi2+ALDvXjv0k7XZV2o9wM02AUXRBDm5XMrd8Z3/lC3tsfSHXqUy2lTZRkQXNJc7wcQI7wJXn+Iw8/PzxT9d9qxy1NQzCXsIcTnyOYeb8OQR3y1njmQVF1hH8IG65ykNb6rjuoGx1Klsus5pqN1dTqNqCd8wL8jDZ7yp18LkOYXpuktdp2DE03boFw78drWU63GuN1dItdp/MAItD7WHqVv4D9mEwd/3brQ+0kepV41Pu+CVNkxeZaOcs7P5qP+l94VLqz7ANxltoHNvDDHtKV7Vk28Z4XOp/hdxr+iVp9HD9pVHHDYo9/2DjOX8RteqPS03rO6r3x49mBO53/pijthPy1XTp1OKadwDjhakBx1pu/0hYXO5AZg85vYZ80bx+/iL1NWpyfGb2+0zRvb+/Ij7zVqjlsZtEZs3YAMHL1hH3R4Blnb1OpTPan+rN2I9PL1kfc8g2zt6YRzaczM+nJ9YH/ONvvPwqAOneDud2rQZ/zH2+9HZG/lOo25nXfm7EelGePudbNbZ0hQDZMCSTMADKTBvIH3X8g9JMhWyzD80T1bX1DwDwwBpd6zy9zBmEtvZYTodVjcB7r/AKLZ2i4UaLmE/aPgEQB1bG3a0AehmcZyTYNB/EsTAukucd+nxTn4X9exfR3tzrMG3DZvtKDnOa31qb7mBvglwI4ELpX42xyNAPEe0ADevCqGKLHBzCWuBkFpIIPIjRamM6a4uozI/EVC3Q3AJ7yACVtuRxZ+G5ZbbX0h9IeuqUqDDmFEQ4zMvM2nfAJCt2L9JLqFBtKq0PyiGO3gbge5ef18eG6eznqgsTji/ks7nrp0TwSzVafSnbxxVc1D/wADcAp0D2B3LBJW3h39hvcst7u3R6zGagqUiqw9OHJxPaWXkUk096Sa1RalkCnkUCAs9GaEgpFyb53pFpFQreiVPMqq5smOmbU1UcyetqoC+iFdjtmbVfQqNqMjMNJE6rr9n/SGHGMQIEatbv7huXBEwmzJIuEr0l/SXDFpIqDuIcD5ICltujUcGtME+sI7lw0pw5VLYn4o63bBFN9N7R2nEtN4DhYgHhfembtN7JhtRs65S0g94mD4hc1iNoPeAHOnLppbxHcrqGNe5zWkyCQPaqxvOiuGo3jto72+dGnrxsyx5qo7YHqM1zfdR2vWtF+eq6Pop0dw9ao9tSnIDZF3CLgbjzRtbZOzmmpOHqAMFTtS/K80o6wMOeZBI1AWvk8d8eWq5sPLjnNxxh2yP3bNZ+7eJPGztbDyVQ6QlrpbTYDBbMVJhzS1w9O1rLvv2SwPUvquoVqYaHOIc54dDRJIAeUBg+imFql5bSLAy5FU1Q4AtzNcRmiI9yjbX3xcd/jMAAMZGg7LzbxcUx20T+Bl/wDSZ8QV1eE2FhHtc408mRgqE1OtE0zOV7RnuDDuCvp7MwjadJ/1MvbUFPtzABqEAAtNQmb7gjZe8/HG/wCN1NwA7qdIf+KjW27WIu98cA+B5NK76ls+lndTbgKWdrQ4BzmQQXESSAY9ElTxmDpVNmVKooUqZdTfGUNMQbEGAYIgg21Rse8/HleIxObh7VRnUSks9umThd9bcNCoOxLjqVWnRunqGlJSgqwUCUlRWAtiiYaO4LIAvC2Gm3BOJyXApgVEFPIKaeUp5pKB7wkhS4eSbIpHh8800blKUISU8tohRlI4ryqqqLFXuUXR5phk19FobHpAtcd7SJ7jofMEeIQWIZBvop4LFmm8OaQHC1xLXA6tcN4KmKsbJwjHDQIWpstnDyRNPbbD6dFw50akjycHeUhL/FKBPp1G/wAzAf8Atf8ABPSOWY7ZQ3SqK2ALWzMxry5rc+sUTpVp+Ie33tj2pOZTI+8pfnZoddSg92uYKtwT4qMJ0DgT3Smq4dwAdBymYJ/FB3cVPB6kFOXXJ2bmnp3RzpDhm1nEvp0xkjtOEG43neqsTjab3PbnpOYDing9exoqCtBa0Q7M08TEWXCfVRwVbsKFr5fNfJluxy+P/wA08c1K9FoYmm7D1wa2Wet6pjsQ1xh1MNh5zkO7WaJJidyns7GU3ve99RtL7oNBrMBcadMtJcGPILZIsV5t9VHJRq0Ias/dp8X9drgWMyFvXUqXZotd1lRlTO6k5znQ0PkMPZtI00RuE2tRbTwjKlej9kS9/bae00EUxAJm7pn+FedtwwhS+rhHsPileiVOlWHb9ZcK7M9Ts04zmGtZlZMNt2i4qraHTPCfUnUKb3OPVdW2GOEnLAudFwHUBTbR4CeSPcTw472zXBTo0i4wPn5gpq7pd7ldg3hp7VrRpPP4KW636mJtJ+PNSGGCs+t0xvcf6QPeVWceNzJ/mM+6EaTqpimrwRT7btBcD1juA8Yk8ign7RfuLW/ygT56+1UPeXOkkk8SZTP1WYdsvk3Op5laA0Q+DpwOfz8+CJTKnhTDNVWKilmQUIhJP1nd8+KSatf1cVHcpae7kmEFR2NScmcnUXHgmBugoRKjPKU5Gvz4qt7kuyVVjNihKlFFlVlqNLlBGkRon653f3396Je1QLEbCnr+LR7vcm6wcPapuYoOpo2OFlLFZRAJg6gwQe8GyfrwDmAAPd8CSPYqCxNlVbA4bVdwpn/4x8E/+KH1aX5XD3FAQlCQ0P8A8UPq0/8Ar/uUKuPzAjKwTwz/ABcUHHzdMAjYG/XzwZ5E+8qJ2g7+Af0N+IQkJQgaE/4g/wBeO4Ae4KL8Y42L3kcJP6qiEkDSZrfNvgoh6UJZUzNmT96kGqQYkSIpqxjOSk1isY1MbWU3K1pSw2Gc89kT8O9a9Ho8TrUaDwAn4ppZfz8xopSjsVsN7LiHAcLHyQO9BQg7l7UlAtSVaPYhuu7nyTl1pupN9klMSsxTTaw8Ur90J4/RSn3eaCUltvYo5ZVtvb7LSokSUDaqFB7bogiyg1sn9UwoLFA00UWqMTKRbCdSoGmjMspm0eCStgnU1Hq0caKgafFGjtCdXyUMiN6lRNJGi2FDE2RF5FE0UaPYbq0jTRHVp+rTLYbq0siK6tIMQNhyzknFNXZE8JntUKadrFeGpyEJqsBTaFKFJqBbtb9ZdlDdG8BbNzPFPSpSTawEzw+SfaobkbWxDOpDWyHEgu5wOPfuTIVsvaLpyOkj1j+HhJUNq4SCXC3Hv4+Kzg0b58IWliMcx1Mi4JEX49/l5pjjpmkc/Ykmc7vST2XCyibKxJJZ/ZoOOvgn3Dv+ATJIpYk3VNU3pJIFI6N71BJJMUim496SSaMeyfqO9ROvgkkk0VO3ePxU+CdJFEN/t71W7ekkkZ9x70naD53pJJimOvinakkiJvRk49FJJMToxUt3zxCSSSoZ2qkdE6SE1OnqoVNCkknFY9HP6Jhr88E6SRJ0zr871Kn8D8EklSP9IpJJJk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12" name="AutoShape 12" descr="data:image/jpeg;base64,/9j/4AAQSkZJRgABAQAAAQABAAD/2wCEAAkGBhQSEBQUEhQVFBUWFxcWGBgVGBcXHBQYFxgYGBQXGBcYHCYfFxokGhUUHy8gJCcpLCwsFR4xNTAqNSYrLCkBCQoKDgwOGg8PGikcHBwpLCkpKSkpKSkpKSkpKSkpKSkpKSkpKSkpKSksKSkpKSkpLCksKSkpKSwsKSwpKSkpLP/AABEIAMIBAwMBIgACEQEDEQH/xAAcAAABBQEBAQAAAAAAAAAAAAAEAAECAwUGBwj/xABHEAABAwIDBAYGBwYFAwUBAAABAAIRAyEEEjEFQVFhBhMicYGRMlKhscHwBxQjM0KS0RZTYnKC0hVDY+HxorLCZHODtOIk/8QAGAEAAwEBAAAAAAAAAAAAAAAAAAECAwT/xAAiEQEBAAICAgMBAQEBAAAAAAAAAQIRITEDEhNBUWFCMgT/2gAMAwEAAhEDEQA/AOBp1G5IOURpz5WVlF19CG7pHl7VXhqrtB7kbTM+lqI10MSlpjSNcHX8N53xYaJ6YBdB0jcqasCbEX1JJHEDuQj9ptp1IO8Az8PehMgs4YQd4j/g/BZe0NmiJ3+5adHENJkEO8b6JPphxseNv0Qc3HJVKZbqq4utzH4QeJ0CHGGEFJpLwzh4p2kc1pUcDLY3q5mEaLOMHkIQNseRzThw5+a3G7Pb+I29/BTdsdrrtI4I5T7xgZxz80+cc/Mrfp7HDdSCfhopU9nNkwW8v0T5O5xz+YcHeZSzjn5ldC/AtB953BN/hzReQecIL3jAzcneZSDgNzvaujp4NsbjHEazomq4VpERYjj/AMpF7/Tnc44HzKlIjQ+1bp2TSBiTzv7rKNfDNBAbMcbJlctMii0uIaGuJJAABNydB4leobC+h52INWma7WOw7xTeQ1zgXuY15AuPRzAHmuHwbXMqMeBJa4O78pDvgvoX6M6hq4J2Jc3K7FV6+ILZnKHvLWid8NY0TyReGmOq6HZmy6eHYGUmMYLTkaGgkACSALmyMSSUrJJJJIEkkkgEkkkgEkkkgEkkkgPlrK0fh4b7KHViZbLeVyCFUG5jExyvdTw9InWbR3QqY9rHNGYGxNpju5rB20z7Wxm3DS5XSOvr3d/zZYO0sP8Abnm0ezX4J1WF5Z+GY/8ADa638NOjnSRrx8OKzA2CVo4EZqYIgGb+B9qDyv2fFwe18fKUPTdYgAGyIrjUH/hCMwuUmb34JaRLwnSytcADfU6/8ICvtJwcZaPb+qPc6LR70Bi6e8/MQi3g8eak3bbvVaY0mTHtU/2gf6rB3A/qui2H0Vw9VjKvbIMyx5EHdqADrdbQ6K4X9yPN36qtVGXkwl04/AbWfUcQ+Ijda8ptp4x1PKWxfijNq4QUcUW0mwMrTAk9+qD2w2zZtdKqmqC/xqpGg9v6qI2zU4Dy/wB12Oy+j9B9Cm51IEloJJLr+1E/s1hv3Tf+r9U9Wovkwl1pw42zU4DyPwK6UUWltnnNrYW5iUL0l2XTpmn1bAyc0xN/RjfzKtawFuonlKXV0MuZuLqLAQSb8Bw71UTF4kcx/snpsdfW9ieHBWUWuENIzDiqTYgwCJgCRJi0eS9mwHSijs7Y2Ec/U0GdXTGryWye4SbndK8edRBbYbj7ig6T6lYMNR7n5GNY3NfKxohrRyCVi8Lp3XRj6W6zMW92KJdRqu0F+q3DqxwAgFu/XXX2jDYptRjXscHNcA5pBkEHQhfMdLCgSCJkLqegPTx+Af1VUl+Gce80ifxNn2jfqL6zppM/17ykqcJi21WNfTcHMcJa4GQQd4KuUtCSSSQCSSSQCSSSQCSSSQHyrTZvm+79OZV9Pjc3t8VS4kbieJsIhSY7Ne2miu9MeeioXeQZtII+KC2mPtWn+GI10MLSwz4qRrI/X9Pagdqj7RhG8OPuSp4zVA1h2jz15eCNwphgEbygnm5kcEXhCcvzvR9qvRqpcTuiDI+KgWE/PmrHNM7i3uiE7YnXxTT0r6qXX0aPaVRtBgtHP4Il0azv3qnaI7LY538All0MO3ebJw7KdFopiGxmuSfSvvRZKDwFSaNO0dhpjwCsL1cceWPO3NbaIGLdPqNWXtIW8efxRXSOq04gnNbKBqNRuWXUqjLx047ucKdcOrD6dvsc/wD89P8AlCKzDRcxgelFNlJjcryWtA0b+qd3S9vqO8XNV49MMsL7VPpY6TS/q+Cp60NZJtuEWvuQG1NuisWw2MvEgzJH6e1X9e/fSdHzyUyXdb/5kaLapEGCZHh5p6bpP6TuQTdqvFjTdHzyVzKzni1Grre1jxF4T1U2LKhAJmdDvsPYqcJUHVtuPRGlkZQ2Q+scoikSCJqnKBGkkA6zw3bke/oJi20xlptrAC5o1GVd25rTm9iNUvpktIcTHHUH/dWNAcIIB/RUMpOBIILSDEEQQRuMxCrzuBMJaN1PQTp+/Z9Tq6kvwzjcXJpk/iZO/i3f36+74PGsq021Kbg9jhLXAyCF8xFktMx47lu9CfpAqbOqBriamHee0zgfWYTo7lofaprbHJ9DpLmMP9IeEqNDmVczTAmIgmYBDoM2Wh0e279bY6o1pawOLROriIkgixF9RwWftN6W10kpSVAkkpTZkA6SrOIb6w8wkjYfMVamQZdF5hovbiTJUaZgiREzyvFk+awm5jf88E1NuZ7BFi7fx+KvUY39QqUC0yDe+754oLH1A9zL3gz431WpVpANe2+pFtbHTmszGntUxoZdPHQanzRYeN3QdTUhFYBsjmha7e0YE6e5G7NEEcNZ8kHeITyIvxOvz3qLTMlTrgF1xI3fPinpZBIAjjPchNQrO7NuPuCox7ew08SfcFfnGWx13QAOaqx7fsmx6xmOYU3pWH/UdZgK4GHplxPoN3ngIAG8roNjdGGVmdbiy7I70aQJAI4uIu73clyXRPDuruYKnoMAMaWiBPf7u9dvjsduGmnguvw+PfNcnmy1eAm0+juAcRGHaA0EQ0loMn8WUguPihDsrCt9HD0fFmb2ulRq4gkwLnkh31yN66vSRlMstdihQZ+GjSHdSZ/aouEf5bB/Qz9EAMc4RcmN3wV7toAhHr/CtsW16/Dsb5DW/orG7ZqxHW1HcySsqvi5i6j9chGv4e7eWsdqVt7neaYbYqby5YlXaHqqv607iVWjldCzbTvWlFUdsNPpBvfAnzGi5UVD4IqkbF14Fj+h4Ishab+2XMrMzVJcAPTF6lLgZ1q0+LTJ9XgfO9r134epke3cHNc10tqMPovYd7TB8iDBBC63D4uJ4HxQ9ehSkUq7Wmi4k03OLh9XqmNS0g9U62YcQHbr8vl8X3Gviz1xWFSbLMxNyRA1UszOz1gBaCZnmDHiJHktanhZqOoOw9Nj2mC01zTvyL3kHjbUQs7pTsd+GLczC1rtJv5OFnd4XJljdOiZTeg5xjsxn0Xy4NGm9oMCwgG1l670Q29VpFlCm01nva3XO0U4LgXvkZmN0GWAZK8Pw9NxiJteYNo4ReV6j0I6a08Hh4e1hqOBLXEuc8XMtqHUboAgQJK5bqcttvQ+kPT2lg6rKVSXuLZeGC7eBuYA152QG3vpUoUabHUoql0HLmALW7y4CS08l450j28/E16lWo6XHhuH4WjkAufdUcXHd+oulMrab1xn02uLnAUx+DfMQD1hjfJ04LE2h9J+JqNdD8glxhg1ndOtu/RcDTNj7eUTuTitIMc/cldnNVsV+ltdzpL3GwuSdwA+CS58jkPFJHpB610eJvJLfndbQ2QocCbWF43RbdG9G6zIN+XLchW0HBxjdIOliRvuuy9ueaWUqQyl+l5PPhPddZONb9o07ibd0I8YkAZJB3EcO9VbRbAEz6TT5gz7Anehj2BqOEmZM6+QROy6Qa4gkkEaEWA4+1UuYSTEbvcrMFWkuB7v1hJV6GUW5n8iHagcDBnwQ5fM215ack+CdPgD7jKpDoE2mdL2Qg+H2eQ01qlsrrCMzeRIb8QhXY81nw4yBedPDRX16pJ7UG3H4IDEVWk2aG7yBYTvgbkb+lx6JsPHUsPShzu0bn5HzYKvE9IqU+lPl+q4fZ22W0iCadKpxDwb98a+7kujw30lhggYag3/ANsFnuldWPm1NOfLxbvLRo9LGMD2sY4vdAzRJaNSGgaTaTwCDdtFx0o1j/S7+1DYn6T6hdLKLAIuHF5nxBHuQzvpFqn/ACqY/Mf/ACR839E8N/Bxq1TpQqeII+CgTW/cnxIWY7pxXP4Kf5T/AHKs9M6/qs/L/wDpHzf1XxX8aJpVz/lx/U39VL6pX9Vn5wswdL63qU/I/wByuHTJ8fcUye939yfzf1N8V/Bn1Ov6jPzj9VL6pX/dt/OP1QP7ZVd1KkPzf3J29M6u+jSP5h7nJfIfx38dHsnG16TCDhaFUE2L3i3EAg3HJF4OviM73Nw+Gh2rS4EN7t4HJZ3R7pXh31GDFU6gaWukUWFzs+YCmG9sy3LmJtrC9UwHRbCPaHsdXZO54yOFhYtc0FEzZ3DTjMPtLEMaA/CYaoBMdttgTpxtos1uw8RiszKVFrt+VtWm5zR3ZpXph6G0CZNSoR/TPmQfcjMF0SwTKjamQ1KjbtfVc55b/KJyt8AjLOjDCb3XjvSfoZi6WBbicRSLXUC2me00mpSNqbjlJuww3m1w9VYFLpZUGHNFxY5joIaQXFjho9rz6J7h3r6dxLKdZjqbwHNeC1zToQRcLyXbP0ElxqnC12tGcljagJsROXO24gmNDOtt/Pllbw6scMb9vI62PcZhxVdCsbkklbHSfoLjcFBr0CGC2dnbZ4ubp4wufo1InVYek/Gsk+mh1+9Lr7nn4z7EC9wOjid+kfFT6wiB+vhoomOjX0a5IjS8+zfwTurfhnXihePDkrgQI7valYcRDxxSUKjiTp7Akmt1+SbX0E8+5U06cBx4X8puliDDtTI3/wCybCUiSQCCSDraN/Fb6u3LFBLcpLdSQSecqjHOdkYcstzgZp0MEgAcLn2KT6djJgD5un2owNosykkdaD5t9qKrHsJ1gzSeH/CnQwJacxjtSfb71Cm0Z73tvRuJqiGm030Ol+CWxl0lgWy47uyb20iP9ljVsXlka/O7iiMRjCBYxNvBVbFoh+JohwloeCZuCG3IPKArnPCfXXNBV3OAkxusmYHRMWPzK7npXsiniGN+r0mMqZ4dlhjQ2DcjSAd6f9mMI1oaalXMAATLYmLwMuir0KZzTiMPTBcABOaALTc2ELcb0SxJ0w7x3gN95Co23sJtIZqVQvbOjhBB7xuK6HZfSxz6Dcx7TRlPONHePvCrGc6GWW+Y53FdEMU0SaTjeOyWuPkCSBzVQ6M4n9xU82j3ldPV6QuQlTb59ZX6QpnWH+zGJ16k/mZ/cpfs5iP3J/Mz+5aL9u8yqH7c7/NL1g9qF/ZrEbqcd76f9yuodE65nNkZ3umfyyjNmbaoZoxHWhu40shI4yHn3LpsNU2W9mZuKqMIB7NZwY6YdubTIIszQk3NtJPWFc65I9FKnr0/M/2o7AdFqQvWqF38NO3m438grNrbZwIDhh/rL3aAv6tre/TMRygFYP8Ai54J6kLeVj0LZmOoYb7mm1h3uAlx73G60P2tPEry4bYKmNrq9xF8W3qA6XnirqfS08SvLGbVPFFYPaBc8Cd4T3EXx6e67J21kw7q79w7I9Y7gO82VNLpQQImTv5k+kvMNudOQ5lKlRkMZJv+MgkNdHDU+SyafSZ86lTNCYZaepYjpw6lULSQ5p3G4IO7msHbXQ3DY5hq4Nop1gJNEWZU39j1HctDyXF7R2yajQTqj+j23HMeCClljjTlyxjnX4NskGQbg20ixngZ3KJwTfn/AGXU9N6LHVG4hkfa/eARaoNTA0zC/eCuYlYZYct8crZtUNnt7/nmk/AMOpcPBpHsIV/mnUekae1DnZbd1X/pf+iSuhJHxxruj8RW7RImPhoqnvgtHf5RvKqrP7fz7t6pexxiLRJ8Pncq2wmOuxObe6NyqxVVruz+CQeMEWsofVXEXJ+CQwnEpaOcIA0+ag+mD6NvnmrvqnJWVKQa0ngCU9F7MTE05eGjvPu3LuOjv0dVixtd7BTa69M1Kga5w4imNGnmVh9FMD1uMpty5iTZvEgGPaSf6V9GYrZcsYC2QGtAtMQAIVY8J8md1qPD8bhqlGo5j7Ea/Az4+1Z7KdSq4ikx9Qj1ASB46L0Lp1sUHEYal6PWQxxG5uZzjB4hggeC29o7L6mkynTaaQNjksctw2+6dO4DiVta5va48vIcd0exIplz6NQMgyYkC1ySJAWZsTCy97QLupkt5Gndw7rO8wvfuiuDqUqj6dQl1rgkuEOHZaRpNnGOBK8z6U7GZgNqvyiKTHMxAb/o1IZXb3AOnuYs7dVv4+cXE1WmdSqhS3ZmjU6yba2bK19rbPDDVYY7NVjdSJaTU4cS1p8BxQ9GkAPLW0HsxIHou/jb2BvlPLJU5AswwP4ptPZa423kSGyO5OMGOLzvENaJHLt3P8Ppclo5R/5X3adsx/8AYbbgEoie7Mf5fXdH4P8AWb2zGijamecE3cHm8atvyEAy63oelfRTw2y8+fK09lj3+kLhkSB2PSvpqEW4z5SZ9W9zGrP4m/acVpbBPbrjjhMRv1AZI0sW2t+PijYc43CfwnWPSGtux6Hp9odjWyb6r/C7UDUa27Po+nf0dUew6dwFrS3sWGbRlvQd2zaDdO3dvsBb1RktfRlvQd29IKezZ31YcHaxuN7dkXEuvduoUTQ/m/LPeBlcZPuWja2+QPFoyz/KzWx+05qOvlOsdnsjNxay/pfecZQQAUrwLnx3a6xPgmqvLGOI19Hz/wBlrbNH29EgSespHQGxePw6NYZ9IXdvCydpOGYAaZnOHcJy/BVLwn70N2PsSrinO6sCBqTYAaDvPILXrdBa7QS19J8ata6SO8LueiWwsuzMO5gjP9o4wLkVXtLfy5RCLw3R14qBwkdp0BwIJE9loH4pnUWAE2VSObPzWZWPKcTgn03dXUBa4RbjOhB3grrcD0KpOblqPr032GcQGtceLTcibI76R8MKRpOc3K9j43nMwkkFp3iRcbiSuv8AqnXZHO7TbOygBpd6oc6ey3jAlVPxGXlupXjG3KNSjWDKw7bTlLho8fhd3/AhUm66H6VMMKddnak3k7zpNu9c8HyJWOXFdeF9sYUpNKg6ZSBKFzmrMx5+SSqjvSQfLZNIATI5m36qsubxb8+9Zrq+a5IaNwm571QIJgGIi5sstixuZgOHfZRGUmJv3wsI20IT578e4eV0SjTX65o1IhZ+O2qxwIAubclQ948UD1JuTwT2UxjveiHRTHB9DF0WB7QOtaA6C4Me5rxHEyREzcL3HA9LcPUYHFwY6O011nMO8EarwDot9K2LwRpMzdZh6Yy9UQ0AtJLiQ6JDu0bkld5tT6SMBWph4c5rng9kt7QMxBImJ4qfa9UZY2cwN0w2+H42niWg5aLmlogjMxpPWHgZlx7gvTziqddgqNIcxwBaW3sRoePcV5J9fpYm1Ih2mhbYc796L2JtrEYCW0i19ImeqqTDeORwuByW/Dmyv1Xp2GrAOaGDfwi2+ALDvXjv0k7XZV2o9wM02AUXRBDm5XMrd8Z3/lC3tsfSHXqUy2lTZRkQXNJc7wcQI7wJXn+Iw8/PzxT9d9qxy1NQzCXsIcTnyOYeb8OQR3y1njmQVF1hH8IG65ykNb6rjuoGx1Klsus5pqN1dTqNqCd8wL8jDZ7yp18LkOYXpuktdp2DE03boFw78drWU63GuN1dItdp/MAItD7WHqVv4D9mEwd/3brQ+0kepV41Pu+CVNkxeZaOcs7P5qP+l94VLqz7ANxltoHNvDDHtKV7Vk28Z4XOp/hdxr+iVp9HD9pVHHDYo9/2DjOX8RteqPS03rO6r3x49mBO53/pijthPy1XTp1OKadwDjhakBx1pu/0hYXO5AZg85vYZ80bx+/iL1NWpyfGb2+0zRvb+/Ij7zVqjlsZtEZs3YAMHL1hH3R4Blnb1OpTPan+rN2I9PL1kfc8g2zt6YRzaczM+nJ9YH/ONvvPwqAOneDud2rQZ/zH2+9HZG/lOo25nXfm7EelGePudbNbZ0hQDZMCSTMADKTBvIH3X8g9JMhWyzD80T1bX1DwDwwBpd6zy9zBmEtvZYTodVjcB7r/AKLZ2i4UaLmE/aPgEQB1bG3a0AehmcZyTYNB/EsTAukucd+nxTn4X9exfR3tzrMG3DZvtKDnOa31qb7mBvglwI4ELpX42xyNAPEe0ADevCqGKLHBzCWuBkFpIIPIjRamM6a4uozI/EVC3Q3AJ7yACVtuRxZ+G5ZbbX0h9IeuqUqDDmFEQ4zMvM2nfAJCt2L9JLqFBtKq0PyiGO3gbge5ef18eG6eznqgsTji/ks7nrp0TwSzVafSnbxxVc1D/wADcAp0D2B3LBJW3h39hvcst7u3R6zGagqUiqw9OHJxPaWXkUk096Sa1RalkCnkUCAs9GaEgpFyb53pFpFQreiVPMqq5smOmbU1UcyetqoC+iFdjtmbVfQqNqMjMNJE6rr9n/SGHGMQIEatbv7huXBEwmzJIuEr0l/SXDFpIqDuIcD5ICltujUcGtME+sI7lw0pw5VLYn4o63bBFN9N7R2nEtN4DhYgHhfembtN7JhtRs65S0g94mD4hc1iNoPeAHOnLppbxHcrqGNe5zWkyCQPaqxvOiuGo3jto72+dGnrxsyx5qo7YHqM1zfdR2vWtF+eq6Pop0dw9ao9tSnIDZF3CLgbjzRtbZOzmmpOHqAMFTtS/K80o6wMOeZBI1AWvk8d8eWq5sPLjnNxxh2yP3bNZ+7eJPGztbDyVQ6QlrpbTYDBbMVJhzS1w9O1rLvv2SwPUvquoVqYaHOIc54dDRJIAeUBg+imFql5bSLAy5FU1Q4AtzNcRmiI9yjbX3xcd/jMAAMZGg7LzbxcUx20T+Bl/wDSZ8QV1eE2FhHtc408mRgqE1OtE0zOV7RnuDDuCvp7MwjadJ/1MvbUFPtzABqEAAtNQmb7gjZe8/HG/wCN1NwA7qdIf+KjW27WIu98cA+B5NK76ls+lndTbgKWdrQ4BzmQQXESSAY9ElTxmDpVNmVKooUqZdTfGUNMQbEGAYIgg21Rse8/HleIxObh7VRnUSks9umThd9bcNCoOxLjqVWnRunqGlJSgqwUCUlRWAtiiYaO4LIAvC2Gm3BOJyXApgVEFPIKaeUp5pKB7wkhS4eSbIpHh8800blKUISU8tohRlI4ryqqqLFXuUXR5phk19FobHpAtcd7SJ7jofMEeIQWIZBvop4LFmm8OaQHC1xLXA6tcN4KmKsbJwjHDQIWpstnDyRNPbbD6dFw50akjycHeUhL/FKBPp1G/wAzAf8Atf8ABPSOWY7ZQ3SqK2ALWzMxry5rc+sUTpVp+Ie33tj2pOZTI+8pfnZoddSg92uYKtwT4qMJ0DgT3Smq4dwAdBymYJ/FB3cVPB6kFOXXJ2bmnp3RzpDhm1nEvp0xkjtOEG43neqsTjab3PbnpOYDing9exoqCtBa0Q7M08TEWXCfVRwVbsKFr5fNfJluxy+P/wA08c1K9FoYmm7D1wa2Wet6pjsQ1xh1MNh5zkO7WaJJidyns7GU3ve99RtL7oNBrMBcadMtJcGPILZIsV5t9VHJRq0Ias/dp8X9drgWMyFvXUqXZotd1lRlTO6k5znQ0PkMPZtI00RuE2tRbTwjKlej9kS9/bae00EUxAJm7pn+FedtwwhS+rhHsPileiVOlWHb9ZcK7M9Ts04zmGtZlZMNt2i4qraHTPCfUnUKb3OPVdW2GOEnLAudFwHUBTbR4CeSPcTw472zXBTo0i4wPn5gpq7pd7ldg3hp7VrRpPP4KW636mJtJ+PNSGGCs+t0xvcf6QPeVWceNzJ/mM+6EaTqpimrwRT7btBcD1juA8Yk8ign7RfuLW/ygT56+1UPeXOkkk8SZTP1WYdsvk3Op5laA0Q+DpwOfz8+CJTKnhTDNVWKilmQUIhJP1nd8+KSatf1cVHcpae7kmEFR2NScmcnUXHgmBugoRKjPKU5Gvz4qt7kuyVVjNihKlFFlVlqNLlBGkRon653f3396Je1QLEbCnr+LR7vcm6wcPapuYoOpo2OFlLFZRAJg6gwQe8GyfrwDmAAPd8CSPYqCxNlVbA4bVdwpn/4x8E/+KH1aX5XD3FAQlCQ0P8A8UPq0/8Ar/uUKuPzAjKwTwz/ABcUHHzdMAjYG/XzwZ5E+8qJ2g7+Af0N+IQkJQgaE/4g/wBeO4Ae4KL8Y42L3kcJP6qiEkDSZrfNvgoh6UJZUzNmT96kGqQYkSIpqxjOSk1isY1MbWU3K1pSw2Gc89kT8O9a9Ho8TrUaDwAn4ppZfz8xopSjsVsN7LiHAcLHyQO9BQg7l7UlAtSVaPYhuu7nyTl1pupN9klMSsxTTaw8Ur90J4/RSn3eaCUltvYo5ZVtvb7LSokSUDaqFB7bogiyg1sn9UwoLFA00UWqMTKRbCdSoGmjMspm0eCStgnU1Hq0caKgafFGjtCdXyUMiN6lRNJGi2FDE2RF5FE0UaPYbq0jTRHVp+rTLYbq0siK6tIMQNhyzknFNXZE8JntUKadrFeGpyEJqsBTaFKFJqBbtb9ZdlDdG8BbNzPFPSpSTawEzw+SfaobkbWxDOpDWyHEgu5wOPfuTIVsvaLpyOkj1j+HhJUNq4SCXC3Hv4+Kzg0b58IWliMcx1Mi4JEX49/l5pjjpmkc/Ykmc7vST2XCyibKxJJZ/ZoOOvgn3Dv+ATJIpYk3VNU3pJIFI6N71BJJMUim496SSaMeyfqO9ROvgkkk0VO3ePxU+CdJFEN/t71W7ekkkZ9x70naD53pJJimOvinakkiJvRk49FJJMToxUt3zxCSSSoZ2qkdE6SE1OnqoVNCkknFY9HP6Jhr88E6SRJ0zr871Kn8D8EklSP9IpJJJk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14" name="AutoShape 14" descr="data:image/jpeg;base64,/9j/4AAQSkZJRgABAQAAAQABAAD/2wCEAAkGBhQSEBQUEhQVFBUWFxcWGBgVGBcXHBQYFxgYGBQXGBcYHCYfFxokGhUUHy8gJCcpLCwsFR4xNTAqNSYrLCkBCQoKDgwOGg8PGikcHBwpLCkpKSkpKSkpKSkpKSkpKSkpKSkpKSkpKSksKSkpKSkpLCksKSkpKSwsKSwpKSkpLP/AABEIAMIBAwMBIgACEQEDEQH/xAAcAAABBQEBAQAAAAAAAAAAAAAEAAECAwUGBwj/xABHEAABAwIDBAYGBwYFAwUBAAABAAIRAyEEEjEFQVFhBhMicYGRMlKhscHwBxQjM0KS0RZTYnKC0hVDY+HxorLCZHODtOIk/8QAGAEAAwEBAAAAAAAAAAAAAAAAAAECAwT/xAAiEQEBAAICAgMBAQEBAAAAAAAAAQIRITEDEhNBUWFCMgT/2gAMAwEAAhEDEQA/AOBp1G5IOURpz5WVlF19CG7pHl7VXhqrtB7kbTM+lqI10MSlpjSNcHX8N53xYaJ6YBdB0jcqasCbEX1JJHEDuQj9ptp1IO8Az8PehMgs4YQd4j/g/BZe0NmiJ3+5adHENJkEO8b6JPphxseNv0Qc3HJVKZbqq4utzH4QeJ0CHGGEFJpLwzh4p2kc1pUcDLY3q5mEaLOMHkIQNseRzThw5+a3G7Pb+I29/BTdsdrrtI4I5T7xgZxz80+cc/Mrfp7HDdSCfhopU9nNkwW8v0T5O5xz+YcHeZSzjn5ldC/AtB953BN/hzReQecIL3jAzcneZSDgNzvaujp4NsbjHEazomq4VpERYjj/AMpF7/Tnc44HzKlIjQ+1bp2TSBiTzv7rKNfDNBAbMcbJlctMii0uIaGuJJAABNydB4leobC+h52INWma7WOw7xTeQ1zgXuY15AuPRzAHmuHwbXMqMeBJa4O78pDvgvoX6M6hq4J2Jc3K7FV6+ILZnKHvLWid8NY0TyReGmOq6HZmy6eHYGUmMYLTkaGgkACSALmyMSSUrJJJJIEkkkgEkkkgEkkkgEkkkgPlrK0fh4b7KHViZbLeVyCFUG5jExyvdTw9InWbR3QqY9rHNGYGxNpju5rB20z7Wxm3DS5XSOvr3d/zZYO0sP8Abnm0ezX4J1WF5Z+GY/8ADa638NOjnSRrx8OKzA2CVo4EZqYIgGb+B9qDyv2fFwe18fKUPTdYgAGyIrjUH/hCMwuUmb34JaRLwnSytcADfU6/8ICvtJwcZaPb+qPc6LR70Bi6e8/MQi3g8eak3bbvVaY0mTHtU/2gf6rB3A/qui2H0Vw9VjKvbIMyx5EHdqADrdbQ6K4X9yPN36qtVGXkwl04/AbWfUcQ+Ijda8ptp4x1PKWxfijNq4QUcUW0mwMrTAk9+qD2w2zZtdKqmqC/xqpGg9v6qI2zU4Dy/wB12Oy+j9B9Cm51IEloJJLr+1E/s1hv3Tf+r9U9Wovkwl1pw42zU4DyPwK6UUWltnnNrYW5iUL0l2XTpmn1bAyc0xN/RjfzKtawFuonlKXV0MuZuLqLAQSb8Bw71UTF4kcx/snpsdfW9ieHBWUWuENIzDiqTYgwCJgCRJi0eS9mwHSijs7Y2Ec/U0GdXTGryWye4SbndK8edRBbYbj7ig6T6lYMNR7n5GNY3NfKxohrRyCVi8Lp3XRj6W6zMW92KJdRqu0F+q3DqxwAgFu/XXX2jDYptRjXscHNcA5pBkEHQhfMdLCgSCJkLqegPTx+Af1VUl+Gce80ifxNn2jfqL6zppM/17ykqcJi21WNfTcHMcJa4GQQd4KuUtCSSSQCSSSQCSSSQCSSSQHyrTZvm+79OZV9Pjc3t8VS4kbieJsIhSY7Ne2miu9MeeioXeQZtII+KC2mPtWn+GI10MLSwz4qRrI/X9Pagdqj7RhG8OPuSp4zVA1h2jz15eCNwphgEbygnm5kcEXhCcvzvR9qvRqpcTuiDI+KgWE/PmrHNM7i3uiE7YnXxTT0r6qXX0aPaVRtBgtHP4Il0azv3qnaI7LY538All0MO3ebJw7KdFopiGxmuSfSvvRZKDwFSaNO0dhpjwCsL1cceWPO3NbaIGLdPqNWXtIW8efxRXSOq04gnNbKBqNRuWXUqjLx047ucKdcOrD6dvsc/wD89P8AlCKzDRcxgelFNlJjcryWtA0b+qd3S9vqO8XNV49MMsL7VPpY6TS/q+Cp60NZJtuEWvuQG1NuisWw2MvEgzJH6e1X9e/fSdHzyUyXdb/5kaLapEGCZHh5p6bpP6TuQTdqvFjTdHzyVzKzni1Grre1jxF4T1U2LKhAJmdDvsPYqcJUHVtuPRGlkZQ2Q+scoikSCJqnKBGkkA6zw3bke/oJi20xlptrAC5o1GVd25rTm9iNUvpktIcTHHUH/dWNAcIIB/RUMpOBIILSDEEQQRuMxCrzuBMJaN1PQTp+/Z9Tq6kvwzjcXJpk/iZO/i3f36+74PGsq021Kbg9jhLXAyCF8xFktMx47lu9CfpAqbOqBriamHee0zgfWYTo7lofaprbHJ9DpLmMP9IeEqNDmVczTAmIgmYBDoM2Wh0e279bY6o1pawOLROriIkgixF9RwWftN6W10kpSVAkkpTZkA6SrOIb6w8wkjYfMVamQZdF5hovbiTJUaZgiREzyvFk+awm5jf88E1NuZ7BFi7fx+KvUY39QqUC0yDe+754oLH1A9zL3gz431WpVpANe2+pFtbHTmszGntUxoZdPHQanzRYeN3QdTUhFYBsjmha7e0YE6e5G7NEEcNZ8kHeITyIvxOvz3qLTMlTrgF1xI3fPinpZBIAjjPchNQrO7NuPuCox7ew08SfcFfnGWx13QAOaqx7fsmx6xmOYU3pWH/UdZgK4GHplxPoN3ngIAG8roNjdGGVmdbiy7I70aQJAI4uIu73clyXRPDuruYKnoMAMaWiBPf7u9dvjsduGmnguvw+PfNcnmy1eAm0+juAcRGHaA0EQ0loMn8WUguPihDsrCt9HD0fFmb2ulRq4gkwLnkh31yN66vSRlMstdihQZ+GjSHdSZ/aouEf5bB/Qz9EAMc4RcmN3wV7toAhHr/CtsW16/Dsb5DW/orG7ZqxHW1HcySsqvi5i6j9chGv4e7eWsdqVt7neaYbYqby5YlXaHqqv607iVWjldCzbTvWlFUdsNPpBvfAnzGi5UVD4IqkbF14Fj+h4Ishab+2XMrMzVJcAPTF6lLgZ1q0+LTJ9XgfO9r134epke3cHNc10tqMPovYd7TB8iDBBC63D4uJ4HxQ9ehSkUq7Wmi4k03OLh9XqmNS0g9U62YcQHbr8vl8X3Gviz1xWFSbLMxNyRA1UszOz1gBaCZnmDHiJHktanhZqOoOw9Nj2mC01zTvyL3kHjbUQs7pTsd+GLczC1rtJv5OFnd4XJljdOiZTeg5xjsxn0Xy4NGm9oMCwgG1l670Q29VpFlCm01nva3XO0U4LgXvkZmN0GWAZK8Pw9NxiJteYNo4ReV6j0I6a08Hh4e1hqOBLXEuc8XMtqHUboAgQJK5bqcttvQ+kPT2lg6rKVSXuLZeGC7eBuYA152QG3vpUoUabHUoql0HLmALW7y4CS08l450j28/E16lWo6XHhuH4WjkAufdUcXHd+oulMrab1xn02uLnAUx+DfMQD1hjfJ04LE2h9J+JqNdD8glxhg1ndOtu/RcDTNj7eUTuTitIMc/cldnNVsV+ltdzpL3GwuSdwA+CS58jkPFJHpB610eJvJLfndbQ2QocCbWF43RbdG9G6zIN+XLchW0HBxjdIOliRvuuy9ueaWUqQyl+l5PPhPddZONb9o07ibd0I8YkAZJB3EcO9VbRbAEz6TT5gz7Anehj2BqOEmZM6+QROy6Qa4gkkEaEWA4+1UuYSTEbvcrMFWkuB7v1hJV6GUW5n8iHagcDBnwQ5fM215ack+CdPgD7jKpDoE2mdL2Qg+H2eQ01qlsrrCMzeRIb8QhXY81nw4yBedPDRX16pJ7UG3H4IDEVWk2aG7yBYTvgbkb+lx6JsPHUsPShzu0bn5HzYKvE9IqU+lPl+q4fZ22W0iCadKpxDwb98a+7kujw30lhggYag3/ANsFnuldWPm1NOfLxbvLRo9LGMD2sY4vdAzRJaNSGgaTaTwCDdtFx0o1j/S7+1DYn6T6hdLKLAIuHF5nxBHuQzvpFqn/ACqY/Mf/ACR839E8N/Bxq1TpQqeII+CgTW/cnxIWY7pxXP4Kf5T/AHKs9M6/qs/L/wDpHzf1XxX8aJpVz/lx/U39VL6pX9Vn5wswdL63qU/I/wByuHTJ8fcUye939yfzf1N8V/Bn1Ov6jPzj9VL6pX/dt/OP1QP7ZVd1KkPzf3J29M6u+jSP5h7nJfIfx38dHsnG16TCDhaFUE2L3i3EAg3HJF4OviM73Nw+Gh2rS4EN7t4HJZ3R7pXh31GDFU6gaWukUWFzs+YCmG9sy3LmJtrC9UwHRbCPaHsdXZO54yOFhYtc0FEzZ3DTjMPtLEMaA/CYaoBMdttgTpxtos1uw8RiszKVFrt+VtWm5zR3ZpXph6G0CZNSoR/TPmQfcjMF0SwTKjamQ1KjbtfVc55b/KJyt8AjLOjDCb3XjvSfoZi6WBbicRSLXUC2me00mpSNqbjlJuww3m1w9VYFLpZUGHNFxY5joIaQXFjho9rz6J7h3r6dxLKdZjqbwHNeC1zToQRcLyXbP0ElxqnC12tGcljagJsROXO24gmNDOtt/Pllbw6scMb9vI62PcZhxVdCsbkklbHSfoLjcFBr0CGC2dnbZ4ubp4wufo1InVYek/Gsk+mh1+9Lr7nn4z7EC9wOjid+kfFT6wiB+vhoomOjX0a5IjS8+zfwTurfhnXihePDkrgQI7valYcRDxxSUKjiTp7Akmt1+SbX0E8+5U06cBx4X8puliDDtTI3/wCybCUiSQCCSDraN/Fb6u3LFBLcpLdSQSecqjHOdkYcstzgZp0MEgAcLn2KT6djJgD5un2owNosykkdaD5t9qKrHsJ1gzSeH/CnQwJacxjtSfb71Cm0Z73tvRuJqiGm030Ol+CWxl0lgWy47uyb20iP9ljVsXlka/O7iiMRjCBYxNvBVbFoh+JohwloeCZuCG3IPKArnPCfXXNBV3OAkxusmYHRMWPzK7npXsiniGN+r0mMqZ4dlhjQ2DcjSAd6f9mMI1oaalXMAATLYmLwMuir0KZzTiMPTBcABOaALTc2ELcb0SxJ0w7x3gN95Co23sJtIZqVQvbOjhBB7xuK6HZfSxz6Dcx7TRlPONHePvCrGc6GWW+Y53FdEMU0SaTjeOyWuPkCSBzVQ6M4n9xU82j3ldPV6QuQlTb59ZX6QpnWH+zGJ16k/mZ/cpfs5iP3J/Mz+5aL9u8yqH7c7/NL1g9qF/ZrEbqcd76f9yuodE65nNkZ3umfyyjNmbaoZoxHWhu40shI4yHn3LpsNU2W9mZuKqMIB7NZwY6YdubTIIszQk3NtJPWFc65I9FKnr0/M/2o7AdFqQvWqF38NO3m438grNrbZwIDhh/rL3aAv6tre/TMRygFYP8Ai54J6kLeVj0LZmOoYb7mm1h3uAlx73G60P2tPEry4bYKmNrq9xF8W3qA6XnirqfS08SvLGbVPFFYPaBc8Cd4T3EXx6e67J21kw7q79w7I9Y7gO82VNLpQQImTv5k+kvMNudOQ5lKlRkMZJv+MgkNdHDU+SyafSZ86lTNCYZaepYjpw6lULSQ5p3G4IO7msHbXQ3DY5hq4Nop1gJNEWZU39j1HctDyXF7R2yajQTqj+j23HMeCClljjTlyxjnX4NskGQbg20ixngZ3KJwTfn/AGXU9N6LHVG4hkfa/eARaoNTA0zC/eCuYlYZYct8crZtUNnt7/nmk/AMOpcPBpHsIV/mnUekae1DnZbd1X/pf+iSuhJHxxruj8RW7RImPhoqnvgtHf5RvKqrP7fz7t6pexxiLRJ8Pncq2wmOuxObe6NyqxVVruz+CQeMEWsofVXEXJ+CQwnEpaOcIA0+ag+mD6NvnmrvqnJWVKQa0ngCU9F7MTE05eGjvPu3LuOjv0dVixtd7BTa69M1Kga5w4imNGnmVh9FMD1uMpty5iTZvEgGPaSf6V9GYrZcsYC2QGtAtMQAIVY8J8md1qPD8bhqlGo5j7Ea/Az4+1Z7KdSq4ikx9Qj1ASB46L0Lp1sUHEYal6PWQxxG5uZzjB4hggeC29o7L6mkynTaaQNjksctw2+6dO4DiVta5va48vIcd0exIplz6NQMgyYkC1ySJAWZsTCy97QLupkt5Gndw7rO8wvfuiuDqUqj6dQl1rgkuEOHZaRpNnGOBK8z6U7GZgNqvyiKTHMxAb/o1IZXb3AOnuYs7dVv4+cXE1WmdSqhS3ZmjU6yba2bK19rbPDDVYY7NVjdSJaTU4cS1p8BxQ9GkAPLW0HsxIHou/jb2BvlPLJU5AswwP4ptPZa423kSGyO5OMGOLzvENaJHLt3P8Ppclo5R/5X3adsx/8AYbbgEoie7Mf5fXdH4P8AWb2zGijamecE3cHm8atvyEAy63oelfRTw2y8+fK09lj3+kLhkSB2PSvpqEW4z5SZ9W9zGrP4m/acVpbBPbrjjhMRv1AZI0sW2t+PijYc43CfwnWPSGtux6Hp9odjWyb6r/C7UDUa27Po+nf0dUew6dwFrS3sWGbRlvQd2zaDdO3dvsBb1RktfRlvQd29IKezZ31YcHaxuN7dkXEuvduoUTQ/m/LPeBlcZPuWja2+QPFoyz/KzWx+05qOvlOsdnsjNxay/pfecZQQAUrwLnx3a6xPgmqvLGOI19Hz/wBlrbNH29EgSespHQGxePw6NYZ9IXdvCydpOGYAaZnOHcJy/BVLwn70N2PsSrinO6sCBqTYAaDvPILXrdBa7QS19J8ata6SO8LueiWwsuzMO5gjP9o4wLkVXtLfy5RCLw3R14qBwkdp0BwIJE9loH4pnUWAE2VSObPzWZWPKcTgn03dXUBa4RbjOhB3grrcD0KpOblqPr032GcQGtceLTcibI76R8MKRpOc3K9j43nMwkkFp3iRcbiSuv8AqnXZHO7TbOygBpd6oc6ey3jAlVPxGXlupXjG3KNSjWDKw7bTlLho8fhd3/AhUm66H6VMMKddnak3k7zpNu9c8HyJWOXFdeF9sYUpNKg6ZSBKFzmrMx5+SSqjvSQfLZNIATI5m36qsubxb8+9Zrq+a5IaNwm571QIJgGIi5sstixuZgOHfZRGUmJv3wsI20IT578e4eV0SjTX65o1IhZ+O2qxwIAubclQ948UD1JuTwT2UxjveiHRTHB9DF0WB7QOtaA6C4Me5rxHEyREzcL3HA9LcPUYHFwY6O011nMO8EarwDot9K2LwRpMzdZh6Yy9UQ0AtJLiQ6JDu0bkld5tT6SMBWph4c5rng9kt7QMxBImJ4qfa9UZY2cwN0w2+H42niWg5aLmlogjMxpPWHgZlx7gvTziqddgqNIcxwBaW3sRoePcV5J9fpYm1Ih2mhbYc796L2JtrEYCW0i19ImeqqTDeORwuByW/Dmyv1Xp2GrAOaGDfwi2+ALDvXjv0k7XZV2o9wM02AUXRBDm5XMrd8Z3/lC3tsfSHXqUy2lTZRkQXNJc7wcQI7wJXn+Iw8/PzxT9d9qxy1NQzCXsIcTnyOYeb8OQR3y1njmQVF1hH8IG65ykNb6rjuoGx1Klsus5pqN1dTqNqCd8wL8jDZ7yp18LkOYXpuktdp2DE03boFw78drWU63GuN1dItdp/MAItD7WHqVv4D9mEwd/3brQ+0kepV41Pu+CVNkxeZaOcs7P5qP+l94VLqz7ANxltoHNvDDHtKV7Vk28Z4XOp/hdxr+iVp9HD9pVHHDYo9/2DjOX8RteqPS03rO6r3x49mBO53/pijthPy1XTp1OKadwDjhakBx1pu/0hYXO5AZg85vYZ80bx+/iL1NWpyfGb2+0zRvb+/Ij7zVqjlsZtEZs3YAMHL1hH3R4Blnb1OpTPan+rN2I9PL1kfc8g2zt6YRzaczM+nJ9YH/ONvvPwqAOneDud2rQZ/zH2+9HZG/lOo25nXfm7EelGePudbNbZ0hQDZMCSTMADKTBvIH3X8g9JMhWyzD80T1bX1DwDwwBpd6zy9zBmEtvZYTodVjcB7r/AKLZ2i4UaLmE/aPgEQB1bG3a0AehmcZyTYNB/EsTAukucd+nxTn4X9exfR3tzrMG3DZvtKDnOa31qb7mBvglwI4ELpX42xyNAPEe0ADevCqGKLHBzCWuBkFpIIPIjRamM6a4uozI/EVC3Q3AJ7yACVtuRxZ+G5ZbbX0h9IeuqUqDDmFEQ4zMvM2nfAJCt2L9JLqFBtKq0PyiGO3gbge5ef18eG6eznqgsTji/ks7nrp0TwSzVafSnbxxVc1D/wADcAp0D2B3LBJW3h39hvcst7u3R6zGagqUiqw9OHJxPaWXkUk096Sa1RalkCnkUCAs9GaEgpFyb53pFpFQreiVPMqq5smOmbU1UcyetqoC+iFdjtmbVfQqNqMjMNJE6rr9n/SGHGMQIEatbv7huXBEwmzJIuEr0l/SXDFpIqDuIcD5ICltujUcGtME+sI7lw0pw5VLYn4o63bBFN9N7R2nEtN4DhYgHhfembtN7JhtRs65S0g94mD4hc1iNoPeAHOnLppbxHcrqGNe5zWkyCQPaqxvOiuGo3jto72+dGnrxsyx5qo7YHqM1zfdR2vWtF+eq6Pop0dw9ao9tSnIDZF3CLgbjzRtbZOzmmpOHqAMFTtS/K80o6wMOeZBI1AWvk8d8eWq5sPLjnNxxh2yP3bNZ+7eJPGztbDyVQ6QlrpbTYDBbMVJhzS1w9O1rLvv2SwPUvquoVqYaHOIc54dDRJIAeUBg+imFql5bSLAy5FU1Q4AtzNcRmiI9yjbX3xcd/jMAAMZGg7LzbxcUx20T+Bl/wDSZ8QV1eE2FhHtc408mRgqE1OtE0zOV7RnuDDuCvp7MwjadJ/1MvbUFPtzABqEAAtNQmb7gjZe8/HG/wCN1NwA7qdIf+KjW27WIu98cA+B5NK76ls+lndTbgKWdrQ4BzmQQXESSAY9ElTxmDpVNmVKooUqZdTfGUNMQbEGAYIgg21Rse8/HleIxObh7VRnUSks9umThd9bcNCoOxLjqVWnRunqGlJSgqwUCUlRWAtiiYaO4LIAvC2Gm3BOJyXApgVEFPIKaeUp5pKB7wkhS4eSbIpHh8800blKUISU8tohRlI4ryqqqLFXuUXR5phk19FobHpAtcd7SJ7jofMEeIQWIZBvop4LFmm8OaQHC1xLXA6tcN4KmKsbJwjHDQIWpstnDyRNPbbD6dFw50akjycHeUhL/FKBPp1G/wAzAf8Atf8ABPSOWY7ZQ3SqK2ALWzMxry5rc+sUTpVp+Ie33tj2pOZTI+8pfnZoddSg92uYKtwT4qMJ0DgT3Smq4dwAdBymYJ/FB3cVPB6kFOXXJ2bmnp3RzpDhm1nEvp0xkjtOEG43neqsTjab3PbnpOYDing9exoqCtBa0Q7M08TEWXCfVRwVbsKFr5fNfJluxy+P/wA08c1K9FoYmm7D1wa2Wet6pjsQ1xh1MNh5zkO7WaJJidyns7GU3ve99RtL7oNBrMBcadMtJcGPILZIsV5t9VHJRq0Ias/dp8X9drgWMyFvXUqXZotd1lRlTO6k5znQ0PkMPZtI00RuE2tRbTwjKlej9kS9/bae00EUxAJm7pn+FedtwwhS+rhHsPileiVOlWHb9ZcK7M9Ts04zmGtZlZMNt2i4qraHTPCfUnUKb3OPVdW2GOEnLAudFwHUBTbR4CeSPcTw472zXBTo0i4wPn5gpq7pd7ldg3hp7VrRpPP4KW636mJtJ+PNSGGCs+t0xvcf6QPeVWceNzJ/mM+6EaTqpimrwRT7btBcD1juA8Yk8ign7RfuLW/ygT56+1UPeXOkkk8SZTP1WYdsvk3Op5laA0Q+DpwOfz8+CJTKnhTDNVWKilmQUIhJP1nd8+KSatf1cVHcpae7kmEFR2NScmcnUXHgmBugoRKjPKU5Gvz4qt7kuyVVjNihKlFFlVlqNLlBGkRon653f3396Je1QLEbCnr+LR7vcm6wcPapuYoOpo2OFlLFZRAJg6gwQe8GyfrwDmAAPd8CSPYqCxNlVbA4bVdwpn/4x8E/+KH1aX5XD3FAQlCQ0P8A8UPq0/8Ar/uUKuPzAjKwTwz/ABcUHHzdMAjYG/XzwZ5E+8qJ2g7+Af0N+IQkJQgaE/4g/wBeO4Ae4KL8Y42L3kcJP6qiEkDSZrfNvgoh6UJZUzNmT96kGqQYkSIpqxjOSk1isY1MbWU3K1pSw2Gc89kT8O9a9Ho8TrUaDwAn4ppZfz8xopSjsVsN7LiHAcLHyQO9BQg7l7UlAtSVaPYhuu7nyTl1pupN9klMSsxTTaw8Ur90J4/RSn3eaCUltvYo5ZVtvb7LSokSUDaqFB7bogiyg1sn9UwoLFA00UWqMTKRbCdSoGmjMspm0eCStgnU1Hq0caKgafFGjtCdXyUMiN6lRNJGi2FDE2RF5FE0UaPYbq0jTRHVp+rTLYbq0siK6tIMQNhyzknFNXZE8JntUKadrFeGpyEJqsBTaFKFJqBbtb9ZdlDdG8BbNzPFPSpSTawEzw+SfaobkbWxDOpDWyHEgu5wOPfuTIVsvaLpyOkj1j+HhJUNq4SCXC3Hv4+Kzg0b58IWliMcx1Mi4JEX49/l5pjjpmkc/Ykmc7vST2XCyibKxJJZ/ZoOOvgn3Dv+ATJIpYk3VNU3pJIFI6N71BJJMUim496SSaMeyfqO9ROvgkkk0VO3ePxU+CdJFEN/t71W7ekkkZ9x70naD53pJJimOvinakkiJvRk49FJJMToxUt3zxCSSSoZ2qkdE6SE1OnqoVNCkknFY9HP6Jhr88E6SRJ0zr871Kn8D8EklSP9IpJJJk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16" name="AutoShape 16" descr="data:image/jpeg;base64,/9j/4AAQSkZJRgABAQAAAQABAAD/2wCEAAkGBhQSERUUEhQWFRUWGBkaGRgYGB8eHRgdGhodHRggHhoYGyceGhsjHBwhIDIhIygpLCwtHR4xNTAqNScsLCoBCQoKDgwOGg8PGiwkHyQsKi8pLCwsLCwvLCwsLCwsLCwsLCwsLCwsLCwsLCwsLCwsLCwsLCwsLCwsLCwsLCwsLP/AABEIAQMAwgMBIgACEQEDEQH/xAAcAAACAgMBAQAAAAAAAAAAAAAFBgQHAAIDAQj/xABGEAACAgAFAQYDBgMGBAUDBQABAgMRAAQSITEFBhMiQVFhMnGBBxQjQpGhUrHwM2JyksHRQ4Lh8RUWJKKyxNLiF1Nzg6P/xAAZAQADAQEBAAAAAAAAAAAAAAABAgMABAX/xAAvEQACAgEDAwIEBgIDAAAAAAAAAQIRIQMSMSJBURNhBIGR8BQyQlJxobHhI8HR/9oADAMBAAIRAxEAPwC8cZjMYTjGMOK/7erJMZIUjLDQtHkB1txSAWGI8JbijXvg92h7WLBaRgPJ52fCvzrcn2H6jCh0TqbT9RjJbcyFm03QPdMtAEnlRXyBPOOLW1YyktNeQNiHn8sFvRZCnYmrK/lutrquPfEIRMQWYeDVpBJHNAna7+E81W/zxZfa3sNN3ks8UakHUxRCSSbFmmI3IJNKK8PmWxW80YFVw5Av5A0PreISg4vItVkiZ7Kl8srbCKKQxlQ7Eq0oLkgHwiNiCBp3GkgkkA455fsnLIiMgBV2KoSyrbAEldZIUPsCFYqzBlIBG+D/AGWyE+YM+VgaP8RdbJJw3dnbSdJ0uC3Owom8HOtuempC0ccWspMjxFy4hZlUN8Q8SknWFceEtIBasK6Yu1bGSUlYhvlZssPEXhzEUiFVYMjICG8fiHGw3Hp6EYCFZGGtmLEso0k+JgQTa2fEAea4seuJvUcy96S2w0ivbSD9NiBQoYHsrSMqIGJJAUA3W9mvTzO3HPvhoV3FxdEjJjVR4XUNR1USP4QSDV+u+CsfRmdz3drCfzSkAn6ICX5PiCgHnbgEenyDLrJqMPeS0G0xrSAcqgqlvayoB8K0eSdcz1xAN978z/ROOaetbqGQtpYR5luzkKL45ZXr+FFQe3iYuT+gxKiy8CbiBW43aSQ7jgmnVf2xAXqTMrlEdkQW7KrMEBO2ohfCPc1iHJ1ngaTpPBIIHvy3P/T1wjWo1bE4DfdQ6j+DGN7IBkH6ES7f1tjjnunxSKFj/BdWdg7DWDqCAKxrUFUpYPirW+2+Bb9V2uv+vy8WO+TzbyuixrZd1jBNAanIAF6vf9MaO/sY79Wz5STuIlljypeOTTJJaaq+MMPDpButySB4jfwluzudnyyd1lrOZneRAFFnRUZYi9lsliGHGg3sAQQ7adhGyUMRlbv4nYh9AZGhOkksu7ArpBvUK2F1yF/pYDPI4IJiAERIpdQJJJQ/ECLBBP5jd8Y6HcXnBaK8nXrXQ0jjhjR3kzZFyIImAUuoZUFmzIp+IAcu24rSGPqPZLL5ZogJrTuSZHYhyZCR4QibLtfNA+ZwtOFERTUzXyzE7n+6nwgexG/tsBGyPU2jagx8J+EE6W8tqPvdHn34xJT3XSJuSsYctCsMvewZqeM1XhUAkLsv/Er4QAQQwse+HDK/aXIiAFRI38TeEn3IUab+QGElNDpYAjc/l30n6Cyn0sewxEkldW0soXz5vngitiPcHCb5x4NZZ2S+0+zUsND1Rrr6NX88NnSu0MOZH4T2Ryp2YfMH+YsYopZSSFBtidlA3PyG5P0xZXYLsY0ZGYzCkSb92jHdARRYjyc8V5D3O3Toak5MKY+4zGYzHYMZiH1fNGOCRxyqkj5+WJmOObyqyIyNurgqfkdjhZJuLSMVVlekTZyTSgIU7s59/f1PPqfrgn0TpIy/Vli1EhEtTQ3LRHVfuTZ+gGLESIKKUAAcAcYUeqZqHL9SE0sioO53s2dW6gaRbfCfTHDLRWkov3QKGbPwSOAqOYx+ZgoLewXUCo+ZB497FWfaN2UMEgnUgxylVYUBUgBOogAL4quwBuD64dW+0vJAga3I/iET0P8A23+gxE7W9Wy2cypiSWNi+8bFwAsi7orFq0FwGUXXni+o4zi6eTcqkVl2MnMfUIWEvdBiys+2yndh4hQugLPHON+1+bOdzUsqkhQLUngInw2PK9z82IwKymYEcqltgrjWKs0HBYUdidqI89xeGvq3Wun5eGRMoDmJJm8OpXURKHDKp1AM3iXgUSALI5PMt1UaMaRWech0khgQRd2KIIHmDxtia/SpMmkcsoCSsEdI5FJ7yKQiia2C+E2pIb5bYLdouh5mSWWaQrKZGLHu1oqa3pDz9C1/XAvN63SIGeTMaUUBG1kwNr8UfjO4IFjfirrTjoVLLGjGmClUbXxQA89vf1JPkPXDB2Z7MRvKozcy5eLctZ/EC6VZaBFDX3i1yfiOmhjwwooTwIHSqZNjY3tnvU7X70OB6Y8zGYLtqZmZidyxsn63jmesrJvm2Wo32gdOycHc5OPWAKChCqMTsdbuNTX5tTE4qfPu2l7GmIuZO7jvuo2IqwtnTt4bPltjTXZo8XWPFzLKdSHT5D+R+Y9jhZa0pYYN1gxIgTpBA9AfPy58sbEaDpa6vcDwnb3INH9cbzdLaRrjRip+JUHB9hR8JPz07jyF92yMhI1RSaVAaQaGBRQfxCSV8IABNnYXfmRi0fYKjixp6v2xnbLxxCUPBmIFQDXqli0AIVeQig0pjtgRVF69SL6UYUmjSUN93ZiZJNQWQgBtOlNyBdHzvffihOXikiQhjop11ITTFwHVToPkg1gk/Cz1zYHqvfissCa3Nt9Cf5YGrJ3wM3Q2dO7EjOTyJlp0CrGrKZiDqZibQFKLBVG76BvtVUcb5v7O83E+mXLtKgpm+7sDtZHh1KTe3AQ/LfC5BDvd16e36VixOx/2iTRK0WZ/GGkmJi2+oDZHZt9LcajenzNHYRlBvqVCqmKorLyAhmZSSAzqVkQjlZYjsJB5N8LDfyOk+yJPHsO8dAXQPZsqL0kKB4XA0lff1AxP7H9n36jmZMzn2BCnSISR4q4tfywrew/MdyT+Y7mexKZTMQzZclYlkBkVjYRRZJBO+kAcE7eWHUG+pDJBnoedyaZNczGkWXiK2TpVdO9EEgbkNY9/LnErK9caXeCCQqeHkHdKfcBh3hHvorFaZrrcPfwQRnRCmZOYYtYEYJDsoUckAMBzu4A32DN/54zObcp0+C1Gxkk4Hudwq/K2b+75YqtS/wDXc1oewT7fr/0xmAMMOeCjU+XLULNNua3/ACeuMxXe/D/oIwYzGYzFDCh227QuhXLZe++kr4eQDwB6Md9/ID3BCkn2aZ2RrYxJe5YuWO/NgA6j8zi016fGJTKEXvGABevEQOBfpiRtiD0VJ7pZA0mV9kPsfjG888knqEAQH/5N+hGJHaqLL9OyypFAB3rFLQ04IjdkYSE6tQcKbN16YeQcVZ9rbv8AeIhvpWMMvzLsH/kmF1a04dKA8LBX2XzyrGwnR3eVbhZy2hQWPeSCzu1rQI2ssTuBfHocQlzUYA8CkuaGx0Cx7nxVjzrsj5iTLwxhiIIkjRTX5aLnmgCx5J4C+e2JXZ2PT3rDYgaBfq3xD6bYgkrVDacXOaQXXxOWR2OptR06Ra6trTZrUbGw+quRe0DrOebWwIKXW1i2Aui2km+TV8b1zZLZDLMpOpb2FV+/HnxyPrtgb1TJqHMkgL2QAmqgNvDqPNbcj6jD6sW1SOvWi6pC7mc+qkAnf0vEU5zzA973P8sFn7NNNLqqOFZN1RVDED3qgGP9VxjfMdnkilEbDXShj8QsEmxYeg1Dbat/bEloHG9NrLAf3iz/ALkAf746ZeANdtfpp4Xy55Nc+XGLI6OmR6fBmZcxBFIFEKxq8aszyMJDpBcGjVEkbAC98Vj1fqj5qdpiESz8MShFQAUAoHtW53P1w70qWGLKO10TOiOsUyyPv3LKzqV1hgp8Qo3qBWxv88OPaPt7BmAkGSmzCwuwRw6FmRSVJEdsS6kqPAdwRQIViuFPKzKdDyBA41o2q1V1KeAsR5rut/m/DHOBC5YJWgso3IHnR4sjg16cYaMsDrpG/tNHBJEhin7xYQsTUqB4xbMqmmDubZtUhjosTuTtgDHMg+EivkR/MYEBNP5boEBhew9dvbyIrnHc0aI9P9T+2Ekics5D8Eo2qv6/njvq3rk/19MA4jR3H9fzxMhmPrfzxzyFoY8p1JkUirIB7ptZRon8mSRfEvoRYVttVgCpUv2kZyaJopGBBXSw7umNc/DRLHihV3Vb4CQ5jV/1wa7MdSEeaRWaCMN+KZJVYWYVYkGRCCB8L02xK+tXXTk302MmMXYbs7FG7nNRPJKwQlFjd447Z7VyLR2BQE3YVthupOLPyDJoAjXSoGy6Clf8pAr5Vimu2HbCSdYzDM4DLIlxJLFG5ikBUoWAZ6WQhls1pPth4+yrrwmyndlreJiN/iKMSyE+d0SDfmL3uz2Qai9qH4HbGY8vGYuE9wD7Sdq48oAD45G+GMcn3IFkDy438sHMcY8qqlmUAFjbEDdvmeTtthZJtYMVp1PtR1KWzHBmFUfwQsP3K6jhfm7QdQWyTm1rzIkAHzsVi8KxlYj+HXliuN9ymelfahmYXHeMJU81eg30cCwfneHLtHnoM70yTMooYopK3QaNgRqBN7fK6IrDfNlUb4lVv8QB/nhV7V5/p+UUpORE0qkFYl8TqfCdSIKZdyPGCOaxnpuMWm7Rkq5ZTGYzIjdz5sQAf7ps/vQP0x2brESxaqLSsWbQNgTxqc1QBrUQL3J4xy65DGhBjYyq9GNtJGtTYU0fzAgowAHiX6mFP014mKyghwBY9Cyhv5H9sQhGsA3Sg24mys7jvMzKdI/hvc+Sqo44+fpxeCavFpgcnwMbKlrFd2zLY3IIYK3PzxGSALGtkE2Tvf4d8V5WR6YE5+IFtKkkigAaoEsdjflyx+Y9MPVHXpxcVT5f3yH5O1sMUrKyS7HTZABFc+FjdXv68Y5dY7Rwvp7mKOSUlaeRQAo/xGjY2FcD34wudYzXevr0BVoAG92G9FvIGvIcChiDB/aetVwfrVeYw6buiEtZ21yg72lzzTFYpCFaPyBJUswXfV8QOlUXg0F9ycROlZHvG0jTr2CoQSXLGgqBVOp7PBoc2QBeOeYlGxAHH8IF77XsNhVYgtn3jIZG0tZpgdwCNJ45BDURwRtgbbJ7rldEqSZCSgLUuoaNNm73og0PSycdYImkQutbEgjzFb+u5xGTOsDTEsD7+1+H0+XH+k2LMkKwBG/n5cbb4k0lhmbvBDEw1Efwkj9MSVm1LpIDDy8uPcb/AK8YHQrpLknyG/z8x64cMpDBn4kjjjTLZ2IBVRBUObFXqJO6SBSTbE6hsN9g23wLRp2K7MvnpmjV40WNQ0neMQdANeEqCTRO5JGx53scsrAskncRjXM0wjSTvQkRBYKraTFe/PPB9djDiWSCaSJ7imUMjqTWoclWAO4NA1uCAKvbHk+SpFZWcyEvrGmtI2KEH4r3bkCqGElXgN0hm7RdlXyUUM0j/hSEqzFa7lxdhwhYkbNut/DuLoYAdXiI0q4KutmmUi1O3BHqtfXBrtf2tbP5eGIeFoyXYEipHZVDHYDR4tZ328flWF5+oZjMKomDExIscZNCkUBdNUD72b/N64bbF5j2NOuxO6bmJJI0gTMRwoneFQRINRYFGI7uNyupXZCLFhdxwTtkYJEbYoSOCPL5EpYP6YldjOzpzE/3eSRYHuQ2wDH4l8KjWNRY7ijwL3wazeT6dlH7rvMxnpgaKowjjJ8xaAu2/kl/PGkm0BrydYu0ue0ippOB/wAT/drxmD0eQkIBHQY6IsXMAfqCtg/PfGYXZLz/AJNX8/2PR65ecGWQA1GzyG/h4Cge5LAn2rBkYpjsp2sSDNtNPqPeAq7DfTqYNqIO5FjeuLO3AxcqtYBG+OnQ1N6tlbs2xmB/Uc1Om8UKyj073Qf0KEH9cLeZ+0juW0ZjLSxt6Eiz8tWkMPdScNLWjHn/AAzCZmOsZ+eexPMrM+lI420qvi8KgfCfQl7872xt1/7NMzIHzWdzkSuVF+Bn8WwVRorby8K/Q4Y+j9dyH3mbMNJoJtlR0I0HT+IQRaszUao3uR54RO1/bqfNSFlYxRAFQgPCsQpJI/ObAv8ALdAjcmG+NeWI6XII6dnDldX4aZggNHrfUYlUsG/DJCMrFtR1bHcUt2cT8z1TK5iZO6VoxoHeK7WPBbPpkIJ06RVkA0McO000MuSUrJGlzWuX7sF+6W0Vg6/2ZvUxUsLBUDceJTnCNKdAZYmY6QW1EAeIqWAG9Aj145xmn5MnTpDLk+sDN5pYh3aK7ERyTVud61EKAAaNbHcj6Q+v5UQCUvJlXLd4qd3qcjTSarXZLssurnf2wEz+aCTSopEdM1FQD4G32JYGiunYe/qbdMl2gyb5SszJPLmPu+YjQGJBGskxLFl0vVgufTblQQow64tlN77sQswaOknxCrHpYB398epB7c1v9MbZiASO5UOSzH8o234Pi8vesEB066tk2A/OPMDY6bN70dq2PPOFbSIUDZgBQI4Hn9cQs3MuoLua2N1Q+R+vPy+WDGZ6Y4FqNYH8DBv2Hir5jELofTO/zsMWjvA8kaldWnWDWoax8O17+WHg02PCPk1jFx7fw2PYpx/L98S8sfyncXVf16HDx9of2d/ckSaNQI3Ol1UkojMNlTWS5HhNsaFsKA4wlxrwfe/1xGeHQrVMkdE6ZFMXgMyRkIxV2bw61+FWJ2VWognb13OxmSZM5VFEkc0WdWVGGrwqkWi1YbWzmT0IIoVRvAXofRZ8wX7qOWS9j3aM53JJ2UEbkefvg91PpObAU5nvfCFiXvLOihax6gzKrAG9Ng78XdO1SfcYh57Os5LoK3Zitmzdk6WNtY9zZ9TiNlM4atbB5qzY99juPfHfLimHqCMadnsjlTPWZmkgjGrU6gsaHGkBG3Jq72AvEUrwLzyF4eruVGpll9BIgk/+QJH0Ixk/TBMC+XOl2UqYWb4j5GNmO58tDktsKLcAzn+xKGM5jpuZXORi9SptKnrcY3I+gI9CN8BcnNxdD29f98Z7ocmyuTlk4lDOcwotm+Dhl02Pkhu9uRXAw49ju3C5Fe7GXRls+IECU2bALV46uhdbUPLC/wBRyQnXWCO9QeXMoHlyPGBwb3G2/hxcnYfshlstEskX4ryKrd6w3IYWNPOkUfW/U4pBOTtMKTbNo+3iEA/dc5uB/wAD/wDLGYZ6xmOqpeR8nzecwwOkllPPhNAjkGq9KP198HOzvSs7MjSZQuRGwUhZSjXWrwiwp2Prh67e/Z196/Gy5VJgtFSKWQAeEWPhYDw3xVA1QI6fZzAMp07vZjo1s8jahRUbKAfO6S/qcci0Fu6uBKd5F7p/brO5R1TORyMp2qRNL/8AK4Gl/kbv1GGDtB25yLxaHVZywBEbqaBPAYkHSwP8IJGEvt19pZzJMWX1LCOa2Mh9T6L6A88nywmxTo4bVMVcjZFj1Hbc+NpUAJG1gGgeRvS7pK4xePcN9gl1bqEQYhBHFtRWMyuLvf8AtWAH0Ne2BcmatXRWSnFEmIXX+ISWK5G3Nc0MRJ0HeaYCZF2Gop3dc3a62oj0BJ+WIzyVakAjzIat/YtX6jE0mnj/AKEt2ewZI3oZV8ROlmkAXi/zVv8AOufPEzrfSPu7lO8ickIylHLajSkACtSGmJIeh4Go7acDYyy7mW0JAKv5em42B9GFCwLq6wS6jEWy7SqDqXQA2x2JCsAT+UA7etE+e12+zHWCVls8EhhVUDuK1SGNTXNKpbUCVutZA2Gw88cU6ehbeBSR+Ylyd97vX6n+eFvMZ/whQdXOp7osT5D+6Kr5kn0wWn6YjZTLTBWWW5FZakJmXW5SQEjSEUjuyFuqXeyQM9OT70Hkky9GVxamRPSvEP0bev8Amxwm6bLFGsjsrRhyraBbIK2Yx+HwtuORRG9WtlOxXTEkzqJm2eODSzM3ehAdK2BerYHz4PywQ7SzSzdTdOmaFQUsaRKpVwiW7HajZ1WTtQA38xHTl3yakxQynVxpLEEAc78bivS79t9mPlid07OlczFmcuV76Mk1tZ2IsK3LUT89jyDibN0Uz5fVBBGtF552V6VRtGi0R4LIdgln+02oAgL7ZN04GhhXuBRsfI354OxRdrAHhli9pev5nMLJlp37xRTLZUUwFo1BFLem1jffcbIKbqa4o4ZZeu6ynxR2l6ATQIsmrPlsNz9TiMnSUbMKFI0OQ7LY1JwZFIv1uvn7HBmrpo6dXTtJpFndm+ovHExXSrT1JIQgBLMoBIrYetAVdmtzcydg0HcOqtCBZjYAqaOq2Lbk6vEWYkk7k84BZbqS34d/qMTV6if4f3/6Yqg7H4Fvr3Rss4MsDxrICp0IRRUsFPhQFQ24Ng1z88V91Hp5hlZb3ADC/wCE3z8iK9/rizcp00RSCS9QU2EK7UbAuz5A3YA4wR6p9meVlyDZgOwzHjk7x2JFkm4iu/gHwrQ1XR3usGenG+knq6brdQkdM79oGaHIwIiwu6ToJO9URkLI4czEgq1g7CzZAIBox0fsST09Z5VkZpJFSLS1adbCONiGFNE0jbnZq0kGicMv2b9Df7nNlnjMLtNJHOSPFoWNDoAO3iEh3G1F2G5Bx0+0Lt0MvPDlooi6RSRSShdr0MGjjXbZgQrf5V8zhKTyyaXDYA632GzOTtv7WIbiRBuo/vpyvzFj3GLM7AZgPkINJvSpU+xViK+Q8vasROvdpcwDHHlUgEsnCZmQq59KijBbje2K154UF7aZzprFZ8hHGsj6zoYhCxADFXBZFur0+u9b40YKMt0eAYiW5jMKMH2oZIqpLOpIBKlDakjcEjaxxtjMW9SPkO5Cvnu1nV0nEJSEykFhGnduSBRPhEmqgD5gEi+aNQuo9t9WUaLMQlZ43c6aOjcM2pka/gJ0921hiVHFgBukdWH31J3OlU1W3uY5LYn8zPI1n5+gwq5jPsnnQXajZHv4Qd9/ljgWq3wBM2zRbVpakA4Bu999VAWb5s1d354i9Qg7kbvufS7358qB8r/S967gpKdaymyQChvUaAGoqdQXyBbWSfK96iIrSSmRwwUAhAQfrq9973554xowrk23klRI/dBAixmzVG2UbfEL2Ynfc+XGIYytoYZDYJtCdyGDDV77gtfz3x0yWZ7p1Y2FYhWu+CQL+a83/viPIZDmA9koDsBuaPqt3ZFmz/ti0cBUH2JEXSFjanDFGGmvK9Q0+4AFnbfYeWJvaLMRCNooeNJ1HfwjYqN/M1fsAP4sQOuZ0vIEi+BG8TA/EQKsnyUX9f0x60AEbkjny+ZFn6/1xg8tC5WALHlNVbkIOPUn1+WD/TJUipaFG7/3/r39scY8oCgI+uOiSJGheRqUbKPMnk164tKuAphCSjxYPl+h/r9MeZaIxOJIywcXRDFSPkVPngDmOtOrbAAneuSL9ff6fLGkfXHcEWd1ptgRud6sEg+4wnaxRpj6q6RNGhYRsPGgOzAeu2+ODFJFAIoCyCDuCavfkjbg7c1ybArnGHDm/wBR+h8sSYc3QIYURRDWACOPPy25GJpjJNjBmQrxqsSnUtBSSLG3i8QCiid+NgQNyN4nT+zsusOQfCQSq7NtVUGFEe3nwMe9Ny4eyz0tfGN6J4sehAO3O36SUzbggLIduCCR9N+R/XtgUrtlotP8/wAvb5DH0yAfEN7AII4IPsRY+R3wWhHt9f6OFfL5mZuJefIuw/Q743g6hMraWJsHi7/TyOLJnf6dq1QzyQ2NPIO39X/XGIme6P1CdEORlIEfieMyaQzo2pCq8E6rO9bhLxyynVkY+OfT7goP5oT++DXSOuaSwy7qZaYKXHhc1sToIBW6uip+WDaYJ6LcKQr5bs71LOQNmpp0K6HYyrKyuugENHJEoVasEHbUpHmPDhOjzDJV7e48/kcTsx9oeeudS4RZnczRrGgUllCSDxKSNlo0ebPJOIWVzKhWGlWV9J3FkFeCrfEh33o0fMHbEJ0zx50xh7PdrJctL3qEM5BDF11Ei7ILHxeXkRi2uzfbHL9QQxuqiQjxRNTBh51Yph7EWP3xSGT6PM6NLEjSRxkayu5SxYtR4qoHxAV7jEjJ9R0kMuxBsEcgjzBHBvzwsZSg8cAjJrkuF/soyJJIWRb8llYAewF7AemPMKsX2q5kKAe7JAAsrufc0wF/IDGYv6sPA26Ht9CrZmYeKQ6iTSou9/pwLI2HN/Mhik6PljGpnzJ7yRk1RQoHMS8tbkaTIT4KUgAkEkgEE90D7OXnjXNFTu0aQx1QZARrkdrtUbxGx4ioFcjDL2q7E5eHK6tSrIv9mgAVSbAelFs50k7kmuaGIvTcVuSRRRoqbM5GGGSSSNmCeMR6qJ0FvAD5Fqr9+cccx1ESJGixp+Eri1QBnFhlVgtK+k7ja6sEnGs7h5XGzgFgDuAADs1A+GwPzfxEc48fLjhBQHAv1/3+d7njE03+oyVIF5zOBQykjVpBI5UOTuBufUn02+WO8hZIgULAlQbDGyTXn88Bs+GMrO4AtiTXAPJxZWd7HRrk4EvRmO7F77O2zOCpP5SwUafQX646XCkqG6pPpEaGfvJAhIElqCRsrgDgjjUo2B9sMMnS5JQFhQtqobcUN9yffzwU7L9kYu9DlWYlh4no1ZHC0U8/Pf5YsbK9ORBSqBtW2H2q7RSUHfVyVJ1Doeahj3y8poD4V1j13MdgfWsKuX6m0MveaVLaJFpxx3kbR3Xquqx6EDH0eMnjjncgsgqVFkHpIof/AOYOGE9Ncnz/ANO6eALbn9/9awwZLsWYsqM2wTunYoLY6tQYj4a4sHj9MWD1DsVk2BPdFD59y1V7lWJUD6DCt23iOSjhgYh4SWaEkEyAhQZPZUZnW6NEqCAN8Bx5Fem0rYrSdPDE0K2Ju/0FfXESXpugeTrQ5539bFDf5YLZSdWJ02TpYmxwACSfTYeWNzERYYUwJBHpvtYPHHn6Yl2wCqQV7CdQEmZmWYlnmSVl1EAd6AXtlrdimsCvN2/isdOsdPVJGKcX+l7jnyIOFXOZQhgy+E3alTRBB2ojyvgg7HFg9ke0GVzUKDNOe+ACuXQ062FWjq3OmrG1e43wUrVFIbWtj+Qr/eCrbXR9tsEck5Y8lieNr0/zJF/6DBXtV2PEcbT5V1mhXdgDbR+55JT3O4875ws9M6g0bhl2I49D6g+x4xztvTlk2lqy0n7DXl0KOBPJLl1B8NIyggfDTaDZv9MFoJpHdBlpJ8wCw1h1JQL+Y94yLpI8qJvDb0LqkUsaNEJHVlsjUQykbaTxqIa1sex+c6bOEMF7pRdAGSXck+QWieeK59sdiSeTs/FeEU91rsIJOpvCZTFJmF72Je7MgckN3llGGgakY6jtbDys4U8llxpUiUcWwMbWhsjSTwSdqokeIcHbF3drc2YZEzCqjT5aKZxEh/E0SLo1U1WokCWasUebNAundOyvRxnY84xeKVYERSAWlGly9DYWGJs7AeE2CRhJRPPmlJuTRy+yzoOYjzUc4/sJIpNTDg1QCmidLh6NH0NXvT12k+z3K5u2K91Kf+JHQJ/xDh/rv74rfsX2vyUEJhmOZFyMyyI5QBaAUVFKDqpbNA2ScGR297uQfdc2ZlPEebXTqH9zMUBfs5FepO2FjJKNMVbao0b7HZ72zMVeVxt/vjMMI+1SMbPlp1YbMNPB8xuBwfbGY3/F92bbETuzP2iZzLI4zCGZSy08koRYwFApfAFIryUk3z54G9qu20+clUBiVL1DBCptywIALtTPYNEAaSCR6nC/mIdJBrcaiPa6/wCmPclMUYtGzAgbMpIaiCNiDYBG2xxzes5c8DKa8BfqvRIMrNDBmZ2SZleSfuwNEbafw4rCklmLDVKb24A1EhQ6wu5QfEviIuqBAo7cew2NH3wX6j1tI4jIQrZg+FGYamvzYlrOw9fPThYyclpIzklywdidyy3vzzub+V4vhpSihrvLCPZ+EZnMQQaF8Tr3jFbYgHVIbI/hBN/yxa+eid5gfijA3ClfC+5twRqoqQF0nY8imvCr2D6Vlo3XMR5gStoKSRd2ymFnI3tzTrpDCx5/sRyGdjbMrISoMktC7B8dgAeIA/EBuT5UCeKpUdfw8XW9hPJdDZGsV4XBF2OG9RvwOBzf6sKTH5/PEMLKoOwfc+2xF/r7fLHUZg1upH7/ALjbDWUkry6YTizY8wR8t8elgfP+vriHFnEPn+9VjtEtnY4KZOcEhZ7X9Xmy08RicAMlgFUYWrENWoWNivBGFX7UIjPk8hmyAHPeQuVFAMGta32FpJQvzxaJyqSLTorezqDz7NeFPtz0tTkZolVVSGWOQKtULoMa5Ww7fvikpLalWSfpNptPsU9E0kUZ12QwDI18iyCDvv4huD5jBDp4Y8G29Cdjtv8AL28sdJ8mHViq1oAOw99ya8rYCz6jHMwqrR91JqtULeHTpc7Ono1H8y7EEcbgcjbRzSb4Chi1KR577HyI/wBQcadne0k+VQxIIgruXBcEnfwi6cBRa1uLrfisdIodAJ9W3Hpq2/nhblzWiU6uGY7+l/6Dj6YyvNGVrgsbs/1rO5vMLCjRI7aqJTYaQSQbDHgEVhaly7Ru6MKaMgONJAGr4SBQpWBBB2BB28rKdA7QjK5h59Gpgjhd/CGYAW3mVrVsOTW/niN2j7QZwzSd/JEWkjSNu77pgUvvEW4xWxIO5v54E0pLIG/Jxmzkgh0rI6oG1FVYgGxV7b+n64Zvsl7Js2ZTPSxsYlNRMFLa5GtAdgToTcl+Aa32NKWQLTDREpaRvCEAsknfYfIE/Q+mGI9sOpZVEjDzxLGAgEkKhaAoCmhH7kk1iena5EtLLLT7eZZXWIEFXMkcaSbaT3sqK8Z31EMgLHbbQDd1fbt71h4cvUZijZ9hLKwCp60tM7yEcBUNbk8Uaxb7V55IV7/ujJFIsiEJWor8Osa6qzZ0gcAbYi5COHqmYTv+pSd640/iQUA5OyIQ/dqh8hsSa2s46HO7ofeqwT+gdhMlmm0v1BTIeFjjZCT7GYDX9FvAnth2Kbp0iqZUmVxq0i1YAGrKkkC9wCCeDtV4Odd+x6eGJ3jmjlVAzENqjOkC/VlsV5n64VOmdKMsixzSGKOwJJJCCI1ot8XlaqwCk81iUrjisk2uzRsvWswgCJJmgq7KFmcAAbAABaArHuHhMmlDusv0/u/yd5nnD6fy6wLAeuQDzeMwfTflDbH5AL9lpWzi5NgO816WKmwF8LO1+mjffzIHOM7Xdmhks2I1B7s00ZJslNgQT5kMK+RX1xN69CF6quWyWcmEkrFZXL0qPuwXVFpZzqG4PBI87oh2g7G9UeFUk05nQSwYSans7bGVVZRXlZG1ngYl6dRar78BoQep9JV1piFFghq+GjudtztzX+2M7ZDL5V/uMIjZYm/EmKDvJpD8XiN6I0B0aVqyCTeJbsySNDKrJIvKuKKmhsR6HyI2PkTjTsT0DLSZuWfPqzwxsaWqQknbW7MoIGwEaksxOykA2dG8wYUm+CX2OyyplSeDKzVZ8qEYr/3H64NZXp4SiGbwm9j4TzVgj5el0PQY97S5+ptejVrZmA4KgUqAD2Xaht4fLEPLZmO/C5B9GNfP1HvscdN5o9aEGtNDF1tKkWZS41qpFEjcXYHlekj9/fHJOquOWB+aj1+h4wSysytkoWbxBXXjewpa9wf4cTxk8o48Eleni/0kF4ZLwHUklVoCL10H44weNwfYeRs+o+mJWW6hGeNS/wAv5n98c5ukQsasGrGpGr9NJ/3wKlyhietVjyPz3Ar+vpeBfcZRjJUhqV2AtTY9R/VYg52PvFkjceGaMofnRrfnz/UYj5SQGrG/oDRHyPoRv9RgoMmoCnvH0twr1e/ABv4vl6cY25AWk4pryV72f6Y0E4Ld26MTHJDJYMivsV+HRZNCyRTaSaW2AftR2AlyOmaUrGJJisUKnWVQKX8cmw1KKTYGzZuubE7U9LW1kXk+Fh7gbX8xY/5RgJ1zLyZuGOKSWjGxKFxfIqmb4iPTki/PyB5+ppNCa8isq8ahd+48r/fn3wtyw6swASTTWPcGiPP0GCPXRJlWZJBpceGrvkWCCNiKN374j9PQMxk8iq1+lH9CMCmjnfA09mM06TARQRZiWTwRpKoIDE3YDEAGgdztzgT17IhZpQIxFUkoCbeAKx8Ph+ILRFjYnjHGDrTZbMQyxnxRSK/zo8fIrYPscMfQ+nTdT6hJLG0cMjSNJUpFg6tQXRuXA4ugNt92wjzwCOUO/Z77MZcrkjPDI8fUCmocFR+buirKbDcE8350KJTqfVJerdOjXKwk9+oMjNJ3awlWGpT5udQPhAI07nkAuXR1nWMLmWjeQfnjBUN76T8J+pHntdDn0voKZdpDEzKkjM5j8OkOxtyvh1CzvWojfYDFtuKQ1Farkpumtlo86Vmy8f3idALcq0UD+ABlFLR1Dagw8sI/WO0U3UZ1X7vHr8QjSCOm33osLL1XtVE7Ys77T9MxaMAO0WTzLttej8TLUdxzpDcbgfPFf9nu0a9OhMkKh83I3iZktI4gaC6tjch8VAjYITwAZSVdPYWfZDV0/tvO+TfJ5kBsxLldcLX4nD2oSRasS0L43HvuRvabs0GykUeRInACvmZEYkyyOR3Sqg5YAu2mtSpV87ye1+Whz+Sg6mAIJ2kjjfUX0N4io4X8vxahwoYEkgYJdG7WZDJS5fLa6jjjtpAjaTPJszuTRXYEWV/4nkFwaV2xv5KhaNAaJQV5ECx8/fGY+iW7TdMJJMuWJO5JAvf1tbvGY3pr9xP0/cpHs5nhFnocxKTpWXWx8zuS1DzJv+eHjrX250+nKwgoAfHLdk1tSIdgD6tv7YrR86VWRd7kADcghQbq+RZq+NgMQ4YS9lEYgDlQSB6Wd6v3I/1xGMpRVGTdDoJ5epjMTONcsCd73gnFKA3iQQMPAum+DsQLLarMrK9ipklSdo0ky5YsrhvCGCsEbSCDYc+EkEfrgcv2ggRgNlIllUaC8K9yTHwyEaDv5elE+G6OHHo/ap87lfBB3EUEjUA4OwWwoGlfCgathxpHlikUnnudOilKasCdY6c8shCqxCouqqNeIlav139ePLAefJMpq964YEH9GBGDGS7STI7MAr66L61pgRYA8JBFXVHHXqPaZZVpotJB3Oq6+Q0gj53hnfKPZjJp1WAx2FyLzZGeMErIsykbbUwjJPvdP5+eJadnJ1H9mdhexPua3Xny5wr9L68qWRK0YYb6V1WR6gSJtueG+mGLp/bjQb76J7AoSR5iPzFbhJB7cnz9Diip9zm1PUUnSx2NX6fJa2r3tWwvc1tZ555rjHk2QK/Ekl8jUtD9eL/XBmHttFJt+Fq9EzMRJ/5ZjE37DE5OsirMWYUevcsR/mj1L++DtTOd60o8oTpIBYGhGLcFjxQAAsb3QxMXpTlKaKTQ3lHmLFf/AMUwo+tjfBqftBk3JjkdCfNXX/Qi/rjxMhF/wcy6D0EgZR9JOP1xtlDr4qyFGgeFo9bOV/jFOtbqGHnxV+d4WJM4plMbAg2Ap5BNcEeRux5j5Yfcn2fHea2nZ2K6RekbXfA549vPCZ17oIy2eMpf8NS0lN7ozbV5XY9q/QpLNiznva28lRdtOombOzknYSFV9Kj8A/XTg31tYISgyz642ijdfECQXRS915h9VjkcYXnjGYVnUfigFmUfnHm6+45ZfqPPEXpSktfd94qeNgQ2mgQPEUIKqSQpII+Ib4Vq0cUlyTsvGXdVBBLsACTQskDc0drOD5fNdMmE/dqsil1jdgJFNkjWv0NqxAtWBAo3jXrPVJdcX3rJ5TLlGVLEZQ/hGNmMiJIdQ0sAbU2NaqAwNHO32emfNyPmIREzorKgDEGPcJbUAX0gk/psQVCbaJpbUQm+07qLyd797ZSKpAoCf5AKPobv54N5H7bc+iFZFhlbyZlI/URsAR9B9cVk5KMV4FWPQfL2NY6w5rbggAc/1/W3ngNyXAtvyMvVO187tLLrMUmYXS/d6h4RVi2ZiC2kXRANC/TBT7Oei5XOS9zmHzKzkMyMjqysALYMrxsQa9yDxsaB86D9m0kswjzbdwQIHCWpeRZpWUBSGIU0jneyNtsP3aVsn0fL6clGizy3HqDEuoCklmYkt4WKnTtZr0xknVsZJvLF/OdLyMGSzHeMDUk8eVTvS2plcr3vdatCFfg1ADZWb/iBcV4F3559rP74a+yXYDMZ8d7HojhvR3jkknSANlG7VxuQNudsM3bT7Psvk8lEYzcwkouw8U2oeLjgLVgcAXyTZSVtOVYC+rsVquUFfEP0OMwQEjDZeBx8vLzxmOP1Ygv7yHo+z8PT+rxrm1WTLONjOF4cWHYHYMsg0nauTh++01o//DpaoxqqKI1NKzuwWPVoIJVPi03RNXxjnmvs6yMneSzzHMTWrvNLLwEILArGVRYyARVbA7Yr3tv1yIytHkmP3YxoragTrZH1A6nOs0FVQzb0CPh047tyihngB9HfKmPTnHlRu8GhwdinduGWiCth9NXt4uRRxY0fZKfJoUgLtESSNRVtWv8AjV10MfLUhQkC6xVv/ibvl+4DVGGL6QK1FqPiI3YChV8VthiyX2i5o5WPJh1UMrI0kxL/ABE934lAaMKv5tyNIawBjQaGhOsjHIRR7+BNrr41P0DqyncbV54h5np2WYACV49Qrxrr9R8QDaTuPTgY87AZjPZnqAimzDhAGaaN9PCAAKgqlssu6Vt4rN2bK6n2Fik32v8Ayt/mSv3BxRK1aOyPxN54K6n7NFxqhkjlH+BSf8yXv8wMCc/0yaEatLbHdgAwUebUt8D18sPHUfs9YHUC9gjmmBA8rQK4+eBbZHNxXpPeACqZr3/5qIPsGwKOiOuA8n02WVdavDKnkHQFT/kJrG+VykccyXG+Vlu0MUn4b1uwVvIkcrQNYk5jJJeqXKU3m8WuJv8A2nf52cSemdOy0k0YH3lnvwF5GZUJG+5NDbzPpgJeC/4iK5Iuc65mxKwEsjpZ/DkAkBAG1LIGsH2xIyvWFZh3sEDeVrGI3528URSz+x9saZbqkclKw3UnS3Ir1Pmu3zHvjj1fIqpV021Eg16+R/0/TGTZLZCfKHHLSJoGjvQPadmG392cOvHkcDe1IEkT+J2kEUwX8NRf4ZAFxkW1nYaRyRjl0vOEIfDqB5A59yPcfuMT8lmQXjdGBANm/KgTv6cA7+Qv0w24mtBQ6kimeudlz0+dYGfVKqxyMV27tpFB0g3uQQd+CNJ2JocM701irywkqHWpkUlQVsEtQ/JYBK+RAI2+Fu+1zpLxdRecm4syEaNwbDUqqyg+1aq9CCPPCbleoNBLtwT/AN/+2A20zzVL9LB+WzJlzKHMvrBcazI7AEarILgFlBN2QDVk4sXtx1qLMZbppjbV/wCk0uxI1AqVXSw/iDBttrvbCP1/paUZoAQLXUoHhXV/CeQL2rysb4idM6sYkljFASqgbbfwOJBR8jqQD5GvcPe5WaUawx0ySdObp4ilbuc6srN3vdM1rqNKxAIZdNbEjevqm5qQ6tVbUNvQeg9hgxJ0PMJAsssREL0Y5rBU6t9OpCQCKOx3FEHcYFfdmkOlVLfIbfqOMTvyRbDmR7TTMieJgY4ki1g+MCIy6Qr7FF0TUQDuBZx16HkTmJo46CrJIqGQLsupgCdQFX4vPzI4vAzpfR3GvWCBQFahqJIbcLdFgPXg6fXFq5P7SMujkS5SZYBCIEW0KqgvXYDCMFxpuiNlA3xOVN5ZSryxg6h2VXKRKnTYp2zArxrOVC0Nml1MI3/wad/QDCD2t6lnTMEzjW6VSqUpddHbRtvt6/PDj0n7YMlFEELTzEMwDBCWYE2uosQC9HSaJsqTwRhD7XdeinzUs0atUhQhXoaSqKp1aCbJIugfS/MYX4itvT9AS4wQu9b0A+q4zEH/AMaf/wDc/f8A0BxmOHY/YmFu1/b2fPNS/hwA1HEh5sitRGzsaG3A3rzJ69c7G/d8lDmDOszSuFdF3VLQuBqBssCu529h5m0ez/Yk5WR3dYMzr3ZjGBKlgChZKFfUDTfvsMKf2jZKBJmiy40sQDIiilsUy0oHxDn0Ab3OOvVbgtzLKN/yVfLFV0B+mDPZDtMMjm1nKK+hHGkACy60KJFJvRJ3NahR1YIZXsczvAh1GWVzrgC6XjTwsrW23iQk2RS7Xe+Onbvsxlcj3ESTa81oqZNyLIvWDXgs7aL3BUgDzOm8N90KrXIw5XtJBL1OHOZKMszRMsmXtI27wLoUXIwQ2HTdSb0GgTYEvth2+6jGyjuXyIOw1BH7xhvQlpo+Py7cHxHgJHYdlimOZkDVlxqU02hG1L8bgUlqGUBtizLZHOCH2i/aYc5+AqBctdm/jcg+Fj4fD5EKN/UngW3YGfAU6T9sWaikK5jTKL8SsojdfWiAAPkyn5jD/keq9P6hJFJHIvfruFsLIRXiR14kWrseIDkVzilezRa1npWjy5DO0otWQA0NJILyAAgKvIHirSMPkv2kLl1ZBBlnXWQj5VhHpICsdUbBmQ2SL9QavkrGbSy8GXlj71Dp8ECF+7lazxCrs2/oqbBR77YhZ7s0LBVRIbN3sw9CGFEivLn54G9nPtKTMxuroI5kQtpvwyqPj0NQpq4U+2/NS+l9poJXAgmZ6UkqVYBNvNiuiN+a8W++xxSM4PhlYS9xC6j2aeFuGO+xAssa8x8zyPqBuceSR7DxgqOK2PsKJobgcYtLqudywTXOwjIIokbkjilG7H5bjFd9Y7SZJ31aXD38WlBq38116vrV+t4E5Rjyzrh8QuJYOeVzJiKswISwQ4/Lv+Ycj54NR9Thi76XbSgLvp4bSvebX4TqU7Hg3hJg6vDGNQkcSCzqC2GN7alarFf0cb/+YssA9KKkUK0ZB7skHfwghtJsgqG4sXifqR8lZfEaVNbgTnOr56XLNUPcZKW3SOrBXvowBHrs7O6AlAuob77kyew3QPvGafLz6YoJVVndgA7GNgUjjdvgLMwJoWQtDEnrHafMZpVVs1Gyg7L3fdqoNCgEBJUAcFj/ACxGn7MFnrLZrLTglgPEY3FIWXVHKARqI07FhZX1xvUbfSsI8kB5Zvu8jpIKUEqVcUTvuCvlYpq8v0wN6t0BpJU+6q83eA6Qilm8O7AhRZKjcmvfzwX6yIkkRdYnDxKwkC6WS7BRgWYhk00QSQONsTuzDyZJ0ziIJMukgJIbZWoruL1ISHrgjxckYeM6eR076WZ1NMxlegqsiPGJc4rJqI2CwG6UbqdS7g0bB2u8Kw6i0iAqx2+KzYBHz/rnFi/bF1T7z03KzR6VjlncugJP4ioVBDbbFQTRF7g+t1h0LJSOx7tSfWuP+Y8D61h5KO22LKPYkwdTk3s8Bidh5CxwP++J+V604Pn9DX7G8Tcv2XPito11CiLJPB/hUit75PGPP/J0oNhonHoGKn//AEVQR9cccp6TFawamcNuiKZSDuBTNXltyx9RueMQsqO8XUQaBo80Tttf1urvj1xJlyZVgsoZWHwjQwYb34SdAr5EjHedGsNHIVcEOCQYyGuyQYw1EnewRwOAKwE0ZJdwgnZHOEAjITVW34I48uVv9cZjd+1nVbOl8yVvapFIryptW49/PGYrUPP9obYgtN2lfKSf+n0mYM6yTE61ayfClqrBQN7uyfliT2S6hPqmZWjQSJpczZhVV7JreQF7q91vyu6oquYv/Qf6/wC2NcxsADZJrYcm+PffHHpzboX1Hdlt5btDk8pK000xEshOsrKk40k7DwDWFWhR0g7eeETs523ysWXzQzUQnnzUj9497sjAUC1EgBrIAArbzGHTonQMhlMkkmbyyi4l1zTKpBZ1sqgZi6c0AqjjClmNOfy0UcCr32UiYBV+OVEaME0AFHxFgBZYhtheO1vaqiPKTfI39O+0rpcmXbLhzlEKFACgAAYUdJUMl7n4ufTCj0eDo2XYrPpzEdAGQl9SNoU/ACNUD/lcDwtaseCIPSuhZVlimmsgMDJHekOvNaqsftYseYIEyZzLQdQDpEssSyllgrWNDGjGwkBBaifWjh1K1lCp3yFMx0hDmFyguGAvIsbyppZdHxAM3hLGwps1fiIsiyMf2X594dTnKQKaPjJ1CuDrCHSGJ8yNuQNxiTmelM+UlzEKIrQLIJMhnIzpgRyGJhEhXTenUCKB3VSpWjrm/tGzHUct90ycemQppde8LSSKqHWImOzGhZ1FWobaiTW2LuM0qEOR3jfQ4RmXSfCwZTYDVqQ+hoiwRuMM0XaqRZZDkvwFMYU5d/xNRC8KjoXkBa9JbizYrkR0fPwxwTwzxOZbuJhYZXA+CSNyLS1FmtS2faiXUO0vT1pY8t35VIx3k7WwkQgndT40PBUUD61iCir4AqSwR80rSshzOabcecLuEQqCtaXCgFiF0DTX6DBron2bxZlC0WeQ1sw+7kMhPk6mbUvsao+ROAH/AJndljVTaxoUMcikpIGYs96NOzDSSGsnSCWNDEODqc3eJ92Dd+D4DGtymk+G1FlaUnRVfESDvgRcbpoDcR5zH2I5irXMwN//AFuL/RjeFPtJ2Pkya6pJICoAJ0O2oAnTehgCRZq1BrzrFj9H+0dFKQZslWMUcnfFNMUmo1qoMxhGqgHNAnek2GBv2rZyWNITFqZGK2zU24DWCfMMu3uDi89OFWguMUitcr0yWRdSRvIN6KrIRY53MdH3F2McIiDYa6/u0w/Y4N9P7VZzLgyZGV41Y00VB0B9VV1Ki/MgX680CEfUAucy+ci196Cjzhu7QvJf4xRY20qrqSKNc77k4j0NInSFqllXTrDVxd2D7A/uFux9Kl9JzkmVXNoAtmDXoZQ6NokQWVNqymN3FjybY7bWD2gOW6qsyxRpl5lVZY5JkRB4W0yq8sZZWUqQwF7HmqxW3Tsw2YXu0KtMFJVGo94Du6obsP56DYf/ABfE1OKxwPBUyF0xjLEYJC/dIe82JpGA077/AJ18I87quDgnlJmaRIiTEmqixHgjANMdINmvTljsLJxwi6jGJVWVagBfWkRVW1MCpcAkKzK1EKaFDTsMSc1mVKrTB1WwGoixZrZqIAJOx3Go84GplKUvoNOmrYUz0GXXUIZppjtUhQRpfn4GDO3l+ZcRYJZVHAceq3f6b39MDlmoc18yACPkxFj5Yl5fqaqRRAvyux+oxzTipdiQSTtCiUruoViaumVq2NjcDfbcYnZSfLyikZFN/kOr9VLWPoR8jxiPGA3iTSklhhIBRBHB1LT+XINjavTBLOx5oKRO8U9JdP4zRBAOptR4J3HzBwsdOL/K2n9RsUaHs+n8MZ/50/1IP6gYzAg5hf4JB7BpKHyrMAV9B8sZg1P7T/8ARdsDl1PLGPwPGyupJtr8auF7vSOK2Y3ver2xEy2WUOveltN2xRl1fq10fpY9Mb5/KvGmpgIkI1KCLJGgPfPJVl482o8HABOoFhuaawNIB4q71XtvtVYpHS5oL5sczlUzObjy7Z/XlYqbvpvAdNAyLGHsg+QB9CfIXLk7GMrvPkJlmETpJl+CZeXoE+HvI9PiVhxRNagMJTQvQNqPqbHzFbXg72O7RDI5tJZV1xG1Y1bJrFakJI0tdC/ME+2KxpsPPJz6hkc7Hl4nMLpG6oe920jV8A5JBP8AeAPHriP0KTMS52oh94mnJEiygaJbPeMHAIBS0DHgHTXFgug7YTdQeTJ5cQwQmJqXNPq11V2zIxD0dQAJAomyReFboPVJOn5xsw8cLmMOtF7DsGCt3bLqtrFWBxe1YrF+OBklyR+1WTz2QzUcuYGiQ00ZDd4oCcINZa1XbwsTsRiB1Drc88v3pmAl8J1JSVXw0EA3HF80OTgz22+0wZ6FYu4kTS4di82vcAgUNAC8neh6YRppW5D+EcgeX0Bsj3wWm8ITvyMnVeqfenMpj/E2DEyOyuQATfeEsAV0rVkUtA1jyWMSr31RoDQ0ogQAKL2VF9NibLFudt8BEndGLj4W4seXlY5rzBwVn6r3kaIx0pGGCgeWpy542JJNXzsN9qEpqVYGvk6zZvvZOVQE8gHSg9goLGvkTgpP07KJLCYZndUCmSTSyM1k96FUspWlHh02zaquxZUZZzdLsDYFmht5k+g9cTI8hJWpVaq/tG228yAxsL/PGjFxyKnQehy2RMEgaGVMw7u4YfBAF1BIgpfXIHGxbkEg/lrEGTqLdzHAzF4421IrcKSKIHnp89JsCzVXiDJPQ8NKo9TV/wC5+WILzMeHQf5j+5XGblP2QG2wuc9fn+o/6Y8Odrkivn/viNk8wgCl11fkI1ck7hqv2qwKHn5Az8tn1ywYxaGlYEE1egatgF2s+ZNngCvPE/T7MZabZ0g60KqwT7745TZeCX8qxSDdXUaaPO6rQI9xv7+RkzZ3v45GmzBACaog8Kusjj8liOozVG68/bAgIp/Np/weEfoSV/8AaMMlWUwbafJovT5WcicGrAEoNiyLG97hlG1817VjfOxhNEatS6SwY/m8R3sDbcemwrEnpy3cc2oruEljHij1XZIv4TwV25se+2c6dAk3P3iME0VLKSu+knijwWXyPFiwactFErQQ6B2qlyTd7ENUigCtJHeA7AOF2ejW4JPG+GH/APUjOSRSJmGicyAgVGoMV/wncWONwa9ThZlyChH+7yA7nd2H4Yo6gFBLMAASZCtVXG+IvVG1yjumijsICiMQqGgpNv8AxEa+SRZB4F5NtUsGcZJBDJ5XRRjldd+H8Q/XYg/rhv6B1ZRSyLG1/mq9J+ZAOk+42/XAbMdlu7gMkM33p4wxmMSHuo62AExrWbNmuRZoVuw9e7CHKtCscyuZiyhJAE3VC58d6d6IANc88455aU1kTbJBJumLe8H7D/7sZgOvbbNRDu9aju/B8aH4duQd+OcZjW/2s20VO2OcOhYF/OQSAPyqfDx6tX+U4X0jWI2a1+p3C/L39/0x3zGbaSZmbeRzQviMHjgHy4ABP64hy5uME2pkJFA6iCG23GnbbjcEbnc46abx2AlZtmc4xbTX048r8+MalSSUPHBF+vp6/wCl49iBHIViVHmbok+2/HsccZJWospocjneydNHbah+oO3ngJdkGmdE02bXTwdV0u9Vq2uhe9enzOCM+VWO0drfxUi16Dcmq8+AN/LAEZfXVbNxQ4b2r/bBLoWRWYsJZWRkAVfCCNIDWCfIjTydiBuRhnBUblUjzM9Lfuu/Ebdzr7ovW2vTqr1uv+94hQRKTpbgneuaPxVe11eHSTtZfTW6e8cbqGtJUYg7Sa9RBXcngGxasbHnhQMahh464+Ie/tv+2AqWExNo0dpOoDNuncNIY4UEcYmKalUE6RcS1X+Ik8b4A57KxLIFRnWXUuoEKyKhRS5YjcEOGOk3a1wRg5D0eSfSI50Bfwr3XiJJ+Fb20sTQ48xwMKbQvRI/DUrXHxEAWDQsk/z+uKJK7KqObCsOfgV2kgTwINIL7ux5Lb7LxQArz8ztz6znJlUq5RdYB0oQxo7i2vn2/bA1ekSVQVlUjcFwtnejTH34xvH0aUUERyxIoIQws7CqO1k167jA6bwwO3wcI8rTDULAq99ze23ljSeUAkDffn/tzg71jTFA0MkTRZmOQJIKIvYkE8gkihzRqxd3hfz2V0siLZYoGfjZjZofJa898Oot8i12JOWi1ozEWqkatjQs7Ww+E+n1xOzcIUnSLDL+ajtpHDbnbyKnfb5YKqqRx6dCiGd4VQo/xqht2bSQdQDUSxvxCtue/SmRmlYRxyHWKDaVGkAgBS7BRVAE7mmat+FlB3gddOBbl8FKxNAgtfp5KaPNfzr3xDkYtTKCFoHY2SfP6A+WG/puURYwsyRU0jiXUwLCzSd2dV6dviUne7OB+Xz8ESgLFESsXeguLJkMumiS/wDB+X3vBigEDLTskBlQkuHUKfQAW3zBB9/lh+6NOksUZnRA0gYroIBbTsQyDdGv2AZaK/wgd2h6lG7SzxQ5aPchI1qme1DtouidN7gBdh53iJNnQ0ccmqEaUjS6UuSrU6kk6lA3PpVVzgbUO1ikSOuQmO+6kaIOviVW0kC+GrejQtbI2vfbHfq/YFspk8rno/xoXjjedXXZS3isqoH4RsKfMHzptpEYSUuI445BeZYigaSJbUg2KXf68YsHs/185zp7RF4omSKMSMyjR3TrR8JIUGgVo7D08saLV0+4kPcIdL7WZCXp6lmhhhZTG8RIUJYp1AAsjfkDcEHCr2r7a5NhqypM2ZVh3UjISi2gR7DimGkE0F+I35m0ePJwDMygPHNCjAINLrGbBDb96HKKwqwdzXANYYOyfQMs2uaRJHSM6Fjjra4+8dm1Haq07HnUCT5DU8VwO/Yacr9nuRlRZHzsjs6hmdZgocsLLBb8IJN15cY8wpR592AKZWPSRa/+mB2PHi7vfbz88Zjn9VftX1YuPIkZpBZHqwv9ziLFADVjkAn9P62xmMxbT4EXJIjXVLPflACK2o2m+1b7n9cDnnLOLPLsPoBQ+W2MxmKNFE+k9mbRTLsQQQfcGxjvAfxM3/h/+pTGYzCfp+/IsQt2cyCTZmGOQalbVYsi6idhuCDyo/TC9e/ySx89v98e4zCx4FXAxdjsksveM9lk0aSGZa1Nv8JF+18HcViAuYcLWtiFaUAFiQKdQKDE1tzXPnePMZgy4+/cP6V8wX3zM1MSRuf5+mPVmZWYKSAEvY+ekn+eMxmHpXQ2mdesMXzCM7M7NHEzMzFiTQHLG+MCMw1hmO5LDf8Azf7YzGYrAaX52aZedhwTsdv+2HMnwj+vPGYzCz5Iy5IOaP8AIYndQ6DD/wCCrmtH45zhi16m+DRdab0873V49xmNHkK5IEuYMuVikeiynQpAC0q2AKUAHYCydzybOIUMxKb72xJ2HNDGYzG8lZ8fIJdOUNoVt17ud6/vKpZT9D5cY3TNOIQoZtLL4hezaaIv1FgGvUD0x7jMc3dffkguPvwRoIFGg6RZNmxf88W39mHVZAe5DARq60uldtRthdXRJJq/PHmMwJN/2W0vyy/krbtBl1GbzAAAAmkA/wA5xmMxmOZt2SaVn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22" name="AutoShape 22" descr="data:image/jpeg;base64,/9j/4AAQSkZJRgABAQAAAQABAAD/2wCEAAkGBhQSERQUExQWFBUUFBQYFRQUFxQXFxcYGBUWFxUUFBQXHCgeFxklHRQUIC8gIycpLCwsFR4xNTAqNSYsLCkBCQoKDgwOGg8PGikkHyQqLCktLCoqLCwvKSwpLCwsLCwsKSkpLCwsLCksKiwsLCksLCksKSwsKSwsLCwsLCwsLP/AABEIALcBEwMBIgACEQEDEQH/xAAcAAACAgMBAQAAAAAAAAAAAAAABAMFAQIGBwj/xABNEAABAwEFAwgHAwgGCgMAAAABAAIRAwQFEiExE0FRBgciYXGBkcEUMjNScqGxI4LRFUJic7LC4fAXJCVTkqIWNFRjdJOjs9LxQ2TT/8QAGwEAAgMBAQEAAAAAAAAAAAAAAwQBAgUABgf/xAA2EQACAQIDBQUHBAEFAAAAAAAAAQIDEQQhMQUSE0FRIjJxodEUM2GBkbHwBhVSwUIjNHLh8f/aAAwDAQACEQMRAD8A6BphSsdK0hELahUcTz06SkTYUYVqypxXHc7F4Pp2NjWOLRVq4XEaloaXYZ4EgT2JiVdKDl0F44eUpqHU6s2+l/e0/wDGz8VLTqtd6rg74SD9F59cfM7Sr2ajWNd4NWmx5AYyBiaDAntU1fmRw50bWQ4TGKnH+ZrpHgvMv9WYNScZPTLR+g28FT03/I7ipShaQvN6l63jdFVrbUTXoOORLi8Eb9nUPSa4e6fDetW3pb73quZZZo0GnMgloA3bSoMy4+63w3p+W0sM6XHUlu+X1DQw01q1bqelQiFw39CdX1jaxj47N2se/jnvhVjb4tt0V20bXNWi7QyXAt0LqTznI3tPgJBSeF21hcTPcpyz+f8AaRfgJ913PT6RUxELzC9OWVpt1f0a7g4Az9oMnuA1diPsmdeR8YTjOZivUGKvaxj39F9SD8bnAnwTGI27hsF2asvz5JgJYNN3lK3meh4UYF5ZeFjvG5nB+021nJjMucz4XNOdMniD3nRK8l7gtF7vr1H2pzCwtmcTvWxQGtDgGgYdAivbuGVD2i/Z6/mfkU/b3rvK3X/o9WeyCclrhXmHKrkZabspstDLU58PDSW4mlsgkHNxkZR3hRcl+Ttqvc1az7S5gYWiSHEEmTha1pAaAI8Qk/3nDOi8Qn2b65+l/IaWGW7fey8D1Zrcwp8K8l5WcjK92U6doba3PO1DRhxsIOFzgZxGfVIXdcjuVjbZZTUcIfSEVQN5DZxN6jBy3GQtHZ20aOKhvU3l6CmJw7SU4u6Ogwowryy7b6vW8qlV1leKbWR0AWNDQ6cIlwlx6Jz6tysP9H7+/v8A/qU/wVKu3cHSm4Tmk11a9SPYJLWSO/rKPB1FcDV5OX6QZrTkdKtMHuMZFKXDza2m12enaPS8O0BOF20JEOIzdizOSRrbewdt/fVr26/a/RjMMMoRzkj0nB1IFM8F5Xc3Ie0Wm1WizOtRHosAu6bgZOQa0uEb0xym5A2m76HpLLU5+BzZwh7C2TAdOI7yB3qv73heKqTlm7WWfPTlbMI8Or23s/A9TbTWcC8f5NXXa74q1HPtLmCm1suziTk1rWNIA9Vxy80xyw5vatisxrG1GoMTWlsObIdO/EeGiant/DU63s9+1krZ89OVhb2DO0p5+B6kbXT/ALxn+Jv4rHplP+8Z/jb+K4eycyVN7GONpeC5rSYpt3gH3utS/wBBlL/aX/8ALb/5JB/q7Bp2v5P0I9ip/wA/I7CveNJok1KYB3l7APElQUbwpPMMq03ng17HHwBXnLebOmLzFjNZxbsDVxhrQ7hhjMd6i5e8gmXbTpVaVWo5zqhHSDRENxAtLcwckT9/oVasKaeclda6fT4DEMJTjkpZv4HqcIhUHITlEbbZ8Th9pTIY8jR2QIf1TnlxBXUspQtymuIrrQWqvhuz1IWUeKlDVJhRhTkYqOgjOTlqR4UKTChXuUsLwiFvCIWXc1rGkLhOd7/VqH6/9xy76FwXO+P6tQ/X/uOQ6r7DC0V20d/yNb/Z9k/4ej+wFXst9u/KrqWymx4GnaFkBp2c9B+WI44EZ67lbci2f2fZP+Go/sBRf6YUBb/QSHitAIMDA6WY4BBkGJ1EZL43afGrbsN7KXyV+98hvh5sqedSkw3bVDoLsVLZjeX4wAB14cXdKuOS/J9tjstOi0CWtBefeeQMbj3/ACAG5UPOvcWOz07TicBZajHOpk9BzXPa1xI94SM+Ehdw6nIMbwYPboVapNrBU4Rbs5SbXRrdS8s/mdw+zY5ely/sbrV6KKv2mLADBwF8xgD9JnLhOUrPOByfFqsNZsS9jTUpneHMBMDtEt714dd/Jy0flBtmwOFZtZoIzlsOE1J90DpYuC+j72qBlCs93qtpVHGdIDCTKfx+Ehs+tRlh5Nt2f2zy5Ml0lFpo43mm5OtoWFtWPtLR0y7fgkim3sjpfe6grW/OXljslYUa1Qh5AJDWlwYDoXkaceMZpzkPUD7ushbp6PTHe1oa4eIK8U5zroqsvStia47Z4dSy9dpAADY1IIwx1K2Gw0doY+qsQ2tX9Ha2fRE8NSk2z3a3WCnaaLqb4fTqsgxBBBGRB8CD1BcHzPXWaPpzHasrtpntZjE/NdzyXu99KxWanUHTZRptcOBDRI7tO5UXN/UD6t5ObmDb6gB7GgJGnOcMPXpJ3jdeUv7IULJos+V9zek2KvSAlzqZLPjb0mfNo8VXc2ly+j3dRBEOqjau+/BaD2NDAulp2sGs+lvZTpv7Q91Ro+dM+IWbTaRTdSZvqvLWj4ab3n5M+aVVaqqDw9sm97y9M/kRuZWOE56aX9nNPCvT+bag81zHM+0vpW1g/ObTjtLarfwXZc8tE/kxx4VaRPiR5hcfzJP6VqH6NI+BePNfQP0k/wDQSf8AJ/YHiI2oP85lVyF5Xtup9op16NQucWAgYQWlmOQQ6Pf+S9k5NX4222dldjXMa8uAa6J6Li0zGW5cDzt8m6RoG1wRVaabCRo4EwMQ4gaEfNdPzSM/sqh8Vb/uvWb+qNnU6C46Xackr/Cz5fImDjWhvpZi3KznLpWGuaD6VR7sDXS0sA6QMDMzuT/NyJuyzHix3/cevLuegf2mf1NLzXrPN3Si7LJ+qB8ST5rIxuFp0dnUpwWc3Fv6P1CuklHI5/kOyb0vY/7xg/zVPwXX35dItNnq0TpUpub2EjonuMHuXM8gqc3he5/+wweBrLsPTBt9j+dshUHWMZYfA4fFIY5zWJ3oaqMH9IxIlTzucfzT3GaFgDnCH1nue6dQAcDR4Nn7y352rPN11T7rqR/6gHmutttqbS2YP/yVWU2jrdJ+jXHuXO86dKbqtPUKZ/6rFajWnWx8K0l3pp+f9aHbna3i9uxv2NL9Wz9kLjbbVvzaP2VOzbPG7BiLZw4jhnpaxC7i7Kf2NL9XT/ZC5G184tRlR7Bd1rcGPc3E1hh0EjEMtDE96HhVVc5blOMv+XLwu0QqeZyvIS9q9pvqo60hoq07PVpkNAAGB7QRkTOZOcp3n0/1ezfrX/sKu5s2vN9V3VKb6TqlKu/ZvBDgH1WOGRA4qz5+WxQsv62p+y1egcVHa1FJWW6tNNGE3O0mKcyzf6vaD/vW/sfxXouFcBzLN/qtf9cP+21ehwvp+G90jExS/wBaRHhRhUkLRzwEdytqLqN9DGFC0NfqQqcaPUvwZ9Cd1AFROsx3ZpuEQhygmEjOUSvLVwPPCP6tQ/X/ALjl6a6mDqqPlVyTZbbO6k4wfWY73XgEA9YzII4FLVKUnFpDVKtFSTZd8iGf2dY/+Go/sNTNa7rLSqutL20mVSAHVn4WugACMbtBAAXzba+TFvoONM0a4w+417mHra5uRCWZyXtjzlZq5P6t/wBSF4mWwG5ye+1e/Lry1NZOLzuemc6/OTQqUHWSyuFUvI2tRubA1pDsLT+cSQMxkANTOVtzYc5VGtQp2e01BTr0wGNc8w2q0ZNhxyxgQCDrEjUgedXRzVWyqRtQKDd5eQXdzGmZ7YV1yg5oCGtdZH4nBoDmVCAXEaua7QT7py60+9iUXh+Ck9b353/ORR1IJ2ue54W+tlprlp28F5Lzuc41I0nWOzPFQvyrVGmWhoM7NrhkSSBMZAAjfl5naeStuZ0XWet2BjnN8WggqzuLmwttocMVM0GZS+sMOXUz1nHu7wl8JsGNKqpye9bRWsS5wirtnT80XOLTs7fRLU7BTLi6lVPqsLvWY/g0nMHQEmdcva6TmPAc0tcNQ5pDh2gheS33zOUXUGNszsFam2C58xV3nHHqmdCBkMs9V53b+RFvoEg2erGk0wXtPeyfmi479PqrUdRO19cropTr06mjPaucTnEo2Ki+nSe19qcCGtaQ7Zz+e+NCNQ05kxukrluaHlhY7NZKjLRXbTqPrudDw7MYGAHFEag7155d3IS213ACg9onN1QGm0dcuj5SuktfM1XAbsq1N5IGIOxMh2/CYMjthTT2JTVB0c82m31t/RdzgtWdTePOPZaN8iqKu0oOsgpVH0wXAOD31GxGsSBl7/UtLdzmWWvethc2oW2ei2tje9rmjHUY5okawIaJ/SVBQ5q7U6g2zuNJjtsahdiLgGFgZlAkmQcslDU5lbQASK9E6xG0zPAnDl81eOxKWtndRcfK1/HM6VWmmlc6znL5d2C0XfWo0bQ2pUcaeFrW1PzajScy2NAd65jmR/1i0fqm/tj8VW0+aC2nU0R2vcfo0r0XkDyB/J4e57xUq1AAS0ENa0GYbOZJOpMaDv0tl7PWE7ML2vfMWxNSHDcb6kXOw3+zKn6yj+2rHmitlMXVRDqjAQ6tIL2gj7VxzBOWRHiri9Ltp16L6VVuJj2w4adYIO4ggEHiF4Ze/NpbKVVzadI1mScL2YTI3YgTIPUp2zgPbIqLduel+vqDwU0ouL6j3PPaGPvMljmuGypCWkOE5yJG9en8iOV1hp3fZWPtdBj20WBzXVGhwI1BBMgrxyx82lvqPDdgWTq55aGjrJn6CVYW7mht7HkU2sqt3PbUa3Lra8gj5rOq7I49CFF3tHnYcdWmnZtHZ8heWdjo2m8jWrsZtrW51MnEWuYC+HBwBEZ/Nb8oecOy0r2stZlYVKLbPUp1nU5dAe7E3tMtYYC4qz8z1vdOIUmfFU1/wgrFPmitpcATSAnN2MnLiABJVZbEp8R1JXzVvKxyq03o0dhyh5zbLaLZd+yqEUaVfaVnva5oHRwNyInIOfn1qy5fcv7BWu+00aVpa+o9kNa1tQycTTrhjdxXEnmYr5/b0t8ZVM+G7JL0+Zq3HU0R21HeTCoWwqd4ON+zpp1vnkQ61Nas9Uu/nPuxtKmDamgimwEFlXIhoBHqJj+lO7P9rb/grf8AgvKKnMrbAcqlAj43j9xa/wBC1t9+h/zH/wD5oT/TVJu/a8vQjj0uqOnq35dlrvvaVarX0vRmNpudjZTNUOMtfiAygnXoykOeRt3bOl6O6mbRjzFBwLdnhMl4acIMhsb9dyqP6F7bB6dDIZAPfmeHqZKsZzX28uwmkB+kalPD4hxJ7gmo7JdKpCalK0VaxZVab0Z2fMnaQbPaKcZtqtcTuIc3CPnTPivRX1AFzPIzkoLBQLA7E95DqjxkCQIDW78Ik9snuvsK9FTqOMFEzKtNTqOXI2fVJ6lHC2wowqHJvUlRS0NYWVtCwouTYsoRCWbWI3+KkbaeI8EZVUwLoyRLCIWG1mlSAIiknoDcWtTQtUL7KN2SZwowqGk9SU2tCvfRIWsKywqN9mB6uxBdPoGjU6iMLenUI7FI+zEdaihDziwuUkNseDoti1JhMUq85FGjVTyYCVK2aIK1COxRwrItULLGJM5jdmR9CgYiXCjv8hjDR40lC+ZBTd05OUsgdZknLuzWWj7Md8d0po2ZuWuWmZy+ao6z3Nq4A90BwA0nOJ3dZWdTx6cs1182vQ1Z7Ndsn08k/VDkJ+EmWRlwT+Fa9J6mHWWgvaTl2pWExaTn2LNmpSZ4KsnvSsXit2NzajSgdakhbkJStVnsRXJQQFQc2a1qs5DT6rRlMnRTUrNOuQTTWQhqLk7sI5KCtEhp0AO1bwtnQNVC+0cEXejFAt2UmSEKF9cbs1E5xOq1hClWfILGiuYPeStYW0IhBbuGStoawiFvTZiMAgbyf5/nVTeh/pjwH4papiqcJbrG6eEqVI7yWQtCIU1azENJDgSBIEa9Wqr7Jb8Tw10AHKRx3aqIYunJ2TLSwNWMXJrQbAQnfRR1rCe3GZ3EiLwiFsKZnNro6hqe4qTZt91/+b8VmTxsIu2prQwNSUbvLxIYQFJUoggwHgxkc8ju1KrWCs04nh2EetMZDiojjoN6Ms9n1LXuiybWI/ipG2riPBKUrS1xgGT3qWE9Gq3mmZ06NnaSsNNrNO/xUgCRhZCKqz5gnRXIehaPog6hQNruH8VI21cR4K3Ei9SnCktCN9k4ZqBzY1yVg2u07/FbFgI4hQ4J90sptd4Rp1XDcT3H8FM1wHvHud+C1tJbTbJmBG9x171HRtLHNc4YobMyXbhPFefxNerNuEuWWR6TC4alBKpFa55jGMfpeDvwVfeFiBl7A7HIOjs43ZiP/Snstrp1CQ3FkJzxDzWtnt1N7sLcU564t3elFdDxXsqVQZqB2HeSIjr0VxSttN2QcCeHZqqK8qzto9uI4Z0kxoN0pi52jC8xnIAO8SDMLUweJqb26879TKx2EpOHEta3Sw8G4j2p0NDR1BaUGYRJWuEv6gteL3V8TCkt7wRFUeXGB/PapqVlA1zKk6LB/MqF9pO7JddLOWp1m8o6EznAaqB9p4eKiKy2mToCquq3oWVJLU0cSdViEw2yO7FI2xDeVVRkyzlFCcLIZOifbZwNykhXVPqUdToINsruztW/oXXv4SPApyEQrOnFqzKqrJNNCTqIGpYO1rfxQ6iBkSwdrG/ilLxu11SoHCIAGp4E9SzeF2ufUDhEADU8DPBeTsj2Y0aImJZPDA2fCVVXraC1xZDIgZ4QDxyITdqu1zqweIgFvblE7khfXtT2N+i5JEoUbPEoQzRCYRR6l5a7Yym8N2YMgZ5bz2ItlsZTeG7MGQM8t5jgtbwtNNtQB1PEYGeXHJF4Wim2oA6niMDPLiUvZFja0WxjKgZswZw55b+5V18iKkDIYRkNN+5WFrtFMVQHU5dLel2nJIX57X7rfNSkSia6G9Enr8gn4WvJofZu+P8AdCt8K38NC9JM81jJ2rSRVQiFabMcB4I2Q4DwCPw2K8T4FXCIVnsW8B4LHo7eAXcNk8RFbCyMlY+jN4LHoreH1UcNncRFfa8Jp/aE4ZEnvyUdkZS2b8JJbniOfDPdwTF40Glha44WyM+/rS9ks9MU3hr5aZk5ZZLz9b3kvFnp6Huo+CNbtZSDjsySYzmdJ6wtLBToh4wOJdByM8M9y3u2zU2uOB+IxmMshOuS0sFkpNeC2piMHLLghBisvP2r+3yCeuBk4p0BGXHWAkbz9q/t8grDk+Mn93nwzTmE96vzkK47/bv5fctHkTLu5o81g1HO0ED+d6kYD+aG+fzWXVH+6tu55uxC2xnfAUjbGN5lam0u4DwKx6U7q8FCcES1NjDaIGgC3hKelO6vBHpLuPyVuJFFOFJjcIhJ+ku4/II9Idx+i7io7hMchEJLbu4/RG2dxXcVHcFjsIhI7Z3Eo2p4ldxUTwWIXnZ6jqgLA6IGhgamd6zeVnqGqC0Oww3QwNTO9YvO01G1AGkxA0E7z1IvK01G1QGk4YboJ3mdy8uewM2uhUNcEB2GWaHLdOUpK+vansb9E7a7TUFcNBOGWbss4nOElfXtT2N+ilHIUZohDdEIqKtZl1eFopioA+niMDPvyReFopioA6nidAz7zCLwr0xUAezE6Bn35b0XhXpioA9mJ0DPvMb0EkLXXpiqA5kulvS78kjfntfut80/a69MVQHMl0t6XflvSF+e1+63zUolFryYH2b/AI/3QriFScm6wbTdPv8A7oVo62jcFv4aaVKJ5nGQbryJ4RCUdaz1BaOruO8o3FQuqTHitHVmjeqOva3BxHArT013V4IDxSGlgpNXuXZtY6yo3WzgFUemu6vBP2dpcBlJIURrubsiJ4bhq7NbfT2jCC4NkjPsKhsliDab2h4IdOeWWUcVPeFiLmFmQMg9XFQWS7iym9hIl0xE7xCxa3fl4s3qHuo+CNbtsIY4kPDpEQI466rSwXcGPDhUDsjkI4dq3u27DScSSDIjKeK0sF0OpvDiQcjpO8IYYrLz9q/t8grPk5TkVOILSPmqy8/av7fIKy5Mugu7QPqm8L71fnIVxvuH8vuWzYdkcncVl2NvWFva6H5w7/xWgrktic8oOm/MSthu1zz6je1v/DdlqB1HmFuWtPD5JN1NzTprn6w/BYl3D/MPwWdPHyi2nH6mlDZ0JRUlL6DRs7P5Khq06bdXhvaQo5d7v+Yfgq+9KrAW7RhORiHdefBU9vb/AMUEWzl/Jlg1rXGG1GOPAEStjZHcPBVN3VKZqNFNjg7ODi6jPyldLRYQ0Ytd/wD7TmHqca91YTxVHgNJO/3K00iNx8FrCt4WDTB1CZ4YpxCphEKzNlbwVdef2eHDvnXqhDmt1XYSn25bqErwvJ1OoGiIIBz6yRxReF5OZUDREEDWZzMcVvbre1jw0sxEgZ5bz1hFtt7WPDSzEYGeW89YXnz05paryc2sGCIJbxnOJ3pC+vansb9FZWi3NbVDCyTLellv03Ktvr2p7G/RSiUKNQsNQiEMvLfWpB4D2kugZjtMb0XhVpCoA9pLoGY7TG9YvB9IVBja4ugZjTXLei8H0hUGNri6BmNNTG9CONrXVpCqA5pL5bn9N6r779r91vmnrW+ltRia4v6MEaa5b0jfftfut81KJQ3cXqO+LyCYrW3C4iJjrUFwjoO+LyC1tvrnu+gWlGTVNWMmcFKvJMm/KP6Pz/gj8o/o/P8AgkkKvEl1L8CHQ2qvkk8Vqt6NEucGjU/zKavSw7LCRoRBP6XHv8kNy6hlHkhJdPdw+yZ8IXMK8s9cmmwaDCEzh5brYni470V4kd80i9rgzWW7401zSdisb20ntd6zpjOfzY13Ji8GONMhk4pGhg65pexU6gpPDsWLPDJz9XKDPFZtV3nLxZp0MqUV8Ea3XYnsc4v0LYGc5ytLuu+oyoHO0g/nTqOC3uunVDnbTFGHLEZzntWl3UqwqDHiwwdTI0yylDDFfeftX9vkFLdtoLcURuUd6e1f2+QWLFv7kam7SVgdVJwsy4/LVT9Hw/iomW5xI01G5KreiJc3tH1TfEk+YhwoJZJF2HcdypbvstQVpc1wHSzOmhhXWGDCp7BeT3VcJIjpbhuBj6JOt7yQ3hvdLwNXWWp6Riwuw7QGd0SscoPWZ8J+q3deT9vgkYccRA0nitOUHrM+E/VD5jHMWug/bN7/ANkrp2WsjXNczczJrNA/S/ZK6EtWnhW1DLqZGPSdRX6epLab0DADhJk6Sl/y+PcPiPwS15DIdvkq9EnXmnZMHSw1OUbtFz+Xx7h8R+CTvC8BVw9GInfOsfgklkIUq05KzYeGHpwe8kN291HGNoDigRE6SY0Wbc6jtBjBxZRE8ctEW+zU3PBe/CYGWXEwi3Wam6oC5+F0DLLjksw0wtLqW1GIHHLY1idyrr69qexv0VjabPTNUOc+HS3o5btFXX17U9jfopRKFaeiyhmiEVFWXF4OpbQYw4ugRGmpjei8HUtoMYcXQIjTUxvReDqW0GMOLoERprlvReDqO0GMOxQNJjUxvQSTNrfS2oxBxf0YImNct6Qvv2v3W+aftZpbUYg7H0YjTq3pC+/a/db5qUShi5rS1rHT73DqCLS8F5I0/gk7Hoe1TpyMm4JCUoJVHIEIQuOLm5mAMLgM5gkwI6gpb1INF8jIRmCDBnL6/NR3QyafY+c9NAs3tTIovPU0cfzhqd6HIvHVFDSOSvrDSLmtA4BUNHRdddVMCkzraJTWGVxPGu31Ky+GuY04JkYdBJ68kpYqlQ0nl2LEJwyM/V3COKev6s5gcW6y3dPDckLFbHupPc71mzGUfmzpvSFXvy8WaFD3UfBGt11Kpc7aYow5YhGc9i0u6rWNQY8WGDqIGmW5b3VbXvc4O0DZGUb1pd1vqPqAO0g/mxu4oYYQvT2r+3yCxYt/ci8/av7fIIsW/uRaepSp3BlSWb12/E36hRrZjoII1BB8EyhR5o6S3Dpd3mqSyXkHVMIYAelmI3T1J6z2t1QS6JBjIQkrI2htOgTiz97rnXLilqzUqkmHoR3aaTMG8htcGzE4oxZTrrol+UHrM+E/VMltDa6nHi/S9b6JblB6zPhP1QlqHWpDcdUNrsLjAGLP7pXU1bwou1ePn+C4uzesO/6J5P0KrhGyEMVQjUmpN8iwvOqwgYHB2fAjd1qvQhdKW87kQhuKyBZCwshVLjluu01Hh2ICABB6jKLddpfUDsQEAZHqMqO8rue+oHNAgAangSi8bve+oHNAgBup4EpIcJLRdpdVD8QEFpjfkq6+vansb9E9arve6uHgDCCzeN0Tkkb69qexv0UolC1PRCwx2SEVFWXN4GltBjxYoERMa5IvA0toMeLFA001MIvDY7QY8WKBETGuSLw2W0GPFigaTGphBJM2s0tqMQdjlsRprkkL79r91vmnrZstqMWLHLYiY1ySN9+1Pwt81KJRHY9D2qxsl3uqSRAA3mflCQu5oPrGBOZ1XUmvTpMaScLco13id3emU7RQrPvMrfyG/wB5vz/BH5Df7zfn+Cs3XhTBaC4S8AtGeYOm5Z9NZj2eIY/dz4TwjRRvFbM0u6ymm2DBzJy7klftuAaacGSAQco1nyVhZraypOB2KNdcvEdRVLygtBL8ECAAQYzzGefBVbL012syvou3LqbBedJtJgLwCGiRn+C5BuqaBRqNVx0B4mgp6lze9vAaajCDm0A5xwKUsd4ufTe8xLZiJjJs8UekYKGKAc9D1uWbJb8VN7sIGGcuMCUpN3k38RmnHdgkaXZeTqjnAxkJynj2qO772dUeGkNiDpO4dqlu28do4jCGwJy7exaWC9Mbw3ABkcx1DsVS5WXn7V/b5BFi39yLz9q/t8gixb+5Fp6kVO4MoQhMChZXZ6p+LyCVsVhDauIVGuPS6I1znrTV2eqfi8glbDdj2VcRiOloeMpSfeY1DugbCNti2jZxzh366a6qLlB6zPhP1UrrsftseWHHOucTwUPKD1mfCfqq8y/Mr7N6w7/onkjZvWHf9E8maegCtqCEIRAILIWFkLjie8m1NoMGPDAnDMamdEXk2ptRgxYYb6sxqZReVteyoA05QNwO8rN5W57aoa0wIbuB1JSSHAtbam3GHFglmkxulJX17U9jfonbXbXtrhoPRlm4b4nNJX17U9jfopRKFG6IWAsK9zrF5eAo7QY8WKBETGuSLwFLaDHixQNJjXJF4NpbQYy7FAiJjXLci8W0toMZdigaaamNyGQFrFLajFix9GImNckjfftfutT9rFLajEXY5bETGuW5IX37X7rfNSiURWPQ9vkultdJzqLAxrHHo5PAIjDrnvXNWPQ9vkuntFVzaLSxzWmGZvIDdM9d6P8A4oWl3yOrZ6mOkQymQAzESBLSDmGcANy32D9viwU8HvwMfqxr25dijrWmoNlD6QxAY5I6WYnBxCs1BDbQhdlB7S7Gym2YjAAJ11hVF/8Atj8LfoumXM3/AO2Pwt+ih6F6bvIr2ajtTKWZqO1Mq9M6tqh7bBtCXNxCdMve61myWtrqb3BgaBMtyzyngsY2ihLxibOn3slmyVaZpvLWkNE4hxyz38EvLVhI901u22Me4htMMgTIjPPTILSwW5jngNphpg55cOoLe7a1IuOzYWmM+ydNVpYK9EvAYwh0HPuz3qCxWXn7V/b5BFi39yLz9q/t8gixb+5Fp6kVO4MoQhMChZXZ6p+LyCRu99Ta9Ivw9LXFGhjVPXZ6p+LyCVsV6PfVwmI6WgM5T1pSfeY1Dukbn1NvEvw4/wBKInwhY5Qesz4T9VK69H7bBlGPDoZie1Q8oPWZ8J+qjmX5lfZvWHf9E8kbN6w7/onkxT0AVtQQhCIBBZCwshccN2+83U3hoAIIBzneSEW683U6gaACCBmZ3mEW+2Ma8B1MOMDPLieKzbrYxtQBzA45Z5cTGoSQ4FpvJzawYAIJaJznNV19e1PY36KxtNrYKoaWAulvSy36bpVdfXtT2N+ilEoTCwshYViTpLTdrXuxGZEaHgi03a17sRmctDwM8FlCHcpcK13Nc/GZkRocstFUX37X7rfNCFKJRFY9D2+S6z0ZtSm1rxIhpjPcMtEITP8AihafeYPu6mcMt9QANzOUab+pRXzaHMouc0wZbnlvOeqEKr0Ijm1czc1dz6LXOMkl2fY4hU1/+2Pwt+iwhQ9AsO+xBmo7UyhCvTIrallQoB9INdpPZoVJSsLGtLQDDtczwhCEvLvMvHQxZrAymSWg5iNSVihdrGOxNBnPed6EKpYorz9q/t8gixb+5CEanqdU7gyhCEwKFldnqnt8gp2WZoMhrQeIAlCEnPvMZjoHozZnC2ZmYEzxlVPKD1mfCfqhChal1qV1m9Yd/wBE8hCZp6Aa2oIQhEAghCFxxa17Ax5xOEkRvI0Wa9gY92Jwk5byNEISI2FSwsc/GR0ss5O7TJUt9e1PY36IQpiShMLCEK5Y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34" name="AutoShape 34" descr="data:image/jpeg;base64,/9j/4AAQSkZJRgABAQAAAQABAAD/2wCEAAkGBhQSERUUEhQVFRUUGBgaFxgYFxkWGBgYGxgYGhoYGBgdGyYgGRwjGx4YIC8hIycpLy0sGR4xNTAqNSYrLCkBCQoKDgwOGg8PGikkHyUsKSwsLCwsKSwpLCwpLCwpLCksLCwsLCksLCwsLCwsLCwpLCwpKSwsKSwsKSwsLCwsNv/AABEIALEBHAMBIgACEQEDEQH/xAAcAAABBQEBAQAAAAAAAAAAAAAAAwQFBgcCAQj/xABFEAABAgQDBgQEAgkCBAYDAAABAhEAAyExBBJBBQYiUWFxEzKBkQehscFS8BQzQmJygtHh8SOSFTSiskN0g7PC4iQ1c//EABkBAAMBAQEAAAAAAAAAAAAAAAADBAIBBf/EACkRAAICAgIBAwQCAwEAAAAAAAABAhEDIRIxQQQiMhNRcYFh8DNCUrH/2gAMAwEAAhEDEQA/AIne2VlCkhYzMpy7kM9APevsIy1Rrzr7xoO3wpIUSoJBfMRVR6BVPlzjP5ixnOV2enNoXg+JN6de0v250orUm5yBIOtS9ALBmA7X6aDi0pElxUDq49SfWK5ups0y8PLZBTmFQ4zEqfzgtUgVfnE3vPNAwhzAJzCz2T0FCXbm0ST90mRzfKbMY3lxQmYhRGVh+Gg7d4f7jT2ngW/ecivI1yt3ivTVupR5knl8otnw/wAAVzc/FlSRY0c8x2fTSLZpKBdkSjjaNjxbeBUImAJd1MvnRy71MYDvEoHErIYBzQac6CN9Vj8MlBz8JawH0YfeMJ3wCP0pRlrKgXuCGrapJMJwVYjB8v0RDxY9zNqokLzMAsVzlRDD91q2itx34CuR9jFMo8lTKpJSVM3fYm+sqeoBCiCSwJU4JZyAHJEW5O3wlHEoBmqbD3aPn3ZO2f0ZLTQXZky2yDLfMqjmtofbV2pOMsTVEy0nyPduaU6Po/0ib6bi9EvGUZaNcxW+gq0xLc82ugse8QWI3xTmdSyp/wALg9SSaCMeO0505aZaVEZlAM91KLOfl0pF/wAJ8L6D9InqVQ8KXSNNbnlpYQrLxx7nIox+iy5npkzN25K4uNQNGcApqagl2PK2t4Rw294kLzIzBNKOwTzKH0P4XYdIyTarJnLSjMEpUQAb0LenaJ7cvHS1r8GehK01Iehq2ZlCoNBURp4lGPIzD0dy48qPoTY2OGIaYia9Koq3WhMQu8+dC3rl11ofWh/tFEm4tex8dJWgqVhsQnMgKYEAFlIOhI4SC1QQ9Y2TFbPRipSFp/aAUCL1HWOtc46F5MUtwl2jIcVUTM96gmpNuHN0IcPW8UXdDZmfEGYQRLlk9egB5XEa7vNu1MlvwuhiC3CGNqf5vFK2DJl4dCiSniXzuSaAuLO4bvGItxi15Ewk4Jx8kmuWMkxOY8RCefDwqf0JFOZhPDSiCmWCXDManMEpINdCogl+VNYjtqTFDEpSmicwUW0ASSxBPSH4lplhwSSkNq4JSCCeVSI41SRlqkV7ezBZpuHSipokj+Hy/VQ6w4MhYRLl5jwpmakO6Al35gK9i0S+EloXiClQZOU5VaZwrKOvmYfywti5Y8IsryyykECozk5r2ZI+2kMUtJDOdJIrG1sNLVJWslleJMypN2VkI/6gT27w8XjAFFBf/WCFJy6KQotXsow2wuG/1lppmCUqYuxKUupL9Ui/SFFyswzJZkTVjqEmZw9WZLU5GGd6Gd6InESFLVIXm/ZCVMai5foKiPNl42YgTVEkkLQkGugU5B0o3uI7xeIYAoFlhx0UnNQ8gWcdoczQFSBYFCnrSolqvz/tG/yMvWxviFJXLQApTrUEE6EIJt+6VGvNorgl0UXoCB3J/sDEttCaJSihnKUy8vQF1K9WIf1iF0hkRkVSPc8ePBBGjQoJ5BFbWeojkzCbkxzBAAPHoUY8ggAtm9+2EKBRLJVVisvfkkE2sCYi9zMEZuMlgaOX5Nq3Pl/aIiYmt369dWiyfDlSf0sJUHCwUtzDGn39IU1whSFOKhjaRt2ysInJmAZOhI8xP7Vamr1PKKp8RcQEyLFrnM+VTWSauXOjRfCsBAS7A1uzBu/t6RmHxLWpYGWZlSKpYEDkaniWW5D1rEqjtEvFWkjJ6k0FSbRqnwz3eyAzCtKiRYEgpHTm/UesZbh5JWpKRckD3Mb3uvsmVIwqXYOHdwSKWehpD879tFGeWqHu0to5UEBUzMxYAEfKg6Rgm2Hm4hak5lOr8OWuoYavGl7yTkTGyLKgSXLsB978uZiITgZOFDqclQLZSBUVqol3/NIThlx/IjFLhshNl7pLoqYLVKaW5KhHb2EmIIAIYOzKJOhZuQt6GLTP2g0orGUkofzMoX1B6xQJ20lKWS+tPtD8blJ2x2OUpttkpu5hROxKEzeJRWKGoIcFn6/R42H4obpeJgAuWl1ITmLC7VeMN2ZtIyp6Jh0UC7WrWPp3dHeSVtHCuhQUpmUNRTlyaOzWzUo2/wDw+W9nYrwpyFkPkWlRGvCoEj5R9AbJ28iegTJKgoMCCDUHkoaEMKRmfxO+HysFPVMQP9JRc5QWlvz6GKjsvaU6QrxJS1I/hN+4NCPSJ/U+n+uk4umj0PS+qWLtaLJv5uviTipk8JVNE5WbMA5BOhA+sNd2diqlL8ad/pganQEsX72brEpgPiqpgifJC9HQcp/2l/rDnHb4YBQH6wgVyBDV7ktCozzxj9PJH9oq44HLnCX6ZL/F2bKOCwOQlUwEqQRYoKeKncJ9ouXwj3uTNwSJSlDxEA0JqUgiwu1R7xmOzJpxkzxlpyyUpMmSk1YNU93hhuPvB+g47It8hWUK0IDj2BIS/aHYdR4+UReri7+rH+T6bmy0TUsoBQI7isY7v3u6ET2UMqQoKSQQH16B7X56RrOz5gUgFI4SHDfnSKzv1gVLklTBRTWrc9B+dI3k6tEGZXFSRn05SUtUEsCWvqAepqIgcZtnLOKEg5gAQbueZFywcx7PdWLlKc5cug1dnrprC+Jwo8TO5zApagoxp24T8oXCKXZPFJbY5wOLCZhJS4SlmFWYBg/N1BiXtDbaWKXmMtKiFTm7ISAQW5Uyvyb1j2VIyzFqfhWQ4sGQaDoDw9w4hTEMcqgA4BCS+gCphJOrqYe/SOrs7qxky/EzgE5zMJa+WZwpPSikt3POG0/NnUxpnSVKBcOlJDj1zHuYk0rFJiwzjMkAWSClCBex4SB1hri8EZbpUT+wovTKkKSVAdWyg/xK6xtPYxS2J7M2eVS1qmM121UGyJazjgJA5ARCT5hEuVn/APGKnHIZiHbQ1V7CLBhMUuWkuzqCSDoMqUue1Hb97rFPnzc1S7J8vuGPZx84ZFWxsLbY52qtp0xZDupQTdmKSPlSIomsOcSSAxd8qf8AqAJPsE+5htDUhwQQQR0AggggAIIIIAPUhz09niU3U2iZGICx5rA2Z7n0D+0R+KmhSqWFvf8AxHuALTUsQC9zatPvGZK1Rxq1R9LbOmAyksHUQDdwHs/yjLvixtNCnQCCQWppXpQPUklzQNF33Pmj9HBqwTzuQde5r/RozL4qbUK5qUMEpBcBh2BLG97/ANYjhuSIse5JFV2DglzMQhEsBSnFCQzOLm0bhtnATEYVKQQVkChLAjQBRrGZfC/ZapuKzAhk3BupqsI1feTEBKUhUonkWIYgUBIDdo1mezXqHsoc6RP8ICqVAuXNFEVoQPnDXAeJMVxS+EOCS7eVrnTrFl2zlRIKgplMTlzIBtbQ8qvpGc7I2lMGKVU1cXAUK6P/AHjOO5RbMY05RZccdgCZeUsUsAwItYWFve0UbGbsTEk5WIqwB0Z9QNI0mXPdIez1bTv3pVhEOoJBfMcrEEKzB2r+KkcxZGtBjm4mdT8OpJZaSk8iGic3M31nbPnBUs8JPEkuQz1o9473gxkt8pBerFhQaAHpEDMlvUAtFvyRavctn07g9t4LbGGKc6SSBmTQEHsdHjHd6vhPipC1mSgTJYzKYGoS5r9KEv3ilbO2nNwywqWopII6dY2Xdb42JyhOJALJFql/mVGFNOLsW7i7/v7MY/QJqSc0shr5kmnWOMVgFygM6FJKqhwRT1EfWGE2fg8SjxEIlqSviNqnmRGLfG3d8yJqJgcoWTlPIMOE9vvGlN2b5StfYlpmxBI2XhpiDdSUqA0LO/qfqIy7eY//AJM0ihz/ADpFxwm9oOzwlZJyAcPNSQwp1igz5ilkqVdVT6xP6aEo3yPR9VOLUUn/AH7H0J8J95/0jDISTWUnKWajUBNXqPm0Se/E1MyXlzKQWIoxcX0qDQ6RkPwn2x4S1pKmzEf49x6Vi3b1bYK1JDqS7kgNVNas/T1r1js3T4niZJVcCsJnMrMWbiKiamjUZu/vHOcZkqqEDiNLuDU+g/Lx0iVkKwmjkl3eobhGj6uIQVLCktkSEgMl1EvU2PSlr1D1goykIbTmlaVJSot7EnkGp5Rbq8L4VQTLDkkqc6tRRLOWepFv3jZoi5WIV4ikqHC92d2uANaFmHWH+LJK2u4fKS1gOEl+lSKCvRtteBlaSF0S5s/iQLUAANgoEEAXAU5H8I9ENvzlZHeygFKCqKapyvoFAaFynpCsrHOfDCSQkKKstM3G4dQs4diPpSI/F7TX4mZaSJI4UAh7choAwboNaxxJ2djF2O5u0MyRLLjKlIFq8TknoUm/TtFWnJdUyoSLB6DLTK3sI7xCi5mIUQkOAHqLsOdtesJTElUszCzGZVuZFEjsPqIfGNFEYqI3xE3MonsPYNCcerTXvHjRs0EEEEABBBBAAQQQQAAFIEM4LtWvQc+8Se2MMApk2SGZhQ1v1oXMRSo5dgnZt25+1xNRllhpTBIId3e7cmB9VGtC9V+I+7q1Kzy5a8oJYk6dEigHWl9YkvhjP4GS4ToCHzLrmPryNtIsnxLmFGEcqAcE1IDkAkBKWc/nWoiXtnohVxnr7lQ+D+JQFsWfSjcSuupYekabtbZeZaJgVMJBHC5IP8pLHWMe+GGPWMQES0IL6kB3f3NPpG6plqoMhHMhx6mNTVyaNzjcminb+YJCcIsEMSksplA2Pp9owrB4ky5oVcg+/ePqXbWyvElKSylHKWICSQW6/wBY+Y9q4US8UpDlISpiSxLg1NOsbxqrQzEuLcTS9jJROS6nSVUchQS3QKvrDjE7sylnMk5/52I0NjbtHu6mLlrlDhKiEgZgApyALg2f2paFMZi1JmUQEjU5Uh35MQKRLK4t0RPTdFZ2xuilb5C50zKNKWzC9rkRTMFKUJhlnhNXfp/aNJ2gS2YrUpxQZWSKNQJ4ld4p2JxaPEUyQVEEk2YdARyPWKcEpNbKsMpVTIbGhT8RzaOLW5w0TJJUAlyToL+kTcpCZlSAeK/Sotr6RM4DDISQCgAirUDE9TVy/lAtD3KkOeTiXb4dYv8AR5IS6iomrg1o5p+ecefF7boVgQkgHxFpCXSHDVOU1q14gMSlRyqzKCqlqEhJqEq5AVD3h9ticMZgVS1JGdIKkkhyDmoK2LBj6PEadO39ySMnF76szGViymXlFy4NHYdOUNlCgh/iNlTEgOAlgxBo1fncd4QxRTQJskX5nU+8XF2vA83bnZFlQa3MA/k29Yt8zGJWAHzTKAqOnMPpZ25GKZs1GYkaAOasfQxYMNKS7UHLi5oFbhzRuTwqcVdiMsU3Y9nroSKk+RwyXIDkDk7B9WN7wljpaiHe1QeWqlAPRR+3pHalZCQ+ViC2V34jW5p9j0j3ETCl+IlSmADPlzXLDiLO19fdSFIbZhlIJJVUvlJyuQ5CmGW4cdPQNv0sJCzWjlyrNcuHLWv6tDnE4hJKQpSvMLih5k+pBtWGeKUFKYqc8JZRVcUyvShDEG/la8NQ1HeLxyzKQUuXDqIehpl7DrzHSI/aij4aFPwhR4W4U05vU171rHaDU6h0lRF1XSVaZQC1udzDXG4hwBoHJsQ7BrC9CI0lQyMaI6oTe70+Udy1mgHO3MkCOHLN1f8APpHoUxcXhgw4Xet48j1RePIACCCCAAggggAIIIIALPvTI8JABcqW5JNCUkhTnvwsOXeKsoUi4/ENKlTlrfhDN1dTEgaB3P8AmKgOsLxv2i8TuKZqm4SQFSzKXqxBoyWSASBYlgW6xafiJsbxMGVLmABNfJmUbMBWjnWsZZuRihLnoyrWHWmhFTegZ3f+kblMSJ+HWhQ8yQOTONKF1WDtE0lxmyaSqbMN3B2kmViGZRJIZPTV2uY3aXtlQlBSEqUBUkVp0Dj6xg0vBqw2PUgBUtQUQzlmNWK6qbSzmNo3OKPDylKAQBRQNzWtzV9flGp/K/uam3zVeSzyCZiAUqylQvUv0YxiHxb3RGHX4xWolZLUKga/izUNbAaRuWGwgSonircC3oANIa7w7AlYqQUKBIIIYDn1P3jStbG8Wt+UfNO7+9E6SUpQrKlxYJt63fvGo4HHS58kBWYgnKRxeaz9KsLxk+8mwl4OeUFwxOUuLDtExu7vOwEtdOrly3OoHL2jmXHyVxMZcakuUS24jDpRMqzM135sSLv3JsIQ2hsqStLhCOK4bjcXNDakKKnTVpeTKSQz52CXBA1U4OpaGGNxykzPCRLUVC6m4DQUf5X1hCTvRLFO9DFOD8CiakVZLKZtLsHP9YTzlKhMUU1LgAOoA82LAuYkcWhfhKJBK8poOvyp62iGwqySlbV0TRPIVD63iiLtFEXaskxjHToACCX6EBqFmtWPcLtEkOHIzMnkwLO3OzkxHzZZQ2ZQ50Ln0pQs1dKQ4TwEpQlyAxpmIDHh+pJ1cQcUZcVREbxTCOEnMpRFrNRvc+zG0QRpD/aU3iZmy0rd/wDMM0pe/T1flFCVIriqSJTY8rUk5QCQ13pr3I9omV5aKNzQMkMfLZ2o4du8RmAllLJYFyGBNmJ1sNbxOLUlwk0AbR260NyQG08xFoXN7FZHsbT8UC2dWYgAgULDNUN6j0s0eia4YqZXEo1DsKhzcaBuloFSglIDUqgkiqS7kk6nhFa+kIY1glWZLktVyS4UBzF3JbqYwlfRhbPZkwFlJIooUUSW5Jf0f+YxE4tZUrKoMRTNYksSE8mDivSFBimUQ1HpW7Ely9nCr8oazZ3ElSamjg2JJoP9oFP6w2KHxVDjDzUhIIJBIorkxAYtQi/KiYbLTmBSqgSMxu5ylh8sxhWT5khNOAq7GpctqwI9YcYeWnOBfMlWa4rkVl+QFOftHXo70Rs6TkUVXFWdjcMQeocGEly2sXfozFrGFFqJQx0YAn1+TD5Rz+jFuY1PI8vn840aG0EBEEABBBBAAQQQQAEEEEAGk7+YcTJqwikvMUpLMlKEJVbm+VX21jPsJhSuakMcpUHfk4v3+8ahtpSFOVDM6c2XmEunKGtRd+8VjB4VJQkkhJKnfkTxADqQWbr1iXFOokuLJURtsadPQsEEkImOARm8pDhtHPKNo3N2kZktGapp8nrQs39IznHbNNEAFuFQUKEgMWHc5XPTnFvwklSMOAASsvQOGdRP7LdYVOabTEyyW1IzDfbElO0FKQrK6iankSkEjtGg7GxngiXOAmrfKCPES9h5UhL9GJMZjvT46pypi0kJSWDBgKkNm50ix7N2qDhE+GSSgVQlwNS70Kr/AOY3ki3GLRvJFuEWjf8AZs7xJYUaH6dIXWkWr9Yybcb4kBKQnEkIDkAqYV5M78v8xquztoS5yQqWsKB5GNp+GUQlap9kFvdujKxcpQWhOZqEpQSD3IppaPmva+7s7DYjwlJIJLJIsrsbR9WbZM0oPhSwskHzHL9QY+ad9NrYlOLWJiPCKS4Twln1BFD3jUb5aC2p0jQtygZckS1qchg4Y0BZje1od7dxWThlC5slINHFe0UbcnemdMWJQBJuWZNLEk3s3UxoOOwuGlSzOnKUFtcEggszAkfKJZxdtMinGSk0yp7R4Uh1sC/CkC/WlC/cteK4cEUzeIly5S5+Tu3N2/tE5J2YDMVPmFUwuWF8oB1dquGcteOMXKC1BTLAso3GjZWsx6aQyEuOjcJVpEbg5XCpSwGBYOCyOZfUtVo6xKiTw0c0UaFRcVZ6awlMnKKigMUJos3ctVurv7awwnYwTnKSQlAZ2qXfnarGHJW7HJWQ6y5d3NXPR4c4OUFEAg17Dnz9BCU7DtYsCKdW/q0SWDw5BLNw5VF21IFavr+XhzdIc3okJeGqMzkEtdiEADKPrEkZ5BNAl+hP7I4k3bXnpaI8YsicVDylwzqJHEzju9gbQ6OhObKoqAerkJNFBiACOQsDE8lfZNJW9iU6QAg3YquQ/JgXIcudecRc+UQyg1dKsahm5Gp9YlscpgEkUYZqORcsGHIaadYi0g18xLlQKtMxcPd3v6NGoDIDWbKFSC9KhnOZIIfomo1hFK0pLGjqBrUDicEaihAjrFLqvTXsMwFutSebCEs1a6NYAu2VIhw44lnIoO7hJautMvYQ6WtOUkK4ne5qAoC3WjesMSaqerBgP3ae1PrAJL9aA2sI6dZ1PmDwwkWSb83CqdhaEVqsbM3+4a9H+0czyxbUUI5GtPrCRMB09VHkEEABBBBAAQQQQAEEEEAFy3ix6mVo5SkD90O556Cp5GGY2hkEslKQAZZIOoMsgsD6fKFd5J8tRILlalKUoh8uUOMvIk0DhgLaRWJ00zCVE/mgb0H0EJhFOInHFOJp2A2gmaRlUyQwAJerUA5aXcRd938QkyiTlPGUpFw9cof+b5xi+w9o+HMRmIKVJTmJ04U0/wAxb939sDwEpQGBJUKmpdQAJ5kuf8RLPHwdomnj4O0RPxKnhCxLCUkgVUAdfVq/eKVhMUUkags4IBDPyNIuW/yiskDKwAJYVAAFFfNu0UYmKsPwVFOH4ImlLMkqmpDJJaUFDQknM1rfM9It+53xBXIU8yYyCbIQByoHTX5wywOw/wBNkpUgl0hRZY4RzVSwYBgOQbWJHdnd6RPJkzyCoEhOSWaVFnYJNhY94zKUf2LnKL0+zZdg70ycQhLLLnQgnR6kBgekI7a+H2CxiiufKznRiUl25pIjFd49zZ2zFibLUVSKEqURmv5QKv7aXiwYH40TVtJlSkqUzODlct+FKbCOePubUv8ApXRJbxS8BshJEqTMQTUHKtQcBmExRevRUU/A7ZxG05mVKJaUJIGZZpcUIBdZ6CnOJTHbrbS2qtWeSiTLBqVpCTVnKaE2/OkXjdX4by8DLAUFKXfPmLAXYDT2ekZrz5F8b91bM+3n2qVTJeFlJOZwCEpSkDmwCXs8PNp7PnIlBHkvV2ccyCWB9dYvy9kyfFK0o4gwfMLNZgw9TW8VTfzFCVLUohNmZs1WofMPdoU/FCWnqjPNv7U8NAly1hQNu3yD6wnhcFkkDMWUaspwHc0hDd7ZxnKM2YfKQxIBD6ONRf2MWHFAFNzwscwYJJe1X9vrFLfH2oobUfaitjCArJUKMSLsauK6CF1zMrkAXelmFQBzhRUlJOUEmzBwzXamlHpCSkguA9qUapAt6j5Q2zd2SeGHiN0S7tVRLEizA0rWHqZQFVBgmxpycto+g7w2waU5UpAJFnahBFy/VqdIXnzLgOGobOA921NRCJbdCJPdDHHzOIBS1Mb01YJBA5dD84jjOyhwXyvToSD7A1boYcTbqCmdjROtLu9DmALekNMXMSqgFQyVUIDgsPVn9obFaHxWhsUjiBLl+TvW3e3vDcpNQaMLa0/uHhwUqdLaEP6Elz3+0crkEMr9ohxW469WzfONjBBNNbs7ahmb3EK4Sc2ZmOXKz0fianqR9YSEsaGgIHp+X+UKFOUm4Li/8VC3KlfSOnWc4nDgBhUsFEvXTN6W+cNlS79GprrD+aPLZi55hsxd9SHN+kNJYrxWuedQQIAQ3gjpaGvHMB0IIIIACCCCAAggggAvUzC5yqaqiXDkMVZQFkkGwPCWH7w6RRlpY/n2jSNoYM+HkSCUAJSCQTmWSxp0qwub0EUvauxFyggl+J6WLsdOTAVhGJiMUrIon8/SJvZGOOVMsBROdLNd2v2cpp/WISHuy8WZbkeZLqFHcNX2ISfSGyVodJWi57XUJslSCCSACSGBDDN/SkZ7MFxGh4LEpZKZw/ZAU5DEkk16m79RoIXxe6mHyGdcmoATnSK2AF+Tks8TRyLHpksMix6Y2+HW3xKSqX5QQcxtT8RJpcsAK+saRsvdOSCMTLWrKnypYIS5NSac68+cY3jdhz0AIRLKEBTlyHWXYGlVagAdY07dDeLMgYfE5lKTQpUeEU8ordvb1jkkr5IzNRvl9zS8HLkzZaSUoUCKOAoHqHFuusY5v3u/JwOPTiEIEwLUHTlKEIU+mVLWvURsOzUnIKADQJsByfWMz+M+NymXLVMU6jUFS/LzKU5QQ7X5RvwOluKNV2BtET8OiYAKiwqB0B5R3tDDIKTnLJeugiu7izkysDKAcghwrjObUlyGHvGa/Eb4ozSpcgAprSwYNTq9qvaOp2kjvO4pdtlv23vNgsKop8RQpZLEEk8woUtc+kZLvbvUcasS0g11Ucoa4LOwo1zFXTKnTySAtfYEig00jQt1d2Mqc6xLUeHzJAUFMLKOlulxSMy449vsXJRx+59neHwBlyEJuUgHQtpR9KfLrDVSwEFKiCb+XV3AYWccxrE1tBGQZGo45Air+U21teIeZinctUUJNQWN/YwmDb2xEXe2Qi8Dy8xehfm4NHBOX6xwMKojUmzsSQ9PYAfOJZUlJNWKSCodXYgP1GkKI2ekkuXL3AuQaGnf6Q/mO+oeS5OV73uKkFxlHJ7D1htPxaS78NwakAF6V6sHP94XxKVOFOwanNwSzi9CDFXwuIUtavwZjTu7fnmRHYK9hGPLY/xixmrletRd3JIo9q+/aGImly4ZgAVM7Kp9z84WXLKkk0BS5AHRww10ZzHM9DpyuKX68va/pDkPQJSH5BNKvmYAv97Vj3ICToEVAevEDQU509RHJUc6nHEALd1F666kXjgrrwigNBck5rvdnJ/Igo0eaFKQzZb00LHrR49zlbFQB5CzmjPqzn6QniA6uEg5SeKxI4W73+sKSi5QPK+Q+oYD0oT1cR1gIzAUqAuwLnoHe45AmOsQgJzDUpFbvwhR9HDjv0hxMcHMwIJzHsAXbkxIH8vWEpsl1tQFYY1A4i7dgS3SoEcs7YyWOEA/mg6agj2hvl+UOpsviSKEhgrQOGDV9o4mIFTWpOWlGe766iNHREmPI8j2AAggggAIIIIANhxEjxAAgABKgAXLJNXWBZ2cOX1vSIDHbGJzKUQyQUByWIBIITomzE3r3i04SSES0qY5jowBzE+W5Av8jWGW8y8sgoSDmVlCQ6cylEpBKm8qXPOPLxyadI8uEmnSMkngBagC7HtBImZVAmz17Gh+Tw829hPDnkCr1cWfVqCkR5j0+0eonaLjgZJmhaQHKGFqqWq47O46Rb9gbUQlkLSQEGuV2eoCQNS7/OKPsvbWUTQkHM4WomteEUH8RV6PDhOJmInIXMNGdKQaEsxUQLDM47xLODkSZMbbZt+CVLmJCxLAmNwAgOmjZidDe2loyTefFqk4heVKnUo9VqDkU/C515MBF23f2pMSCpRZ2Ba9bA1Pzh7tXd/xwoJKEOABR8yg7AnoSS0JjP8AgTGS1ZX92d85iVCSoqmLZ1BwmXLoyElRBy878rmHnxMmSp2EEwMrwzdWcZv4CGaurWip7R3YXhQ4AUknimKJNa5qAOpTOHNK2MTW727kufKmAZyZgAKprMP3UIsm1yOXaNuS8GuX2JTAbyS07NaWSsZSkjxEjSpcqPqYzXZ2AlbQxDlYQVGoWtRJA1SWYMHudI43x2bNwuIVKyGWgkkAkVHM0ABvprFx3A2JIny8iQhExQIKgMyxa4SpiHepPvoyuKtDK4RtdvonNgbqYeQlKUAZhV8zqDtcB3BYfaO9p4goFqF01YuOnO0cbL3En4bErUZgmSyHlrPmvVJHo8ONpyVFwoUF3LPX5XvEuRMmyWnsreIeYQoAXZnJLBnJf09xaGicEAq1DQ5UqFCALF60iSxEggkmrEApL9xbuz0sI5kparqAsSS9fxEm1zb1eOqVIE9DNGGSCySHFhZmN0k+vZ47CQ2oNyObdRcvyhUSCl3JW5DGhfq4DgPSvWGE8sCSq1KvYculvf36tghljUCYQ9QBmDaJrQj0I59Ih5U4Z1jIQgAMCnzcJvWrgacom5GGBW5djQ3D/iBAtQv68xDPaODzpzyyUOW4WHDoQ5uQOekUxaTophKtMjEYYsKZgcvJywzED1+UdfoBBVTyg9CXHW2vuIWwpUkFJBUEqLkOByeo6x0pNQmmZntpQHMk6W+cMt2Msb4iQMxBpUFwQ/JiW5ExHpBOYjNwu/MgKFHtcac4kZgUe3ADrS5OrVDQ2xE1kEEc2PPjObqbNXvGkzaASQU1ool+dBxEnnr8usJ4cuKB6EKI/CAqr87n0EEwMFBnqWBNWzFx2Zq8yYdKlZQyWYFVCQwcZgSeyVD1gNHC5VDYuQhq/jq9Kgh6f0hDHKWcylFJo9LqBU3qQwPSHiphZIB0zKNKMpSaC7u1dGOkcYdkpSFVKFFKkl2rQK7W5M2kcOWJ4j/UYhLLQM2cMQoUUlJGqqjrztEbiMNla9SpgQ1NOlekSkhBDLYsXcguCm5Ubsqwft3hScUs6nUzJUHNVO4LGlQDy0a0aToE6K48ew+x6ENnSb0YirtU3tDGNGwggggAIIIIAPolGFw4QjMqYnhBykCYBm0KgxNxpDHaO7aphQPHlgKUVZX8NWQJdLZkgk5sgPeHeGwBmTFrSpCsjpBC0qqGD1IIaJCfspZUhkE5UkOUumoAzNrzH+Y85L+DzEv4M73k+H2IOYokzJq10zpAWANWykipdzypGa4vY8+SWmyZqD+9LUn6iNy3n2ZkSspK0qyhCLggKDLmHV3IGjV9adjtp4+QypeJnZVmiM5LAskJZ/xU9IohOtFGPLXtZQ8BPCFgKq/m7FH/ANj7RPIxHiyEhFFSlsT+5qroHDwufiNiwWnCVNJLf6kiSslizcSHb+kd4bfZBSvNgMGrQlKDJJFXcoWPpDJK9jpb2ey9trSvjHlKqA2YDnQNZ+sXDZ++KWSiYoBILBKWNxW1uTxXP+LbPmSy+DylgppeJmpJfzecLFMoPWK9ikYBSsyJuKlEhxmCJwBuxIyH5Qp44yE/TUjT5215GJCU5ksl2SNE1oebsbRIbNUJTeAAnkAip65lE5a/4jF5ByrGWfLWA7ZwtDuDUuCKHrF22TvwuQgZQFKoCQqWq/JlaW6m8KlhaemLlicXpjnf7ZypxQqaVh7JolJ6vkJUa94uPw53clyZaSyuYc5gD0tlPoLRA4PeOXOJM0JQVM3ir9gxSlL63PbWLXs7DIyZkTFqVzlrGU8gMhcC14E35OQbvfSLPj8qJZL20/zGU71bwS0PmKq0ZvVwde0WnerbBRh/NMSScvEsrrzCS7gcu0YDtlUxU+pPEaPQVJ9u0M4rI/4GtLLKvCLxs/FnELCgSEn8IqaCjGhAq8Ts2UmW1wAC5JYOLOXr78oht3ZCpcpASggC4o451Jq32tC29ePWiStYGbKACcwLHsGZvy8TyVypE8opypHeKnJUTlLvVmclmBa1+9YaKSSKnh5Gofqw1t69hDPdjFrmy8yxoWbl6evd4kJozJdw9Ba9TYCxZzWsbri6NNcXR5hQ3mLgg/s8QI0P7r6nrDnEYMeG6gakkjK2WlaUbQ0jjDSMyxmsSSRmKDo7Ur/iJLb2OSwlhaRlY3B6BJDuQKVfWMt29GH2VmZLcMEkuP2qsOGxNCq2nO8MpuEJLG7u4Z261sSG5XiSkhRzCY4NbuKkkXBs3Ln3McKw4y5Q7V5ClK8hQGvWHqVDlKiNmYYhJcCygWpYlmPt8oj1pKEAVcEhqUGZSSe5t2eLFi5BY0o55hyyC5BPYDu9LRGz5JCVHysAoqPUKbKPRgaVMbjKxsZkaPOoE0oerZxYfbTrCuEcpClVZJcaHKS3c6evWElhIzt+Ip7JetNSDVx0EOZM0FIAFOFrUcnVr29oYxrFxhS5FCwygC5oryluZJ/JhKeo5yGcqUxOhIcKLDplPrHsoqLM+ZLkNclg55cxTrBNkuErJIGWhP43JNeXD8yLxnowuz3Z8gImBCVFQSouW0OYW/ZPC3IGlYbYiaEgzJZIzA0tZRIpzDivaJPDyCpMyYknjzcJGVwpIfKK8STmuzjnohJwgKQkglwQk1bK7PQcNLuLARyznLdld2hLy6g1VZ2FQQATehMMom9s4EFQymlNQWrlLB2vXtETiJOUs4N7d/uKw5Ox6dqxKCCCOnQggggA+iMHOlCUQJYSGOZphICiohvLWr1iawM1BLBJAoDxEchZucZ6jahSVDRgvoSSyEJe6Qyvlzi3bImZCtQL0SEPZy6nfUhyewEedGR5kZNMmFYoGiTMDzAnhmH9gFStLOwP1hvNOcLOaaAleVwtJGYkn9qWfKaDsI6wJbMUnhQkpH4nIKlHuQwhwuZkQz1S5Ae5ajgauYZ2OSbVsoGK2ykzQkmeFJGZQMnBzAAKkkmWCKke8M8TtjDhReZJF/1uzZJszuqWsHlpEurZTzJyyFKKkeGAElysFKlKsbv8hyiv7d3GxM5vDw60hgCpbIpmc1UzWeOxk9Ji8c30dBeBU9NlqzfuYrDFiDfK6XrEHtPY2DFsMg/+X2gFN/LMQVQkfhrNAPi4jByv4p4Wf9ssK0eE5m5+CSXnbTQTqJckq+cxaIo19ypUn8iOnbMwp8srHJP/AKcwfJAhjOweHBbxpyG0XJF+rL+0WD/h2yJYf9Jxqz+6JEv7qMR+PxmBJaWnFr0HiTkm9LCXAM5fk73exSZJOUyZrsOJKgQ+gcEO8X7ZGOwcxCvGwIzaqkIykEcykguO0ZcnGy0VlyiDoTMUefJhbWJ/dzaxKggKyKWaAKQUj1WqmkLnB/JCckH8kS8/GJMzIjxylwE+IpS2c0uksLCp0irbyYlcvEAKZOVnGX8KixqK+kX/AHg2DtBK5X6t1USoZM3qtALDvyhOdufi8uZcpE1VwqZMfL6pSOsLi+IuD4u2jjATyZaCUoSSzVDVA4q3o39ocYnDoU4m2Z3cAnkCkDqaHmIoJ2zNGJyK4KswYDtQMQTFunbZSiSCsocB6EE0Hld3LAvC54mmmhcsbT/IunZ6QMidKEoq1SWAAazdDWsRCtkqTPKkqYKUCH4SkatVmNdYNm7yeIqirByw0q4L9PpFhbxM2RjYnMBdqswdWvaBuUHsHyg9iOxlstjxEkOSSEkeVklqEGGe/WDOcgpoFa06vmeoPCOjpMe4bAzJc1ZmKNSGKQ+UOSAGsaO/WLJt3ZP6TJBDE5GUzkkHQNrmKQo8ngVKVnE6lZRtyt5EzAcLiSylMmVMNxWqCeRMSpYTlgpDuxpwqqwBAo1C9bHrFC27ssypnACwAqHuBWvo8WfdievHzZac+WYE5VmgcJZltqWA9YfKH+y6KJ40/dHodY3EMa1diQACogDtR6U09IhV7RBSoEMCA9C5T06UZjGwbG3VlYZJ/wDEUWzLIDlqUagHQQTd3pPEQhGZWraPaFqdeBafHwYsSkhRGXjLPmJDnicm/wCyQ3XtCqMOaZPK4bUhywzPTy5vprFy2l8Ph4yzLAShSaimXM7gXdjf2isY7ZsyStcopURlTVrlxQaUU5r0hyyKXQ5ZE+hTZkhRCq+VJKQ5UCWIL0uolX+2PJ+AzoIukLJBAHCACcig75Xf3fpHv/EyAvhWODL5WfNRRI/dA7xwjaSsoPhq/ZVmAZyEo4COVL9TeOb7M7uyRlFXAHZYAJqA6QnUuxYKmB9Qr2QzEJC3SSAFD9kFlEhLaagH94Q0mTJs7LkllCixzEsAxJIAApV+dDro/wANuvQGctS+hLCpJNtYw2oq2Z0ttkPjsbLmpJQVBYzAUoAGISocs3UxC4iUFFw4VlJylrpanQM/Zot+Nw0uWmjJb7mr9Ip+0VAqpp7w/G01ofjla10MyGvBHqlOXJcm8eQwaEEEEAGrn/mJv/8ANX/ZMi+r/Uyv4R/7QggjzWeVL4klI8i+yvoYkcN5fz+FUEEbgUY/BLSvKfWKZtm/vHsEPkbzfAYT7n86RDbc/VHsYII5AT6fsy4WV3P0iMw/60fnQwQQ5dF3k6meb0+xiy7if84jsfrBBHZfBisnxZvmN838ifqI92j+pPr94IIjn0Ll2/wfOm+H/PD+JX/cYj8f+q9f/iYIIp/5Nx/1Etief1H0i8bE17n6rj2CFZ+jPqeiw4DzK/hTFq3W8qOw/wC0wQRKuySHyMp328y/5/vEZ8KP/wBij+Bf0ggi2X+JleP/AAm6Ye6u33hbDWV3/rBBEUREfB5tKyu4+kU/a/61fZP3ggjj7F5OyHxXlPZX3hsjyDsPoIIIazo6/D2H0XDmb5fz1gghT7Mspu9XlHb7xUD+fYQQR6GL4no4fgJwQQQ0aEeiCCA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40" name="AutoShape 40" descr="data:image/jpeg;base64,/9j/4AAQSkZJRgABAQAAAQABAAD/2wCEAAkGBhQSERQUEhQWFRQVFhgYFxYXFBYWGBcUFxgXFBgVFBcYHCYeFxklGhcUHy8gIycpLCwsFx4xNTAqNSYrLCkBCQoKDgwOGg8PGiokHyQuLCwsLCkpLCkpLCwtLCwpLCwsLCwsLCwsLCwsLCwsLCwsKSwsLCwsLCwsLCwsLCwsLP/AABEIALcBEwMBIgACEQEDEQH/xAAcAAAABwEBAAAAAAAAAAAAAAAAAQIDBAUGBwj/xABFEAACAQIEAwUFBAgFAwMFAAABAhEAAwQSITEFQVEGImFxgRMykaGxBxRCciNSYoKywdHwM3OiwuFDY5IIFSQWNFOT0v/EABoBAAIDAQEAAAAAAAAAAAAAAAABAgMEBQb/xAAxEQACAgECBAMGBwADAAAAAAAAAQIRAwQhEjFBcTJRYQUigaHB8BMUM0KRsdEGIyT/2gAMAwEAAhEDEQA/ALBRSwKCilAV6w8vYFpYFAClAUAAClAUAKUBQMAFKAowKUBSHYAtKC0AKUBUQABRgUYFHFKxhAUoCjAowKjYBAUoCjApQFKxhAUcUYFHFRsAoo4pQFHFRsdiYo8tMX+JWk9+4ixyLqD8Jmob9qcONmLflVv5wKrllhHm0WRxzlyTLQLSgtZ292yX8Fpj+Zgv0DVAvdsrx91UX0Zj8yB8qolq8a6l0dJlfQ2MUcVgr3aDEN/1SPBYX5qAahXXZtXZmP7RLfWqJa5dEXx0MurOgXuK2U966g8MwJ+A1qDe7W4cbFn/ACof90VjESg2GB3n/wAmH0NUS1s3ySL46KC5tl9je3uUSlhj+Zo/0gH61VYrt1itZVEXSMiNcYzHJpAAJ3MVBPDlEkTJ31J+R0/rVbicHbzawWGuySPHvf1ql6jJLqXx02KPQ6F2L4rdvpe9qSxS4IbT3WQGIVFAAgn1PStFFUP2OWVP3of5cgaTmFwEMBv1rT4vCG2xU6+PUda26TM5JxkYdZhUXxR5EaKKKXFCK3Wc8RFClRQosRmFFLAoKKWBW8qCApQFGBSgKAABSgKMClgUgCApQFAClAVFsYAKUBROwXViAOpMD51Eu8asLvcUnost/CDVUskY82TjCUuSsmgUoCqW52rtAwqu3kAB8zPyqMe1zGclsD8zE/IAfWs0tZhX7jRHSZZftNKBRgVjn7R4hhoQumyqunqxNRnxd1pzXHM8s7R8JgfCs8vaEOiZfHQT6tG4u31T3mVfzMB9ahXO0WHX/qA/lVn+agj51jfZCdtfIUvL61nlr5vkkXx0Eerf3/Jo7vbC3ByI7kdcqA+pJPyqtudrsS3u2rKCPxM9wj4BB/fOqi5i0TR2VfzOB8AaZbjNqJViw/YR3+agiqZarNLqXx0mJdLLf/3nFH373LZLaIJ6zq3z5U1exDt7zs3gzE/UxWfu9sLS/guH0Qf75FO4DtD7ZwBbKjYFmEzlLjQciqsZnl41RKcpc38zSsHArUa+BY/dRmnwiOW87bTRiwBOXSdTAiTtJ010A+FNXcYBILR8frBrOdquI5rMKzDvgHS4siG6gAiR05VCKt0Ns0DYy2h79xV/M6j5E1FucesDd9OoS4R6MFg1hLJ7o2ETrA6kkmNTVle4bfYZil1+clX+WbU0PnSRqjp1ScpJWade0eGJ/wAUequvzK1Y2bquJVgw6qQR8RXOGkHKQQehBB+BqRYuXMO4ZQUfoQQGHRhzB/vWj0ewPTWrhKzotulMKZwGJFxEcbOobykbfWpDsImaDKIZZBEx5GPnVPjuFuRIbUawZM7fiukgfCrhTtRRqaANL9i2HZL2IBYQba6CCD3zBkIonfT9qukcYwoZZHvLr5rzrB/ZdAxN0czZn4Ov9a6PizClgJKiR1jmPUVZCbh7yK8kFNcL6mWy0UVIxAXO2X3ZEHkQQGEdRrv4U1FdmM1JWjgTi4NxYiKFKijqVlZlgKWBQUUsCukVBAU3isbbtAG44UHaecamKfArLdu7Yf2KMpYd9oif1Bz061m1GV4sbmi/Bj/FyKLLBu12HGzFpIAhYBboC5EnypN3tSfw2vi/8gP51mbFgAA5QuugAA/4Hoaj8T4/asGGlm3ygSY6k7CuK9dnm9nXY7C0WGPS/v0NK/aK8dsi+Sz/ABE1HfiN1veuP6NlH+mKqeEcUGIQuFKwxWD5Az86qeOdobtq6baBdApzEEnUA7THyrPLLkl4pP8Ak0QwQTqMVfY0VxRMnc8zr896CoKr+BcQa7ZDOJfMymFgGNQeg0I+FWazEkRVLLqrYRcuBQSxAA3JOgHUmqnF9rLa+4MwnRmYW1PlMsR4hao+0/FTduG0p7iHWPxMN5jkNh4yfKtt4QxIGkxmMAT0JOk+FN1HnzL8OB5N3sjRWu2sHv21jnlugn4EAH41ocLxBbqBreqnnEa9DPOudsPI+IMj5elXXZLiAttcQ7MAwH7QOU/EEfCknZPNp+CPFF2jYCsr23xLD2SqxAOckAkTGQCY33Pxq1xXaC2g7wbwGUifiAPjWW7QcSF17RW2UAHMCWkjbqNIqePxGN8hT4thohCQAISEnkSSIJ8z8qO4HvRmvFyB/wBy78MisOnOoWMeXuHKRLPodxJOmnOtne45aWcoL+SuR/5BSBVUY3uzqZszhSxpfwZleDXDolt/Ngtsf6mn5VfcE4XdR1NxVyqDEF2YkrlEkjLABbbrUU9tf1bOXxPe+Xd+tHguMXsRcVDcW2GkDKgLaKzahiY0G4ncVKkjLOeacfeuuxpy5jQfQVmu3Tn2KAka3BpM7K3gOoq4t8Ny+9euMecsB8MoGngaou29mLdsiffI1JP4fE1KHiRllyM5mBUfkI9YNdFwrSqwDGVevQVzvCgaT0Mn0NdD4XiAbVrWT7O3MAnXIu52qPV9zZqPDDt/hG7RcN9tYfMFLIrMp3IKgtAPQxEeNY/F3i9uwSZb2ZBPgrso+Qrb8ZxISxdY8kYerDKB8WFYhrHdsW/xZdfA3HJAPjBU+tEvD8RaT9T4Gs7KicLbnkXHXZ2q3AhYAPr/AM1X9nLQGGSNiXYfla45X5RVqRRLmZRgExSCrT0p5TRGkBqfsxWMYfGy/wDFbNdTdZBB51yf7NMUrY6FIMI6tHJu6YPyrrVTjyFIyKWxnu7iLhWD0Cr8TrvzGU66EripOOy+2uQIbuydNQZiec6GmCK36TbHXf8As4+u/Wb7f0IihSooVrswmYUUsCiUUsCum2VgArEdti7Yq2oByrbBJkxJd+Q0YwBuelboCsR2o4gq4pgXUEKukiR3Q0nXx6VzvaD/AOqvU3aFXl+BCZ2jb4n/AINYjjF3NibpPJsu/QBf5VsWxiE6tJMfrN8l0NYe7q9xurtyjnO3LfauF+1no9Oryx++ho+zWIKWXMqP0hPemPdQch1qk4xfzYhzM6KJ22Uda0PAeHK1kE285zvuQRoxWQG0nSqLjCxiL0ACGVYHgoHLyofJk8W+f4v6ml7J2x931/XfmfA1aFuknXlG3nVHwBm+7rkUkl31IIUd7LoRz0q5tqwUtdaAASQAAIGpOhJ2nnSZTPxMwd/CkNdLaEXSCDvrLAx0Ouvl1p3h3EDZbMFVtPxT3dtVPI6a+Qq14ljMNcyH2dzMfduZkWQT+IMzSs9RyMUyey1woHtkONZX3XUgkFYJysQQRo3LSiVt2jZilFY1jyJpdH8yPiMl1i6lkLkFk/RMA20rLoZPTnNX3ZzgNsTdW4bn4dFNvLqCVdZJzSBofnNZEjmDIPPXw6+Yq+7GXiLzruGTN5MhAB+DEfChO+YZsXBjuErRq1wdpSSESTqSFEk9SQJNYztjczYi2FEQgjQgznbw8K3YNYrtcs420Dtltjpvcap4+Zz30KcKTJOkSxPPqfrUlOFXW921ebzt5B8WNRrSkmBzGuw00J32rUYrtmATltltT711Rz6IG+tUxrqdjUSyxaWP+imt9lsS21tVH7VxP9utWfCeyV23dV7jplXNokkklSvNR1pl+2t07JbXx7zH5kCpnZ7jV29cKuwYZWJ0VYhkGmUDSG5zU7XSjHkWfhbndfD6F6cGvj/flWc7cp+ht/5n+1q076cqz3bK0zYcQDo6mBqYhhMDzHxqWPxIxS5FBwjAllzZe77K7rBjOEfKPOSulabD9o7Fq1bWSSqIIVDuFAIkwN/GsvhLrGyLYF0EMT3UZgZywDG0FZ50s8HcCSCo63MtoDzLsD/pNQdpvbqdKSxZIxcpckSeN8cW+AAnOYOuuwLHnHJRoJkltgjhXB3uXMuob8bf/jB3J/7hEwu/MxFHgEsoZa9mI5WVdjH+Zl7vmqg+NazhOKQ2wLShUHJY35zrv1nXrTp82UzyxjHgxdepLFgABVEKAAB0A0A+EUtyANYHnpSM4nfXzpWn9ikZSMmKQTDA/l723gs0h8Z+qrfvDL/FFSCPH5n6Uk4cdaAJ/wBmWPY8REgKvf1Ea90yT3jAkCu4qa4p2QQLjLRJMZ+cxqDy2rrd3iAtMFee80KY0AyswzHkO4w15x1FEXQ5KyLxDDqLjsPeZUnU/hzCSNh7w+fpEipWIuS7DXVQdvHeZjnppyOvKmIrdpJXB92cfXKsi7IbijpUUK2WYDLqKWBQUUsCuo2VBAVznj9jPjLxLLGaIA10UL3tddtOldJArnWNuFsTcOgBuPEakwx1M6AER41y/aL9xL1On7PXvt+g5hsDEDMQP2QF/rXPWtQp01Fy4D593/mumoKw/GcB7K9cVzlt3W9pbczlDmZVjy94jwhTsTXHq4tI7uCajkTZa9nOJWVw5Fx0XK7yCwkKTmHdmW3MQDtVBjkBuMdAXZnZR+AEyE00zBdSOpjcVHdymmZT0Cur6nplJq/7M9nWzi7eGULqiNoSw1DMOQG4B3Mchqnb6GrhhgbnxW+iL7hGENqyiEd4CW8GYliPQkj0pXE7TPauIo1ZGA8ypAGlSnujrQD0XvZgOZhO6hUHUR+8NCPoY6EVMtcZu2wVtXGVZnZTrAEgsDGgA06CtPj+zSOzMjG3mMuuXOjHXvZSRlbU6g8/E1BfsSZ1vAeAtn5TcNJre0dCGoxvGo5FyMwGMROgk6nmYk/IfAVseyfCTbRrjiGuQFBGotjWSDtmOvkFqTw7s3ZtEE99hsWgweoUaT4mTVs9yhFOfOppRiqQdY7tVwi9dxQa3adlyIJA00kkSdBqa1uc9Kz/ABXtg1q61pLYJXdmbSYmAAPEc6nG+hlVtquZWv2Yv6hV7pO7G2p8NmY+g0pdvsZebdrY9Wb/AGikXu02KY5QwXwRB9WzVAvY64T+kxDeXtWOvkhMfAVBcPQ6b/Mfukl3ovrXYgT37pPgigfNix+VXHD+BWrElAcxEFmaTEgxpAA0Gw5VmsDxO6hBFxyh0DM3tUB0GoPeAk6wQQD6HW4fGe0tq4gZlBjeJG3odPSjsZMyyR2k7T9dhwrRhwp1IHrUO6HOzR5LPpqaZTCkSSWP7qLMek0Gch9oe1Xsz7KzDvEsTqqDy5t9JG+wyV2891pYs7HaddeirsPICm8LdzJcY6uzpJ5wRcZviQvwFWfCcSqqwb9ZMwHvMmYZlXbWNPEMRz0J7PhR0NNCKx/iNWyv9u66SwjcSRr5U9w3HvacvbOoBkcmUalW/keRqw4iiufaYVGUmVuW8jKrAdQBlBHn0O+7fDOD3mDZVUhoDEXlgLoYJQNBkD4bUuFrdE/zEJxayKjXIk65mIMGdBI5bjyp4WfH5mk2LeVFWZyqB190AbClKZ5EeYj6mflTOWKQUvMKajzoW/KgZM4KAMRbYQGkwY6KxrtPEICFiQIIMt7umoDdB48tDXFMAf0qef8AIjWu522kT1qUfIGc/wCFcdu/f8Th7we2ilVtK4kH3iCjETBVQQZI1IkSqjR5arcfxj2fEvYuoYXLLujlQPYogX2hzk6I0LOkSAZOsWiOGAIIIIBBGoIOoIPMRWnSOotepzPaC99P0ERR0qKOtdnMMsopQFBRSwK6rZWBRXN7Vtc7OQJYnpsWLfU10a++VGborH4An+VcmPFlX8QWCBOUmRpqNdR41yPaD3iu51vZy8T7fUv9T1+VVPGuP27HcP6S4fwTpB/XMQPKCfrULHdoVW2WliY7u4BblqNPMTtWXskmSdXuHVjBMHXTnJP9K5vJWzsYsTyS4f5LVuNsDtbt+Fq2sgfnbn5CKm8J4y5bKrB9zkdEQkASQlxTlzQCe8I03qzwHZhVSGkMRBy5ZEjXvMDr5QPPc0LcBcF1IYPbMKy2rhW6pEggqCFaInkZ11BJj7z3NP8A52+Dl6mxw99XUMsw2uuhHIgjkQZBHUUZeKquAWmW2wdXXvsVDb5SFPLQa5qtkPhFBjaptIreNcQa1Ze4G1Gi6/ibQbDlvvyrELASGUMzQS7CWHOASec6+lX/AG1x+Z7dkbL338SfdHwzf+QqkZgQWYHMzQpzKBI7zSN9iPDWpStRSXc1aVRtzly5LubLszii+HWTqhKHyABX/SVq1Z/Gsv2SuzmSTsGgQNiVOu+xt860vswOvxj5jWolGWPDNoL248T6E/OIrn/H3nGXfzf7RXQMg6Hz/wCTXPeOL/8AMu8++foKshyfYjj/AFI90S+AW5vL3VeQ4CsoYSADMExIE1pLxcKRc9latEEEEooI8VgjrpJrGK+3KOebLHXURT9zL7NifZAyIkS5HVWMyPKq4vajoajT8U3NySXqI4avfYAsLbMNNRmQNOvpHmSK3mBwYt20VpGVQCJ0B3IGwOpNYTAYxkuI6RKnQEaHfQ/HQ8jB5V0Gy3tFVg5ysARoBoRInnPhTbu2ZtRDg4YLkOF42UnygfU0h7hP4Y8yKdgUxj3ItXCvvBHgjkQpIj1ikZTIcX7MtauF1KC20nKXVGWeQzkBh0jlppvVauEaRlVm13VXMHpIBE+RO9R1INtdBmlpO5O0Sd4iNJq27P8AF/u7FWn2bxMCcrDZgOYIMGNdBvEU503T5nSxLLixcUd1zruQDhXDRPf/AFScr+EK0E+lSeH4l1uQCRcOikjXPPuON2UkZSDtM8qk9o+Jpda2LZLZGze0YQNPwpIBIkT5gVDt57jm4Y36iZ5ALueQFQkuGqLsMpZotTWxuOHcSF20r+7IMiQApByssnoQflToxKkwDPx+tVXZewDaZmAlrjkGNY0WQemZWNXSWwNvjU2chqnQhqJVilNSaQDuHHfXzHz0rueEeUU7SAfiOVcNwrfpE/Ov8QrtPCcR+itA6E20Mc/dG43nQ/A9KaaTBrYznbLggu4vBu4HswxV5AhlA9p7O5O6kqpA11UyIJK3JFWGMwofKTuhJHj3SpBHMEMfl0qFFacGzZzdc/D8RvLQpcUK02c0ytqGBKkMAYJUhoPRo90+Bg04BXD24hftNAuXg66AMSLi+Cse+q+FXGA+0rFWoDxdA5XBlf4yMx/ebyqvF7UvbIv4/wAf+nodV/x7Lj3xu19+XP8Ag6Xx+5lwt86f4T7mBqpXU8hrXG8NwGZnNO/dykT06n4CtjiftLsYnD3LTKbVxgBE5l95SeSuNAfwx41WcNRGWQNJ96QwnoTLa+BioarNHJJOPkZtJhnii1NdTG8cwvs2S3Jbu5tREFjG0/s1Y9ncHmxAIjKhn4AlYH7tRe1axiz+VI+A/nNSezWJCXdTAMDXqZT6sPgayz/adfT/AKWRrmbkA9fpTV7FKvvEDxJAHxOlG97IpY7KCx5aASd/AVzVwwM3BDnvEnU97va8x1pdLKcWN5JUjovtwRmEEHYqcwPkRSPvBjRT5kZRA58jTPBsOVspnJLGWaTJzMS2s89QPSmO1GNFrDPBhn7gA/a3/wBOamlboqexisRijduvdP4j8ByHoABUn76fZJbCIMr5w/4iROh5RBj0FMYaxmZVXnlB8yRPzPyq5v4O1ldERc+U6y7RodjDajT+tDdytG5uGPHGElb5+RF7PYjLiLfQnJ/5CB/qyVvDv4dK5ncvao43yo37ygT/AKlNdAHElIBGxE+h1+lRSrYr1T4pKa6olu1c24rczYq8f+4/yJH8q3a8TRjCsCRr3WBgeJFc6vaXn1/G4k+Z3qyHKXYz4/1I9y+7IkfeRP6jx593+U1tbyK6lXEqwgg8wawXZxSb4yme48wdgco6GtrYwQ/Efi0n10qvoi7UtPI/voc4C5ZE6qzD4Hf61u+zl0thrZ6Zh8HYfSKzd3s1ezuQggu5BN22BlJ03aflzrUcKw/sbCI3eIkmJIlmLaTE7x6VKXNsMk4yxRj1RYLRkeXr/QVWniGvdUEdSw+QUH5xTb8ePtMiox1AlUkCdZLEgaaVEzmW4twVsMxBB9kWlHjQfsseR8+kioq4RomO71BGXT9qYrZYq8+UszgLz2UgefnGmtREw3MKhJjU27UmR7xhZn1NElxbmvFqpY48NWZe1YBgllUHmTJPkokn4VccO4aHHdBUbM5PfPIi2gByHlmbbkJ1qa1lxJ90mRnCoCByMkLr4d6km6EBLmBMaHLptqUmT8POkopBk1U5quRdpilQBQAAAAoHIDQAbnlTTcZ/VCk9M+vntMelVlly4OVSw8QQAOYYudTEHQU6VAEK65v1cygeXdMjpPyqRkJ6cRz6CJG4BzET1imr2OgaayY0Vm/hmPWqw2Fkk9TJPsmPqxUnrUZeJWlYgsuWNMxRlnwyoSDrG8+VFAXNu65uIBmIzKTMoAMwk+5qR00rv3DgfZoCrAoAMpiRHc05ZZWR4GvNOF41bD63LeRRKqtuNfMjfTwr0zgMTmAYGVOo1Vsw1GkHwBnfyMioSq1ZLoS8TttPpUGKkqIY6yDy2jeecdPjTEVrwO7Zy9cvD8RFHQoVoOaeacTx+0zuzzevXGzXMRd95+tu0o0tW9AJBJgQCBoLlMPbx+Z7KIii3bzIkwjBAXbXuiWDgAnbvHKqFi/20t2lKYPC4dbuIuNka4UWc0KxQQAAcrCSPdBGoMkI7VhOF4AYRGBxOJOa8V07nNQPwoTCjqA3XTJLCnvPoeox62UEo4G05efl1dW9q+PSjF2MBbu3RbB0JAz5oVRMZySuiajkD4TpRYWzeF0jCuzsumZTlAG3+JI0PTSelQ7Fg5c7ZghYrmAGpUSyoTpOqyfwyOoBtlxmdVSylxLQBzBDmzSIIBgaxMsZ8tKq4KLcmdSVUu/X5fUg8T4s7ki+qNdXu+0WFbTbMU7rx1ifGo9vGF2Pd1M6KPkAKl4q2qH2VpTmg5y4tEgRJGbWPOR8aD8Mt6Bc2untGEKDy9wtz0qVJ7MhHNLHvH77ky/xO8bYQzljnJ0GmxMaR00ik8Hwme5mf3FMmfxEahdd9YJPpzpLrlVUUkw0CToQdTrAjX0GuppF6yRojvnEzlJI2nedNNdzRwUN6luLiklfkbC3iTykenPzaPpVF2ntXLxQIJUSScy+8YGw8B86psLxC4LYEtl1gyZY7xmXvRv8PhZW+PCFAYKI2fNIOxBaCQZnUk/0Fa3RnGMJw1kYMY0nbWDsJBGx111/nV5axN5gBogjXSe901aI28d9BTC40nvSpBG+YsI/MT3TqdxT1m4h2K7x7yRO8Af3yqNE5zc3bKxOAqDpcOkzlAO/IGYX1686sLvdQBVBQBVzOQywNB72k6AQF3p1rsCMwQA6bKT4yxMD0qv4hj7Tal0bxN9j15IpMb8+dMi5NqhnE41GCpcdcoOqrntg9DCrHxjYHSpeG4bbuNmtEAeCKdueZw0/Cqg47DrsUB/Ysux+Nx49Ypw8ew5HeW8x8Wj5K4AHpRXkI1qKUHdtiOcE7Dn7oG07n1qKceGgMrK3SV0aJjRp2nkay9ztHagfoGaOTXmI8oMgjzqI/HVkFLFtCNiC4I9UK0UFmzs4neS5A071tzMbxlTXzpDYkLoFbXWFttA8y0D0msX/AO/3dcpInfv3D/E5pDcbvtvcPy/pT4QNtcxbfhB9SARpOuUHWmAWk5o/eu3R/pJj5D0rFXMdcb3rjmerH6TTMdaKHTN23EFHv3reh0hkBnwkvB+FRb3aKz3ldnZeRW6+vmFCx6TWOVaMiih0aH/6isr7ovDlGdWUeIFxTSz20KiEUt+1cKz8EAFZorSSKdITVF7je2N1xAAXxkk6bbmPlUC9x6+0TcbToSPGdKr6Ap0iI7exTv7zM3mSfrSC560YShloHTEzXafsO+0GP/gXzMybBJO+7Wtjyll8Qw5rXFiKcw2Ia2yuhKspBBBghgZBB5EEA+lKUeJUJOj2Fi70wubKykN3Sw0Mjly0IkiJipBFYrsN21XiGGV5C3UAS6iqs+13LAQf0Z96csCSCRBJ27b0aa02mZNetovv9BFClRRVsOXR554Yli3abGY3Ful69nYWrRBvZXYk7zkzRzAERrVJ2W7I3eKX2MlLQM3Lrd6CdkG2Z4jyGp5AsccwCXMYuGwiaZhaVplrrzla67SdC0xGkKCNzPd+B4S1h7FuzbELbUDbc/idssiWMkz1pY8f4kqfJfM6ebK8Mbjzl8kcZ41wa5aa2MSc4yxYsmbUWcxGc297YOUtliebamKa4vxn2agW4k6AHl+0Byj+lde7YdmMPjMO5uKhdLbFLhfJkME95xsk6kEEbmuKYbsZfZLly1ZuXrSSMyKRmESGQMMzKZB7oJy6mJFVZcLjIng1CnG3tRA4ddCZnMH1GYsf1ZnxMgeomlXcZmIBdlHIDvHxJHMmq7MxeACGmI6eAB2pzESh1JzDfwI6dI1qtbGh7kxry55ytkjSCsmNz3iYJ+nno3fxwIhRAJkwSWPgWOp2npPpUP2WXcxptz15UF7ok78h/MnnQBYjFtMKAvJVADEAcyTtAHKlYzA3FIZ+8r6i5rDctCeY2jfblBKFwxtWg+e3N4HuA5nCKynvR7hJ115DfWKf+/Nfa2iqSttTltjYtAzudpJPrAUDah7giE7m2CQSDt3Ty5yd/So1zEufeZpjmzfzqTjMX7QBQAACSSObNHyEaDzqJfJnUzGnw/lUlGlYN2NEUUU6qDeZ/rRi0SNP78qg2SSGstAinvYaSee1I2NKyVDZFFFSAJoyIo4g4RpE0pWWnbfe2E+WtWGH7PYl/cw19p/Vs3D9Fpbj2RVhKEVprH2e8Rf3cFf/AHrZT+OKnWfsg4m2v3bL+a7ZH++in5CeSC6oxi0eSa6HY+w3iLb+wT814n+FDVjY+wHFH38TYXyFxvqq0+CXkQefGupyvLSctdos/wDp6/Xxp/dw8fM3KscN/wCn7CD38RiG8vZJ/samsciD1WLzOCezFGLdejLH2HcNWJW835rx188oFSW+yvhtprZGFVlJytmuXW973W7zn8QC/v8AhUvw5EPzWPojzYBReteoMF2GwVtZXCWCbbMrA2EYssyDqNWC5CD5jc1e4PhOHABt2bSjlltIv0AihY/UUtUl0PIq4Zm2UnyBP0qXZ7L4p/cw2IbysXD9Fr14qAbaeWlKqSx+pU9XfQ87fZ1wbiWDxQY4PE+wuwl0ezYQsyLgBiWQ6j1HOvQdgkqszMCZgGY1kDSadihFSjBRdlGXM8iSaE0KOKFWGWjk3ZHsVeTGXcZjMhuGRbymRJ0LgR3QFAVRyB5RW6a2DuAfMT9aQt5een5gV+Z0p9ddtR4a1thBQVIqyZJZHbImL4RauqVuIGUxIOoMEEaHTcCnVwrD3XMDYEAgAch0HlUkClAUMjbML287IHEKr28OGxMnLct5UPukfpmbcSQRzkaQJI552j+zDF4ZmuW0N9ORVIZRtrbBMiOak+MV38LSwtZ54oy3NOPVTgkjyStzU5gS8xH8vA06iAakS0+Y516ex/ZLCX2L3cPbZ2ADPlAYgEGCwgnbrtptpUnDcDtWhFkeyHS2YGgCjumV2AG3KqPwX5mv87GuR5aHDL9ySlm6y7ki2xEDcmBAG9XXDex+Ne1NjC3n9oP8RV7uTYhG2M7Ez1HOu0caFzH4n7krlsPaIbFvtmbdMNK6Gd20ER1Fa62CihRbhVAACFYAAgAA5YAHIUljJT1TSW255rxf2dY/D2mvXrGS0kFi1y1zIUDKHJOpHKqG7ABXQ66sNR100mvQ32n4+cBctKO84JYPbP8AhW++7LmEEghACJguD0NcIwRVBe9qIW5au20MaC6oS4o8yVUfvg1OlCLoljySybyNH2c+zEYvE38N96RWw/4lts4caBiksuitA1/WqLx3s19yv3cOH9p7LKM+XLOZFf3ZP60b8qc+zHGm3xTDMpaGc2mHJlcFfWDDHpkmrn7SF/8An4o9WT5WrYqrNBRRbjySc6b2owuIsR5V17sJ9leFu4cPi8MrEhSrC/eBbQ586BgFhpAjcR68ytYE3LqW0BZnYKFAJJkxoBvXpnhOBNq0qEQQW08CzMPWCKrxLcWrnKMFRSYf7NOGptg7J/MC/wDGTVnhuy+Et+5hcOn5bFsfRatKOtNI5nHN82yLgOHW7CZLSBFlmhdBLsXY+rMTUqhQoFu+YUUcUdCgKCijoUKB0ChR0KQ6CikX7IdSp2Ijy8R4jenIo6BorsJdOZSf+osH/NtyGHqAf/11YVAFjMbtuY7wdTuVLCQwnmHVzUrB3866iGHdYdGG48uY6gg86ii2SvcdoUdCpFdBUKOhQFCaFKoUCoolFF93U6wJ6jQ/Ea0pDNOAVubMg0LJ5M3rDfUT86WAw/VPxX/+qcApYFQbAaFw81b0hvoZ+VLW+vUT0Oh+B1pwClZZ0NRbGAClgU0MKvIR+Ulf4YpXsTyY+oB+kH51BjGuHcLt2FKWkCKWZiBJl3OZmJJJJJ5nw6VMimgXHJT5Ej5EH60ftuqsPTN/DNRJbsyfbSwr4XF3lJzLbNsGd0sE3riKOQZ1Kt19mJ2FecHid5jU+ZjT6/Gu8/aTxcYTCWcNYBuPct3UXZmIVFW49zTfJcuMTpJmuHW8G2WIIJOumsKCWnyFVtnSwr3bOlfYb2Ya5cuYttFtgohygn2rDvEE9EMH/M8KhfaN/wDe35MnOJ9BG3pXXewXAfufD7FkiHCZn/zLhNxh6Fsv7orjv2hXJxt//Nb5EioZXcUPDLiyyZrvsTw037rCBAA2G0HSeWpG3SuqYnFKHIJgjwPQVzH7Dx37x6/yj+p+FdUxCyTNZ9N459/oi7W+CP35jKXAdiD5Gl0y2DU8vhpRfdI91iPn8tK27HMofoUxluDmD/fp9aP2zDdfh/xP1pUOh+hTK4oeP1+QmnBdHUfT5Gih0KoRRxR1EdBUKOKFA6CijijoRQOhhMPFxnn3lVY6ZS5n1z/KmcUpRvaqJEfpFAklRsygbsuunMabham0IpEkxKOCAQQQRII1BB1BB5ijqFZtm0+UAm0x7vM22JJKn9gnbpttETqLBxoKKEUdCmRoTR0cUVAqKbJNHtvt1/qKFCtjMg6FpQFHQqDFQoLSgKFCojFAUoChQqAxUUm9cCqzHZQSfICTQoUicVucX7X27z204nclvvOazbt5xks4a5CosQSzuvtWY7akRMVH7JdnlfE4O2wBNy2brk6Zpb2pIjouVI0118aFCqWdFP3X6X8juHsW5MfUA/SD86899tdcbfJMzeuco/GRQoUsr2I6Tmzf/Yjb/wAU+JHwCx/P4V064ZJ86FCqNNzl3+iNGs8MRMUcUKFazn0CKOKKhSJUBknfWkHDDpHlI+lHQosdCPunQx8P5QfnR+yYc/79QfrQoU7Y6AXYbj+/Qn6Udu9OwnyP9Yo6FPpY63oNbwJjnTkUKFKSoFuCKOKFCokqCihFChQFAihFChQKgooUKFMVH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44" name="AutoShape 44" descr="data:image/jpeg;base64,/9j/4AAQSkZJRgABAQAAAQABAAD/2wCEAAkGBhQSERQUExQVFRUWFxoaGBgYFx0XGxgeGBwVHRcYHhgYHSYfGhkjGhwWHy8gIycpLCwsFx4xNTAqNSYrLCkBCQoKDgwOGg8PGi0kHx0pLCwsLSkpKSwpKSwpLCksLCwpLCwsLSwsLCkpKSwpLCkpLCwpKSksKSkpKSwsLCwpKf/AABEIAKoBKAMBIgACEQEDEQH/xAAcAAABBQEBAQAAAAAAAAAAAAAGAAMEBQcCAQj/xABHEAACAQIEAwUFBgQFAgILAAABAhEAAwQSITEFQVEGImFxgRMykaGxB0JSwdHwFCNi4TNygrLxQ5IkYxUWJTRTc3STosLD/8QAGgEAAgMBAQAAAAAAAAAAAAAAAAECAwQFBv/EACcRAAICAgIBAwUBAQEAAAAAAAABAhEDIRIxUQQTQSIjMkKRcWEU/9oADAMBAAIRAxEAPwDDqVS/YdY05bflXlq2hOpjy/vSsdEWlUu7hBMAg+X5j9KjFDrTEc0qVKgBUqVKgBUqVKgBUqVKgBUqVKgB7B4Zrjqi6sxAHrWicZ4ethbFtBottgT1hlk/EsfWhz7PsJnxUn7ikjzMD8zRdxvitq5cFtEFxkJGdpyzpIyz3gCB6ilyolGPLSKe1aRU9rfYpa+6B/iXj+G2Dy6udB41U8Y7QYhypULatppbsqJVJ3Jkd5+rNqSelG3B+zC3HNy+PauToW1gDYRsB4Dai23wa3l1Vf8AtHwrPLPvSNsfSauTMbwXa7EWm78MOakBfgVGh9DWgcG40l9AyHTYg6Mp6H6zsd6nYvsvhmLFrKz11HqIMUKYzArg74uWiQh98Ez3f7b045k9Cl6eUVdhJxzhyYnDvacciyHmrAHKR9D1BrEzWg9qO2qqjWrJJcyrNyTkR4tuPCs9q9GOVCpUqVMiKnbKU1Vrw/DKwA60m6HFWyNbw55V0LPhWjdnOyiEKTqZDfvrRhhuweFcEG2onWROk/lVHubo1rBq7MLTDFhoCT5TAFeYnhlxBLIwHUiPrW+YTsnYwgyW1B5lmEknzof7TcMV9TqOdL3aYL06auzFmFc1c8cwi2yQvPT4VTVoTtGRqnQqKuxnBRcJusM2U90ESJG5I+FCwFbN2f4QtiwlrLGisfxM5Ex4CfkKYh+zhlEAwST3o8I08BtVg95dQIkDQGN+mh+XiKf4fh4kiANuZ23M/GuL6S4XKPxNG+/yoGMW8AIk+8TPxpU5ew+Ve59dQevjHQ69OlKgDBMprr2XWpiWM23zHxpu/Gw1pWFHllCdpPIdfjvTmGxWRpYAnxEx1pq2CNjB6TT168CPd18+XpSGiLjCCZXadunh5VHp7NPnSeyIkH5RUhMZpUqVAhUqVKgBUqVKgBUqVKgC/wCzOPNlMQ6zmyBVPQsYn0mfSrjstbm9HQT9Kt/stu2nsvabKGznNmEgqwhZ8Jn4eNeYDhhs4u+nJTC+UmPSs+SfaN2LFXGS+Qkt402z3Ud2OgCjTzLHQD1qfZ7Q3bel3CtB3KsDHpvXNjAi4mUzl8CQT6jWmbXBUVsyB9J0LMw2/qJ0rOmkjdKLbLHH3US2bh0BEifpWbdreLK6PCXFkd0shUH1NGHHv8JM0kI4+eh+Ez5ihftFw3+QxF244CmQ7ZupB25VKFdleVT40ZwxkzXlKlW444qVKlQAquuD2jlDQcuYrPIHcDzINU1E3YziqJ7WxekWry7/AIXX3G8NfnFRl0ThXLZp/BXygAKTCj5Vf4HtBaU5WJDePP1of4VZW9YUHc6+ccj4VIXg4soYH3i089eXl0FZVXZ0qb0XnF+NJbQF512ABJPkKD+K8R9ohKqI00LDN5wDU/F4km/azAH+XoDt0OlR7/DVtpoIChgo6ZtTqdTr1pOuxOLRkXHr03COhNVlP427muMepP1pitiVI5snbCHsTwn22JUkArb7xnaRsPz9K125o4KiYGuug/vtFC3Yjgvs8MpYEFiS2moJ0HwEfOi+xaBYTEEySei6R4TQRHCjogXKD4ctNT0M71zYvKrsSpGYxG+2+o8elScVAViOQ5aanY+X60zaw8Wokbag8umtADWLvQRl9490HxP9uXjSqAzQ0qW0DEht5ESQOu+s0qYGQNhyIK17/AsTtOv1oiSxbQANuy8uWv7+NWQsWvYl170EzrliYA8+vxqrkaFCwTTg7EFtdBVdew5B6VpN20luxIkMV1kRv4nw5DrQdiFBJJ90Try8qSkOWMovY9a4I1PSrzBcCv3R7RbF1rU+8qFh6RvVfjeG3kzM1p1H9SkVNMqcGkVxFeV6a8qZWKlSr0UAKlSpUAKlUvhfDmv3Vtrz3PQczWr8K7M4buqbKZgIViBJ05xr6mgDN+yHFTYxSMNVJCsOqkifXatNxLq+JZkEKwUgRHITp5iqnimGM+z9gltkIzHIsmNiGA2PWrC0pGRjzGU/UfnWXK03o6XplJR2FHCzEdK94ziglq60GANFXdj+H129a94URp9Kre0t8+0RdIJJ8dI+XKqUapdk3gOIQW1DG37QiWLKYH9KJ7xA2kxNO8b4bbv2yryQf/JZI8mUZh8/KnuEcJDqSyglvD4V3iOIYay/szfNp9NPaenutI38Kf8A0okt0YD2h7N3cI8OO405HBzKw8G6jmNCKqK33tLwUYi21t1Bz6qV7q3D90jkl3odm1BrCMXhmtuyOpVlMEEQR5itcJ8kYMuPg7XQzXaW5BPSvbFrMY+NWQtjapt0UkBbVTcNZllA/EPqKaRNxUzhp/m25/Ev1FD6GuzUuzDEIIGxIjprRBxC77VckwZH7PhVLYtHDtn/AOm/vf0t18jpVhe4dnuJetgTz0kMOhHUGsK7Oun8ETiS5XtOQii0OTglt+XIVE7UcT/kM2y5SZ8tqseM4RnK5kRFEEhVyzBnWPGs07c9p/4h/ZWz3FMMw2aNgPCpqHJkMuRRjYGtVv2QwQu42yjbZpM7QoLR5aVHTDhljpt6/wDFEP2c4Gb124f+mnPxOuvkD8a2HKNHwJPs4iRmaYjSTJM+tWPD8MIJynTYz8edVuIxEMViCxEjxA0Hkd6tcPfyJseceJPpHz5UhjV60JjMwLkb7QCAPqBXt1mEffE66gSOf7mKdS8rXMxOkQogz9P3NReI3Bny/jA1naDr46xFMRUXsTLZe8c6uxEjTVQfkY6edKvcBggb18tJyPkTXVRlR+Q3lj8BSoAAcXaZgGPULp06fGte7I/Z3aRLb3yztCt7M6IDGkj7xHjQF2QwwfEW86ZgjB42zAc/GNDHhW0Y3G5FzAFjyUbk8orJJm+C0ccR7K4O+Q12wjMoidRp0OUiR51Cu9k+HIM5w9kKvUd0Hl3SYJ9Kbv4fEXRL3Vw6Dp3jPjsKFy2FOIVfb3cY4aBJm2p/06BvM0XoajukGy4lHU5IAXSAIA6QOlZ/27N+83sLNpXlZZjsAeZMwPWtFwyDKREEj51nF3gzm9etXL16cxbIoADKx7pz76e7qYEDTWoprss4tqjGOIYI2rjoYlTBgyPjUaiHtlgP4fE3LY2aGHqNpO8GRQ9WxO1ZzZKm0KvRXleimRPRRd2Z7CtcK3MRKWyJCx3n6f5RUvsF2XzkX7gn/wCGCJ/1wdz0nzrUsDYW2NQCx5tqT67Uhlfw3hNi2AqKFnlEfOAOlT7uGA8js35TUoIh27jHkR3T6bH0iuRAJGqtzHI+In86QyFxPh4uIH+8o16lf1H61EXh4ZMvI9PkavLIExzGnmBv8OlU18NZuMF2GoB6H9DI9Ky5o19SOp6H7t4738EXC8Qaw2W7tyf9elPtbN/EW2g5Qmh5Ekk6HbYCnrdo4k5ckdTyH96LMJgVRAoHdAAA5aUQhzVi9RN4JcX2e4azkSfCs5TB373EMX7JyoOTOREaDSZEcxvzOgJMVoPFMT7O2x1IAJ01IA+tZlwPtFeD3HtAe0uOXzToonKD/pQAeEnaaksd/Syn3+P1R7LrjCXMOhtlpzD76ACeUDQyPIctKxrtClwYh/aubjGDnO7CBE+MaelaljcFdxmfEYi6BZtiGuGEVRyyjaTyUCTWW9oeIi/ibtxFyozkovMLJyjzitEYRj0ZJ5JT/I5wFrSetSwlLB4IhRMdd6nizHgeXSotkCBes86aXTbltVi1mdDpVe6wY9KcWBsnZ3jSYjDq+kxDrvDcwR0O48DXYxfsMxtxl3ynafDpWQ8N4jcstntsVPPoR4jmKvv/AF2cjv2gT4MQPhr9aqeJp6Ncc6a2Te2PbW/cU2hkTNIJBJaPgImgi/hcq6bRUvE3jccu27Hbp4fSnGSVg8/71YlxRnnJyZCw439Pzo97HYJUwxfm7Et4qWiPgq/GgS0uUGev0o+7FXy2FtodYJIExIJJA/OpIrCEauqayJO+4kRPl+VXzqEgyYA+ggcudU+HtzcAIYQI8Rvz58qn4pcokMQAIiObcjPpTGLApNuTBJJJka/3ql7RIQjMigsilzLaR+Ez4AfCKtGDqAUYNKiVIjQRt6TQt2pxzOP4dQqnEvkJJ93mfPQR5mmId4ZjclpSjhw5zszd0sz6k9JOwHIAClUmzw5NN0KhQoZYJAA6aClQB72E4WuIslT3XT3WB1A5flWh8KRxAc5gBppBB5jx86z7Ddm8Xg8RbyZjaLDOwI2B3KA9K0fD3NdK58uzpr8TzifBrd0A3EFzKZAYmJ8ulRMJwW2rA+zRI2VRA8JiiCzEVDxzgsFG538BU60KMjx4HMSapuL8ENzLdWVdD3WHjup6qenlV62GgSCPUT+Yqg4xxC+EcW3tqAD3mGg9M31ocSyMn8GT/agyXbYeMt21c9m67xInQ81OhFZtRl21shcPZcsXuX7l247n7wWFUjw1YzQbWnH+Jz8zubFXqrOgryrbsphw+MsKdQXB+En8qsKTZuzuD9jYQHRgq5o5GBoCeQ2ogs5iNHkdGhh8qj4aABt8KlgIwkqB4qSDSGcG2QJCqRzAMj4HVTTN+zmAjn7pP3SR7p8GGn7FTMmhKtm/3D9fWuDDAqY108idj4a8utAEXDIWSTofmCsj47aV7jcCLpXQg/T9RpUjh2FZnzfcYAuNRDiASPMaH/KDV8LOn6UnFNUycMksclKPaIGA4eLagDl+zUxjHlXDSvlUfFYgZSZ5U0qIuTk7fyV3GeJC2jMxACiSegFYQvHnXFvdw5a2GuEgLp7x5dJ8OtE32m9qPaH+GtnQa3SOZ5J6bn0qJ2E7MyFxFwd0NAHWNzSY0mtlhjOyN/GC3cbFOQxPduEsEM8hMa9YoV4r2W/hmtS2bOHMREFCB+dathjkVln3bqiPBiNvU/OhDtrb1st4PHqVJ/8A1pCBiK9VyPEc/D0rqelcEelQBDjLA9ND51X4tdZ67+Y/tVgrdzXQhtPXpUPHj5/Uf2mnHsQyi6A+JH0pxK6CwkeE1yB/erEAmGo8pp7kKsMN2cuXMPcxOZFtoVWCTmYkn3QBHxquuvGvIClLwBExDTIHMx6c/kKPezdgCyog7Agj46+H61nmG70nWSa0nsxigcKuxMQOW2kDxoQgo4fels0E6Rry/P5VKxV4PlENq2oC+8OUen1qFwy8O9uIjQ76efjUgliyMQIGhlwPkD5GmMkX8RcIgIVmfeIHnoCaB+LiMbhrhA1uNPdmMwMAlvdBM6wPlRtdxYEBQXadgI68zQ/xrh5exeAjNDZQurFvud7rm2PWmIcxeKBHeyAFTMnQbRG+s0qr8Hirl2zbbMCSgLTpqBDDTbWZnxpUAH+IWQrKxKxz1J66+dS+H3Z1NVPZ3iHtrKk9NR0I0PzqZdQ2tdSv08657Wzp2EgG0bVX4oMhLqpd9YUECRy1OgrnAcRzDQyKsENTI3RDt4zOcr3PZ76BQp8DL+PQUO9scPZe0bdtc7aF2dywUCCQBOUsdvU0XXUO396ocfwlQTO5nTkKZPHxvf8ADD/tG4gb1+wG5WV0HViZgegry32dwggO10SBLDWJ5x0rjt5Z/wDaAUaZVtr5QKtLSCO/pyK85/L9nrXQ9PjWRUcb1mZ45XXyUHaLsYbCC7af2to84gr59R4io/YX/wB/w8/iP+1qOuAcTW2xsXABauSuvKeRnaqnhPZRsPxYLHdVXuKdpABAj4/I0px4uiWOfNWjXMMxjTX99afNw83C+X6E1HsqSojQfX0qVaslRqwHko0qsmcaHmrePun4j9KYuWWYmB3hGp0kHkY36gjpU23aLQc0gmNVAn86mYXDBQQBGv8AxQB3hLcCP2afivCK5S5BINAHt9gASTH96HON4dzhXFsxcCsROxIJMeR/Or3FpmRh+/A/Gsq+0rtNew7i3bAHtbUM3NSC4JEdQRv0oGlbM74Rgvb3wGO5lidzzPrNa3wjDhcM6qAApkD0/tWc9l+z9xmW7oEHOd/CK0zhK924D0H51m5fcSO48HH0cpNUxjEWy9y4o3ZVK/5hnKn4gUJ9tsUHu2wNhbB/7tfoBRdhm/8AEgbH+T9Lk/Wgjtbby345hY/7WcfQCr2cRlITrpv++Vc8vqa6mecj98q8yAdaiIbdo/fgaZxJ0WfxfKusa23UmP36UzePdHnTQEp+flWo9kfs1s22W9fZb4NoMEZIVS0akSc0DNEistnn4H5Vul9nHD1Xa5csogjSJtxPoMx9alETMq7Q8a7rYa3lyrfd2yxEQotrppKrmHnQvjLkDXmf7/p8a6wmEKsVPvSFga6iRpHjWl8D4U38v2YwlsrzuW7bMTpMl2JJ9BSrYGWYIdwc9Sd6M+xuJyrcJBIDAx10gnz1Bou47jLquUujAXAfuG1a08AymfGd9azleNnB33QoRrOWIgMNtdfdI+AqVUxmhDKCLgTx1bQg7+tT2vIy5kyA5hM6/vX6VWcD4gHtq6iA2vxmnsRgQVETK853EyR+/GgC6xd9bYILqOcAdOg1NV7XTJI2fvAkQdPwr113Mda74SFhj3c0x1OleXsQA6sXGndIXVucD/imIouF4H2d+5aeAtxjctqBvH+ID5GDHjSqx4vhDKXT3bitmRZmAobMGPRgSD0kdKVADXZPiIt33tsQJJYAaDxH5/GtGwwzCskuYB8q3bWt637qjmV3U+a0ddk+0yX7cgwy6Mh0ZDzDCsueDjNmv02RTxqmWt7s93s1pyh8NvhTZbGWvurdHUGD86smvyNKhYziNxAYg+dVWX0yFf7dGyVF7D3RmMLlyvJ8AGmhbtF9s1sE27Fi693YBlyifLUnyAqRiSSWxF8gBFIX8K+vM1kuIxWe8XGnekH1mfpV2NcnspytwWuy1wOAu3MWt7FEKWPtCN2OUjuheRgjToKIO0XDMrC5b1RhObcEVTmyWYQNZBB9SG+R+VXnCeKZA9u6udNSQTEH8azz6rt61tjGS1HtHOlKL3Lpka3w03LWaNNNeZG2niNPSiNVATC3yMzWmNtm3JV1lT5jK1V74xUsukMOamJkAySCJXTXQ+Nc8JxSPby94n2igMxmMzFDAOglWOwFLJLlTDHHjaNEs3NAfQefPyO+vIU8lmRJ1kExypjD24Rf8gHq2rVZXE5eAFVlp6LcZRT4riNRXQNAHa1GvSCCKfqs43xhMOhdyAJAH7+dAElrk7z5ViX2rcZtX8WqWiG9kmVmBkZiZiecc/GpXbP7TXxCtZws27Z0Z9nbwEe6vzPhVZ2R7HG5Fy8pCg+7zPTyFJk1rZb9l70YZBqTroKLeDglHMRJAHzNUlu0UGRFjLoeQ0/tVzavmyi2wA94jMByEn3mPJRt1MQPDJjjc7PSevyKPpVFftRAv3YxtvX/AKoX/st5j8zQt22A/inE7fmzH86ILYzYu3aU5v4dXe6x+9cu6R56sY5CBQl2jcnFXifx6eUAD5RWpnmisbyrqf2a8Y1zHhUQImNOq89fjP6Cm8Qfd8/zFLGscyjYTr6bVzf95fP9akIkz3fQj6VsXabjGSwmUGfZhUHMuwCqPPYeprJMAoN20CQAblsEnQCWEk+EVqCJbxuPsZWzWrEkkfeduh5woOvjSukOMeToc7LfZklkC7iiHcQQo91SNZ/qM89qMhicOdcuUgAhig+9tvO+h8iDzqwFm2o930g/nUC/xJJ71m4q6iWAXaeU7GNzofWqldmtpJCuceWyRntW2JYqGQKr6An3SBJ0OxHLSa+fPtQuh+KYh1Mq2RgeoKJBrcOK3LbWrhsOCzIFcaGV0OXvAxPUbaGsD7X2R/G3FBjUDvHaNNSfrWiLTjXyZMkZKV/qy87C8YhDbJ1B08vCjzDX81ZhZ7K31UFRbuA7FLimamWMPjbIIC3sp5SfkVJip8JeClZYeTQiq2yA7HKx2BAY9BruPGpbKCG9kvQzvtEgfi5fCspXFBT31dW6vJ+Zo44HxFL1oQ/uDVZB1A8Nx0mo0/knafRc3k9pbIE8pbppsI3Op08/Cva4tXA3+GDA5nl5RzpUDKLhV9wWW3oXUlOX8xVJQDzIK+OlUfFMPfS1bx9tmVpi46tBJ07xjmJX0YdKLeG8EhXWSXtOQp292GXTeuBwW3/AXLl/MiHNcOhIK3CYEDryO4+VXZZKT5P9jLhi4Liv1KPAfarikADpbueJBU/FdPlXuN+0+++gt20+LfUgUKYnh72WKOrKRquYFSy/daDtIqOTWV44+DcssvJO4rxy9iI9rcLAbLso8lGlVy6V1FIDlU0q6IN3thlwLCe0vMZICqmQTszAmT1BAojwuGs38Qn8VJWO6qDICRyYjUnloRtUDsrhFuNeVAQIUKSe8cgAE7jrVVxbGN7U5ZzW2kec974kfOrXctfJRGoq/gue3WDFuPYp7O2Qe6ugmO9PmIND/A8TlCtIg3bZ3kwDmOnpRteQYrCLc/5J1kfGgfg2FYIJ0GYgSPwsyk+gn4iodRJrcjU+znEPb4VWPvBijeGUsB8RB9aIpkA0AdnOJLavtaYwmJXNan8QLQPNl+YAo4w92R61FFjJU0iab9pTGJxYUSTFAjvF49bY5k9Bz/fWsU+0HtS+KvexQ5oOWF1A/oHU9W9Bzm07c9vs2azhjqdHuDl1UePjyqB2N7N+zi/d0b7gPL+rzoAjzb4Z7JHte1xLRcMkBVHeUINDLTPwFEfZ/tlbxt42jba26gkMrTIBEgnl1gyKEPtDxf8A4uy5J7qLMQYAcnQHn4Gm/s8xgOPZmJAZLh0ESSVOoUR1OkDSlRO1RquI4QLikC4SeUxI9QAfrQ1g+L3v4rEYe4qJdBUhgD7oAA0M6xBHLUnarLifaAWVzKjGBzMfv4UGYftPZfEPea1N1jIYmcpVQq5fh86VIblJri3pBNwJFFzEIAMuYRPMqFDkk6k5jqfOhjtdbC4p46KT4kqJP76VfcDslrmfXIFK/wCpyGdvEE6f2qp7b4fLiAfxWx8VJH6UMgDjDntSycq6jTrNIaz6UgPDg1aCRMH+1TLeFWASAd4kfOmmbu6VLCjID00PrqDURkb2QnYfCtA+zEgGeYufVaAwKJ+wvGEsXmW42VHghvwsNp8COfhUXssxtKRs913+7lPnMfKqzE4q4Iz21PX2ZJj4jUfA+FA/artfiiCnDroYrq7KFIVdiSXBA1IGlXeBx13+GV8QzLc9mGORkuBwSqhhNtSssdpIEHyojFvZa5Jas549DKrhbgUycpDAGB93lO20E7VmfHOGJ/6eFmIQG2IOkAIN/wCrr41f3+O462Li2sSqrmM5UI8zvp6CTG1AjYq5bxIu5ka4sENAKzG5HWN5q6CrsqytNfT2v4aqeF2ktFxaQNoArZVJMAqIE5pnkd56GgjH25DXLZNsOsgoSqo4nqZAkLp/5hqnt8Tc6yMx+9sx/wBW4O4nfU1bYPjVsCLlu6dWMrcVjLCG94D+k+a1Io/1ArguL3BczO7MNM2Y5gRzkNRnjOFYbMQ6tZYGPa2wVAI5lDqB4wd+VUXEMJgS0q+KUtJYNbSJO8ZTrz6bVPwuKwwBDYjMco7zIwmCJDAyWJGnhUlJorlCMvK/wN8DcuIoW6Q2mlwe6w5HTQH5UqFcHjw1r2NvGraBaAzMAAgkjfb73u68ugpVL6HvYksq1oLMLiGS5fDKgJuBtXIUBxpuuuq9KuuzOOS8PYsVcqGQiNCpl0GupGUsv+igPiV4jE3BrJUx5q2YfnT/AAPibWsRKgd9SF3jMAWt6jX8S/6qaxuWJPwV+5GOZx8lN2nsk+0ttq2Fd0Dbs1sEFZPMhSlCpo0425/jLzEHv+zuAEEHKyBWkcvdI18KE+JYX2dxkmQDoeoO1OeP6FMePIvclj/hFmka8zVyWqg0mn/ZpYa9bd1EshCmCNzqDE7f36VE7VYSMUzENznlOwb1mKp/s37VjBYsZz/JujJc/p/A/oTr4MaLOJEXr1z+qQNdjqRrtv8A7alibWREMqTxuyr7LcUyXDZMBX93ov8Aaq7i2KAwtpV3z4jN/wDfMemlSsHg0UXLrmDbBKjx2zeIzHT+1C+GvSrg7hzMyYDZW+pPxq1pSm/BSpOONedBR2tuK1jBxIbMp6EBQus8jP0o1XtXat4kYfMWnYjXWJymOZGoI6Ggbi+ALYW27T91VEaxrr5zJ9aomvNmDqSrqwIPMEEZfPWPnVSXLr4LnLh2a1xz7QcLhh3370aKAc3wisw4928v49vZWgyIdAqAl28yNvIUbYWymNsI90KQw1XLqpBIZZOsgg1N4b2es2P8JVTqRofjUSYMdlvs6KAXMRmZtwmeI8+p8Jo0t8LtqPdj1zV2oI51xicetq2919kUsfT9TAoGY79oeKFzHuBsmW2OXuiW+ZNQux+PFnG2mMRngyJ0aV/OfSo164brm43vOxY+pmod1Iaaje6J8GlZqvbFWaAzGNdAANgT41n/AAxB7WPGiLjfab2+HtN97LDeYEN8d/WhXh1z+Z5mmJmscAcKgEiW18h1P750u2fB2xFkFBLpJAGpZT7w89AR5VX8GujMqqddC5+IAJ8foKKkKBZLZY35AeOtAjHi3yrxHjxmintXjsKzFURLl0gfzFYqPUIe+aFDhWXXUeI/WokGx1Lw2Oh2k6V1bx2Q7SDodtvMmubeJ0hhmHjv8ajYi+qjvIQJ94fQjb6UqFyJuIxyA6HU6AHnPjt6zURsay+8FzBvMADkRsddZpWsN7UQg9oDyAM6f071Gu2wggfA1JKguwq4P2klSrWE2kMggD+pte6InUGNNqssTx97ncR0gezS2FyHusXaSd+6+QwfxGaAUxThco0BgmADMTHp4U8mKuREtH9UEfMGrZNy2xwjwXGPXg0XGG0uGW7ddBnALKpBdmMz3JjLmDDQAAjwFZ0cRLmIOpjqdT8fKuzZLDVyx/CNB5navPYgKPn4b7VEkztbwJn6aV2t0TMfKo72jP8AUPg3964F00CHmvCuWcHr8aaLiuINADjso3NKq1gxJpUAadxcgYlHzggyTl3g78zypjFMFE2x3kPdYnYqZUx5Zah3bhYW+ZAgmd40n5VNTDSCCfD/ALfH/KflXRxTjwaOPnxy9yMyT2ycO2Hvp7t2yQ2kfhYD0721C/GrM20udO6fLQr+lFQU3OHhd/Y3h6Kx1+TN8KYxvDYwF1SO8sg+doyP/wAcwrKpNpwNsoJSUzPy1e1y9Nh4rOaxw0VcG42zWhJEoeY110+n0oSL1J4Xist0Cfe0PhPOpwfF2QyR5KgzxOKyrdN62wa4MqiCIP3hrqNp9DUPhVkHDBtCbjs7kAd0Boy9ZAUH1qz7VYj2WFRWOZywfx03OvgYoYwllVQCT4+J5mPnOtWQjyuyrJLilQeDtDbv5bNi3GVdXaJHJjrtOw8zQ2OCP7WXZUymfKDtBj4neiHsrw5ba+0UnOZOYmFHTSNY9aGeI45rl1y75yGmTzjl5aVDHB3SJTmqthB2Ix7XFxAPK+SABA7wBby70n1orVH3kDwn9BQh2BxCm3dRAwYPmciIbOJEcwBtHhRWUmNAfMk1WXI7cnm4HlH5mg37ReLZbS4dWk3IZ9R7qzA0HM6/6aMDHPJ5Ks/Wsr7Wtmx90bBAq68tFJ+ZNKTpWTgrdFPZty4HiKj8QsEEn97mrvh4thlOXYySdenKncQLZnujWdYiKye61Lo6Xs8l2DIaUidj+/34UzYvZWkVb3+FDI72/dUAtrsCVWdd5JiKqAkagma1Raezn5IOLph32Y7RrZRi6MWOo2gmNJ10H5UzjeNXMUYuPAnRRog/0j6maq8OuZAZg00bR3oKHItMF2cvXbmS2obmWkBQOpYmAKJcH9nGIdRlxFiWf2YH8wrngnLnFvLMA1X8Ds3PYwCZfVZMTtoDzMcvGrO69y1ac5bhI72XUNKyQwUncAfAU6BRQM9pezOMwBnE4ebUx7W2wZZ/zDYnowBqus2w/uGZ+6dG+HP0o4PGL2T+aXa26d9GbOACPdzbN5CspTFshI6GINOkDii9EqZEqVIIiVKkag+BqNjMdmYs7F25mZJkySTzJPWmb9y7cAa4zMoEAtJAHIDwqz4fwe1eC+wurdeNbTD2bzzyqTDjyM+FHQdFWYMZQRPI6fDrUjB4U3GgbDepOM4V911KsOoykehpuxib1kQyriEA0V5zLpplZSHUeAMabUWNSR7paYgieYOkgdP31qLduMxLRpz6af8ANWnB8bhXZswCs2mW8ZA31W4RA6QwHLXSueKuub2aHMq7GIJG8HUiRtv5b0WTvRDw9zNTF1daeWxlM6z9abvAnlTIjJFKzh3Y9xWY9FUn6U5hrJuMEX3jsPnR5w67csW1VCVGm20xqD/VPXfegDPsThWX/ERlPipU/MV5W1YLt5eSwwxNtL9v3VVlBB6ktqBzGUjTQ60qVjopeyd/DZL6XrSM6srqxkGHEQWBmAy/OmcXgfaElBC7hTz/AFHICoXBVH8VcEf9Af71oouHuHwViPAwNfOtMYXNtmSb4wSXgh9mrXtP4nDEANcsMRI2ZNBHSA3LoaquL8VDWroG9xQ/q1tSfnIos4JaAxGHMCT7UTGsZDpPTwrNcadX8j9TUG/ujS+0Ck177Mmu7Owp4bVUaSL/AA5514wgQNz8qcummLh0oAIeI8S/iLVt2JJUpbPiQ2p9QAfWpdstc7o05Rtz5/GqPhH+Gn/1FqjPAL/Ouf8Azfzq2E3FOvBRkxqTTfkM+EcBdcGCSF7hOsk8+nWgDEcJILxB1g/vrWwMf/A/6Kz1x/Lfyf6GoYL5Fmb8Sj7DXMmMuJ+KyCfNW/Q1oSeVCXZK0MoeBmJcFo1IhdJ3iisVF9k10ReK8atYZC1xgo5c2bwA3NZVxPiK38U9wAgXIMEydsvLymue095mxN7MSYYgSZgAaATy8KqbmlxPIfU1GStFkHUiyGKYHQTyp0E7nnU3h4mZ8a8xKiD5Vict0dFLVsq8Xc7pUTrA9apVeasbBlmn96Gq23uPMVrgqRgzSbkEFlIUCusHgx7ZS9xltz3oEnyjY1IvjRfIVyaZlujS+yuDt5RAF22CwAbmJMGY9aL7zYUJAN+3cOyK7anwAJEeVBnYxosWvP8AWi+5aBgkAkREiY8q4/8A7MkJNfFm3hFoBe1YFtiTcaCICtozDlPMCRyGsbisgxN8tdZjrLT861Hteg9oTAnIP/6VmWCE3BPjXR9PklkVyK8kUugtwN5byj2ZzGNVG/jpvUa7wtC0hQrfvkdKFs5V5UlSDoRoR5EVo+KUG1YJ1JtAk8yddSedaTK1XRAXi9xQFugXk2h5JUf0v7y/MVHtWkutCEITsrtofDOdJ84pwnQ+X51W3x3vSjsG77HcbwyGK3Fhhv1+NVzYFk9wyOh38uh+VEvCe9gr5bvZGUJOuWdws7elVYpdAtEJL6HR8yN5kj9R86kjBrEyxHUNI+VLFKMp8Kr8FcIuoASATrB38+tMmHX2Wdnlu8RUt3kW25KnnmGTfyY1sNvsHaU90nLyO5A/CRs6+dAf2QqBjb8D/pD/AH1sq7U10NGb9r+w65c6ra0G6v7JvUEFTy6Uq0d1mZ1pVJM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8215317" y="5979695"/>
            <a:ext cx="3711212" cy="685800"/>
          </a:xfrm>
          <a:prstGeom prst="wedgeRectCallout">
            <a:avLst>
              <a:gd name="adj1" fmla="val 53944"/>
              <a:gd name="adj2" fmla="val -3949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accent2"/>
                </a:solidFill>
                <a:latin typeface="Trebuchet MS" pitchFamily="34" charset="0"/>
              </a:rPr>
              <a:t>Source: </a:t>
            </a:r>
            <a:r>
              <a:rPr lang="en-IE" dirty="0" err="1">
                <a:solidFill>
                  <a:schemeClr val="accent2"/>
                </a:solidFill>
                <a:latin typeface="Trebuchet MS" pitchFamily="34" charset="0"/>
              </a:rPr>
              <a:t>Pyschology</a:t>
            </a:r>
            <a:r>
              <a:rPr lang="en-IE" dirty="0">
                <a:solidFill>
                  <a:schemeClr val="accent2"/>
                </a:solidFill>
                <a:latin typeface="Trebuchet MS" pitchFamily="34" charset="0"/>
              </a:rPr>
              <a:t> Today</a:t>
            </a:r>
          </a:p>
        </p:txBody>
      </p:sp>
      <p:sp>
        <p:nvSpPr>
          <p:cNvPr id="2" name="AutoShape 2" descr="Image result for snacking ico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4" name="AutoShape 4" descr="Image result for snacking ico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58F89655-E942-44FB-A7A5-F4F0DF0FD16D}"/>
              </a:ext>
            </a:extLst>
          </p:cNvPr>
          <p:cNvSpPr txBox="1">
            <a:spLocks/>
          </p:cNvSpPr>
          <p:nvPr/>
        </p:nvSpPr>
        <p:spPr>
          <a:xfrm>
            <a:off x="8215317" y="1200844"/>
            <a:ext cx="3630748" cy="47035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2800" dirty="0">
                <a:latin typeface="Trebuchet MS" panose="020B0603020202020204" pitchFamily="34" charset="0"/>
              </a:rPr>
              <a:t>“</a:t>
            </a:r>
            <a:r>
              <a:rPr lang="en-IE" sz="2400" dirty="0">
                <a:latin typeface="Trebuchet MS" panose="020B0603020202020204" pitchFamily="34" charset="0"/>
              </a:rPr>
              <a:t>In sum, the basic message of behavioral economics is that humans are hard wired to make judgment errors and they need a </a:t>
            </a:r>
            <a:r>
              <a:rPr lang="en-IE" sz="3200" b="1" dirty="0">
                <a:latin typeface="Trebuchet MS" panose="020B0603020202020204" pitchFamily="34" charset="0"/>
              </a:rPr>
              <a:t>nudge</a:t>
            </a:r>
            <a:r>
              <a:rPr lang="en-IE" sz="2400" dirty="0">
                <a:latin typeface="Trebuchet MS" panose="020B0603020202020204" pitchFamily="34" charset="0"/>
              </a:rPr>
              <a:t> to make decisions that are in their own best interest. The understanding of where people go wrong can help people go right”</a:t>
            </a:r>
            <a:endParaRPr lang="en-IE" sz="28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Image result for behavioural economics">
            <a:extLst>
              <a:ext uri="{FF2B5EF4-FFF2-40B4-BE49-F238E27FC236}">
                <a16:creationId xmlns:a16="http://schemas.microsoft.com/office/drawing/2014/main" xmlns="" id="{362DAEAC-9621-46B8-B6B0-490B43FF0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r="5430"/>
          <a:stretch/>
        </p:blipFill>
        <p:spPr bwMode="auto">
          <a:xfrm>
            <a:off x="13863" y="1125538"/>
            <a:ext cx="7855520" cy="57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0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rebuchet MS" pitchFamily="34" charset="0"/>
              </a:rPr>
              <a:t>Firstly, this project was rooted in </a:t>
            </a:r>
            <a:r>
              <a:rPr lang="en-US" sz="3200" dirty="0" err="1">
                <a:solidFill>
                  <a:prstClr val="white"/>
                </a:solidFill>
                <a:latin typeface="Trebuchet MS" pitchFamily="34" charset="0"/>
              </a:rPr>
              <a:t>behavioural</a:t>
            </a:r>
            <a:r>
              <a:rPr lang="en-US" sz="3200" dirty="0">
                <a:solidFill>
                  <a:prstClr val="white"/>
                </a:solidFill>
                <a:latin typeface="Trebuchet MS" pitchFamily="34" charset="0"/>
              </a:rPr>
              <a:t> economics – 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  <a:latin typeface="Trebuchet MS" pitchFamily="34" charset="0"/>
              </a:rPr>
              <a:t>here’s a brief explanation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73519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E7ED6AA-7C16-43F5-AE86-C21EA6268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5417" t="75000" r="10022" b="14908"/>
          <a:stretch>
            <a:fillRect/>
          </a:stretch>
        </p:blipFill>
        <p:spPr bwMode="auto">
          <a:xfrm>
            <a:off x="11546682" y="5787191"/>
            <a:ext cx="645318" cy="107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AutoShape 10" descr="data:image/jpeg;base64,/9j/4AAQSkZJRgABAQAAAQABAAD/2wCEAAkGBhQSEBQUEhQVFBUWFxcWGBgVGBcXHBQYFxgYGBQXGBcYHCYfFxokGhUUHy8gJCcpLCwsFR4xNTAqNSYrLCkBCQoKDgwOGg8PGikcHBwpLCkpKSkpKSkpKSkpKSkpKSkpKSkpKSkpKSksKSkpKSkpLCksKSkpKSwsKSwpKSkpLP/AABEIAMIBAwMBIgACEQEDEQH/xAAcAAABBQEBAQAAAAAAAAAAAAAEAAECAwUGBwj/xABHEAABAwIDBAYGBwYFAwUBAAABAAIRAyEEEjEFQVFhBhMicYGRMlKhscHwBxQjM0KS0RZTYnKC0hVDY+HxorLCZHODtOIk/8QAGAEAAwEBAAAAAAAAAAAAAAAAAAECAwT/xAAiEQEBAAICAgMBAQEBAAAAAAAAAQIRITEDEhNBUWFCMgT/2gAMAwEAAhEDEQA/AOBp1G5IOURpz5WVlF19CG7pHl7VXhqrtB7kbTM+lqI10MSlpjSNcHX8N53xYaJ6YBdB0jcqasCbEX1JJHEDuQj9ptp1IO8Az8PehMgs4YQd4j/g/BZe0NmiJ3+5adHENJkEO8b6JPphxseNv0Qc3HJVKZbqq4utzH4QeJ0CHGGEFJpLwzh4p2kc1pUcDLY3q5mEaLOMHkIQNseRzThw5+a3G7Pb+I29/BTdsdrrtI4I5T7xgZxz80+cc/Mrfp7HDdSCfhopU9nNkwW8v0T5O5xz+YcHeZSzjn5ldC/AtB953BN/hzReQecIL3jAzcneZSDgNzvaujp4NsbjHEazomq4VpERYjj/AMpF7/Tnc44HzKlIjQ+1bp2TSBiTzv7rKNfDNBAbMcbJlctMii0uIaGuJJAABNydB4leobC+h52INWma7WOw7xTeQ1zgXuY15AuPRzAHmuHwbXMqMeBJa4O78pDvgvoX6M6hq4J2Jc3K7FV6+ILZnKHvLWid8NY0TyReGmOq6HZmy6eHYGUmMYLTkaGgkACSALmyMSSUrJJJJIEkkkgEkkkgEkkkgEkkkgPlrK0fh4b7KHViZbLeVyCFUG5jExyvdTw9InWbR3QqY9rHNGYGxNpju5rB20z7Wxm3DS5XSOvr3d/zZYO0sP8Abnm0ezX4J1WF5Z+GY/8ADa638NOjnSRrx8OKzA2CVo4EZqYIgGb+B9qDyv2fFwe18fKUPTdYgAGyIrjUH/hCMwuUmb34JaRLwnSytcADfU6/8ICvtJwcZaPb+qPc6LR70Bi6e8/MQi3g8eak3bbvVaY0mTHtU/2gf6rB3A/qui2H0Vw9VjKvbIMyx5EHdqADrdbQ6K4X9yPN36qtVGXkwl04/AbWfUcQ+Ijda8ptp4x1PKWxfijNq4QUcUW0mwMrTAk9+qD2w2zZtdKqmqC/xqpGg9v6qI2zU4Dy/wB12Oy+j9B9Cm51IEloJJLr+1E/s1hv3Tf+r9U9Wovkwl1pw42zU4DyPwK6UUWltnnNrYW5iUL0l2XTpmn1bAyc0xN/RjfzKtawFuonlKXV0MuZuLqLAQSb8Bw71UTF4kcx/snpsdfW9ieHBWUWuENIzDiqTYgwCJgCRJi0eS9mwHSijs7Y2Ec/U0GdXTGryWye4SbndK8edRBbYbj7ig6T6lYMNR7n5GNY3NfKxohrRyCVi8Lp3XRj6W6zMW92KJdRqu0F+q3DqxwAgFu/XXX2jDYptRjXscHNcA5pBkEHQhfMdLCgSCJkLqegPTx+Af1VUl+Gce80ifxNn2jfqL6zppM/17ykqcJi21WNfTcHMcJa4GQQd4KuUtCSSSQCSSSQCSSSQCSSSQHyrTZvm+79OZV9Pjc3t8VS4kbieJsIhSY7Ne2miu9MeeioXeQZtII+KC2mPtWn+GI10MLSwz4qRrI/X9Pagdqj7RhG8OPuSp4zVA1h2jz15eCNwphgEbygnm5kcEXhCcvzvR9qvRqpcTuiDI+KgWE/PmrHNM7i3uiE7YnXxTT0r6qXX0aPaVRtBgtHP4Il0azv3qnaI7LY538All0MO3ebJw7KdFopiGxmuSfSvvRZKDwFSaNO0dhpjwCsL1cceWPO3NbaIGLdPqNWXtIW8efxRXSOq04gnNbKBqNRuWXUqjLx047ucKdcOrD6dvsc/wD89P8AlCKzDRcxgelFNlJjcryWtA0b+qd3S9vqO8XNV49MMsL7VPpY6TS/q+Cp60NZJtuEWvuQG1NuisWw2MvEgzJH6e1X9e/fSdHzyUyXdb/5kaLapEGCZHh5p6bpP6TuQTdqvFjTdHzyVzKzni1Grre1jxF4T1U2LKhAJmdDvsPYqcJUHVtuPRGlkZQ2Q+scoikSCJqnKBGkkA6zw3bke/oJi20xlptrAC5o1GVd25rTm9iNUvpktIcTHHUH/dWNAcIIB/RUMpOBIILSDEEQQRuMxCrzuBMJaN1PQTp+/Z9Tq6kvwzjcXJpk/iZO/i3f36+74PGsq021Kbg9jhLXAyCF8xFktMx47lu9CfpAqbOqBriamHee0zgfWYTo7lofaprbHJ9DpLmMP9IeEqNDmVczTAmIgmYBDoM2Wh0e279bY6o1pawOLROriIkgixF9RwWftN6W10kpSVAkkpTZkA6SrOIb6w8wkjYfMVamQZdF5hovbiTJUaZgiREzyvFk+awm5jf88E1NuZ7BFi7fx+KvUY39QqUC0yDe+754oLH1A9zL3gz431WpVpANe2+pFtbHTmszGntUxoZdPHQanzRYeN3QdTUhFYBsjmha7e0YE6e5G7NEEcNZ8kHeITyIvxOvz3qLTMlTrgF1xI3fPinpZBIAjjPchNQrO7NuPuCox7ew08SfcFfnGWx13QAOaqx7fsmx6xmOYU3pWH/UdZgK4GHplxPoN3ngIAG8roNjdGGVmdbiy7I70aQJAI4uIu73clyXRPDuruYKnoMAMaWiBPf7u9dvjsduGmnguvw+PfNcnmy1eAm0+juAcRGHaA0EQ0loMn8WUguPihDsrCt9HD0fFmb2ulRq4gkwLnkh31yN66vSRlMstdihQZ+GjSHdSZ/aouEf5bB/Qz9EAMc4RcmN3wV7toAhHr/CtsW16/Dsb5DW/orG7ZqxHW1HcySsqvi5i6j9chGv4e7eWsdqVt7neaYbYqby5YlXaHqqv607iVWjldCzbTvWlFUdsNPpBvfAnzGi5UVD4IqkbF14Fj+h4Ishab+2XMrMzVJcAPTF6lLgZ1q0+LTJ9XgfO9r134epke3cHNc10tqMPovYd7TB8iDBBC63D4uJ4HxQ9ehSkUq7Wmi4k03OLh9XqmNS0g9U62YcQHbr8vl8X3Gviz1xWFSbLMxNyRA1UszOz1gBaCZnmDHiJHktanhZqOoOw9Nj2mC01zTvyL3kHjbUQs7pTsd+GLczC1rtJv5OFnd4XJljdOiZTeg5xjsxn0Xy4NGm9oMCwgG1l670Q29VpFlCm01nva3XO0U4LgXvkZmN0GWAZK8Pw9NxiJteYNo4ReV6j0I6a08Hh4e1hqOBLXEuc8XMtqHUboAgQJK5bqcttvQ+kPT2lg6rKVSXuLZeGC7eBuYA152QG3vpUoUabHUoql0HLmALW7y4CS08l450j28/E16lWo6XHhuH4WjkAufdUcXHd+oulMrab1xn02uLnAUx+DfMQD1hjfJ04LE2h9J+JqNdD8glxhg1ndOtu/RcDTNj7eUTuTitIMc/cldnNVsV+ltdzpL3GwuSdwA+CS58jkPFJHpB610eJvJLfndbQ2QocCbWF43RbdG9G6zIN+XLchW0HBxjdIOliRvuuy9ueaWUqQyl+l5PPhPddZONb9o07ibd0I8YkAZJB3EcO9VbRbAEz6TT5gz7Anehj2BqOEmZM6+QROy6Qa4gkkEaEWA4+1UuYSTEbvcrMFWkuB7v1hJV6GUW5n8iHagcDBnwQ5fM215ack+CdPgD7jKpDoE2mdL2Qg+H2eQ01qlsrrCMzeRIb8QhXY81nw4yBedPDRX16pJ7UG3H4IDEVWk2aG7yBYTvgbkb+lx6JsPHUsPShzu0bn5HzYKvE9IqU+lPl+q4fZ22W0iCadKpxDwb98a+7kujw30lhggYag3/ANsFnuldWPm1NOfLxbvLRo9LGMD2sY4vdAzRJaNSGgaTaTwCDdtFx0o1j/S7+1DYn6T6hdLKLAIuHF5nxBHuQzvpFqn/ACqY/Mf/ACR839E8N/Bxq1TpQqeII+CgTW/cnxIWY7pxXP4Kf5T/AHKs9M6/qs/L/wDpHzf1XxX8aJpVz/lx/U39VL6pX9Vn5wswdL63qU/I/wByuHTJ8fcUye939yfzf1N8V/Bn1Ov6jPzj9VL6pX/dt/OP1QP7ZVd1KkPzf3J29M6u+jSP5h7nJfIfx38dHsnG16TCDhaFUE2L3i3EAg3HJF4OviM73Nw+Gh2rS4EN7t4HJZ3R7pXh31GDFU6gaWukUWFzs+YCmG9sy3LmJtrC9UwHRbCPaHsdXZO54yOFhYtc0FEzZ3DTjMPtLEMaA/CYaoBMdttgTpxtos1uw8RiszKVFrt+VtWm5zR3ZpXph6G0CZNSoR/TPmQfcjMF0SwTKjamQ1KjbtfVc55b/KJyt8AjLOjDCb3XjvSfoZi6WBbicRSLXUC2me00mpSNqbjlJuww3m1w9VYFLpZUGHNFxY5joIaQXFjho9rz6J7h3r6dxLKdZjqbwHNeC1zToQRcLyXbP0ElxqnC12tGcljagJsROXO24gmNDOtt/Pllbw6scMb9vI62PcZhxVdCsbkklbHSfoLjcFBr0CGC2dnbZ4ubp4wufo1InVYek/Gsk+mh1+9Lr7nn4z7EC9wOjid+kfFT6wiB+vhoomOjX0a5IjS8+zfwTurfhnXihePDkrgQI7valYcRDxxSUKjiTp7Akmt1+SbX0E8+5U06cBx4X8puliDDtTI3/wCybCUiSQCCSDraN/Fb6u3LFBLcpLdSQSecqjHOdkYcstzgZp0MEgAcLn2KT6djJgD5un2owNosykkdaD5t9qKrHsJ1gzSeH/CnQwJacxjtSfb71Cm0Z73tvRuJqiGm030Ol+CWxl0lgWy47uyb20iP9ljVsXlka/O7iiMRjCBYxNvBVbFoh+JohwloeCZuCG3IPKArnPCfXXNBV3OAkxusmYHRMWPzK7npXsiniGN+r0mMqZ4dlhjQ2DcjSAd6f9mMI1oaalXMAATLYmLwMuir0KZzTiMPTBcABOaALTc2ELcb0SxJ0w7x3gN95Co23sJtIZqVQvbOjhBB7xuK6HZfSxz6Dcx7TRlPONHePvCrGc6GWW+Y53FdEMU0SaTjeOyWuPkCSBzVQ6M4n9xU82j3ldPV6QuQlTb59ZX6QpnWH+zGJ16k/mZ/cpfs5iP3J/Mz+5aL9u8yqH7c7/NL1g9qF/ZrEbqcd76f9yuodE65nNkZ3umfyyjNmbaoZoxHWhu40shI4yHn3LpsNU2W9mZuKqMIB7NZwY6YdubTIIszQk3NtJPWFc65I9FKnr0/M/2o7AdFqQvWqF38NO3m438grNrbZwIDhh/rL3aAv6tre/TMRygFYP8Ai54J6kLeVj0LZmOoYb7mm1h3uAlx73G60P2tPEry4bYKmNrq9xF8W3qA6XnirqfS08SvLGbVPFFYPaBc8Cd4T3EXx6e67J21kw7q79w7I9Y7gO82VNLpQQImTv5k+kvMNudOQ5lKlRkMZJv+MgkNdHDU+SyafSZ86lTNCYZaepYjpw6lULSQ5p3G4IO7msHbXQ3DY5hq4Nop1gJNEWZU39j1HctDyXF7R2yajQTqj+j23HMeCClljjTlyxjnX4NskGQbg20ixngZ3KJwTfn/AGXU9N6LHVG4hkfa/eARaoNTA0zC/eCuYlYZYct8crZtUNnt7/nmk/AMOpcPBpHsIV/mnUekae1DnZbd1X/pf+iSuhJHxxruj8RW7RImPhoqnvgtHf5RvKqrP7fz7t6pexxiLRJ8Pncq2wmOuxObe6NyqxVVruz+CQeMEWsofVXEXJ+CQwnEpaOcIA0+ag+mD6NvnmrvqnJWVKQa0ngCU9F7MTE05eGjvPu3LuOjv0dVixtd7BTa69M1Kga5w4imNGnmVh9FMD1uMpty5iTZvEgGPaSf6V9GYrZcsYC2QGtAtMQAIVY8J8md1qPD8bhqlGo5j7Ea/Az4+1Z7KdSq4ikx9Qj1ASB46L0Lp1sUHEYal6PWQxxG5uZzjB4hggeC29o7L6mkynTaaQNjksctw2+6dO4DiVta5va48vIcd0exIplz6NQMgyYkC1ySJAWZsTCy97QLupkt5Gndw7rO8wvfuiuDqUqj6dQl1rgkuEOHZaRpNnGOBK8z6U7GZgNqvyiKTHMxAb/o1IZXb3AOnuYs7dVv4+cXE1WmdSqhS3ZmjU6yba2bK19rbPDDVYY7NVjdSJaTU4cS1p8BxQ9GkAPLW0HsxIHou/jb2BvlPLJU5AswwP4ptPZa423kSGyO5OMGOLzvENaJHLt3P8Ppclo5R/5X3adsx/8AYbbgEoie7Mf5fXdH4P8AWb2zGijamecE3cHm8atvyEAy63oelfRTw2y8+fK09lj3+kLhkSB2PSvpqEW4z5SZ9W9zGrP4m/acVpbBPbrjjhMRv1AZI0sW2t+PijYc43CfwnWPSGtux6Hp9odjWyb6r/C7UDUa27Po+nf0dUew6dwFrS3sWGbRlvQd2zaDdO3dvsBb1RktfRlvQd29IKezZ31YcHaxuN7dkXEuvduoUTQ/m/LPeBlcZPuWja2+QPFoyz/KzWx+05qOvlOsdnsjNxay/pfecZQQAUrwLnx3a6xPgmqvLGOI19Hz/wBlrbNH29EgSespHQGxePw6NYZ9IXdvCydpOGYAaZnOHcJy/BVLwn70N2PsSrinO6sCBqTYAaDvPILXrdBa7QS19J8ata6SO8LueiWwsuzMO5gjP9o4wLkVXtLfy5RCLw3R14qBwkdp0BwIJE9loH4pnUWAE2VSObPzWZWPKcTgn03dXUBa4RbjOhB3grrcD0KpOblqPr032GcQGtceLTcibI76R8MKRpOc3K9j43nMwkkFp3iRcbiSuv8AqnXZHO7TbOygBpd6oc6ey3jAlVPxGXlupXjG3KNSjWDKw7bTlLho8fhd3/AhUm66H6VMMKddnak3k7zpNu9c8HyJWOXFdeF9sYUpNKg6ZSBKFzmrMx5+SSqjvSQfLZNIATI5m36qsubxb8+9Zrq+a5IaNwm571QIJgGIi5sstixuZgOHfZRGUmJv3wsI20IT578e4eV0SjTX65o1IhZ+O2qxwIAubclQ948UD1JuTwT2UxjveiHRTHB9DF0WB7QOtaA6C4Me5rxHEyREzcL3HA9LcPUYHFwY6O011nMO8EarwDot9K2LwRpMzdZh6Yy9UQ0AtJLiQ6JDu0bkld5tT6SMBWph4c5rng9kt7QMxBImJ4qfa9UZY2cwN0w2+H42niWg5aLmlogjMxpPWHgZlx7gvTziqddgqNIcxwBaW3sRoePcV5J9fpYm1Ih2mhbYc796L2JtrEYCW0i19ImeqqTDeORwuByW/Dmyv1Xp2GrAOaGDfwi2+ALDvXjv0k7XZV2o9wM02AUXRBDm5XMrd8Z3/lC3tsfSHXqUy2lTZRkQXNJc7wcQI7wJXn+Iw8/PzxT9d9qxy1NQzCXsIcTnyOYeb8OQR3y1njmQVF1hH8IG65ykNb6rjuoGx1Klsus5pqN1dTqNqCd8wL8jDZ7yp18LkOYXpuktdp2DE03boFw78drWU63GuN1dItdp/MAItD7WHqVv4D9mEwd/3brQ+0kepV41Pu+CVNkxeZaOcs7P5qP+l94VLqz7ANxltoHNvDDHtKV7Vk28Z4XOp/hdxr+iVp9HD9pVHHDYo9/2DjOX8RteqPS03rO6r3x49mBO53/pijthPy1XTp1OKadwDjhakBx1pu/0hYXO5AZg85vYZ80bx+/iL1NWpyfGb2+0zRvb+/Ij7zVqjlsZtEZs3YAMHL1hH3R4Blnb1OpTPan+rN2I9PL1kfc8g2zt6YRzaczM+nJ9YH/ONvvPwqAOneDud2rQZ/zH2+9HZG/lOo25nXfm7EelGePudbNbZ0hQDZMCSTMADKTBvIH3X8g9JMhWyzD80T1bX1DwDwwBpd6zy9zBmEtvZYTodVjcB7r/AKLZ2i4UaLmE/aPgEQB1bG3a0AehmcZyTYNB/EsTAukucd+nxTn4X9exfR3tzrMG3DZvtKDnOa31qb7mBvglwI4ELpX42xyNAPEe0ADevCqGKLHBzCWuBkFpIIPIjRamM6a4uozI/EVC3Q3AJ7yACVtuRxZ+G5ZbbX0h9IeuqUqDDmFEQ4zMvM2nfAJCt2L9JLqFBtKq0PyiGO3gbge5ef18eG6eznqgsTji/ks7nrp0TwSzVafSnbxxVc1D/wADcAp0D2B3LBJW3h39hvcst7u3R6zGagqUiqw9OHJxPaWXkUk096Sa1RalkCnkUCAs9GaEgpFyb53pFpFQreiVPMqq5smOmbU1UcyetqoC+iFdjtmbVfQqNqMjMNJE6rr9n/SGHGMQIEatbv7huXBEwmzJIuEr0l/SXDFpIqDuIcD5ICltujUcGtME+sI7lw0pw5VLYn4o63bBFN9N7R2nEtN4DhYgHhfembtN7JhtRs65S0g94mD4hc1iNoPeAHOnLppbxHcrqGNe5zWkyCQPaqxvOiuGo3jto72+dGnrxsyx5qo7YHqM1zfdR2vWtF+eq6Pop0dw9ao9tSnIDZF3CLgbjzRtbZOzmmpOHqAMFTtS/K80o6wMOeZBI1AWvk8d8eWq5sPLjnNxxh2yP3bNZ+7eJPGztbDyVQ6QlrpbTYDBbMVJhzS1w9O1rLvv2SwPUvquoVqYaHOIc54dDRJIAeUBg+imFql5bSLAy5FU1Q4AtzNcRmiI9yjbX3xcd/jMAAMZGg7LzbxcUx20T+Bl/wDSZ8QV1eE2FhHtc408mRgqE1OtE0zOV7RnuDDuCvp7MwjadJ/1MvbUFPtzABqEAAtNQmb7gjZe8/HG/wCN1NwA7qdIf+KjW27WIu98cA+B5NK76ls+lndTbgKWdrQ4BzmQQXESSAY9ElTxmDpVNmVKooUqZdTfGUNMQbEGAYIgg21Rse8/HleIxObh7VRnUSks9umThd9bcNCoOxLjqVWnRunqGlJSgqwUCUlRWAtiiYaO4LIAvC2Gm3BOJyXApgVEFPIKaeUp5pKB7wkhS4eSbIpHh8800blKUISU8tohRlI4ryqqqLFXuUXR5phk19FobHpAtcd7SJ7jofMEeIQWIZBvop4LFmm8OaQHC1xLXA6tcN4KmKsbJwjHDQIWpstnDyRNPbbD6dFw50akjycHeUhL/FKBPp1G/wAzAf8Atf8ABPSOWY7ZQ3SqK2ALWzMxry5rc+sUTpVp+Ie33tj2pOZTI+8pfnZoddSg92uYKtwT4qMJ0DgT3Smq4dwAdBymYJ/FB3cVPB6kFOXXJ2bmnp3RzpDhm1nEvp0xkjtOEG43neqsTjab3PbnpOYDing9exoqCtBa0Q7M08TEWXCfVRwVbsKFr5fNfJluxy+P/wA08c1K9FoYmm7D1wa2Wet6pjsQ1xh1MNh5zkO7WaJJidyns7GU3ve99RtL7oNBrMBcadMtJcGPILZIsV5t9VHJRq0Ias/dp8X9drgWMyFvXUqXZotd1lRlTO6k5znQ0PkMPZtI00RuE2tRbTwjKlej9kS9/bae00EUxAJm7pn+FedtwwhS+rhHsPileiVOlWHb9ZcK7M9Ts04zmGtZlZMNt2i4qraHTPCfUnUKb3OPVdW2GOEnLAudFwHUBTbR4CeSPcTw472zXBTo0i4wPn5gpq7pd7ldg3hp7VrRpPP4KW636mJtJ+PNSGGCs+t0xvcf6QPeVWceNzJ/mM+6EaTqpimrwRT7btBcD1juA8Yk8ign7RfuLW/ygT56+1UPeXOkkk8SZTP1WYdsvk3Op5laA0Q+DpwOfz8+CJTKnhTDNVWKilmQUIhJP1nd8+KSatf1cVHcpae7kmEFR2NScmcnUXHgmBugoRKjPKU5Gvz4qt7kuyVVjNihKlFFlVlqNLlBGkRon653f3396Je1QLEbCnr+LR7vcm6wcPapuYoOpo2OFlLFZRAJg6gwQe8GyfrwDmAAPd8CSPYqCxNlVbA4bVdwpn/4x8E/+KH1aX5XD3FAQlCQ0P8A8UPq0/8Ar/uUKuPzAjKwTwz/ABcUHHzdMAjYG/XzwZ5E+8qJ2g7+Af0N+IQkJQgaE/4g/wBeO4Ae4KL8Y42L3kcJP6qiEkDSZrfNvgoh6UJZUzNmT96kGqQYkSIpqxjOSk1isY1MbWU3K1pSw2Gc89kT8O9a9Ho8TrUaDwAn4ppZfz8xopSjsVsN7LiHAcLHyQO9BQg7l7UlAtSVaPYhuu7nyTl1pupN9klMSsxTTaw8Ur90J4/RSn3eaCUltvYo5ZVtvb7LSokSUDaqFB7bogiyg1sn9UwoLFA00UWqMTKRbCdSoGmjMspm0eCStgnU1Hq0caKgafFGjtCdXyUMiN6lRNJGi2FDE2RF5FE0UaPYbq0jTRHVp+rTLYbq0siK6tIMQNhyzknFNXZE8JntUKadrFeGpyEJqsBTaFKFJqBbtb9ZdlDdG8BbNzPFPSpSTawEzw+SfaobkbWxDOpDWyHEgu5wOPfuTIVsvaLpyOkj1j+HhJUNq4SCXC3Hv4+Kzg0b58IWliMcx1Mi4JEX49/l5pjjpmkc/Ykmc7vST2XCyibKxJJZ/ZoOOvgn3Dv+ATJIpYk3VNU3pJIFI6N71BJJMUim496SSaMeyfqO9ROvgkkk0VO3ePxU+CdJFEN/t71W7ekkkZ9x70naD53pJJimOvinakkiJvRk49FJJMToxUt3zxCSSSoZ2qkdE6SE1OnqoVNCkknFY9HP6Jhr88E6SRJ0zr871Kn8D8EklSP9IpJJJk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12" name="AutoShape 12" descr="data:image/jpeg;base64,/9j/4AAQSkZJRgABAQAAAQABAAD/2wCEAAkGBhQSEBQUEhQVFBUWFxcWGBgVGBcXHBQYFxgYGBQXGBcYHCYfFxokGhUUHy8gJCcpLCwsFR4xNTAqNSYrLCkBCQoKDgwOGg8PGikcHBwpLCkpKSkpKSkpKSkpKSkpKSkpKSkpKSkpKSksKSkpKSkpLCksKSkpKSwsKSwpKSkpLP/AABEIAMIBAwMBIgACEQEDEQH/xAAcAAABBQEBAQAAAAAAAAAAAAAEAAECAwUGBwj/xABHEAABAwIDBAYGBwYFAwUBAAABAAIRAyEEEjEFQVFhBhMicYGRMlKhscHwBxQjM0KS0RZTYnKC0hVDY+HxorLCZHODtOIk/8QAGAEAAwEBAAAAAAAAAAAAAAAAAAECAwT/xAAiEQEBAAICAgMBAQEBAAAAAAAAAQIRITEDEhNBUWFCMgT/2gAMAwEAAhEDEQA/AOBp1G5IOURpz5WVlF19CG7pHl7VXhqrtB7kbTM+lqI10MSlpjSNcHX8N53xYaJ6YBdB0jcqasCbEX1JJHEDuQj9ptp1IO8Az8PehMgs4YQd4j/g/BZe0NmiJ3+5adHENJkEO8b6JPphxseNv0Qc3HJVKZbqq4utzH4QeJ0CHGGEFJpLwzh4p2kc1pUcDLY3q5mEaLOMHkIQNseRzThw5+a3G7Pb+I29/BTdsdrrtI4I5T7xgZxz80+cc/Mrfp7HDdSCfhopU9nNkwW8v0T5O5xz+YcHeZSzjn5ldC/AtB953BN/hzReQecIL3jAzcneZSDgNzvaujp4NsbjHEazomq4VpERYjj/AMpF7/Tnc44HzKlIjQ+1bp2TSBiTzv7rKNfDNBAbMcbJlctMii0uIaGuJJAABNydB4leobC+h52INWma7WOw7xTeQ1zgXuY15AuPRzAHmuHwbXMqMeBJa4O78pDvgvoX6M6hq4J2Jc3K7FV6+ILZnKHvLWid8NY0TyReGmOq6HZmy6eHYGUmMYLTkaGgkACSALmyMSSUrJJJJIEkkkgEkkkgEkkkgEkkkgPlrK0fh4b7KHViZbLeVyCFUG5jExyvdTw9InWbR3QqY9rHNGYGxNpju5rB20z7Wxm3DS5XSOvr3d/zZYO0sP8Abnm0ezX4J1WF5Z+GY/8ADa638NOjnSRrx8OKzA2CVo4EZqYIgGb+B9qDyv2fFwe18fKUPTdYgAGyIrjUH/hCMwuUmb34JaRLwnSytcADfU6/8ICvtJwcZaPb+qPc6LR70Bi6e8/MQi3g8eak3bbvVaY0mTHtU/2gf6rB3A/qui2H0Vw9VjKvbIMyx5EHdqADrdbQ6K4X9yPN36qtVGXkwl04/AbWfUcQ+Ijda8ptp4x1PKWxfijNq4QUcUW0mwMrTAk9+qD2w2zZtdKqmqC/xqpGg9v6qI2zU4Dy/wB12Oy+j9B9Cm51IEloJJLr+1E/s1hv3Tf+r9U9Wovkwl1pw42zU4DyPwK6UUWltnnNrYW5iUL0l2XTpmn1bAyc0xN/RjfzKtawFuonlKXV0MuZuLqLAQSb8Bw71UTF4kcx/snpsdfW9ieHBWUWuENIzDiqTYgwCJgCRJi0eS9mwHSijs7Y2Ec/U0GdXTGryWye4SbndK8edRBbYbj7ig6T6lYMNR7n5GNY3NfKxohrRyCVi8Lp3XRj6W6zMW92KJdRqu0F+q3DqxwAgFu/XXX2jDYptRjXscHNcA5pBkEHQhfMdLCgSCJkLqegPTx+Af1VUl+Gce80ifxNn2jfqL6zppM/17ykqcJi21WNfTcHMcJa4GQQd4KuUtCSSSQCSSSQCSSSQCSSSQHyrTZvm+79OZV9Pjc3t8VS4kbieJsIhSY7Ne2miu9MeeioXeQZtII+KC2mPtWn+GI10MLSwz4qRrI/X9Pagdqj7RhG8OPuSp4zVA1h2jz15eCNwphgEbygnm5kcEXhCcvzvR9qvRqpcTuiDI+KgWE/PmrHNM7i3uiE7YnXxTT0r6qXX0aPaVRtBgtHP4Il0azv3qnaI7LY538All0MO3ebJw7KdFopiGxmuSfSvvRZKDwFSaNO0dhpjwCsL1cceWPO3NbaIGLdPqNWXtIW8efxRXSOq04gnNbKBqNRuWXUqjLx047ucKdcOrD6dvsc/wD89P8AlCKzDRcxgelFNlJjcryWtA0b+qd3S9vqO8XNV49MMsL7VPpY6TS/q+Cp60NZJtuEWvuQG1NuisWw2MvEgzJH6e1X9e/fSdHzyUyXdb/5kaLapEGCZHh5p6bpP6TuQTdqvFjTdHzyVzKzni1Grre1jxF4T1U2LKhAJmdDvsPYqcJUHVtuPRGlkZQ2Q+scoikSCJqnKBGkkA6zw3bke/oJi20xlptrAC5o1GVd25rTm9iNUvpktIcTHHUH/dWNAcIIB/RUMpOBIILSDEEQQRuMxCrzuBMJaN1PQTp+/Z9Tq6kvwzjcXJpk/iZO/i3f36+74PGsq021Kbg9jhLXAyCF8xFktMx47lu9CfpAqbOqBriamHee0zgfWYTo7lofaprbHJ9DpLmMP9IeEqNDmVczTAmIgmYBDoM2Wh0e279bY6o1pawOLROriIkgixF9RwWftN6W10kpSVAkkpTZkA6SrOIb6w8wkjYfMVamQZdF5hovbiTJUaZgiREzyvFk+awm5jf88E1NuZ7BFi7fx+KvUY39QqUC0yDe+754oLH1A9zL3gz431WpVpANe2+pFtbHTmszGntUxoZdPHQanzRYeN3QdTUhFYBsjmha7e0YE6e5G7NEEcNZ8kHeITyIvxOvz3qLTMlTrgF1xI3fPinpZBIAjjPchNQrO7NuPuCox7ew08SfcFfnGWx13QAOaqx7fsmx6xmOYU3pWH/UdZgK4GHplxPoN3ngIAG8roNjdGGVmdbiy7I70aQJAI4uIu73clyXRPDuruYKnoMAMaWiBPf7u9dvjsduGmnguvw+PfNcnmy1eAm0+juAcRGHaA0EQ0loMn8WUguPihDsrCt9HD0fFmb2ulRq4gkwLnkh31yN66vSRlMstdihQZ+GjSHdSZ/aouEf5bB/Qz9EAMc4RcmN3wV7toAhHr/CtsW16/Dsb5DW/orG7ZqxHW1HcySsqvi5i6j9chGv4e7eWsdqVt7neaYbYqby5YlXaHqqv607iVWjldCzbTvWlFUdsNPpBvfAnzGi5UVD4IqkbF14Fj+h4Ishab+2XMrMzVJcAPTF6lLgZ1q0+LTJ9XgfO9r134epke3cHNc10tqMPovYd7TB8iDBBC63D4uJ4HxQ9ehSkUq7Wmi4k03OLh9XqmNS0g9U62YcQHbr8vl8X3Gviz1xWFSbLMxNyRA1UszOz1gBaCZnmDHiJHktanhZqOoOw9Nj2mC01zTvyL3kHjbUQs7pTsd+GLczC1rtJv5OFnd4XJljdOiZTeg5xjsxn0Xy4NGm9oMCwgG1l670Q29VpFlCm01nva3XO0U4LgXvkZmN0GWAZK8Pw9NxiJteYNo4ReV6j0I6a08Hh4e1hqOBLXEuc8XMtqHUboAgQJK5bqcttvQ+kPT2lg6rKVSXuLZeGC7eBuYA152QG3vpUoUabHUoql0HLmALW7y4CS08l450j28/E16lWo6XHhuH4WjkAufdUcXHd+oulMrab1xn02uLnAUx+DfMQD1hjfJ04LE2h9J+JqNdD8glxhg1ndOtu/RcDTNj7eUTuTitIMc/cldnNVsV+ltdzpL3GwuSdwA+CS58jkPFJHpB610eJvJLfndbQ2QocCbWF43RbdG9G6zIN+XLchW0HBxjdIOliRvuuy9ueaWUqQyl+l5PPhPddZONb9o07ibd0I8YkAZJB3EcO9VbRbAEz6TT5gz7Anehj2BqOEmZM6+QROy6Qa4gkkEaEWA4+1UuYSTEbvcrMFWkuB7v1hJV6GUW5n8iHagcDBnwQ5fM215ack+CdPgD7jKpDoE2mdL2Qg+H2eQ01qlsrrCMzeRIb8QhXY81nw4yBedPDRX16pJ7UG3H4IDEVWk2aG7yBYTvgbkb+lx6JsPHUsPShzu0bn5HzYKvE9IqU+lPl+q4fZ22W0iCadKpxDwb98a+7kujw30lhggYag3/ANsFnuldWPm1NOfLxbvLRo9LGMD2sY4vdAzRJaNSGgaTaTwCDdtFx0o1j/S7+1DYn6T6hdLKLAIuHF5nxBHuQzvpFqn/ACqY/Mf/ACR839E8N/Bxq1TpQqeII+CgTW/cnxIWY7pxXP4Kf5T/AHKs9M6/qs/L/wDpHzf1XxX8aJpVz/lx/U39VL6pX9Vn5wswdL63qU/I/wByuHTJ8fcUye939yfzf1N8V/Bn1Ov6jPzj9VL6pX/dt/OP1QP7ZVd1KkPzf3J29M6u+jSP5h7nJfIfx38dHsnG16TCDhaFUE2L3i3EAg3HJF4OviM73Nw+Gh2rS4EN7t4HJZ3R7pXh31GDFU6gaWukUWFzs+YCmG9sy3LmJtrC9UwHRbCPaHsdXZO54yOFhYtc0FEzZ3DTjMPtLEMaA/CYaoBMdttgTpxtos1uw8RiszKVFrt+VtWm5zR3ZpXph6G0CZNSoR/TPmQfcjMF0SwTKjamQ1KjbtfVc55b/KJyt8AjLOjDCb3XjvSfoZi6WBbicRSLXUC2me00mpSNqbjlJuww3m1w9VYFLpZUGHNFxY5joIaQXFjho9rz6J7h3r6dxLKdZjqbwHNeC1zToQRcLyXbP0ElxqnC12tGcljagJsROXO24gmNDOtt/Pllbw6scMb9vI62PcZhxVdCsbkklbHSfoLjcFBr0CGC2dnbZ4ubp4wufo1InVYek/Gsk+mh1+9Lr7nn4z7EC9wOjid+kfFT6wiB+vhoomOjX0a5IjS8+zfwTurfhnXihePDkrgQI7valYcRDxxSUKjiTp7Akmt1+SbX0E8+5U06cBx4X8puliDDtTI3/wCybCUiSQCCSDraN/Fb6u3LFBLcpLdSQSecqjHOdkYcstzgZp0MEgAcLn2KT6djJgD5un2owNosykkdaD5t9qKrHsJ1gzSeH/CnQwJacxjtSfb71Cm0Z73tvRuJqiGm030Ol+CWxl0lgWy47uyb20iP9ljVsXlka/O7iiMRjCBYxNvBVbFoh+JohwloeCZuCG3IPKArnPCfXXNBV3OAkxusmYHRMWPzK7npXsiniGN+r0mMqZ4dlhjQ2DcjSAd6f9mMI1oaalXMAATLYmLwMuir0KZzTiMPTBcABOaALTc2ELcb0SxJ0w7x3gN95Co23sJtIZqVQvbOjhBB7xuK6HZfSxz6Dcx7TRlPONHePvCrGc6GWW+Y53FdEMU0SaTjeOyWuPkCSBzVQ6M4n9xU82j3ldPV6QuQlTb59ZX6QpnWH+zGJ16k/mZ/cpfs5iP3J/Mz+5aL9u8yqH7c7/NL1g9qF/ZrEbqcd76f9yuodE65nNkZ3umfyyjNmbaoZoxHWhu40shI4yHn3LpsNU2W9mZuKqMIB7NZwY6YdubTIIszQk3NtJPWFc65I9FKnr0/M/2o7AdFqQvWqF38NO3m438grNrbZwIDhh/rL3aAv6tre/TMRygFYP8Ai54J6kLeVj0LZmOoYb7mm1h3uAlx73G60P2tPEry4bYKmNrq9xF8W3qA6XnirqfS08SvLGbVPFFYPaBc8Cd4T3EXx6e67J21kw7q79w7I9Y7gO82VNLpQQImTv5k+kvMNudOQ5lKlRkMZJv+MgkNdHDU+SyafSZ86lTNCYZaepYjpw6lULSQ5p3G4IO7msHbXQ3DY5hq4Nop1gJNEWZU39j1HctDyXF7R2yajQTqj+j23HMeCClljjTlyxjnX4NskGQbg20ixngZ3KJwTfn/AGXU9N6LHVG4hkfa/eARaoNTA0zC/eCuYlYZYct8crZtUNnt7/nmk/AMOpcPBpHsIV/mnUekae1DnZbd1X/pf+iSuhJHxxruj8RW7RImPhoqnvgtHf5RvKqrP7fz7t6pexxiLRJ8Pncq2wmOuxObe6NyqxVVruz+CQeMEWsofVXEXJ+CQwnEpaOcIA0+ag+mD6NvnmrvqnJWVKQa0ngCU9F7MTE05eGjvPu3LuOjv0dVixtd7BTa69M1Kga5w4imNGnmVh9FMD1uMpty5iTZvEgGPaSf6V9GYrZcsYC2QGtAtMQAIVY8J8md1qPD8bhqlGo5j7Ea/Az4+1Z7KdSq4ikx9Qj1ASB46L0Lp1sUHEYal6PWQxxG5uZzjB4hggeC29o7L6mkynTaaQNjksctw2+6dO4DiVta5va48vIcd0exIplz6NQMgyYkC1ySJAWZsTCy97QLupkt5Gndw7rO8wvfuiuDqUqj6dQl1rgkuEOHZaRpNnGOBK8z6U7GZgNqvyiKTHMxAb/o1IZXb3AOnuYs7dVv4+cXE1WmdSqhS3ZmjU6yba2bK19rbPDDVYY7NVjdSJaTU4cS1p8BxQ9GkAPLW0HsxIHou/jb2BvlPLJU5AswwP4ptPZa423kSGyO5OMGOLzvENaJHLt3P8Ppclo5R/5X3adsx/8AYbbgEoie7Mf5fXdH4P8AWb2zGijamecE3cHm8atvyEAy63oelfRTw2y8+fK09lj3+kLhkSB2PSvpqEW4z5SZ9W9zGrP4m/acVpbBPbrjjhMRv1AZI0sW2t+PijYc43CfwnWPSGtux6Hp9odjWyb6r/C7UDUa27Po+nf0dUew6dwFrS3sWGbRlvQd2zaDdO3dvsBb1RktfRlvQd29IKezZ31YcHaxuN7dkXEuvduoUTQ/m/LPeBlcZPuWja2+QPFoyz/KzWx+05qOvlOsdnsjNxay/pfecZQQAUrwLnx3a6xPgmqvLGOI19Hz/wBlrbNH29EgSespHQGxePw6NYZ9IXdvCydpOGYAaZnOHcJy/BVLwn70N2PsSrinO6sCBqTYAaDvPILXrdBa7QS19J8ata6SO8LueiWwsuzMO5gjP9o4wLkVXtLfy5RCLw3R14qBwkdp0BwIJE9loH4pnUWAE2VSObPzWZWPKcTgn03dXUBa4RbjOhB3grrcD0KpOblqPr032GcQGtceLTcibI76R8MKRpOc3K9j43nMwkkFp3iRcbiSuv8AqnXZHO7TbOygBpd6oc6ey3jAlVPxGXlupXjG3KNSjWDKw7bTlLho8fhd3/AhUm66H6VMMKddnak3k7zpNu9c8HyJWOXFdeF9sYUpNKg6ZSBKFzmrMx5+SSqjvSQfLZNIATI5m36qsubxb8+9Zrq+a5IaNwm571QIJgGIi5sstixuZgOHfZRGUmJv3wsI20IT578e4eV0SjTX65o1IhZ+O2qxwIAubclQ948UD1JuTwT2UxjveiHRTHB9DF0WB7QOtaA6C4Me5rxHEyREzcL3HA9LcPUYHFwY6O011nMO8EarwDot9K2LwRpMzdZh6Yy9UQ0AtJLiQ6JDu0bkld5tT6SMBWph4c5rng9kt7QMxBImJ4qfa9UZY2cwN0w2+H42niWg5aLmlogjMxpPWHgZlx7gvTziqddgqNIcxwBaW3sRoePcV5J9fpYm1Ih2mhbYc796L2JtrEYCW0i19ImeqqTDeORwuByW/Dmyv1Xp2GrAOaGDfwi2+ALDvXjv0k7XZV2o9wM02AUXRBDm5XMrd8Z3/lC3tsfSHXqUy2lTZRkQXNJc7wcQI7wJXn+Iw8/PzxT9d9qxy1NQzCXsIcTnyOYeb8OQR3y1njmQVF1hH8IG65ykNb6rjuoGx1Klsus5pqN1dTqNqCd8wL8jDZ7yp18LkOYXpuktdp2DE03boFw78drWU63GuN1dItdp/MAItD7WHqVv4D9mEwd/3brQ+0kepV41Pu+CVNkxeZaOcs7P5qP+l94VLqz7ANxltoHNvDDHtKV7Vk28Z4XOp/hdxr+iVp9HD9pVHHDYo9/2DjOX8RteqPS03rO6r3x49mBO53/pijthPy1XTp1OKadwDjhakBx1pu/0hYXO5AZg85vYZ80bx+/iL1NWpyfGb2+0zRvb+/Ij7zVqjlsZtEZs3YAMHL1hH3R4Blnb1OpTPan+rN2I9PL1kfc8g2zt6YRzaczM+nJ9YH/ONvvPwqAOneDud2rQZ/zH2+9HZG/lOo25nXfm7EelGePudbNbZ0hQDZMCSTMADKTBvIH3X8g9JMhWyzD80T1bX1DwDwwBpd6zy9zBmEtvZYTodVjcB7r/AKLZ2i4UaLmE/aPgEQB1bG3a0AehmcZyTYNB/EsTAukucd+nxTn4X9exfR3tzrMG3DZvtKDnOa31qb7mBvglwI4ELpX42xyNAPEe0ADevCqGKLHBzCWuBkFpIIPIjRamM6a4uozI/EVC3Q3AJ7yACVtuRxZ+G5ZbbX0h9IeuqUqDDmFEQ4zMvM2nfAJCt2L9JLqFBtKq0PyiGO3gbge5ef18eG6eznqgsTji/ks7nrp0TwSzVafSnbxxVc1D/wADcAp0D2B3LBJW3h39hvcst7u3R6zGagqUiqw9OHJxPaWXkUk096Sa1RalkCnkUCAs9GaEgpFyb53pFpFQreiVPMqq5smOmbU1UcyetqoC+iFdjtmbVfQqNqMjMNJE6rr9n/SGHGMQIEatbv7huXBEwmzJIuEr0l/SXDFpIqDuIcD5ICltujUcGtME+sI7lw0pw5VLYn4o63bBFN9N7R2nEtN4DhYgHhfembtN7JhtRs65S0g94mD4hc1iNoPeAHOnLppbxHcrqGNe5zWkyCQPaqxvOiuGo3jto72+dGnrxsyx5qo7YHqM1zfdR2vWtF+eq6Pop0dw9ao9tSnIDZF3CLgbjzRtbZOzmmpOHqAMFTtS/K80o6wMOeZBI1AWvk8d8eWq5sPLjnNxxh2yP3bNZ+7eJPGztbDyVQ6QlrpbTYDBbMVJhzS1w9O1rLvv2SwPUvquoVqYaHOIc54dDRJIAeUBg+imFql5bSLAy5FU1Q4AtzNcRmiI9yjbX3xcd/jMAAMZGg7LzbxcUx20T+Bl/wDSZ8QV1eE2FhHtc408mRgqE1OtE0zOV7RnuDDuCvp7MwjadJ/1MvbUFPtzABqEAAtNQmb7gjZe8/HG/wCN1NwA7qdIf+KjW27WIu98cA+B5NK76ls+lndTbgKWdrQ4BzmQQXESSAY9ElTxmDpVNmVKooUqZdTfGUNMQbEGAYIgg21Rse8/HleIxObh7VRnUSks9umThd9bcNCoOxLjqVWnRunqGlJSgqwUCUlRWAtiiYaO4LIAvC2Gm3BOJyXApgVEFPIKaeUp5pKB7wkhS4eSbIpHh8800blKUISU8tohRlI4ryqqqLFXuUXR5phk19FobHpAtcd7SJ7jofMEeIQWIZBvop4LFmm8OaQHC1xLXA6tcN4KmKsbJwjHDQIWpstnDyRNPbbD6dFw50akjycHeUhL/FKBPp1G/wAzAf8Atf8ABPSOWY7ZQ3SqK2ALWzMxry5rc+sUTpVp+Ie33tj2pOZTI+8pfnZoddSg92uYKtwT4qMJ0DgT3Smq4dwAdBymYJ/FB3cVPB6kFOXXJ2bmnp3RzpDhm1nEvp0xkjtOEG43neqsTjab3PbnpOYDing9exoqCtBa0Q7M08TEWXCfVRwVbsKFr5fNfJluxy+P/wA08c1K9FoYmm7D1wa2Wet6pjsQ1xh1MNh5zkO7WaJJidyns7GU3ve99RtL7oNBrMBcadMtJcGPILZIsV5t9VHJRq0Ias/dp8X9drgWMyFvXUqXZotd1lRlTO6k5znQ0PkMPZtI00RuE2tRbTwjKlej9kS9/bae00EUxAJm7pn+FedtwwhS+rhHsPileiVOlWHb9ZcK7M9Ts04zmGtZlZMNt2i4qraHTPCfUnUKb3OPVdW2GOEnLAudFwHUBTbR4CeSPcTw472zXBTo0i4wPn5gpq7pd7ldg3hp7VrRpPP4KW636mJtJ+PNSGGCs+t0xvcf6QPeVWceNzJ/mM+6EaTqpimrwRT7btBcD1juA8Yk8ign7RfuLW/ygT56+1UPeXOkkk8SZTP1WYdsvk3Op5laA0Q+DpwOfz8+CJTKnhTDNVWKilmQUIhJP1nd8+KSatf1cVHcpae7kmEFR2NScmcnUXHgmBugoRKjPKU5Gvz4qt7kuyVVjNihKlFFlVlqNLlBGkRon653f3396Je1QLEbCnr+LR7vcm6wcPapuYoOpo2OFlLFZRAJg6gwQe8GyfrwDmAAPd8CSPYqCxNlVbA4bVdwpn/4x8E/+KH1aX5XD3FAQlCQ0P8A8UPq0/8Ar/uUKuPzAjKwTwz/ABcUHHzdMAjYG/XzwZ5E+8qJ2g7+Af0N+IQkJQgaE/4g/wBeO4Ae4KL8Y42L3kcJP6qiEkDSZrfNvgoh6UJZUzNmT96kGqQYkSIpqxjOSk1isY1MbWU3K1pSw2Gc89kT8O9a9Ho8TrUaDwAn4ppZfz8xopSjsVsN7LiHAcLHyQO9BQg7l7UlAtSVaPYhuu7nyTl1pupN9klMSsxTTaw8Ur90J4/RSn3eaCUltvYo5ZVtvb7LSokSUDaqFB7bogiyg1sn9UwoLFA00UWqMTKRbCdSoGmjMspm0eCStgnU1Hq0caKgafFGjtCdXyUMiN6lRNJGi2FDE2RF5FE0UaPYbq0jTRHVp+rTLYbq0siK6tIMQNhyzknFNXZE8JntUKadrFeGpyEJqsBTaFKFJqBbtb9ZdlDdG8BbNzPFPSpSTawEzw+SfaobkbWxDOpDWyHEgu5wOPfuTIVsvaLpyOkj1j+HhJUNq4SCXC3Hv4+Kzg0b58IWliMcx1Mi4JEX49/l5pjjpmkc/Ykmc7vST2XCyibKxJJZ/ZoOOvgn3Dv+ATJIpYk3VNU3pJIFI6N71BJJMUim496SSaMeyfqO9ROvgkkk0VO3ePxU+CdJFEN/t71W7ekkkZ9x70naD53pJJimOvinakkiJvRk49FJJMToxUt3zxCSSSoZ2qkdE6SE1OnqoVNCkknFY9HP6Jhr88E6SRJ0zr871Kn8D8EklSP9IpJJJk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14" name="AutoShape 14" descr="data:image/jpeg;base64,/9j/4AAQSkZJRgABAQAAAQABAAD/2wCEAAkGBhQSEBQUEhQVFBUWFxcWGBgVGBcXHBQYFxgYGBQXGBcYHCYfFxokGhUUHy8gJCcpLCwsFR4xNTAqNSYrLCkBCQoKDgwOGg8PGikcHBwpLCkpKSkpKSkpKSkpKSkpKSkpKSkpKSkpKSksKSkpKSkpLCksKSkpKSwsKSwpKSkpLP/AABEIAMIBAwMBIgACEQEDEQH/xAAcAAABBQEBAQAAAAAAAAAAAAAEAAECAwUGBwj/xABHEAABAwIDBAYGBwYFAwUBAAABAAIRAyEEEjEFQVFhBhMicYGRMlKhscHwBxQjM0KS0RZTYnKC0hVDY+HxorLCZHODtOIk/8QAGAEAAwEBAAAAAAAAAAAAAAAAAAECAwT/xAAiEQEBAAICAgMBAQEBAAAAAAAAAQIRITEDEhNBUWFCMgT/2gAMAwEAAhEDEQA/AOBp1G5IOURpz5WVlF19CG7pHl7VXhqrtB7kbTM+lqI10MSlpjSNcHX8N53xYaJ6YBdB0jcqasCbEX1JJHEDuQj9ptp1IO8Az8PehMgs4YQd4j/g/BZe0NmiJ3+5adHENJkEO8b6JPphxseNv0Qc3HJVKZbqq4utzH4QeJ0CHGGEFJpLwzh4p2kc1pUcDLY3q5mEaLOMHkIQNseRzThw5+a3G7Pb+I29/BTdsdrrtI4I5T7xgZxz80+cc/Mrfp7HDdSCfhopU9nNkwW8v0T5O5xz+YcHeZSzjn5ldC/AtB953BN/hzReQecIL3jAzcneZSDgNzvaujp4NsbjHEazomq4VpERYjj/AMpF7/Tnc44HzKlIjQ+1bp2TSBiTzv7rKNfDNBAbMcbJlctMii0uIaGuJJAABNydB4leobC+h52INWma7WOw7xTeQ1zgXuY15AuPRzAHmuHwbXMqMeBJa4O78pDvgvoX6M6hq4J2Jc3K7FV6+ILZnKHvLWid8NY0TyReGmOq6HZmy6eHYGUmMYLTkaGgkACSALmyMSSUrJJJJIEkkkgEkkkgEkkkgEkkkgPlrK0fh4b7KHViZbLeVyCFUG5jExyvdTw9InWbR3QqY9rHNGYGxNpju5rB20z7Wxm3DS5XSOvr3d/zZYO0sP8Abnm0ezX4J1WF5Z+GY/8ADa638NOjnSRrx8OKzA2CVo4EZqYIgGb+B9qDyv2fFwe18fKUPTdYgAGyIrjUH/hCMwuUmb34JaRLwnSytcADfU6/8ICvtJwcZaPb+qPc6LR70Bi6e8/MQi3g8eak3bbvVaY0mTHtU/2gf6rB3A/qui2H0Vw9VjKvbIMyx5EHdqADrdbQ6K4X9yPN36qtVGXkwl04/AbWfUcQ+Ijda8ptp4x1PKWxfijNq4QUcUW0mwMrTAk9+qD2w2zZtdKqmqC/xqpGg9v6qI2zU4Dy/wB12Oy+j9B9Cm51IEloJJLr+1E/s1hv3Tf+r9U9Wovkwl1pw42zU4DyPwK6UUWltnnNrYW5iUL0l2XTpmn1bAyc0xN/RjfzKtawFuonlKXV0MuZuLqLAQSb8Bw71UTF4kcx/snpsdfW9ieHBWUWuENIzDiqTYgwCJgCRJi0eS9mwHSijs7Y2Ec/U0GdXTGryWye4SbndK8edRBbYbj7ig6T6lYMNR7n5GNY3NfKxohrRyCVi8Lp3XRj6W6zMW92KJdRqu0F+q3DqxwAgFu/XXX2jDYptRjXscHNcA5pBkEHQhfMdLCgSCJkLqegPTx+Af1VUl+Gce80ifxNn2jfqL6zppM/17ykqcJi21WNfTcHMcJa4GQQd4KuUtCSSSQCSSSQCSSSQCSSSQHyrTZvm+79OZV9Pjc3t8VS4kbieJsIhSY7Ne2miu9MeeioXeQZtII+KC2mPtWn+GI10MLSwz4qRrI/X9Pagdqj7RhG8OPuSp4zVA1h2jz15eCNwphgEbygnm5kcEXhCcvzvR9qvRqpcTuiDI+KgWE/PmrHNM7i3uiE7YnXxTT0r6qXX0aPaVRtBgtHP4Il0azv3qnaI7LY538All0MO3ebJw7KdFopiGxmuSfSvvRZKDwFSaNO0dhpjwCsL1cceWPO3NbaIGLdPqNWXtIW8efxRXSOq04gnNbKBqNRuWXUqjLx047ucKdcOrD6dvsc/wD89P8AlCKzDRcxgelFNlJjcryWtA0b+qd3S9vqO8XNV49MMsL7VPpY6TS/q+Cp60NZJtuEWvuQG1NuisWw2MvEgzJH6e1X9e/fSdHzyUyXdb/5kaLapEGCZHh5p6bpP6TuQTdqvFjTdHzyVzKzni1Grre1jxF4T1U2LKhAJmdDvsPYqcJUHVtuPRGlkZQ2Q+scoikSCJqnKBGkkA6zw3bke/oJi20xlptrAC5o1GVd25rTm9iNUvpktIcTHHUH/dWNAcIIB/RUMpOBIILSDEEQQRuMxCrzuBMJaN1PQTp+/Z9Tq6kvwzjcXJpk/iZO/i3f36+74PGsq021Kbg9jhLXAyCF8xFktMx47lu9CfpAqbOqBriamHee0zgfWYTo7lofaprbHJ9DpLmMP9IeEqNDmVczTAmIgmYBDoM2Wh0e279bY6o1pawOLROriIkgixF9RwWftN6W10kpSVAkkpTZkA6SrOIb6w8wkjYfMVamQZdF5hovbiTJUaZgiREzyvFk+awm5jf88E1NuZ7BFi7fx+KvUY39QqUC0yDe+754oLH1A9zL3gz431WpVpANe2+pFtbHTmszGntUxoZdPHQanzRYeN3QdTUhFYBsjmha7e0YE6e5G7NEEcNZ8kHeITyIvxOvz3qLTMlTrgF1xI3fPinpZBIAjjPchNQrO7NuPuCox7ew08SfcFfnGWx13QAOaqx7fsmx6xmOYU3pWH/UdZgK4GHplxPoN3ngIAG8roNjdGGVmdbiy7I70aQJAI4uIu73clyXRPDuruYKnoMAMaWiBPf7u9dvjsduGmnguvw+PfNcnmy1eAm0+juAcRGHaA0EQ0loMn8WUguPihDsrCt9HD0fFmb2ulRq4gkwLnkh31yN66vSRlMstdihQZ+GjSHdSZ/aouEf5bB/Qz9EAMc4RcmN3wV7toAhHr/CtsW16/Dsb5DW/orG7ZqxHW1HcySsqvi5i6j9chGv4e7eWsdqVt7neaYbYqby5YlXaHqqv607iVWjldCzbTvWlFUdsNPpBvfAnzGi5UVD4IqkbF14Fj+h4Ishab+2XMrMzVJcAPTF6lLgZ1q0+LTJ9XgfO9r134epke3cHNc10tqMPovYd7TB8iDBBC63D4uJ4HxQ9ehSkUq7Wmi4k03OLh9XqmNS0g9U62YcQHbr8vl8X3Gviz1xWFSbLMxNyRA1UszOz1gBaCZnmDHiJHktanhZqOoOw9Nj2mC01zTvyL3kHjbUQs7pTsd+GLczC1rtJv5OFnd4XJljdOiZTeg5xjsxn0Xy4NGm9oMCwgG1l670Q29VpFlCm01nva3XO0U4LgXvkZmN0GWAZK8Pw9NxiJteYNo4ReV6j0I6a08Hh4e1hqOBLXEuc8XMtqHUboAgQJK5bqcttvQ+kPT2lg6rKVSXuLZeGC7eBuYA152QG3vpUoUabHUoql0HLmALW7y4CS08l450j28/E16lWo6XHhuH4WjkAufdUcXHd+oulMrab1xn02uLnAUx+DfMQD1hjfJ04LE2h9J+JqNdD8glxhg1ndOtu/RcDTNj7eUTuTitIMc/cldnNVsV+ltdzpL3GwuSdwA+CS58jkPFJHpB610eJvJLfndbQ2QocCbWF43RbdG9G6zIN+XLchW0HBxjdIOliRvuuy9ueaWUqQyl+l5PPhPddZONb9o07ibd0I8YkAZJB3EcO9VbRbAEz6TT5gz7Anehj2BqOEmZM6+QROy6Qa4gkkEaEWA4+1UuYSTEbvcrMFWkuB7v1hJV6GUW5n8iHagcDBnwQ5fM215ack+CdPgD7jKpDoE2mdL2Qg+H2eQ01qlsrrCMzeRIb8QhXY81nw4yBedPDRX16pJ7UG3H4IDEVWk2aG7yBYTvgbkb+lx6JsPHUsPShzu0bn5HzYKvE9IqU+lPl+q4fZ22W0iCadKpxDwb98a+7kujw30lhggYag3/ANsFnuldWPm1NOfLxbvLRo9LGMD2sY4vdAzRJaNSGgaTaTwCDdtFx0o1j/S7+1DYn6T6hdLKLAIuHF5nxBHuQzvpFqn/ACqY/Mf/ACR839E8N/Bxq1TpQqeII+CgTW/cnxIWY7pxXP4Kf5T/AHKs9M6/qs/L/wDpHzf1XxX8aJpVz/lx/U39VL6pX9Vn5wswdL63qU/I/wByuHTJ8fcUye939yfzf1N8V/Bn1Ov6jPzj9VL6pX/dt/OP1QP7ZVd1KkPzf3J29M6u+jSP5h7nJfIfx38dHsnG16TCDhaFUE2L3i3EAg3HJF4OviM73Nw+Gh2rS4EN7t4HJZ3R7pXh31GDFU6gaWukUWFzs+YCmG9sy3LmJtrC9UwHRbCPaHsdXZO54yOFhYtc0FEzZ3DTjMPtLEMaA/CYaoBMdttgTpxtos1uw8RiszKVFrt+VtWm5zR3ZpXph6G0CZNSoR/TPmQfcjMF0SwTKjamQ1KjbtfVc55b/KJyt8AjLOjDCb3XjvSfoZi6WBbicRSLXUC2me00mpSNqbjlJuww3m1w9VYFLpZUGHNFxY5joIaQXFjho9rz6J7h3r6dxLKdZjqbwHNeC1zToQRcLyXbP0ElxqnC12tGcljagJsROXO24gmNDOtt/Pllbw6scMb9vI62PcZhxVdCsbkklbHSfoLjcFBr0CGC2dnbZ4ubp4wufo1InVYek/Gsk+mh1+9Lr7nn4z7EC9wOjid+kfFT6wiB+vhoomOjX0a5IjS8+zfwTurfhnXihePDkrgQI7valYcRDxxSUKjiTp7Akmt1+SbX0E8+5U06cBx4X8puliDDtTI3/wCybCUiSQCCSDraN/Fb6u3LFBLcpLdSQSecqjHOdkYcstzgZp0MEgAcLn2KT6djJgD5un2owNosykkdaD5t9qKrHsJ1gzSeH/CnQwJacxjtSfb71Cm0Z73tvRuJqiGm030Ol+CWxl0lgWy47uyb20iP9ljVsXlka/O7iiMRjCBYxNvBVbFoh+JohwloeCZuCG3IPKArnPCfXXNBV3OAkxusmYHRMWPzK7npXsiniGN+r0mMqZ4dlhjQ2DcjSAd6f9mMI1oaalXMAATLYmLwMuir0KZzTiMPTBcABOaALTc2ELcb0SxJ0w7x3gN95Co23sJtIZqVQvbOjhBB7xuK6HZfSxz6Dcx7TRlPONHePvCrGc6GWW+Y53FdEMU0SaTjeOyWuPkCSBzVQ6M4n9xU82j3ldPV6QuQlTb59ZX6QpnWH+zGJ16k/mZ/cpfs5iP3J/Mz+5aL9u8yqH7c7/NL1g9qF/ZrEbqcd76f9yuodE65nNkZ3umfyyjNmbaoZoxHWhu40shI4yHn3LpsNU2W9mZuKqMIB7NZwY6YdubTIIszQk3NtJPWFc65I9FKnr0/M/2o7AdFqQvWqF38NO3m438grNrbZwIDhh/rL3aAv6tre/TMRygFYP8Ai54J6kLeVj0LZmOoYb7mm1h3uAlx73G60P2tPEry4bYKmNrq9xF8W3qA6XnirqfS08SvLGbVPFFYPaBc8Cd4T3EXx6e67J21kw7q79w7I9Y7gO82VNLpQQImTv5k+kvMNudOQ5lKlRkMZJv+MgkNdHDU+SyafSZ86lTNCYZaepYjpw6lULSQ5p3G4IO7msHbXQ3DY5hq4Nop1gJNEWZU39j1HctDyXF7R2yajQTqj+j23HMeCClljjTlyxjnX4NskGQbg20ixngZ3KJwTfn/AGXU9N6LHVG4hkfa/eARaoNTA0zC/eCuYlYZYct8crZtUNnt7/nmk/AMOpcPBpHsIV/mnUekae1DnZbd1X/pf+iSuhJHxxruj8RW7RImPhoqnvgtHf5RvKqrP7fz7t6pexxiLRJ8Pncq2wmOuxObe6NyqxVVruz+CQeMEWsofVXEXJ+CQwnEpaOcIA0+ag+mD6NvnmrvqnJWVKQa0ngCU9F7MTE05eGjvPu3LuOjv0dVixtd7BTa69M1Kga5w4imNGnmVh9FMD1uMpty5iTZvEgGPaSf6V9GYrZcsYC2QGtAtMQAIVY8J8md1qPD8bhqlGo5j7Ea/Az4+1Z7KdSq4ikx9Qj1ASB46L0Lp1sUHEYal6PWQxxG5uZzjB4hggeC29o7L6mkynTaaQNjksctw2+6dO4DiVta5va48vIcd0exIplz6NQMgyYkC1ySJAWZsTCy97QLupkt5Gndw7rO8wvfuiuDqUqj6dQl1rgkuEOHZaRpNnGOBK8z6U7GZgNqvyiKTHMxAb/o1IZXb3AOnuYs7dVv4+cXE1WmdSqhS3ZmjU6yba2bK19rbPDDVYY7NVjdSJaTU4cS1p8BxQ9GkAPLW0HsxIHou/jb2BvlPLJU5AswwP4ptPZa423kSGyO5OMGOLzvENaJHLt3P8Ppclo5R/5X3adsx/8AYbbgEoie7Mf5fXdH4P8AWb2zGijamecE3cHm8atvyEAy63oelfRTw2y8+fK09lj3+kLhkSB2PSvpqEW4z5SZ9W9zGrP4m/acVpbBPbrjjhMRv1AZI0sW2t+PijYc43CfwnWPSGtux6Hp9odjWyb6r/C7UDUa27Po+nf0dUew6dwFrS3sWGbRlvQd2zaDdO3dvsBb1RktfRlvQd29IKezZ31YcHaxuN7dkXEuvduoUTQ/m/LPeBlcZPuWja2+QPFoyz/KzWx+05qOvlOsdnsjNxay/pfecZQQAUrwLnx3a6xPgmqvLGOI19Hz/wBlrbNH29EgSespHQGxePw6NYZ9IXdvCydpOGYAaZnOHcJy/BVLwn70N2PsSrinO6sCBqTYAaDvPILXrdBa7QS19J8ata6SO8LueiWwsuzMO5gjP9o4wLkVXtLfy5RCLw3R14qBwkdp0BwIJE9loH4pnUWAE2VSObPzWZWPKcTgn03dXUBa4RbjOhB3grrcD0KpOblqPr032GcQGtceLTcibI76R8MKRpOc3K9j43nMwkkFp3iRcbiSuv8AqnXZHO7TbOygBpd6oc6ey3jAlVPxGXlupXjG3KNSjWDKw7bTlLho8fhd3/AhUm66H6VMMKddnak3k7zpNu9c8HyJWOXFdeF9sYUpNKg6ZSBKFzmrMx5+SSqjvSQfLZNIATI5m36qsubxb8+9Zrq+a5IaNwm571QIJgGIi5sstixuZgOHfZRGUmJv3wsI20IT578e4eV0SjTX65o1IhZ+O2qxwIAubclQ948UD1JuTwT2UxjveiHRTHB9DF0WB7QOtaA6C4Me5rxHEyREzcL3HA9LcPUYHFwY6O011nMO8EarwDot9K2LwRpMzdZh6Yy9UQ0AtJLiQ6JDu0bkld5tT6SMBWph4c5rng9kt7QMxBImJ4qfa9UZY2cwN0w2+H42niWg5aLmlogjMxpPWHgZlx7gvTziqddgqNIcxwBaW3sRoePcV5J9fpYm1Ih2mhbYc796L2JtrEYCW0i19ImeqqTDeORwuByW/Dmyv1Xp2GrAOaGDfwi2+ALDvXjv0k7XZV2o9wM02AUXRBDm5XMrd8Z3/lC3tsfSHXqUy2lTZRkQXNJc7wcQI7wJXn+Iw8/PzxT9d9qxy1NQzCXsIcTnyOYeb8OQR3y1njmQVF1hH8IG65ykNb6rjuoGx1Klsus5pqN1dTqNqCd8wL8jDZ7yp18LkOYXpuktdp2DE03boFw78drWU63GuN1dItdp/MAItD7WHqVv4D9mEwd/3brQ+0kepV41Pu+CVNkxeZaOcs7P5qP+l94VLqz7ANxltoHNvDDHtKV7Vk28Z4XOp/hdxr+iVp9HD9pVHHDYo9/2DjOX8RteqPS03rO6r3x49mBO53/pijthPy1XTp1OKadwDjhakBx1pu/0hYXO5AZg85vYZ80bx+/iL1NWpyfGb2+0zRvb+/Ij7zVqjlsZtEZs3YAMHL1hH3R4Blnb1OpTPan+rN2I9PL1kfc8g2zt6YRzaczM+nJ9YH/ONvvPwqAOneDud2rQZ/zH2+9HZG/lOo25nXfm7EelGePudbNbZ0hQDZMCSTMADKTBvIH3X8g9JMhWyzD80T1bX1DwDwwBpd6zy9zBmEtvZYTodVjcB7r/AKLZ2i4UaLmE/aPgEQB1bG3a0AehmcZyTYNB/EsTAukucd+nxTn4X9exfR3tzrMG3DZvtKDnOa31qb7mBvglwI4ELpX42xyNAPEe0ADevCqGKLHBzCWuBkFpIIPIjRamM6a4uozI/EVC3Q3AJ7yACVtuRxZ+G5ZbbX0h9IeuqUqDDmFEQ4zMvM2nfAJCt2L9JLqFBtKq0PyiGO3gbge5ef18eG6eznqgsTji/ks7nrp0TwSzVafSnbxxVc1D/wADcAp0D2B3LBJW3h39hvcst7u3R6zGagqUiqw9OHJxPaWXkUk096Sa1RalkCnkUCAs9GaEgpFyb53pFpFQreiVPMqq5smOmbU1UcyetqoC+iFdjtmbVfQqNqMjMNJE6rr9n/SGHGMQIEatbv7huXBEwmzJIuEr0l/SXDFpIqDuIcD5ICltujUcGtME+sI7lw0pw5VLYn4o63bBFN9N7R2nEtN4DhYgHhfembtN7JhtRs65S0g94mD4hc1iNoPeAHOnLppbxHcrqGNe5zWkyCQPaqxvOiuGo3jto72+dGnrxsyx5qo7YHqM1zfdR2vWtF+eq6Pop0dw9ao9tSnIDZF3CLgbjzRtbZOzmmpOHqAMFTtS/K80o6wMOeZBI1AWvk8d8eWq5sPLjnNxxh2yP3bNZ+7eJPGztbDyVQ6QlrpbTYDBbMVJhzS1w9O1rLvv2SwPUvquoVqYaHOIc54dDRJIAeUBg+imFql5bSLAy5FU1Q4AtzNcRmiI9yjbX3xcd/jMAAMZGg7LzbxcUx20T+Bl/wDSZ8QV1eE2FhHtc408mRgqE1OtE0zOV7RnuDDuCvp7MwjadJ/1MvbUFPtzABqEAAtNQmb7gjZe8/HG/wCN1NwA7qdIf+KjW27WIu98cA+B5NK76ls+lndTbgKWdrQ4BzmQQXESSAY9ElTxmDpVNmVKooUqZdTfGUNMQbEGAYIgg21Rse8/HleIxObh7VRnUSks9umThd9bcNCoOxLjqVWnRunqGlJSgqwUCUlRWAtiiYaO4LIAvC2Gm3BOJyXApgVEFPIKaeUp5pKB7wkhS4eSbIpHh8800blKUISU8tohRlI4ryqqqLFXuUXR5phk19FobHpAtcd7SJ7jofMEeIQWIZBvop4LFmm8OaQHC1xLXA6tcN4KmKsbJwjHDQIWpstnDyRNPbbD6dFw50akjycHeUhL/FKBPp1G/wAzAf8Atf8ABPSOWY7ZQ3SqK2ALWzMxry5rc+sUTpVp+Ie33tj2pOZTI+8pfnZoddSg92uYKtwT4qMJ0DgT3Smq4dwAdBymYJ/FB3cVPB6kFOXXJ2bmnp3RzpDhm1nEvp0xkjtOEG43neqsTjab3PbnpOYDing9exoqCtBa0Q7M08TEWXCfVRwVbsKFr5fNfJluxy+P/wA08c1K9FoYmm7D1wa2Wet6pjsQ1xh1MNh5zkO7WaJJidyns7GU3ve99RtL7oNBrMBcadMtJcGPILZIsV5t9VHJRq0Ias/dp8X9drgWMyFvXUqXZotd1lRlTO6k5znQ0PkMPZtI00RuE2tRbTwjKlej9kS9/bae00EUxAJm7pn+FedtwwhS+rhHsPileiVOlWHb9ZcK7M9Ts04zmGtZlZMNt2i4qraHTPCfUnUKb3OPVdW2GOEnLAudFwHUBTbR4CeSPcTw472zXBTo0i4wPn5gpq7pd7ldg3hp7VrRpPP4KW636mJtJ+PNSGGCs+t0xvcf6QPeVWceNzJ/mM+6EaTqpimrwRT7btBcD1juA8Yk8ign7RfuLW/ygT56+1UPeXOkkk8SZTP1WYdsvk3Op5laA0Q+DpwOfz8+CJTKnhTDNVWKilmQUIhJP1nd8+KSatf1cVHcpae7kmEFR2NScmcnUXHgmBugoRKjPKU5Gvz4qt7kuyVVjNihKlFFlVlqNLlBGkRon653f3396Je1QLEbCnr+LR7vcm6wcPapuYoOpo2OFlLFZRAJg6gwQe8GyfrwDmAAPd8CSPYqCxNlVbA4bVdwpn/4x8E/+KH1aX5XD3FAQlCQ0P8A8UPq0/8Ar/uUKuPzAjKwTwz/ABcUHHzdMAjYG/XzwZ5E+8qJ2g7+Af0N+IQkJQgaE/4g/wBeO4Ae4KL8Y42L3kcJP6qiEkDSZrfNvgoh6UJZUzNmT96kGqQYkSIpqxjOSk1isY1MbWU3K1pSw2Gc89kT8O9a9Ho8TrUaDwAn4ppZfz8xopSjsVsN7LiHAcLHyQO9BQg7l7UlAtSVaPYhuu7nyTl1pupN9klMSsxTTaw8Ur90J4/RSn3eaCUltvYo5ZVtvb7LSokSUDaqFB7bogiyg1sn9UwoLFA00UWqMTKRbCdSoGmjMspm0eCStgnU1Hq0caKgafFGjtCdXyUMiN6lRNJGi2FDE2RF5FE0UaPYbq0jTRHVp+rTLYbq0siK6tIMQNhyzknFNXZE8JntUKadrFeGpyEJqsBTaFKFJqBbtb9ZdlDdG8BbNzPFPSpSTawEzw+SfaobkbWxDOpDWyHEgu5wOPfuTIVsvaLpyOkj1j+HhJUNq4SCXC3Hv4+Kzg0b58IWliMcx1Mi4JEX49/l5pjjpmkc/Ykmc7vST2XCyibKxJJZ/ZoOOvgn3Dv+ATJIpYk3VNU3pJIFI6N71BJJMUim496SSaMeyfqO9ROvgkkk0VO3ePxU+CdJFEN/t71W7ekkkZ9x70naD53pJJimOvinakkiJvRk49FJJMToxUt3zxCSSSoZ2qkdE6SE1OnqoVNCkknFY9HP6Jhr88E6SRJ0zr871Kn8D8EklSP9IpJJJk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16" name="AutoShape 16" descr="data:image/jpeg;base64,/9j/4AAQSkZJRgABAQAAAQABAAD/2wCEAAkGBhQSERUUEhQWFRUWGBkaGRgYGB8eHRgdGhodHRggHhoYGyceGhsjHBwhIDIhIygpLCwtHR4xNTAqNScsLCoBCQoKDgwOGg8PGiwkHyQsKi8pLCwsLCwvLCwsLCwsLCwsLCwsLCwsLCwsLCwsLCwsLCwsLCwsLCwsLCwsLCwsLP/AABEIAQMAwgMBIgACEQEDEQH/xAAcAAACAgMBAQAAAAAAAAAAAAAFBgQHAAIDAQj/xABGEAACAgAFAQYDBgMGBAUDBQABAgMRAAQSITEFBhMiQVFhMnGBBxQjQpGhUrHwM2JyksHRQ4Lh8RUWJKKyxNLiF1Nzg6P/xAAZAQADAQEBAAAAAAAAAAAAAAABAgMABAX/xAAvEQACAgEDAwIEBgIDAAAAAAAAAQIRIQMSMSJBURNhBIGR8BQyQlJxobHhI8HR/9oADAMBAAIRAxEAPwC8cZjMYTjGMOK/7erJMZIUjLDQtHkB1txSAWGI8JbijXvg92h7WLBaRgPJ52fCvzrcn2H6jCh0TqbT9RjJbcyFm03QPdMtAEnlRXyBPOOLW1YyktNeQNiHn8sFvRZCnYmrK/lutrquPfEIRMQWYeDVpBJHNAna7+E81W/zxZfa3sNN3ks8UakHUxRCSSbFmmI3IJNKK8PmWxW80YFVw5Av5A0PreISg4vItVkiZ7Kl8srbCKKQxlQ7Eq0oLkgHwiNiCBp3GkgkkA455fsnLIiMgBV2KoSyrbAEldZIUPsCFYqzBlIBG+D/AGWyE+YM+VgaP8RdbJJw3dnbSdJ0uC3Owom8HOtuempC0ccWspMjxFy4hZlUN8Q8SknWFceEtIBasK6Yu1bGSUlYhvlZssPEXhzEUiFVYMjICG8fiHGw3Hp6EYCFZGGtmLEso0k+JgQTa2fEAea4seuJvUcy96S2w0ivbSD9NiBQoYHsrSMqIGJJAUA3W9mvTzO3HPvhoV3FxdEjJjVR4XUNR1USP4QSDV+u+CsfRmdz3drCfzSkAn6ICX5PiCgHnbgEenyDLrJqMPeS0G0xrSAcqgqlvayoB8K0eSdcz1xAN978z/ROOaetbqGQtpYR5luzkKL45ZXr+FFQe3iYuT+gxKiy8CbiBW43aSQ7jgmnVf2xAXqTMrlEdkQW7KrMEBO2ohfCPc1iHJ1ngaTpPBIIHvy3P/T1wjWo1bE4DfdQ6j+DGN7IBkH6ES7f1tjjnunxSKFj/BdWdg7DWDqCAKxrUFUpYPirW+2+Bb9V2uv+vy8WO+TzbyuixrZd1jBNAanIAF6vf9MaO/sY79Wz5STuIlljypeOTTJJaaq+MMPDpButySB4jfwluzudnyyd1lrOZneRAFFnRUZYi9lsliGHGg3sAQQ7adhGyUMRlbv4nYh9AZGhOkksu7ArpBvUK2F1yF/pYDPI4IJiAERIpdQJJJQ/ECLBBP5jd8Y6HcXnBaK8nXrXQ0jjhjR3kzZFyIImAUuoZUFmzIp+IAcu24rSGPqPZLL5ZogJrTuSZHYhyZCR4QibLtfNA+ZwtOFERTUzXyzE7n+6nwgexG/tsBGyPU2jagx8J+EE6W8tqPvdHn34xJT3XSJuSsYctCsMvewZqeM1XhUAkLsv/Er4QAQQwse+HDK/aXIiAFRI38TeEn3IUab+QGElNDpYAjc/l30n6Cyn0sewxEkldW0soXz5vngitiPcHCb5x4NZZ2S+0+zUsND1Rrr6NX88NnSu0MOZH4T2Ryp2YfMH+YsYopZSSFBtidlA3PyG5P0xZXYLsY0ZGYzCkSb92jHdARRYjyc8V5D3O3Toak5MKY+4zGYzHYMZiH1fNGOCRxyqkj5+WJmOObyqyIyNurgqfkdjhZJuLSMVVlekTZyTSgIU7s59/f1PPqfrgn0TpIy/Vli1EhEtTQ3LRHVfuTZ+gGLESIKKUAAcAcYUeqZqHL9SE0sioO53s2dW6gaRbfCfTHDLRWkov3QKGbPwSOAqOYx+ZgoLewXUCo+ZB497FWfaN2UMEgnUgxylVYUBUgBOogAL4quwBuD64dW+0vJAga3I/iET0P8A23+gxE7W9Wy2cypiSWNi+8bFwAsi7orFq0FwGUXXni+o4zi6eTcqkVl2MnMfUIWEvdBiys+2yndh4hQugLPHON+1+bOdzUsqkhQLUngInw2PK9z82IwKymYEcqltgrjWKs0HBYUdidqI89xeGvq3Wun5eGRMoDmJJm8OpXURKHDKp1AM3iXgUSALI5PMt1UaMaRWech0khgQRd2KIIHmDxtia/SpMmkcsoCSsEdI5FJ7yKQiia2C+E2pIb5bYLdouh5mSWWaQrKZGLHu1oqa3pDz9C1/XAvN63SIGeTMaUUBG1kwNr8UfjO4IFjfirrTjoVLLGjGmClUbXxQA89vf1JPkPXDB2Z7MRvKozcy5eLctZ/EC6VZaBFDX3i1yfiOmhjwwooTwIHSqZNjY3tnvU7X70OB6Y8zGYLtqZmZidyxsn63jmesrJvm2Wo32gdOycHc5OPWAKChCqMTsdbuNTX5tTE4qfPu2l7GmIuZO7jvuo2IqwtnTt4bPltjTXZo8XWPFzLKdSHT5D+R+Y9jhZa0pYYN1gxIgTpBA9AfPy58sbEaDpa6vcDwnb3INH9cbzdLaRrjRip+JUHB9hR8JPz07jyF92yMhI1RSaVAaQaGBRQfxCSV8IABNnYXfmRi0fYKjixp6v2xnbLxxCUPBmIFQDXqli0AIVeQig0pjtgRVF69SL6UYUmjSUN93ZiZJNQWQgBtOlNyBdHzvffihOXikiQhjop11ITTFwHVToPkg1gk/Cz1zYHqvfissCa3Nt9Cf5YGrJ3wM3Q2dO7EjOTyJlp0CrGrKZiDqZibQFKLBVG76BvtVUcb5v7O83E+mXLtKgpm+7sDtZHh1KTe3AQ/LfC5BDvd16e36VixOx/2iTRK0WZ/GGkmJi2+oDZHZt9LcajenzNHYRlBvqVCqmKorLyAhmZSSAzqVkQjlZYjsJB5N8LDfyOk+yJPHsO8dAXQPZsqL0kKB4XA0lff1AxP7H9n36jmZMzn2BCnSISR4q4tfywrew/MdyT+Y7mexKZTMQzZclYlkBkVjYRRZJBO+kAcE7eWHUG+pDJBnoedyaZNczGkWXiK2TpVdO9EEgbkNY9/LnErK9caXeCCQqeHkHdKfcBh3hHvorFaZrrcPfwQRnRCmZOYYtYEYJDsoUckAMBzu4A32DN/54zObcp0+C1Gxkk4Hudwq/K2b+75YqtS/wDXc1oewT7fr/0xmAMMOeCjU+XLULNNua3/ACeuMxXe/D/oIwYzGYzFDCh227QuhXLZe++kr4eQDwB6Md9/ID3BCkn2aZ2RrYxJe5YuWO/NgA6j8zi016fGJTKEXvGABevEQOBfpiRtiD0VJ7pZA0mV9kPsfjG888knqEAQH/5N+hGJHaqLL9OyypFAB3rFLQ04IjdkYSE6tQcKbN16YeQcVZ9rbv8AeIhvpWMMvzLsH/kmF1a04dKA8LBX2XzyrGwnR3eVbhZy2hQWPeSCzu1rQI2ssTuBfHocQlzUYA8CkuaGx0Cx7nxVjzrsj5iTLwxhiIIkjRTX5aLnmgCx5J4C+e2JXZ2PT3rDYgaBfq3xD6bYgkrVDacXOaQXXxOWR2OptR06Ra6trTZrUbGw+quRe0DrOebWwIKXW1i2Aui2km+TV8b1zZLZDLMpOpb2FV+/HnxyPrtgb1TJqHMkgL2QAmqgNvDqPNbcj6jD6sW1SOvWi6pC7mc+qkAnf0vEU5zzA973P8sFn7NNNLqqOFZN1RVDED3qgGP9VxjfMdnkilEbDXShj8QsEmxYeg1Dbat/bEloHG9NrLAf3iz/ALkAf746ZeANdtfpp4Xy55Nc+XGLI6OmR6fBmZcxBFIFEKxq8aszyMJDpBcGjVEkbAC98Vj1fqj5qdpiESz8MShFQAUAoHtW53P1w70qWGLKO10TOiOsUyyPv3LKzqV1hgp8Qo3qBWxv88OPaPt7BmAkGSmzCwuwRw6FmRSVJEdsS6kqPAdwRQIViuFPKzKdDyBA41o2q1V1KeAsR5rut/m/DHOBC5YJWgso3IHnR4sjg16cYaMsDrpG/tNHBJEhin7xYQsTUqB4xbMqmmDubZtUhjosTuTtgDHMg+EivkR/MYEBNP5boEBhew9dvbyIrnHc0aI9P9T+2Ekics5D8Eo2qv6/njvq3rk/19MA4jR3H9fzxMhmPrfzxzyFoY8p1JkUirIB7ptZRon8mSRfEvoRYVttVgCpUv2kZyaJopGBBXSw7umNc/DRLHihV3Vb4CQ5jV/1wa7MdSEeaRWaCMN+KZJVYWYVYkGRCCB8L02xK+tXXTk302MmMXYbs7FG7nNRPJKwQlFjd447Z7VyLR2BQE3YVthupOLPyDJoAjXSoGy6Clf8pAr5Vimu2HbCSdYzDM4DLIlxJLFG5ikBUoWAZ6WQhls1pPth4+yrrwmyndlreJiN/iKMSyE+d0SDfmL3uz2Qai9qH4HbGY8vGYuE9wD7Sdq48oAD45G+GMcn3IFkDy438sHMcY8qqlmUAFjbEDdvmeTtthZJtYMVp1PtR1KWzHBmFUfwQsP3K6jhfm7QdQWyTm1rzIkAHzsVi8KxlYj+HXliuN9ymelfahmYXHeMJU81eg30cCwfneHLtHnoM70yTMooYopK3QaNgRqBN7fK6IrDfNlUb4lVv8QB/nhV7V5/p+UUpORE0qkFYl8TqfCdSIKZdyPGCOaxnpuMWm7Rkq5ZTGYzIjdz5sQAf7ps/vQP0x2brESxaqLSsWbQNgTxqc1QBrUQL3J4xy65DGhBjYyq9GNtJGtTYU0fzAgowAHiX6mFP014mKyghwBY9Cyhv5H9sQhGsA3Sg24mys7jvMzKdI/hvc+Sqo44+fpxeCavFpgcnwMbKlrFd2zLY3IIYK3PzxGSALGtkE2Tvf4d8V5WR6YE5+IFtKkkigAaoEsdjflyx+Y9MPVHXpxcVT5f3yH5O1sMUrKyS7HTZABFc+FjdXv68Y5dY7Rwvp7mKOSUlaeRQAo/xGjY2FcD34wudYzXevr0BVoAG92G9FvIGvIcChiDB/aetVwfrVeYw6buiEtZ21yg72lzzTFYpCFaPyBJUswXfV8QOlUXg0F9ycROlZHvG0jTr2CoQSXLGgqBVOp7PBoc2QBeOeYlGxAHH8IF77XsNhVYgtn3jIZG0tZpgdwCNJ45BDURwRtgbbJ7rldEqSZCSgLUuoaNNm73og0PSycdYImkQutbEgjzFb+u5xGTOsDTEsD7+1+H0+XH+k2LMkKwBG/n5cbb4k0lhmbvBDEw1Efwkj9MSVm1LpIDDy8uPcb/AK8YHQrpLknyG/z8x64cMpDBn4kjjjTLZ2IBVRBUObFXqJO6SBSTbE6hsN9g23wLRp2K7MvnpmjV40WNQ0neMQdANeEqCTRO5JGx53scsrAskncRjXM0wjSTvQkRBYKraTFe/PPB9djDiWSCaSJ7imUMjqTWoclWAO4NA1uCAKvbHk+SpFZWcyEvrGmtI2KEH4r3bkCqGElXgN0hm7RdlXyUUM0j/hSEqzFa7lxdhwhYkbNut/DuLoYAdXiI0q4KutmmUi1O3BHqtfXBrtf2tbP5eGIeFoyXYEipHZVDHYDR4tZ328flWF5+oZjMKomDExIscZNCkUBdNUD72b/N64bbF5j2NOuxO6bmJJI0gTMRwoneFQRINRYFGI7uNyupXZCLFhdxwTtkYJEbYoSOCPL5EpYP6YldjOzpzE/3eSRYHuQ2wDH4l8KjWNRY7ijwL3wazeT6dlH7rvMxnpgaKowjjJ8xaAu2/kl/PGkm0BrydYu0ue0ippOB/wAT/drxmD0eQkIBHQY6IsXMAfqCtg/PfGYXZLz/AJNX8/2PR65ecGWQA1GzyG/h4Cge5LAn2rBkYpjsp2sSDNtNPqPeAq7DfTqYNqIO5FjeuLO3AxcqtYBG+OnQ1N6tlbs2xmB/Uc1Om8UKyj073Qf0KEH9cLeZ+0juW0ZjLSxt6Eiz8tWkMPdScNLWjHn/AAzCZmOsZ+eexPMrM+lI420qvi8KgfCfQl7872xt1/7NMzIHzWdzkSuVF+Bn8WwVRorby8K/Q4Y+j9dyH3mbMNJoJtlR0I0HT+IQRaszUao3uR54RO1/bqfNSFlYxRAFQgPCsQpJI/ObAv8ALdAjcmG+NeWI6XII6dnDldX4aZggNHrfUYlUsG/DJCMrFtR1bHcUt2cT8z1TK5iZO6VoxoHeK7WPBbPpkIJ06RVkA0McO000MuSUrJGlzWuX7sF+6W0Vg6/2ZvUxUsLBUDceJTnCNKdAZYmY6QW1EAeIqWAG9Aj145xmn5MnTpDLk+sDN5pYh3aK7ERyTVud61EKAAaNbHcj6Q+v5UQCUvJlXLd4qd3qcjTSarXZLssurnf2wEz+aCTSopEdM1FQD4G32JYGiunYe/qbdMl2gyb5SszJPLmPu+YjQGJBGskxLFl0vVgufTblQQow64tlN77sQswaOknxCrHpYB398epB7c1v9MbZiASO5UOSzH8o234Pi8vesEB066tk2A/OPMDY6bN70dq2PPOFbSIUDZgBQI4Hn9cQs3MuoLua2N1Q+R+vPy+WDGZ6Y4FqNYH8DBv2Hir5jELofTO/zsMWjvA8kaldWnWDWoax8O17+WHg02PCPk1jFx7fw2PYpx/L98S8sfyncXVf16HDx9of2d/ckSaNQI3Ol1UkojMNlTWS5HhNsaFsKA4wlxrwfe/1xGeHQrVMkdE6ZFMXgMyRkIxV2bw61+FWJ2VWognb13OxmSZM5VFEkc0WdWVGGrwqkWi1YbWzmT0IIoVRvAXofRZ8wX7qOWS9j3aM53JJ2UEbkefvg91PpObAU5nvfCFiXvLOihax6gzKrAG9Ng78XdO1SfcYh57Os5LoK3Zitmzdk6WNtY9zZ9TiNlM4atbB5qzY99juPfHfLimHqCMadnsjlTPWZmkgjGrU6gsaHGkBG3Jq72AvEUrwLzyF4eruVGpll9BIgk/+QJH0Ixk/TBMC+XOl2UqYWb4j5GNmO58tDktsKLcAzn+xKGM5jpuZXORi9SptKnrcY3I+gI9CN8BcnNxdD29f98Z7ocmyuTlk4lDOcwotm+Dhl02Pkhu9uRXAw49ju3C5Fe7GXRls+IECU2bALV46uhdbUPLC/wBRyQnXWCO9QeXMoHlyPGBwb3G2/hxcnYfshlstEskX4ryKrd6w3IYWNPOkUfW/U4pBOTtMKTbNo+3iEA/dc5uB/wAD/wDLGYZ6xmOqpeR8nzecwwOkllPPhNAjkGq9KP198HOzvSs7MjSZQuRGwUhZSjXWrwiwp2Prh67e/Z196/Gy5VJgtFSKWQAeEWPhYDw3xVA1QI6fZzAMp07vZjo1s8jahRUbKAfO6S/qcci0Fu6uBKd5F7p/brO5R1TORyMp2qRNL/8AK4Gl/kbv1GGDtB25yLxaHVZywBEbqaBPAYkHSwP8IJGEvt19pZzJMWX1LCOa2Mh9T6L6A88nywmxTo4bVMVcjZFj1Hbc+NpUAJG1gGgeRvS7pK4xePcN9gl1bqEQYhBHFtRWMyuLvf8AtWAH0Ne2BcmatXRWSnFEmIXX+ISWK5G3Nc0MRJ0HeaYCZF2Gop3dc3a62oj0BJ+WIzyVakAjzIat/YtX6jE0mnj/AKEt2ewZI3oZV8ROlmkAXi/zVv8AOufPEzrfSPu7lO8ickIylHLajSkACtSGmJIeh4Go7acDYyy7mW0JAKv5em42B9GFCwLq6wS6jEWy7SqDqXQA2x2JCsAT+UA7etE+e12+zHWCVls8EhhVUDuK1SGNTXNKpbUCVutZA2Gw88cU6ehbeBSR+Ylyd97vX6n+eFvMZ/whQdXOp7osT5D+6Kr5kn0wWn6YjZTLTBWWW5FZakJmXW5SQEjSEUjuyFuqXeyQM9OT70Hkky9GVxamRPSvEP0bev8Amxwm6bLFGsjsrRhyraBbIK2Yx+HwtuORRG9WtlOxXTEkzqJm2eODSzM3ehAdK2BerYHz4PywQ7SzSzdTdOmaFQUsaRKpVwiW7HajZ1WTtQA38xHTl3yakxQynVxpLEEAc78bivS79t9mPlid07OlczFmcuV76Mk1tZ2IsK3LUT89jyDibN0Uz5fVBBGtF552V6VRtGi0R4LIdgln+02oAgL7ZN04GhhXuBRsfI354OxRdrAHhli9pev5nMLJlp37xRTLZUUwFo1BFLem1jffcbIKbqa4o4ZZeu6ynxR2l6ATQIsmrPlsNz9TiMnSUbMKFI0OQ7LY1JwZFIv1uvn7HBmrpo6dXTtJpFndm+ovHExXSrT1JIQgBLMoBIrYetAVdmtzcydg0HcOqtCBZjYAqaOq2Lbk6vEWYkk7k84BZbqS34d/qMTV6if4f3/6Yqg7H4Fvr3Rss4MsDxrICp0IRRUsFPhQFQ24Ng1z88V91Hp5hlZb3ADC/wCE3z8iK9/rizcp00RSCS9QU2EK7UbAuz5A3YA4wR6p9meVlyDZgOwzHjk7x2JFkm4iu/gHwrQ1XR3usGenG+knq6brdQkdM79oGaHIwIiwu6ToJO9URkLI4czEgq1g7CzZAIBox0fsST09Z5VkZpJFSLS1adbCONiGFNE0jbnZq0kGicMv2b9Df7nNlnjMLtNJHOSPFoWNDoAO3iEh3G1F2G5Bx0+0Lt0MvPDlooi6RSRSShdr0MGjjXbZgQrf5V8zhKTyyaXDYA632GzOTtv7WIbiRBuo/vpyvzFj3GLM7AZgPkINJvSpU+xViK+Q8vasROvdpcwDHHlUgEsnCZmQq59KijBbje2K154UF7aZzprFZ8hHGsj6zoYhCxADFXBZFur0+u9b40YKMt0eAYiW5jMKMH2oZIqpLOpIBKlDakjcEjaxxtjMW9SPkO5Cvnu1nV0nEJSEykFhGnduSBRPhEmqgD5gEi+aNQuo9t9WUaLMQlZ43c6aOjcM2pka/gJ0921hiVHFgBukdWH31J3OlU1W3uY5LYn8zPI1n5+gwq5jPsnnQXajZHv4Qd9/ljgWq3wBM2zRbVpakA4Bu999VAWb5s1d354i9Qg7kbvufS7358qB8r/S967gpKdaymyQChvUaAGoqdQXyBbWSfK96iIrSSmRwwUAhAQfrq9973554xowrk23klRI/dBAixmzVG2UbfEL2Ynfc+XGIYytoYZDYJtCdyGDDV77gtfz3x0yWZ7p1Y2FYhWu+CQL+a83/viPIZDmA9koDsBuaPqt3ZFmz/ti0cBUH2JEXSFjanDFGGmvK9Q0+4AFnbfYeWJvaLMRCNooeNJ1HfwjYqN/M1fsAP4sQOuZ0vIEi+BG8TA/EQKsnyUX9f0x60AEbkjny+ZFn6/1xg8tC5WALHlNVbkIOPUn1+WD/TJUipaFG7/3/r39scY8oCgI+uOiSJGheRqUbKPMnk164tKuAphCSjxYPl+h/r9MeZaIxOJIywcXRDFSPkVPngDmOtOrbAAneuSL9ff6fLGkfXHcEWd1ptgRud6sEg+4wnaxRpj6q6RNGhYRsPGgOzAeu2+ODFJFAIoCyCDuCavfkjbg7c1ybArnGHDm/wBR+h8sSYc3QIYURRDWACOPPy25GJpjJNjBmQrxqsSnUtBSSLG3i8QCiid+NgQNyN4nT+zsusOQfCQSq7NtVUGFEe3nwMe9Ny4eyz0tfGN6J4sehAO3O36SUzbggLIduCCR9N+R/XtgUrtlotP8/wAvb5DH0yAfEN7AII4IPsRY+R3wWhHt9f6OFfL5mZuJefIuw/Q743g6hMraWJsHi7/TyOLJnf6dq1QzyQ2NPIO39X/XGIme6P1CdEORlIEfieMyaQzo2pCq8E6rO9bhLxyynVkY+OfT7goP5oT++DXSOuaSwy7qZaYKXHhc1sToIBW6uip+WDaYJ6LcKQr5bs71LOQNmpp0K6HYyrKyuugENHJEoVasEHbUpHmPDhOjzDJV7e48/kcTsx9oeeudS4RZnczRrGgUllCSDxKSNlo0ebPJOIWVzKhWGlWV9J3FkFeCrfEh33o0fMHbEJ0zx50xh7PdrJctL3qEM5BDF11Ei7ILHxeXkRi2uzfbHL9QQxuqiQjxRNTBh51Yph7EWP3xSGT6PM6NLEjSRxkayu5SxYtR4qoHxAV7jEjJ9R0kMuxBsEcgjzBHBvzwsZSg8cAjJrkuF/soyJJIWRb8llYAewF7AemPMKsX2q5kKAe7JAAsrufc0wF/IDGYv6sPA26Ht9CrZmYeKQ6iTSou9/pwLI2HN/Mhik6PljGpnzJ7yRk1RQoHMS8tbkaTIT4KUgAkEkgEE90D7OXnjXNFTu0aQx1QZARrkdrtUbxGx4ioFcjDL2q7E5eHK6tSrIv9mgAVSbAelFs50k7kmuaGIvTcVuSRRRoqbM5GGGSSSNmCeMR6qJ0FvAD5Fqr9+cccx1ESJGixp+Eri1QBnFhlVgtK+k7ja6sEnGs7h5XGzgFgDuAADs1A+GwPzfxEc48fLjhBQHAv1/3+d7njE03+oyVIF5zOBQykjVpBI5UOTuBufUn02+WO8hZIgULAlQbDGyTXn88Bs+GMrO4AtiTXAPJxZWd7HRrk4EvRmO7F77O2zOCpP5SwUafQX646XCkqG6pPpEaGfvJAhIElqCRsrgDgjjUo2B9sMMnS5JQFhQtqobcUN9yffzwU7L9kYu9DlWYlh4no1ZHC0U8/Pf5YsbK9ORBSqBtW2H2q7RSUHfVyVJ1Doeahj3y8poD4V1j13MdgfWsKuX6m0MveaVLaJFpxx3kbR3Xquqx6EDH0eMnjjncgsgqVFkHpIof/AOYOGE9Ncnz/ANO6eALbn9/9awwZLsWYsqM2wTunYoLY6tQYj4a4sHj9MWD1DsVk2BPdFD59y1V7lWJUD6DCt23iOSjhgYh4SWaEkEyAhQZPZUZnW6NEqCAN8Bx5Fem0rYrSdPDE0K2Ju/0FfXESXpugeTrQ5539bFDf5YLZSdWJ02TpYmxwACSfTYeWNzERYYUwJBHpvtYPHHn6Yl2wCqQV7CdQEmZmWYlnmSVl1EAd6AXtlrdimsCvN2/isdOsdPVJGKcX+l7jnyIOFXOZQhgy+E3alTRBB2ojyvgg7HFg9ke0GVzUKDNOe+ACuXQ062FWjq3OmrG1e43wUrVFIbWtj+Qr/eCrbXR9tsEck5Y8lieNr0/zJF/6DBXtV2PEcbT5V1mhXdgDbR+55JT3O4875ws9M6g0bhl2I49D6g+x4xztvTlk2lqy0n7DXl0KOBPJLl1B8NIyggfDTaDZv9MFoJpHdBlpJ8wCw1h1JQL+Y94yLpI8qJvDb0LqkUsaNEJHVlsjUQykbaTxqIa1sex+c6bOEMF7pRdAGSXck+QWieeK59sdiSeTs/FeEU91rsIJOpvCZTFJmF72Je7MgckN3llGGgakY6jtbDys4U8llxpUiUcWwMbWhsjSTwSdqokeIcHbF3drc2YZEzCqjT5aKZxEh/E0SLo1U1WokCWasUebNAundOyvRxnY84xeKVYERSAWlGly9DYWGJs7AeE2CRhJRPPmlJuTRy+yzoOYjzUc4/sJIpNTDg1QCmidLh6NH0NXvT12k+z3K5u2K91Kf+JHQJ/xDh/rv74rfsX2vyUEJhmOZFyMyyI5QBaAUVFKDqpbNA2ScGR297uQfdc2ZlPEebXTqH9zMUBfs5FepO2FjJKNMVbao0b7HZ72zMVeVxt/vjMMI+1SMbPlp1YbMNPB8xuBwfbGY3/F92bbETuzP2iZzLI4zCGZSy08koRYwFApfAFIryUk3z54G9qu20+clUBiVL1DBCptywIALtTPYNEAaSCR6nC/mIdJBrcaiPa6/wCmPclMUYtGzAgbMpIaiCNiDYBG2xxzes5c8DKa8BfqvRIMrNDBmZ2SZleSfuwNEbafw4rCklmLDVKb24A1EhQ6wu5QfEviIuqBAo7cew2NH3wX6j1tI4jIQrZg+FGYamvzYlrOw9fPThYyclpIzklywdidyy3vzzub+V4vhpSihrvLCPZ+EZnMQQaF8Tr3jFbYgHVIbI/hBN/yxa+eid5gfijA3ClfC+5twRqoqQF0nY8imvCr2D6Vlo3XMR5gStoKSRd2ymFnI3tzTrpDCx5/sRyGdjbMrISoMktC7B8dgAeIA/EBuT5UCeKpUdfw8XW9hPJdDZGsV4XBF2OG9RvwOBzf6sKTH5/PEMLKoOwfc+2xF/r7fLHUZg1upH7/ALjbDWUkry6YTizY8wR8t8elgfP+vriHFnEPn+9VjtEtnY4KZOcEhZ7X9Xmy08RicAMlgFUYWrENWoWNivBGFX7UIjPk8hmyAHPeQuVFAMGta32FpJQvzxaJyqSLTorezqDz7NeFPtz0tTkZolVVSGWOQKtULoMa5Ww7fvikpLalWSfpNptPsU9E0kUZ12QwDI18iyCDvv4huD5jBDp4Y8G29Cdjtv8AL28sdJ8mHViq1oAOw99ya8rYCz6jHMwqrR91JqtULeHTpc7Ono1H8y7EEcbgcjbRzSb4Chi1KR577HyI/wBQcadne0k+VQxIIgruXBcEnfwi6cBRa1uLrfisdIodAJ9W3Hpq2/nhblzWiU6uGY7+l/6Dj6YyvNGVrgsbs/1rO5vMLCjRI7aqJTYaQSQbDHgEVhaly7Ru6MKaMgONJAGr4SBQpWBBB2BB28rKdA7QjK5h59Gpgjhd/CGYAW3mVrVsOTW/niN2j7QZwzSd/JEWkjSNu77pgUvvEW4xWxIO5v54E0pLIG/Jxmzkgh0rI6oG1FVYgGxV7b+n64Zvsl7Js2ZTPSxsYlNRMFLa5GtAdgToTcl+Aa32NKWQLTDREpaRvCEAsknfYfIE/Q+mGI9sOpZVEjDzxLGAgEkKhaAoCmhH7kk1iena5EtLLLT7eZZXWIEFXMkcaSbaT3sqK8Z31EMgLHbbQDd1fbt71h4cvUZijZ9hLKwCp60tM7yEcBUNbk8Uaxb7V55IV7/ujJFIsiEJWor8Osa6qzZ0gcAbYi5COHqmYTv+pSd640/iQUA5OyIQ/dqh8hsSa2s46HO7ofeqwT+gdhMlmm0v1BTIeFjjZCT7GYDX9FvAnth2Kbp0iqZUmVxq0i1YAGrKkkC9wCCeDtV4Odd+x6eGJ3jmjlVAzENqjOkC/VlsV5n64VOmdKMsixzSGKOwJJJCCI1ot8XlaqwCk81iUrjisk2uzRsvWswgCJJmgq7KFmcAAbAABaArHuHhMmlDusv0/u/yd5nnD6fy6wLAeuQDzeMwfTflDbH5AL9lpWzi5NgO816WKmwF8LO1+mjffzIHOM7Xdmhks2I1B7s00ZJslNgQT5kMK+RX1xN69CF6quWyWcmEkrFZXL0qPuwXVFpZzqG4PBI87oh2g7G9UeFUk05nQSwYSans7bGVVZRXlZG1ngYl6dRar78BoQep9JV1piFFghq+GjudtztzX+2M7ZDL5V/uMIjZYm/EmKDvJpD8XiN6I0B0aVqyCTeJbsySNDKrJIvKuKKmhsR6HyI2PkTjTsT0DLSZuWfPqzwxsaWqQknbW7MoIGwEaksxOykA2dG8wYUm+CX2OyyplSeDKzVZ8qEYr/3H64NZXp4SiGbwm9j4TzVgj5el0PQY97S5+ptejVrZmA4KgUqAD2Xaht4fLEPLZmO/C5B9GNfP1HvscdN5o9aEGtNDF1tKkWZS41qpFEjcXYHlekj9/fHJOquOWB+aj1+h4wSysytkoWbxBXXjewpa9wf4cTxk8o48Eleni/0kF4ZLwHUklVoCL10H44weNwfYeRs+o+mJWW6hGeNS/wAv5n98c5ukQsasGrGpGr9NJ/3wKlyhietVjyPz3Ar+vpeBfcZRjJUhqV2AtTY9R/VYg52PvFkjceGaMofnRrfnz/UYj5SQGrG/oDRHyPoRv9RgoMmoCnvH0twr1e/ABv4vl6cY25AWk4pryV72f6Y0E4Ld26MTHJDJYMivsV+HRZNCyRTaSaW2AftR2AlyOmaUrGJJisUKnWVQKX8cmw1KKTYGzZuubE7U9LW1kXk+Fh7gbX8xY/5RgJ1zLyZuGOKSWjGxKFxfIqmb4iPTki/PyB5+ppNCa8isq8ahd+48r/fn3wtyw6swASTTWPcGiPP0GCPXRJlWZJBpceGrvkWCCNiKN374j9PQMxk8iq1+lH9CMCmjnfA09mM06TARQRZiWTwRpKoIDE3YDEAGgdztzgT17IhZpQIxFUkoCbeAKx8Ph+ILRFjYnjHGDrTZbMQyxnxRSK/zo8fIrYPscMfQ+nTdT6hJLG0cMjSNJUpFg6tQXRuXA4ugNt92wjzwCOUO/Z77MZcrkjPDI8fUCmocFR+buirKbDcE8350KJTqfVJerdOjXKwk9+oMjNJ3awlWGpT5udQPhAI07nkAuXR1nWMLmWjeQfnjBUN76T8J+pHntdDn0voKZdpDEzKkjM5j8OkOxtyvh1CzvWojfYDFtuKQ1Farkpumtlo86Vmy8f3idALcq0UD+ABlFLR1Dagw8sI/WO0U3UZ1X7vHr8QjSCOm33osLL1XtVE7Ys77T9MxaMAO0WTzLttej8TLUdxzpDcbgfPFf9nu0a9OhMkKh83I3iZktI4gaC6tjch8VAjYITwAZSVdPYWfZDV0/tvO+TfJ5kBsxLldcLX4nD2oSRasS0L43HvuRvabs0GykUeRInACvmZEYkyyOR3Sqg5YAu2mtSpV87ye1+Whz+Sg6mAIJ2kjjfUX0N4io4X8vxahwoYEkgYJdG7WZDJS5fLa6jjjtpAjaTPJszuTRXYEWV/4nkFwaV2xv5KhaNAaJQV5ECx8/fGY+iW7TdMJJMuWJO5JAvf1tbvGY3pr9xP0/cpHs5nhFnocxKTpWXWx8zuS1DzJv+eHjrX250+nKwgoAfHLdk1tSIdgD6tv7YrR86VWRd7kADcghQbq+RZq+NgMQ4YS9lEYgDlQSB6Wd6v3I/1xGMpRVGTdDoJ5epjMTONcsCd73gnFKA3iQQMPAum+DsQLLarMrK9ipklSdo0ky5YsrhvCGCsEbSCDYc+EkEfrgcv2ggRgNlIllUaC8K9yTHwyEaDv5elE+G6OHHo/ap87lfBB3EUEjUA4OwWwoGlfCgathxpHlikUnnudOilKasCdY6c8shCqxCouqqNeIlav139ePLAefJMpq964YEH9GBGDGS7STI7MAr66L61pgRYA8JBFXVHHXqPaZZVpotJB3Oq6+Q0gj53hnfKPZjJp1WAx2FyLzZGeMErIsykbbUwjJPvdP5+eJadnJ1H9mdhexPua3Xny5wr9L68qWRK0YYb6V1WR6gSJtueG+mGLp/bjQb76J7AoSR5iPzFbhJB7cnz9Diip9zm1PUUnSx2NX6fJa2r3tWwvc1tZ555rjHk2QK/Ekl8jUtD9eL/XBmHttFJt+Fq9EzMRJ/5ZjE37DE5OsirMWYUevcsR/mj1L++DtTOd60o8oTpIBYGhGLcFjxQAAsb3QxMXpTlKaKTQ3lHmLFf/AMUwo+tjfBqftBk3JjkdCfNXX/Qi/rjxMhF/wcy6D0EgZR9JOP1xtlDr4qyFGgeFo9bOV/jFOtbqGHnxV+d4WJM4plMbAg2Ap5BNcEeRux5j5Yfcn2fHea2nZ2K6RekbXfA549vPCZ17oIy2eMpf8NS0lN7ozbV5XY9q/QpLNiznva28lRdtOombOzknYSFV9Kj8A/XTg31tYISgyz642ijdfECQXRS915h9VjkcYXnjGYVnUfigFmUfnHm6+45ZfqPPEXpSktfd94qeNgQ2mgQPEUIKqSQpII+Ib4Vq0cUlyTsvGXdVBBLsACTQskDc0drOD5fNdMmE/dqsil1jdgJFNkjWv0NqxAtWBAo3jXrPVJdcX3rJ5TLlGVLEZQ/hGNmMiJIdQ0sAbU2NaqAwNHO32emfNyPmIREzorKgDEGPcJbUAX0gk/psQVCbaJpbUQm+07qLyd797ZSKpAoCf5AKPobv54N5H7bc+iFZFhlbyZlI/URsAR9B9cVk5KMV4FWPQfL2NY6w5rbggAc/1/W3ngNyXAtvyMvVO187tLLrMUmYXS/d6h4RVi2ZiC2kXRANC/TBT7Oei5XOS9zmHzKzkMyMjqysALYMrxsQa9yDxsaB86D9m0kswjzbdwQIHCWpeRZpWUBSGIU0jneyNtsP3aVsn0fL6clGizy3HqDEuoCklmYkt4WKnTtZr0xknVsZJvLF/OdLyMGSzHeMDUk8eVTvS2plcr3vdatCFfg1ADZWb/iBcV4F3559rP74a+yXYDMZ8d7HojhvR3jkknSANlG7VxuQNudsM3bT7Psvk8lEYzcwkouw8U2oeLjgLVgcAXyTZSVtOVYC+rsVquUFfEP0OMwQEjDZeBx8vLzxmOP1Ygv7yHo+z8PT+rxrm1WTLONjOF4cWHYHYMsg0nauTh++01o//DpaoxqqKI1NKzuwWPVoIJVPi03RNXxjnmvs6yMneSzzHMTWrvNLLwEILArGVRYyARVbA7Yr3tv1yIytHkmP3YxoragTrZH1A6nOs0FVQzb0CPh047tyihngB9HfKmPTnHlRu8GhwdinduGWiCth9NXt4uRRxY0fZKfJoUgLtESSNRVtWv8AjV10MfLUhQkC6xVv/ibvl+4DVGGL6QK1FqPiI3YChV8VthiyX2i5o5WPJh1UMrI0kxL/ABE934lAaMKv5tyNIawBjQaGhOsjHIRR7+BNrr41P0DqyncbV54h5np2WYACV49Qrxrr9R8QDaTuPTgY87AZjPZnqAimzDhAGaaN9PCAAKgqlssu6Vt4rN2bK6n2Fik32v8Ayt/mSv3BxRK1aOyPxN54K6n7NFxqhkjlH+BSf8yXv8wMCc/0yaEatLbHdgAwUebUt8D18sPHUfs9YHUC9gjmmBA8rQK4+eBbZHNxXpPeACqZr3/5qIPsGwKOiOuA8n02WVdavDKnkHQFT/kJrG+VykccyXG+Vlu0MUn4b1uwVvIkcrQNYk5jJJeqXKU3m8WuJv8A2nf52cSemdOy0k0YH3lnvwF5GZUJG+5NDbzPpgJeC/4iK5Iuc65mxKwEsjpZ/DkAkBAG1LIGsH2xIyvWFZh3sEDeVrGI3528URSz+x9saZbqkclKw3UnS3Ir1Pmu3zHvjj1fIqpV021Eg16+R/0/TGTZLZCfKHHLSJoGjvQPadmG392cOvHkcDe1IEkT+J2kEUwX8NRf4ZAFxkW1nYaRyRjl0vOEIfDqB5A59yPcfuMT8lmQXjdGBANm/KgTv6cA7+Qv0w24mtBQ6kimeudlz0+dYGfVKqxyMV27tpFB0g3uQQd+CNJ2JocM701irywkqHWpkUlQVsEtQ/JYBK+RAI2+Fu+1zpLxdRecm4syEaNwbDUqqyg+1aq9CCPPCbleoNBLtwT/AN/+2A20zzVL9LB+WzJlzKHMvrBcazI7AEarILgFlBN2QDVk4sXtx1qLMZbppjbV/wCk0uxI1AqVXSw/iDBttrvbCP1/paUZoAQLXUoHhXV/CeQL2rysb4idM6sYkljFASqgbbfwOJBR8jqQD5GvcPe5WaUawx0ySdObp4ilbuc6srN3vdM1rqNKxAIZdNbEjevqm5qQ6tVbUNvQeg9hgxJ0PMJAsssREL0Y5rBU6t9OpCQCKOx3FEHcYFfdmkOlVLfIbfqOMTvyRbDmR7TTMieJgY4ki1g+MCIy6Qr7FF0TUQDuBZx16HkTmJo46CrJIqGQLsupgCdQFX4vPzI4vAzpfR3GvWCBQFahqJIbcLdFgPXg6fXFq5P7SMujkS5SZYBCIEW0KqgvXYDCMFxpuiNlA3xOVN5ZSryxg6h2VXKRKnTYp2zArxrOVC0Nml1MI3/wad/QDCD2t6lnTMEzjW6VSqUpddHbRtvt6/PDj0n7YMlFEELTzEMwDBCWYE2uosQC9HSaJsqTwRhD7XdeinzUs0atUhQhXoaSqKp1aCbJIugfS/MYX4itvT9AS4wQu9b0A+q4zEH/AMaf/wDc/f8A0BxmOHY/YmFu1/b2fPNS/hwA1HEh5sitRGzsaG3A3rzJ69c7G/d8lDmDOszSuFdF3VLQuBqBssCu529h5m0ez/Yk5WR3dYMzr3ZjGBKlgChZKFfUDTfvsMKf2jZKBJmiy40sQDIiilsUy0oHxDn0Ab3OOvVbgtzLKN/yVfLFV0B+mDPZDtMMjm1nKK+hHGkACy60KJFJvRJ3NahR1YIZXsczvAh1GWVzrgC6XjTwsrW23iQk2RS7Xe+Onbvsxlcj3ESTa81oqZNyLIvWDXgs7aL3BUgDzOm8N90KrXIw5XtJBL1OHOZKMszRMsmXtI27wLoUXIwQ2HTdSb0GgTYEvth2+6jGyjuXyIOw1BH7xhvQlpo+Py7cHxHgJHYdlimOZkDVlxqU02hG1L8bgUlqGUBtizLZHOCH2i/aYc5+AqBctdm/jcg+Fj4fD5EKN/UngW3YGfAU6T9sWaikK5jTKL8SsojdfWiAAPkyn5jD/keq9P6hJFJHIvfruFsLIRXiR14kWrseIDkVzilezRa1npWjy5DO0otWQA0NJILyAAgKvIHirSMPkv2kLl1ZBBlnXWQj5VhHpICsdUbBmQ2SL9QavkrGbSy8GXlj71Dp8ECF+7lazxCrs2/oqbBR77YhZ7s0LBVRIbN3sw9CGFEivLn54G9nPtKTMxuroI5kQtpvwyqPj0NQpq4U+2/NS+l9poJXAgmZ6UkqVYBNvNiuiN+a8W++xxSM4PhlYS9xC6j2aeFuGO+xAssa8x8zyPqBuceSR7DxgqOK2PsKJobgcYtLqudywTXOwjIIokbkjilG7H5bjFd9Y7SZJ31aXD38WlBq38116vrV+t4E5Rjyzrh8QuJYOeVzJiKswISwQ4/Lv+Ycj54NR9Thi76XbSgLvp4bSvebX4TqU7Hg3hJg6vDGNQkcSCzqC2GN7alarFf0cb/+YssA9KKkUK0ZB7skHfwghtJsgqG4sXifqR8lZfEaVNbgTnOr56XLNUPcZKW3SOrBXvowBHrs7O6AlAuob77kyew3QPvGafLz6YoJVVndgA7GNgUjjdvgLMwJoWQtDEnrHafMZpVVs1Gyg7L3fdqoNCgEBJUAcFj/ACxGn7MFnrLZrLTglgPEY3FIWXVHKARqI07FhZX1xvUbfSsI8kB5Zvu8jpIKUEqVcUTvuCvlYpq8v0wN6t0BpJU+6q83eA6Qilm8O7AhRZKjcmvfzwX6yIkkRdYnDxKwkC6WS7BRgWYhk00QSQONsTuzDyZJ0ziIJMukgJIbZWoruL1ISHrgjxckYeM6eR076WZ1NMxlegqsiPGJc4rJqI2CwG6UbqdS7g0bB2u8Kw6i0iAqx2+KzYBHz/rnFi/bF1T7z03KzR6VjlncugJP4ioVBDbbFQTRF7g+t1h0LJSOx7tSfWuP+Y8D61h5KO22LKPYkwdTk3s8Bidh5CxwP++J+V604Pn9DX7G8Tcv2XPito11CiLJPB/hUit75PGPP/J0oNhonHoGKn//AEVQR9cccp6TFawamcNuiKZSDuBTNXltyx9RueMQsqO8XUQaBo80Tttf1urvj1xJlyZVgsoZWHwjQwYb34SdAr5EjHedGsNHIVcEOCQYyGuyQYw1EnewRwOAKwE0ZJdwgnZHOEAjITVW34I48uVv9cZjd+1nVbOl8yVvapFIryptW49/PGYrUPP9obYgtN2lfKSf+n0mYM6yTE61ayfClqrBQN7uyfliT2S6hPqmZWjQSJpczZhVV7JreQF7q91vyu6oquYv/Qf6/wC2NcxsADZJrYcm+PffHHpzboX1Hdlt5btDk8pK000xEshOsrKk40k7DwDWFWhR0g7eeETs523ysWXzQzUQnnzUj9497sjAUC1EgBrIAArbzGHTonQMhlMkkmbyyi4l1zTKpBZ1sqgZi6c0AqjjClmNOfy0UcCr32UiYBV+OVEaME0AFHxFgBZYhtheO1vaqiPKTfI39O+0rpcmXbLhzlEKFACgAAYUdJUMl7n4ufTCj0eDo2XYrPpzEdAGQl9SNoU/ACNUD/lcDwtaseCIPSuhZVlimmsgMDJHekOvNaqsftYseYIEyZzLQdQDpEssSyllgrWNDGjGwkBBaifWjh1K1lCp3yFMx0hDmFyguGAvIsbyppZdHxAM3hLGwps1fiIsiyMf2X594dTnKQKaPjJ1CuDrCHSGJ8yNuQNxiTmelM+UlzEKIrQLIJMhnIzpgRyGJhEhXTenUCKB3VSpWjrm/tGzHUct90ycemQppde8LSSKqHWImOzGhZ1FWobaiTW2LuM0qEOR3jfQ4RmXSfCwZTYDVqQ+hoiwRuMM0XaqRZZDkvwFMYU5d/xNRC8KjoXkBa9JbizYrkR0fPwxwTwzxOZbuJhYZXA+CSNyLS1FmtS2faiXUO0vT1pY8t35VIx3k7WwkQgndT40PBUUD61iCir4AqSwR80rSshzOabcecLuEQqCtaXCgFiF0DTX6DBron2bxZlC0WeQ1sw+7kMhPk6mbUvsao+ROAH/AJndljVTaxoUMcikpIGYs96NOzDSSGsnSCWNDEODqc3eJ92Dd+D4DGtymk+G1FlaUnRVfESDvgRcbpoDcR5zH2I5irXMwN//AFuL/RjeFPtJ2Pkya6pJICoAJ0O2oAnTehgCRZq1BrzrFj9H+0dFKQZslWMUcnfFNMUmo1qoMxhGqgHNAnek2GBv2rZyWNITFqZGK2zU24DWCfMMu3uDi89OFWguMUitcr0yWRdSRvIN6KrIRY53MdH3F2McIiDYa6/u0w/Y4N9P7VZzLgyZGV41Y00VB0B9VV1Ki/MgX680CEfUAucy+ci196Cjzhu7QvJf4xRY20qrqSKNc77k4j0NInSFqllXTrDVxd2D7A/uFux9Kl9JzkmVXNoAtmDXoZQ6NokQWVNqymN3FjybY7bWD2gOW6qsyxRpl5lVZY5JkRB4W0yq8sZZWUqQwF7HmqxW3Tsw2YXu0KtMFJVGo94Du6obsP56DYf/ABfE1OKxwPBUyF0xjLEYJC/dIe82JpGA077/AJ18I87quDgnlJmaRIiTEmqixHgjANMdINmvTljsLJxwi6jGJVWVagBfWkRVW1MCpcAkKzK1EKaFDTsMSc1mVKrTB1WwGoixZrZqIAJOx3Go84GplKUvoNOmrYUz0GXXUIZppjtUhQRpfn4GDO3l+ZcRYJZVHAceq3f6b39MDlmoc18yACPkxFj5Yl5fqaqRRAvyux+oxzTipdiQSTtCiUruoViaumVq2NjcDfbcYnZSfLyikZFN/kOr9VLWPoR8jxiPGA3iTSklhhIBRBHB1LT+XINjavTBLOx5oKRO8U9JdP4zRBAOptR4J3HzBwsdOL/K2n9RsUaHs+n8MZ/50/1IP6gYzAg5hf4JB7BpKHyrMAV9B8sZg1P7T/8ARdsDl1PLGPwPGyupJtr8auF7vSOK2Y3ver2xEy2WUOveltN2xRl1fq10fpY9Mb5/KvGmpgIkI1KCLJGgPfPJVl482o8HABOoFhuaawNIB4q71XtvtVYpHS5oL5sczlUzObjy7Z/XlYqbvpvAdNAyLGHsg+QB9CfIXLk7GMrvPkJlmETpJl+CZeXoE+HvI9PiVhxRNagMJTQvQNqPqbHzFbXg72O7RDI5tJZV1xG1Y1bJrFakJI0tdC/ME+2KxpsPPJz6hkc7Hl4nMLpG6oe920jV8A5JBP8AeAPHriP0KTMS52oh94mnJEiygaJbPeMHAIBS0DHgHTXFgug7YTdQeTJ5cQwQmJqXNPq11V2zIxD0dQAJAomyReFboPVJOn5xsw8cLmMOtF7DsGCt3bLqtrFWBxe1YrF+OBklyR+1WTz2QzUcuYGiQ00ZDd4oCcINZa1XbwsTsRiB1Drc88v3pmAl8J1JSVXw0EA3HF80OTgz22+0wZ6FYu4kTS4di82vcAgUNAC8neh6YRppW5D+EcgeX0Bsj3wWm8ITvyMnVeqfenMpj/E2DEyOyuQATfeEsAV0rVkUtA1jyWMSr31RoDQ0ogQAKL2VF9NibLFudt8BEndGLj4W4seXlY5rzBwVn6r3kaIx0pGGCgeWpy542JJNXzsN9qEpqVYGvk6zZvvZOVQE8gHSg9goLGvkTgpP07KJLCYZndUCmSTSyM1k96FUspWlHh02zaquxZUZZzdLsDYFmht5k+g9cTI8hJWpVaq/tG228yAxsL/PGjFxyKnQehy2RMEgaGVMw7u4YfBAF1BIgpfXIHGxbkEg/lrEGTqLdzHAzF4421IrcKSKIHnp89JsCzVXiDJPQ8NKo9TV/wC5+WILzMeHQf5j+5XGblP2QG2wuc9fn+o/6Y8Odrkivn/viNk8wgCl11fkI1ck7hqv2qwKHn5Az8tn1ywYxaGlYEE1egatgF2s+ZNngCvPE/T7MZabZ0g60KqwT7745TZeCX8qxSDdXUaaPO6rQI9xv7+RkzZ3v45GmzBACaog8Kusjj8liOozVG68/bAgIp/Np/weEfoSV/8AaMMlWUwbafJovT5WcicGrAEoNiyLG97hlG1817VjfOxhNEatS6SwY/m8R3sDbcemwrEnpy3cc2oruEljHij1XZIv4TwV25se+2c6dAk3P3iME0VLKSu+knijwWXyPFiwactFErQQ6B2qlyTd7ENUigCtJHeA7AOF2ejW4JPG+GH/APUjOSRSJmGicyAgVGoMV/wncWONwa9ThZlyChH+7yA7nd2H4Yo6gFBLMAASZCtVXG+IvVG1yjumijsICiMQqGgpNv8AxEa+SRZB4F5NtUsGcZJBDJ5XRRjldd+H8Q/XYg/rhv6B1ZRSyLG1/mq9J+ZAOk+42/XAbMdlu7gMkM33p4wxmMSHuo62AExrWbNmuRZoVuw9e7CHKtCscyuZiyhJAE3VC58d6d6IANc88455aU1kTbJBJumLe8H7D/7sZgOvbbNRDu9aju/B8aH4duQd+OcZjW/2s20VO2OcOhYF/OQSAPyqfDx6tX+U4X0jWI2a1+p3C/L39/0x3zGbaSZmbeRzQviMHjgHy4ABP64hy5uME2pkJFA6iCG23GnbbjcEbnc46abx2AlZtmc4xbTX048r8+MalSSUPHBF+vp6/wCl49iBHIViVHmbok+2/HsccZJWospocjneydNHbah+oO3ngJdkGmdE02bXTwdV0u9Vq2uhe9enzOCM+VWO0drfxUi16Dcmq8+AN/LAEZfXVbNxQ4b2r/bBLoWRWYsJZWRkAVfCCNIDWCfIjTydiBuRhnBUblUjzM9Lfuu/Ebdzr7ovW2vTqr1uv+94hQRKTpbgneuaPxVe11eHSTtZfTW6e8cbqGtJUYg7Sa9RBXcngGxasbHnhQMahh464+Ie/tv+2AqWExNo0dpOoDNuncNIY4UEcYmKalUE6RcS1X+Ik8b4A57KxLIFRnWXUuoEKyKhRS5YjcEOGOk3a1wRg5D0eSfSI50Bfwr3XiJJ+Fb20sTQ48xwMKbQvRI/DUrXHxEAWDQsk/z+uKJK7KqObCsOfgV2kgTwINIL7ux5Lb7LxQArz8ztz6znJlUq5RdYB0oQxo7i2vn2/bA1ekSVQVlUjcFwtnejTH34xvH0aUUERyxIoIQws7CqO1k167jA6bwwO3wcI8rTDULAq99ze23ljSeUAkDffn/tzg71jTFA0MkTRZmOQJIKIvYkE8gkihzRqxd3hfz2V0siLZYoGfjZjZofJa898Oot8i12JOWi1ozEWqkatjQs7Ww+E+n1xOzcIUnSLDL+ajtpHDbnbyKnfb5YKqqRx6dCiGd4VQo/xqht2bSQdQDUSxvxCtue/SmRmlYRxyHWKDaVGkAgBS7BRVAE7mmat+FlB3gddOBbl8FKxNAgtfp5KaPNfzr3xDkYtTKCFoHY2SfP6A+WG/puURYwsyRU0jiXUwLCzSd2dV6dviUne7OB+Xz8ESgLFESsXeguLJkMumiS/wDB+X3vBigEDLTskBlQkuHUKfQAW3zBB9/lh+6NOksUZnRA0gYroIBbTsQyDdGv2AZaK/wgd2h6lG7SzxQ5aPchI1qme1DtouidN7gBdh53iJNnQ0ccmqEaUjS6UuSrU6kk6lA3PpVVzgbUO1ikSOuQmO+6kaIOviVW0kC+GrejQtbI2vfbHfq/YFspk8rno/xoXjjedXXZS3isqoH4RsKfMHzptpEYSUuI445BeZYigaSJbUg2KXf68YsHs/185zp7RF4omSKMSMyjR3TrR8JIUGgVo7D08saLV0+4kPcIdL7WZCXp6lmhhhZTG8RIUJYp1AAsjfkDcEHCr2r7a5NhqypM2ZVh3UjISi2gR7DimGkE0F+I35m0ePJwDMygPHNCjAINLrGbBDb96HKKwqwdzXANYYOyfQMs2uaRJHSM6Fjjra4+8dm1Haq07HnUCT5DU8VwO/Yacr9nuRlRZHzsjs6hmdZgocsLLBb8IJN15cY8wpR592AKZWPSRa/+mB2PHi7vfbz88Zjn9VftX1YuPIkZpBZHqwv9ziLFADVjkAn9P62xmMxbT4EXJIjXVLPflACK2o2m+1b7n9cDnnLOLPLsPoBQ+W2MxmKNFE+k9mbRTLsQQQfcGxjvAfxM3/h/+pTGYzCfp+/IsQt2cyCTZmGOQalbVYsi6idhuCDyo/TC9e/ySx89v98e4zCx4FXAxdjsksveM9lk0aSGZa1Nv8JF+18HcViAuYcLWtiFaUAFiQKdQKDE1tzXPnePMZgy4+/cP6V8wX3zM1MSRuf5+mPVmZWYKSAEvY+ekn+eMxmHpXQ2mdesMXzCM7M7NHEzMzFiTQHLG+MCMw1hmO5LDf8Azf7YzGYrAaX52aZedhwTsdv+2HMnwj+vPGYzCz5Iy5IOaP8AIYndQ6DD/wCCrmtH45zhi16m+DRdab0873V49xmNHkK5IEuYMuVikeiynQpAC0q2AKUAHYCydzybOIUMxKb72xJ2HNDGYzG8lZ8fIJdOUNoVt17ud6/vKpZT9D5cY3TNOIQoZtLL4hezaaIv1FgGvUD0x7jMc3dffkguPvwRoIFGg6RZNmxf88W39mHVZAe5DARq60uldtRthdXRJJq/PHmMwJN/2W0vyy/krbtBl1GbzAAAAmkA/wA5xmMxmOZt2SaVn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22" name="AutoShape 22" descr="data:image/jpeg;base64,/9j/4AAQSkZJRgABAQAAAQABAAD/2wCEAAkGBhQSERQUExQWFBUUFBQYFRQUFxQXFxcYGBUWFxUUFBQXHCgeFxklHRQUIC8gIycpLCwsFR4xNTAqNSYsLCkBCQoKDgwOGg8PGikkHyQqLCktLCoqLCwvKSwpLCwsLCwsKSkpLCwsLCksKiwsLCksLCksKSwsKSwsLCwsLCwsLP/AABEIALcBEwMBIgACEQEDEQH/xAAcAAACAgMBAQAAAAAAAAAAAAAABAMFAQIGBwj/xABNEAABAwEFAwgHAwgGCgMAAAABAAIRAwQFEiExE0FRBgciYXGBkcEUMjNScqGxI4LRFUJic7LC4fAXJCVTkqIWNFRjdJOjs9LxQ2TT/8QAGwEAAgMBAQEAAAAAAAAAAAAAAwQBAgUABgf/xAA2EQACAQIDBQUHBAEFAAAAAAAAAQIDEQQhMQUSE0FRIjJxodEUM2GBkbHwBhVSwUIjNHLh8f/aAAwDAQACEQMRAD8A6BphSsdK0hELahUcTz06SkTYUYVqypxXHc7F4Pp2NjWOLRVq4XEaloaXYZ4EgT2JiVdKDl0F44eUpqHU6s2+l/e0/wDGz8VLTqtd6rg74SD9F59cfM7Sr2ajWNd4NWmx5AYyBiaDAntU1fmRw50bWQ4TGKnH+ZrpHgvMv9WYNScZPTLR+g28FT03/I7ipShaQvN6l63jdFVrbUTXoOORLi8Eb9nUPSa4e6fDetW3pb73quZZZo0GnMgloA3bSoMy4+63w3p+W0sM6XHUlu+X1DQw01q1bqelQiFw39CdX1jaxj47N2se/jnvhVjb4tt0V20bXNWi7QyXAt0LqTznI3tPgJBSeF21hcTPcpyz+f8AaRfgJ913PT6RUxELzC9OWVpt1f0a7g4Az9oMnuA1diPsmdeR8YTjOZivUGKvaxj39F9SD8bnAnwTGI27hsF2asvz5JgJYNN3lK3meh4UYF5ZeFjvG5nB+021nJjMucz4XNOdMniD3nRK8l7gtF7vr1H2pzCwtmcTvWxQGtDgGgYdAivbuGVD2i/Z6/mfkU/b3rvK3X/o9WeyCclrhXmHKrkZabspstDLU58PDSW4mlsgkHNxkZR3hRcl+Ttqvc1az7S5gYWiSHEEmTha1pAaAI8Qk/3nDOi8Qn2b65+l/IaWGW7fey8D1Zrcwp8K8l5WcjK92U6doba3PO1DRhxsIOFzgZxGfVIXdcjuVjbZZTUcIfSEVQN5DZxN6jBy3GQtHZ20aOKhvU3l6CmJw7SU4u6Ogwowryy7b6vW8qlV1leKbWR0AWNDQ6cIlwlx6Jz6tysP9H7+/v8A/qU/wVKu3cHSm4Tmk11a9SPYJLWSO/rKPB1FcDV5OX6QZrTkdKtMHuMZFKXDza2m12enaPS8O0BOF20JEOIzdizOSRrbewdt/fVr26/a/RjMMMoRzkj0nB1IFM8F5Xc3Ie0Wm1WizOtRHosAu6bgZOQa0uEb0xym5A2m76HpLLU5+BzZwh7C2TAdOI7yB3qv73heKqTlm7WWfPTlbMI8Or23s/A9TbTWcC8f5NXXa74q1HPtLmCm1suziTk1rWNIA9Vxy80xyw5vatisxrG1GoMTWlsObIdO/EeGiant/DU63s9+1krZ89OVhb2DO0p5+B6kbXT/ALxn+Jv4rHplP+8Z/jb+K4eycyVN7GONpeC5rSYpt3gH3utS/wBBlL/aX/8ALb/5JB/q7Bp2v5P0I9ip/wA/I7CveNJok1KYB3l7APElQUbwpPMMq03ng17HHwBXnLebOmLzFjNZxbsDVxhrQ7hhjMd6i5e8gmXbTpVaVWo5zqhHSDRENxAtLcwckT9/oVasKaeclda6fT4DEMJTjkpZv4HqcIhUHITlEbbZ8Th9pTIY8jR2QIf1TnlxBXUspQtymuIrrQWqvhuz1IWUeKlDVJhRhTkYqOgjOTlqR4UKTChXuUsLwiFvCIWXc1rGkLhOd7/VqH6/9xy76FwXO+P6tQ/X/uOQ6r7DC0V20d/yNb/Z9k/4ej+wFXst9u/KrqWymx4GnaFkBp2c9B+WI44EZ67lbci2f2fZP+Go/sBRf6YUBb/QSHitAIMDA6WY4BBkGJ1EZL43afGrbsN7KXyV+98hvh5sqedSkw3bVDoLsVLZjeX4wAB14cXdKuOS/J9tjstOi0CWtBefeeQMbj3/ACAG5UPOvcWOz07TicBZajHOpk9BzXPa1xI94SM+Ehdw6nIMbwYPboVapNrBU4Rbs5SbXRrdS8s/mdw+zY5ely/sbrV6KKv2mLADBwF8xgD9JnLhOUrPOByfFqsNZsS9jTUpneHMBMDtEt714dd/Jy0flBtmwOFZtZoIzlsOE1J90DpYuC+j72qBlCs93qtpVHGdIDCTKfx+Ehs+tRlh5Nt2f2zy5Ml0lFpo43mm5OtoWFtWPtLR0y7fgkim3sjpfe6grW/OXljslYUa1Qh5AJDWlwYDoXkaceMZpzkPUD7ushbp6PTHe1oa4eIK8U5zroqsvStia47Z4dSy9dpAADY1IIwx1K2Gw0doY+qsQ2tX9Ha2fRE8NSk2z3a3WCnaaLqb4fTqsgxBBBGRB8CD1BcHzPXWaPpzHasrtpntZjE/NdzyXu99KxWanUHTZRptcOBDRI7tO5UXN/UD6t5ObmDb6gB7GgJGnOcMPXpJ3jdeUv7IULJos+V9zek2KvSAlzqZLPjb0mfNo8VXc2ly+j3dRBEOqjau+/BaD2NDAulp2sGs+lvZTpv7Q91Ro+dM+IWbTaRTdSZvqvLWj4ab3n5M+aVVaqqDw9sm97y9M/kRuZWOE56aX9nNPCvT+bag81zHM+0vpW1g/ObTjtLarfwXZc8tE/kxx4VaRPiR5hcfzJP6VqH6NI+BePNfQP0k/wDQSf8AJ/YHiI2oP85lVyF5Xtup9op16NQucWAgYQWlmOQQ6Pf+S9k5NX4222dldjXMa8uAa6J6Li0zGW5cDzt8m6RoG1wRVaabCRo4EwMQ4gaEfNdPzSM/sqh8Vb/uvWb+qNnU6C46Xackr/Cz5fImDjWhvpZi3KznLpWGuaD6VR7sDXS0sA6QMDMzuT/NyJuyzHix3/cevLuegf2mf1NLzXrPN3Si7LJ+qB8ST5rIxuFp0dnUpwWc3Fv6P1CuklHI5/kOyb0vY/7xg/zVPwXX35dItNnq0TpUpub2EjonuMHuXM8gqc3he5/+wweBrLsPTBt9j+dshUHWMZYfA4fFIY5zWJ3oaqMH9IxIlTzucfzT3GaFgDnCH1nue6dQAcDR4Nn7y352rPN11T7rqR/6gHmutttqbS2YP/yVWU2jrdJ+jXHuXO86dKbqtPUKZ/6rFajWnWx8K0l3pp+f9aHbna3i9uxv2NL9Wz9kLjbbVvzaP2VOzbPG7BiLZw4jhnpaxC7i7Kf2NL9XT/ZC5G184tRlR7Bd1rcGPc3E1hh0EjEMtDE96HhVVc5blOMv+XLwu0QqeZyvIS9q9pvqo60hoq07PVpkNAAGB7QRkTOZOcp3n0/1ezfrX/sKu5s2vN9V3VKb6TqlKu/ZvBDgH1WOGRA4qz5+WxQsv62p+y1egcVHa1FJWW6tNNGE3O0mKcyzf6vaD/vW/sfxXouFcBzLN/qtf9cP+21ehwvp+G90jExS/wBaRHhRhUkLRzwEdytqLqN9DGFC0NfqQqcaPUvwZ9Cd1AFROsx3ZpuEQhygmEjOUSvLVwPPCP6tQ/X/ALjl6a6mDqqPlVyTZbbO6k4wfWY73XgEA9YzII4FLVKUnFpDVKtFSTZd8iGf2dY/+Go/sNTNa7rLSqutL20mVSAHVn4WugACMbtBAAXzba+TFvoONM0a4w+417mHra5uRCWZyXtjzlZq5P6t/wBSF4mWwG5ye+1e/Lry1NZOLzuemc6/OTQqUHWSyuFUvI2tRubA1pDsLT+cSQMxkANTOVtzYc5VGtQp2e01BTr0wGNc8w2q0ZNhxyxgQCDrEjUgedXRzVWyqRtQKDd5eQXdzGmZ7YV1yg5oCGtdZH4nBoDmVCAXEaua7QT7py60+9iUXh+Ck9b353/ORR1IJ2ue54W+tlprlp28F5Lzuc41I0nWOzPFQvyrVGmWhoM7NrhkSSBMZAAjfl5naeStuZ0XWet2BjnN8WggqzuLmwttocMVM0GZS+sMOXUz1nHu7wl8JsGNKqpye9bRWsS5wirtnT80XOLTs7fRLU7BTLi6lVPqsLvWY/g0nMHQEmdcva6TmPAc0tcNQ5pDh2gheS33zOUXUGNszsFam2C58xV3nHHqmdCBkMs9V53b+RFvoEg2erGk0wXtPeyfmi479PqrUdRO19cropTr06mjPaucTnEo2Ki+nSe19qcCGtaQ7Zz+e+NCNQ05kxukrluaHlhY7NZKjLRXbTqPrudDw7MYGAHFEag7155d3IS213ACg9onN1QGm0dcuj5SuktfM1XAbsq1N5IGIOxMh2/CYMjthTT2JTVB0c82m31t/RdzgtWdTePOPZaN8iqKu0oOsgpVH0wXAOD31GxGsSBl7/UtLdzmWWvethc2oW2ei2tje9rmjHUY5okawIaJ/SVBQ5q7U6g2zuNJjtsahdiLgGFgZlAkmQcslDU5lbQASK9E6xG0zPAnDl81eOxKWtndRcfK1/HM6VWmmlc6znL5d2C0XfWo0bQ2pUcaeFrW1PzajScy2NAd65jmR/1i0fqm/tj8VW0+aC2nU0R2vcfo0r0XkDyB/J4e57xUq1AAS0ENa0GYbOZJOpMaDv0tl7PWE7ML2vfMWxNSHDcb6kXOw3+zKn6yj+2rHmitlMXVRDqjAQ6tIL2gj7VxzBOWRHiri9Ltp16L6VVuJj2w4adYIO4ggEHiF4Ze/NpbKVVzadI1mScL2YTI3YgTIPUp2zgPbIqLduel+vqDwU0ouL6j3PPaGPvMljmuGypCWkOE5yJG9en8iOV1hp3fZWPtdBj20WBzXVGhwI1BBMgrxyx82lvqPDdgWTq55aGjrJn6CVYW7mht7HkU2sqt3PbUa3Lra8gj5rOq7I49CFF3tHnYcdWmnZtHZ8heWdjo2m8jWrsZtrW51MnEWuYC+HBwBEZ/Nb8oecOy0r2stZlYVKLbPUp1nU5dAe7E3tMtYYC4qz8z1vdOIUmfFU1/wgrFPmitpcATSAnN2MnLiABJVZbEp8R1JXzVvKxyq03o0dhyh5zbLaLZd+yqEUaVfaVnva5oHRwNyInIOfn1qy5fcv7BWu+00aVpa+o9kNa1tQycTTrhjdxXEnmYr5/b0t8ZVM+G7JL0+Zq3HU0R21HeTCoWwqd4ON+zpp1vnkQ61Nas9Uu/nPuxtKmDamgimwEFlXIhoBHqJj+lO7P9rb/grf8AgvKKnMrbAcqlAj43j9xa/wBC1t9+h/zH/wD5oT/TVJu/a8vQjj0uqOnq35dlrvvaVarX0vRmNpudjZTNUOMtfiAygnXoykOeRt3bOl6O6mbRjzFBwLdnhMl4acIMhsb9dyqP6F7bB6dDIZAPfmeHqZKsZzX28uwmkB+kalPD4hxJ7gmo7JdKpCalK0VaxZVab0Z2fMnaQbPaKcZtqtcTuIc3CPnTPivRX1AFzPIzkoLBQLA7E95DqjxkCQIDW78Ik9snuvsK9FTqOMFEzKtNTqOXI2fVJ6lHC2wowqHJvUlRS0NYWVtCwouTYsoRCWbWI3+KkbaeI8EZVUwLoyRLCIWG1mlSAIiknoDcWtTQtUL7KN2SZwowqGk9SU2tCvfRIWsKywqN9mB6uxBdPoGjU6iMLenUI7FI+zEdaihDziwuUkNseDoti1JhMUq85FGjVTyYCVK2aIK1COxRwrItULLGJM5jdmR9CgYiXCjv8hjDR40lC+ZBTd05OUsgdZknLuzWWj7Md8d0po2ZuWuWmZy+ao6z3Nq4A90BwA0nOJ3dZWdTx6cs1182vQ1Z7Ndsn08k/VDkJ+EmWRlwT+Fa9J6mHWWgvaTl2pWExaTn2LNmpSZ4KsnvSsXit2NzajSgdakhbkJStVnsRXJQQFQc2a1qs5DT6rRlMnRTUrNOuQTTWQhqLk7sI5KCtEhp0AO1bwtnQNVC+0cEXejFAt2UmSEKF9cbs1E5xOq1hClWfILGiuYPeStYW0IhBbuGStoawiFvTZiMAgbyf5/nVTeh/pjwH4papiqcJbrG6eEqVI7yWQtCIU1azENJDgSBIEa9Wqr7Jb8Tw10AHKRx3aqIYunJ2TLSwNWMXJrQbAQnfRR1rCe3GZ3EiLwiFsKZnNro6hqe4qTZt91/+b8VmTxsIu2prQwNSUbvLxIYQFJUoggwHgxkc8ju1KrWCs04nh2EetMZDiojjoN6Ms9n1LXuiybWI/ipG2riPBKUrS1xgGT3qWE9Gq3mmZ06NnaSsNNrNO/xUgCRhZCKqz5gnRXIehaPog6hQNruH8VI21cR4K3Ei9SnCktCN9k4ZqBzY1yVg2u07/FbFgI4hQ4J90sptd4Rp1XDcT3H8FM1wHvHud+C1tJbTbJmBG9x171HRtLHNc4YobMyXbhPFefxNerNuEuWWR6TC4alBKpFa55jGMfpeDvwVfeFiBl7A7HIOjs43ZiP/Snstrp1CQ3FkJzxDzWtnt1N7sLcU564t3elFdDxXsqVQZqB2HeSIjr0VxSttN2QcCeHZqqK8qzto9uI4Z0kxoN0pi52jC8xnIAO8SDMLUweJqb26879TKx2EpOHEta3Sw8G4j2p0NDR1BaUGYRJWuEv6gteL3V8TCkt7wRFUeXGB/PapqVlA1zKk6LB/MqF9pO7JddLOWp1m8o6EznAaqB9p4eKiKy2mToCquq3oWVJLU0cSdViEw2yO7FI2xDeVVRkyzlFCcLIZOifbZwNykhXVPqUdToINsruztW/oXXv4SPApyEQrOnFqzKqrJNNCTqIGpYO1rfxQ6iBkSwdrG/ilLxu11SoHCIAGp4E9SzeF2ufUDhEADU8DPBeTsj2Y0aImJZPDA2fCVVXraC1xZDIgZ4QDxyITdqu1zqweIgFvblE7khfXtT2N+i5JEoUbPEoQzRCYRR6l5a7Yym8N2YMgZ5bz2ItlsZTeG7MGQM8t5jgtbwtNNtQB1PEYGeXHJF4Wim2oA6niMDPLiUvZFja0WxjKgZswZw55b+5V18iKkDIYRkNN+5WFrtFMVQHU5dLel2nJIX57X7rfNSkSia6G9Enr8gn4WvJofZu+P8AdCt8K38NC9JM81jJ2rSRVQiFabMcB4I2Q4DwCPw2K8T4FXCIVnsW8B4LHo7eAXcNk8RFbCyMlY+jN4LHoreH1UcNncRFfa8Jp/aE4ZEnvyUdkZS2b8JJbniOfDPdwTF40Glha44WyM+/rS9ks9MU3hr5aZk5ZZLz9b3kvFnp6Huo+CNbtZSDjsySYzmdJ6wtLBToh4wOJdByM8M9y3u2zU2uOB+IxmMshOuS0sFkpNeC2piMHLLghBisvP2r+3yCeuBk4p0BGXHWAkbz9q/t8grDk+Mn93nwzTmE96vzkK47/bv5fctHkTLu5o81g1HO0ED+d6kYD+aG+fzWXVH+6tu55uxC2xnfAUjbGN5lam0u4DwKx6U7q8FCcES1NjDaIGgC3hKelO6vBHpLuPyVuJFFOFJjcIhJ+ku4/II9Idx+i7io7hMchEJLbu4/RG2dxXcVHcFjsIhI7Z3Eo2p4ldxUTwWIXnZ6jqgLA6IGhgamd6zeVnqGqC0Oww3QwNTO9YvO01G1AGkxA0E7z1IvK01G1QGk4YboJ3mdy8uewM2uhUNcEB2GWaHLdOUpK+vansb9E7a7TUFcNBOGWbss4nOElfXtT2N+ilHIUZohDdEIqKtZl1eFopioA+niMDPvyReFopioA6nidAz7zCLwr0xUAezE6Bn35b0XhXpioA9mJ0DPvMb0EkLXXpiqA5kulvS78kjfntfut80/a69MVQHMl0t6XflvSF+e1+63zUolFryYH2b/AI/3QriFScm6wbTdPv8A7oVo62jcFv4aaVKJ5nGQbryJ4RCUdaz1BaOruO8o3FQuqTHitHVmjeqOva3BxHArT013V4IDxSGlgpNXuXZtY6yo3WzgFUemu6vBP2dpcBlJIURrubsiJ4bhq7NbfT2jCC4NkjPsKhsliDab2h4IdOeWWUcVPeFiLmFmQMg9XFQWS7iym9hIl0xE7xCxa3fl4s3qHuo+CNbtsIY4kPDpEQI466rSwXcGPDhUDsjkI4dq3u27DScSSDIjKeK0sF0OpvDiQcjpO8IYYrLz9q/t8grPk5TkVOILSPmqy8/av7fIKy5Mugu7QPqm8L71fnIVxvuH8vuWzYdkcncVl2NvWFva6H5w7/xWgrktic8oOm/MSthu1zz6je1v/DdlqB1HmFuWtPD5JN1NzTprn6w/BYl3D/MPwWdPHyi2nH6mlDZ0JRUlL6DRs7P5Khq06bdXhvaQo5d7v+Yfgq+9KrAW7RhORiHdefBU9vb/AMUEWzl/Jlg1rXGG1GOPAEStjZHcPBVN3VKZqNFNjg7ODi6jPyldLRYQ0Ytd/wD7TmHqca91YTxVHgNJO/3K00iNx8FrCt4WDTB1CZ4YpxCphEKzNlbwVdef2eHDvnXqhDmt1XYSn25bqErwvJ1OoGiIIBz6yRxReF5OZUDREEDWZzMcVvbre1jw0sxEgZ5bz1hFtt7WPDSzEYGeW89YXnz05paryc2sGCIJbxnOJ3pC+vansb9FZWi3NbVDCyTLellv03Ktvr2p7G/RSiUKNQsNQiEMvLfWpB4D2kugZjtMb0XhVpCoA9pLoGY7TG9YvB9IVBja4ugZjTXLei8H0hUGNri6BmNNTG9CONrXVpCqA5pL5bn9N6r779r91vmnrW+ltRia4v6MEaa5b0jfftfut81KJQ3cXqO+LyCYrW3C4iJjrUFwjoO+LyC1tvrnu+gWlGTVNWMmcFKvJMm/KP6Pz/gj8o/o/P8AgkkKvEl1L8CHQ2qvkk8Vqt6NEucGjU/zKavSw7LCRoRBP6XHv8kNy6hlHkhJdPdw+yZ8IXMK8s9cmmwaDCEzh5brYni470V4kd80i9rgzWW7401zSdisb20ntd6zpjOfzY13Ji8GONMhk4pGhg65pexU6gpPDsWLPDJz9XKDPFZtV3nLxZp0MqUV8Ea3XYnsc4v0LYGc5ytLuu+oyoHO0g/nTqOC3uunVDnbTFGHLEZzntWl3UqwqDHiwwdTI0yylDDFfeftX9vkFLdtoLcURuUd6e1f2+QWLFv7kam7SVgdVJwsy4/LVT9Hw/iomW5xI01G5KreiJc3tH1TfEk+YhwoJZJF2HcdypbvstQVpc1wHSzOmhhXWGDCp7BeT3VcJIjpbhuBj6JOt7yQ3hvdLwNXWWp6Riwuw7QGd0SscoPWZ8J+q3deT9vgkYccRA0nitOUHrM+E/VD5jHMWug/bN7/ANkrp2WsjXNczczJrNA/S/ZK6EtWnhW1DLqZGPSdRX6epLab0DADhJk6Sl/y+PcPiPwS15DIdvkq9EnXmnZMHSw1OUbtFz+Xx7h8R+CTvC8BVw9GInfOsfgklkIUq05KzYeGHpwe8kN291HGNoDigRE6SY0Wbc6jtBjBxZRE8ctEW+zU3PBe/CYGWXEwi3Wam6oC5+F0DLLjksw0wtLqW1GIHHLY1idyrr69qexv0VjabPTNUOc+HS3o5btFXX17U9jfopRKFaeiyhmiEVFWXF4OpbQYw4ugRGmpjei8HUtoMYcXQIjTUxvReDqW0GMOLoERprlvReDqO0GMOxQNJjUxvQSTNrfS2oxBxf0YImNct6Qvv2v3W+aftZpbUYg7H0YjTq3pC+/a/db5qUShi5rS1rHT73DqCLS8F5I0/gk7Hoe1TpyMm4JCUoJVHIEIQuOLm5mAMLgM5gkwI6gpb1INF8jIRmCDBnL6/NR3QyafY+c9NAs3tTIovPU0cfzhqd6HIvHVFDSOSvrDSLmtA4BUNHRdddVMCkzraJTWGVxPGu31Ky+GuY04JkYdBJ68kpYqlQ0nl2LEJwyM/V3COKev6s5gcW6y3dPDckLFbHupPc71mzGUfmzpvSFXvy8WaFD3UfBGt11Kpc7aYow5YhGc9i0u6rWNQY8WGDqIGmW5b3VbXvc4O0DZGUb1pd1vqPqAO0g/mxu4oYYQvT2r+3yCxYt/ci8/av7fIIsW/uRaepSp3BlSWb12/E36hRrZjoII1BB8EyhR5o6S3Dpd3mqSyXkHVMIYAelmI3T1J6z2t1QS6JBjIQkrI2htOgTiz97rnXLilqzUqkmHoR3aaTMG8htcGzE4oxZTrrol+UHrM+E/VMltDa6nHi/S9b6JblB6zPhP1QlqHWpDcdUNrsLjAGLP7pXU1bwou1ePn+C4uzesO/6J5P0KrhGyEMVQjUmpN8iwvOqwgYHB2fAjd1qvQhdKW87kQhuKyBZCwshVLjluu01Hh2ICABB6jKLddpfUDsQEAZHqMqO8rue+oHNAgAangSi8bve+oHNAgBup4EpIcJLRdpdVD8QEFpjfkq6+vansb9E9arve6uHgDCCzeN0Tkkb69qexv0UolC1PRCwx2SEVFWXN4GltBjxYoERMa5IvA0toMeLFA001MIvDY7QY8WKBETGuSLw2W0GPFigaTGphBJM2s0tqMQdjlsRprkkL79r91vmnrZstqMWLHLYiY1ySN9+1Pwt81KJRHY9D2qxsl3uqSRAA3mflCQu5oPrGBOZ1XUmvTpMaScLco13id3emU7RQrPvMrfyG/wB5vz/BH5Df7zfn+Cs3XhTBaC4S8AtGeYOm5Z9NZj2eIY/dz4TwjRRvFbM0u6ymm2DBzJy7klftuAaacGSAQco1nyVhZraypOB2KNdcvEdRVLygtBL8ECAAQYzzGefBVbL012syvou3LqbBedJtJgLwCGiRn+C5BuqaBRqNVx0B4mgp6lze9vAaajCDm0A5xwKUsd4ufTe8xLZiJjJs8UekYKGKAc9D1uWbJb8VN7sIGGcuMCUpN3k38RmnHdgkaXZeTqjnAxkJynj2qO772dUeGkNiDpO4dqlu28do4jCGwJy7exaWC9Mbw3ABkcx1DsVS5WXn7V/b5BFi39yLz9q/t8gixb+5Fp6kVO4MoQhMChZXZ6p+LyCVsVhDauIVGuPS6I1znrTV2eqfi8glbDdj2VcRiOloeMpSfeY1DugbCNti2jZxzh366a6qLlB6zPhP1UrrsftseWHHOucTwUPKD1mfCfqq8y/Mr7N6w7/onkjZvWHf9E8maegCtqCEIRAILIWFkLjie8m1NoMGPDAnDMamdEXk2ptRgxYYb6sxqZReVteyoA05QNwO8rN5W57aoa0wIbuB1JSSHAtbam3GHFglmkxulJX17U9jfonbXbXtrhoPRlm4b4nNJX17U9jfopRKFG6IWAsK9zrF5eAo7QY8WKBETGuSLwFLaDHixQNJjXJF4NpbQYy7FAiJjXLci8W0toMZdigaaamNyGQFrFLajFix9GImNckjfftfutT9rFLajEXY5bETGuW5IX37X7rfNSiURWPQ9vkultdJzqLAxrHHo5PAIjDrnvXNWPQ9vkuntFVzaLSxzWmGZvIDdM9d6P8A4oWl3yOrZ6mOkQymQAzESBLSDmGcANy32D9viwU8HvwMfqxr25dijrWmoNlD6QxAY5I6WYnBxCs1BDbQhdlB7S7Gym2YjAAJ11hVF/8Atj8LfoumXM3/AO2Pwt+ih6F6bvIr2ajtTKWZqO1Mq9M6tqh7bBtCXNxCdMve61myWtrqb3BgaBMtyzyngsY2ihLxibOn3slmyVaZpvLWkNE4hxyz38EvLVhI901u22Me4htMMgTIjPPTILSwW5jngNphpg55cOoLe7a1IuOzYWmM+ydNVpYK9EvAYwh0HPuz3qCxWXn7V/b5BFi39yLz9q/t8gixb+5Fp6kVO4MoQhMChZXZ6p+LyCRu99Ta9Ivw9LXFGhjVPXZ6p+LyCVsV6PfVwmI6WgM5T1pSfeY1Dukbn1NvEvw4/wBKInwhY5Qesz4T9VK69H7bBlGPDoZie1Q8oPWZ8J+qjmX5lfZvWHf9E8kbN6w7/onkxT0AVtQQhCIBBZCwshccN2+83U3hoAIIBzneSEW683U6gaACCBmZ3mEW+2Ma8B1MOMDPLieKzbrYxtQBzA45Z5cTGoSQ4FpvJzawYAIJaJznNV19e1PY36KxtNrYKoaWAulvSy36bpVdfXtT2N+ilEoTCwshYViTpLTdrXuxGZEaHgi03a17sRmctDwM8FlCHcpcK13Nc/GZkRocstFUX37X7rfNCFKJRFY9D2+S6z0ZtSm1rxIhpjPcMtEITP8AihafeYPu6mcMt9QANzOUab+pRXzaHMouc0wZbnlvOeqEKr0Ijm1czc1dz6LXOMkl2fY4hU1/+2Pwt+iwhQ9AsO+xBmo7UyhCvTIrallQoB9INdpPZoVJSsLGtLQDDtczwhCEvLvMvHQxZrAymSWg5iNSVihdrGOxNBnPed6EKpYorz9q/t8gixb+5CEanqdU7gyhCEwKFldnqnt8gp2WZoMhrQeIAlCEnPvMZjoHozZnC2ZmYEzxlVPKD1mfCfqhChal1qV1m9Yd/wBE8hCZp6Aa2oIQhEAghCFxxa17Ax5xOEkRvI0Wa9gY92Jwk5byNEISI2FSwsc/GR0ss5O7TJUt9e1PY36IQpiShMLCEK5Y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34" name="AutoShape 34" descr="data:image/jpeg;base64,/9j/4AAQSkZJRgABAQAAAQABAAD/2wCEAAkGBhQSERUUEhQVFRUUGBgaFxgYFxkWGBgYGxgYGhoYGBgdGyYgGRwjGx4YIC8hIycpLy0sGR4xNTAqNSYrLCkBCQoKDgwOGg8PGikkHyUsKSwsLCwsKSwpLCwpLCwpLCksLCwsLCksLCwsLCwsLCwpLCwpKSwsKSwsKSwsLCwsNv/AABEIALEBHAMBIgACEQEDEQH/xAAcAAABBQEBAQAAAAAAAAAAAAAAAwQFBgcCAQj/xABFEAABAgQDBgQEAgkCBAYDAAABAhEAAyExBBJBBQYiUWFxEzKBkQehscFS8BQzQmJygtHh8SOSFTSiskN0g7PC4iQ1c//EABkBAAMBAQEAAAAAAAAAAAAAAAADBAIBBf/EACkRAAICAgIBAwQCAwEAAAAAAAABAhEDIRIxQQQiMhNRcYFh8DNCUrH/2gAMAwEAAhEDEQA/AIne2VlCkhYzMpy7kM9APevsIy1Rrzr7xoO3wpIUSoJBfMRVR6BVPlzjP5ixnOV2enNoXg+JN6de0v250orUm5yBIOtS9ALBmA7X6aDi0pElxUDq49SfWK5ups0y8PLZBTmFQ4zEqfzgtUgVfnE3vPNAwhzAJzCz2T0FCXbm0ST90mRzfKbMY3lxQmYhRGVh+Gg7d4f7jT2ngW/ecivI1yt3ivTVupR5knl8otnw/wAAVzc/FlSRY0c8x2fTSLZpKBdkSjjaNjxbeBUImAJd1MvnRy71MYDvEoHErIYBzQac6CN9Vj8MlBz8JawH0YfeMJ3wCP0pRlrKgXuCGrapJMJwVYjB8v0RDxY9zNqokLzMAsVzlRDD91q2itx34CuR9jFMo8lTKpJSVM3fYm+sqeoBCiCSwJU4JZyAHJEW5O3wlHEoBmqbD3aPn3ZO2f0ZLTQXZky2yDLfMqjmtofbV2pOMsTVEy0nyPduaU6Po/0ib6bi9EvGUZaNcxW+gq0xLc82ugse8QWI3xTmdSyp/wALg9SSaCMeO0505aZaVEZlAM91KLOfl0pF/wAJ8L6D9InqVQ8KXSNNbnlpYQrLxx7nIox+iy5npkzN25K4uNQNGcApqagl2PK2t4Rw294kLzIzBNKOwTzKH0P4XYdIyTarJnLSjMEpUQAb0LenaJ7cvHS1r8GehK01Iehq2ZlCoNBURp4lGPIzD0dy48qPoTY2OGIaYia9Koq3WhMQu8+dC3rl11ofWh/tFEm4tex8dJWgqVhsQnMgKYEAFlIOhI4SC1QQ9Y2TFbPRipSFp/aAUCL1HWOtc46F5MUtwl2jIcVUTM96gmpNuHN0IcPW8UXdDZmfEGYQRLlk9egB5XEa7vNu1MlvwuhiC3CGNqf5vFK2DJl4dCiSniXzuSaAuLO4bvGItxi15Ewk4Jx8kmuWMkxOY8RCefDwqf0JFOZhPDSiCmWCXDManMEpINdCogl+VNYjtqTFDEpSmicwUW0ASSxBPSH4lplhwSSkNq4JSCCeVSI41SRlqkV7ezBZpuHSipokj+Hy/VQ6w4MhYRLl5jwpmakO6Al35gK9i0S+EloXiClQZOU5VaZwrKOvmYfywti5Y8IsryyykECozk5r2ZI+2kMUtJDOdJIrG1sNLVJWslleJMypN2VkI/6gT27w8XjAFFBf/WCFJy6KQotXsow2wuG/1lppmCUqYuxKUupL9Ui/SFFyswzJZkTVjqEmZw9WZLU5GGd6Gd6InESFLVIXm/ZCVMai5foKiPNl42YgTVEkkLQkGugU5B0o3uI7xeIYAoFlhx0UnNQ8gWcdoczQFSBYFCnrSolqvz/tG/yMvWxviFJXLQApTrUEE6EIJt+6VGvNorgl0UXoCB3J/sDEttCaJSihnKUy8vQF1K9WIf1iF0hkRkVSPc8ePBBGjQoJ5BFbWeojkzCbkxzBAAPHoUY8ggAtm9+2EKBRLJVVisvfkkE2sCYi9zMEZuMlgaOX5Nq3Pl/aIiYmt369dWiyfDlSf0sJUHCwUtzDGn39IU1whSFOKhjaRt2ysInJmAZOhI8xP7Vamr1PKKp8RcQEyLFrnM+VTWSauXOjRfCsBAS7A1uzBu/t6RmHxLWpYGWZlSKpYEDkaniWW5D1rEqjtEvFWkjJ6k0FSbRqnwz3eyAzCtKiRYEgpHTm/UesZbh5JWpKRckD3Mb3uvsmVIwqXYOHdwSKWehpD879tFGeWqHu0to5UEBUzMxYAEfKg6Rgm2Hm4hak5lOr8OWuoYavGl7yTkTGyLKgSXLsB978uZiITgZOFDqclQLZSBUVqol3/NIThlx/IjFLhshNl7pLoqYLVKaW5KhHb2EmIIAIYOzKJOhZuQt6GLTP2g0orGUkofzMoX1B6xQJ20lKWS+tPtD8blJ2x2OUpttkpu5hROxKEzeJRWKGoIcFn6/R42H4obpeJgAuWl1ITmLC7VeMN2ZtIyp6Jh0UC7WrWPp3dHeSVtHCuhQUpmUNRTlyaOzWzUo2/wDw+W9nYrwpyFkPkWlRGvCoEj5R9AbJ28iegTJKgoMCCDUHkoaEMKRmfxO+HysFPVMQP9JRc5QWlvz6GKjsvaU6QrxJS1I/hN+4NCPSJ/U+n+uk4umj0PS+qWLtaLJv5uviTipk8JVNE5WbMA5BOhA+sNd2diqlL8ad/pganQEsX72brEpgPiqpgifJC9HQcp/2l/rDnHb4YBQH6wgVyBDV7ktCozzxj9PJH9oq44HLnCX6ZL/F2bKOCwOQlUwEqQRYoKeKncJ9ouXwj3uTNwSJSlDxEA0JqUgiwu1R7xmOzJpxkzxlpyyUpMmSk1YNU93hhuPvB+g47It8hWUK0IDj2BIS/aHYdR4+UReri7+rH+T6bmy0TUsoBQI7isY7v3u6ET2UMqQoKSQQH16B7X56RrOz5gUgFI4SHDfnSKzv1gVLklTBRTWrc9B+dI3k6tEGZXFSRn05SUtUEsCWvqAepqIgcZtnLOKEg5gAQbueZFywcx7PdWLlKc5cug1dnrprC+Jwo8TO5zApagoxp24T8oXCKXZPFJbY5wOLCZhJS4SlmFWYBg/N1BiXtDbaWKXmMtKiFTm7ISAQW5Uyvyb1j2VIyzFqfhWQ4sGQaDoDw9w4hTEMcqgA4BCS+gCphJOrqYe/SOrs7qxky/EzgE5zMJa+WZwpPSikt3POG0/NnUxpnSVKBcOlJDj1zHuYk0rFJiwzjMkAWSClCBex4SB1hri8EZbpUT+wovTKkKSVAdWyg/xK6xtPYxS2J7M2eVS1qmM121UGyJazjgJA5ARCT5hEuVn/APGKnHIZiHbQ1V7CLBhMUuWkuzqCSDoMqUue1Hb97rFPnzc1S7J8vuGPZx84ZFWxsLbY52qtp0xZDupQTdmKSPlSIomsOcSSAxd8qf8AqAJPsE+5htDUhwQQQR0AggggAIIIIAPUhz09niU3U2iZGICx5rA2Z7n0D+0R+KmhSqWFvf8AxHuALTUsQC9zatPvGZK1Rxq1R9LbOmAyksHUQDdwHs/yjLvixtNCnQCCQWppXpQPUklzQNF33Pmj9HBqwTzuQde5r/RozL4qbUK5qUMEpBcBh2BLG97/ANYjhuSIse5JFV2DglzMQhEsBSnFCQzOLm0bhtnATEYVKQQVkChLAjQBRrGZfC/ZapuKzAhk3BupqsI1feTEBKUhUonkWIYgUBIDdo1mezXqHsoc6RP8ICqVAuXNFEVoQPnDXAeJMVxS+EOCS7eVrnTrFl2zlRIKgplMTlzIBtbQ8qvpGc7I2lMGKVU1cXAUK6P/AHjOO5RbMY05RZccdgCZeUsUsAwItYWFve0UbGbsTEk5WIqwB0Z9QNI0mXPdIez1bTv3pVhEOoJBfMcrEEKzB2r+KkcxZGtBjm4mdT8OpJZaSk8iGic3M31nbPnBUs8JPEkuQz1o9473gxkt8pBerFhQaAHpEDMlvUAtFvyRavctn07g9t4LbGGKc6SSBmTQEHsdHjHd6vhPipC1mSgTJYzKYGoS5r9KEv3ilbO2nNwywqWopII6dY2Xdb42JyhOJALJFql/mVGFNOLsW7i7/v7MY/QJqSc0shr5kmnWOMVgFygM6FJKqhwRT1EfWGE2fg8SjxEIlqSviNqnmRGLfG3d8yJqJgcoWTlPIMOE9vvGlN2b5StfYlpmxBI2XhpiDdSUqA0LO/qfqIy7eY//AJM0ihz/ADpFxwm9oOzwlZJyAcPNSQwp1igz5ilkqVdVT6xP6aEo3yPR9VOLUUn/AH7H0J8J95/0jDISTWUnKWajUBNXqPm0Se/E1MyXlzKQWIoxcX0qDQ6RkPwn2x4S1pKmzEf49x6Vi3b1bYK1JDqS7kgNVNas/T1r1js3T4niZJVcCsJnMrMWbiKiamjUZu/vHOcZkqqEDiNLuDU+g/Lx0iVkKwmjkl3eobhGj6uIQVLCktkSEgMl1EvU2PSlr1D1goykIbTmlaVJSot7EnkGp5Rbq8L4VQTLDkkqc6tRRLOWepFv3jZoi5WIV4ikqHC92d2uANaFmHWH+LJK2u4fKS1gOEl+lSKCvRtteBlaSF0S5s/iQLUAANgoEEAXAU5H8I9ENvzlZHeygFKCqKapyvoFAaFynpCsrHOfDCSQkKKstM3G4dQs4diPpSI/F7TX4mZaSJI4UAh7choAwboNaxxJ2djF2O5u0MyRLLjKlIFq8TknoUm/TtFWnJdUyoSLB6DLTK3sI7xCi5mIUQkOAHqLsOdtesJTElUszCzGZVuZFEjsPqIfGNFEYqI3xE3MonsPYNCcerTXvHjRs0EEEEABBBBAAQQQQAAFIEM4LtWvQc+8Se2MMApk2SGZhQ1v1oXMRSo5dgnZt25+1xNRllhpTBIId3e7cmB9VGtC9V+I+7q1Kzy5a8oJYk6dEigHWl9YkvhjP4GS4ToCHzLrmPryNtIsnxLmFGEcqAcE1IDkAkBKWc/nWoiXtnohVxnr7lQ+D+JQFsWfSjcSuupYekabtbZeZaJgVMJBHC5IP8pLHWMe+GGPWMQES0IL6kB3f3NPpG6plqoMhHMhx6mNTVyaNzjcminb+YJCcIsEMSksplA2Pp9owrB4ky5oVcg+/ePqXbWyvElKSylHKWICSQW6/wBY+Y9q4US8UpDlISpiSxLg1NOsbxqrQzEuLcTS9jJROS6nSVUchQS3QKvrDjE7sylnMk5/52I0NjbtHu6mLlrlDhKiEgZgApyALg2f2paFMZi1JmUQEjU5Uh35MQKRLK4t0RPTdFZ2xuilb5C50zKNKWzC9rkRTMFKUJhlnhNXfp/aNJ2gS2YrUpxQZWSKNQJ4ld4p2JxaPEUyQVEEk2YdARyPWKcEpNbKsMpVTIbGhT8RzaOLW5w0TJJUAlyToL+kTcpCZlSAeK/Sotr6RM4DDISQCgAirUDE9TVy/lAtD3KkOeTiXb4dYv8AR5IS6iomrg1o5p+ecefF7boVgQkgHxFpCXSHDVOU1q14gMSlRyqzKCqlqEhJqEq5AVD3h9ticMZgVS1JGdIKkkhyDmoK2LBj6PEadO39ySMnF76szGViymXlFy4NHYdOUNlCgh/iNlTEgOAlgxBo1fncd4QxRTQJskX5nU+8XF2vA83bnZFlQa3MA/k29Yt8zGJWAHzTKAqOnMPpZ25GKZs1GYkaAOasfQxYMNKS7UHLi5oFbhzRuTwqcVdiMsU3Y9nroSKk+RwyXIDkDk7B9WN7wljpaiHe1QeWqlAPRR+3pHalZCQ+ViC2V34jW5p9j0j3ETCl+IlSmADPlzXLDiLO19fdSFIbZhlIJJVUvlJyuQ5CmGW4cdPQNv0sJCzWjlyrNcuHLWv6tDnE4hJKQpSvMLih5k+pBtWGeKUFKYqc8JZRVcUyvShDEG/la8NQ1HeLxyzKQUuXDqIehpl7DrzHSI/aij4aFPwhR4W4U05vU171rHaDU6h0lRF1XSVaZQC1udzDXG4hwBoHJsQ7BrC9CI0lQyMaI6oTe70+Udy1mgHO3MkCOHLN1f8APpHoUxcXhgw4Xet48j1RePIACCCCAAggggAIIIIALPvTI8JABcqW5JNCUkhTnvwsOXeKsoUi4/ENKlTlrfhDN1dTEgaB3P8AmKgOsLxv2i8TuKZqm4SQFSzKXqxBoyWSASBYlgW6xafiJsbxMGVLmABNfJmUbMBWjnWsZZuRihLnoyrWHWmhFTegZ3f+kblMSJ+HWhQ8yQOTONKF1WDtE0lxmyaSqbMN3B2kmViGZRJIZPTV2uY3aXtlQlBSEqUBUkVp0Dj6xg0vBqw2PUgBUtQUQzlmNWK6qbSzmNo3OKPDylKAQBRQNzWtzV9flGp/K/uam3zVeSzyCZiAUqylQvUv0YxiHxb3RGHX4xWolZLUKga/izUNbAaRuWGwgSonircC3oANIa7w7AlYqQUKBIIIYDn1P3jStbG8Wt+UfNO7+9E6SUpQrKlxYJt63fvGo4HHS58kBWYgnKRxeaz9KsLxk+8mwl4OeUFwxOUuLDtExu7vOwEtdOrly3OoHL2jmXHyVxMZcakuUS24jDpRMqzM135sSLv3JsIQ2hsqStLhCOK4bjcXNDakKKnTVpeTKSQz52CXBA1U4OpaGGNxykzPCRLUVC6m4DQUf5X1hCTvRLFO9DFOD8CiakVZLKZtLsHP9YTzlKhMUU1LgAOoA82LAuYkcWhfhKJBK8poOvyp62iGwqySlbV0TRPIVD63iiLtFEXaskxjHToACCX6EBqFmtWPcLtEkOHIzMnkwLO3OzkxHzZZQ2ZQ50Ln0pQs1dKQ4TwEpQlyAxpmIDHh+pJ1cQcUZcVREbxTCOEnMpRFrNRvc+zG0QRpD/aU3iZmy0rd/wDMM0pe/T1flFCVIriqSJTY8rUk5QCQ13pr3I9omV5aKNzQMkMfLZ2o4du8RmAllLJYFyGBNmJ1sNbxOLUlwk0AbR260NyQG08xFoXN7FZHsbT8UC2dWYgAgULDNUN6j0s0eia4YqZXEo1DsKhzcaBuloFSglIDUqgkiqS7kk6nhFa+kIY1glWZLktVyS4UBzF3JbqYwlfRhbPZkwFlJIooUUSW5Jf0f+YxE4tZUrKoMRTNYksSE8mDivSFBimUQ1HpW7Ely9nCr8oazZ3ElSamjg2JJoP9oFP6w2KHxVDjDzUhIIJBIorkxAYtQi/KiYbLTmBSqgSMxu5ylh8sxhWT5khNOAq7GpctqwI9YcYeWnOBfMlWa4rkVl+QFOftHXo70Rs6TkUVXFWdjcMQeocGEly2sXfozFrGFFqJQx0YAn1+TD5Rz+jFuY1PI8vn840aG0EBEEABBBBAAQQQQAEEEEAGk7+YcTJqwikvMUpLMlKEJVbm+VX21jPsJhSuakMcpUHfk4v3+8ahtpSFOVDM6c2XmEunKGtRd+8VjB4VJQkkhJKnfkTxADqQWbr1iXFOokuLJURtsadPQsEEkImOARm8pDhtHPKNo3N2kZktGapp8nrQs39IznHbNNEAFuFQUKEgMWHc5XPTnFvwklSMOAASsvQOGdRP7LdYVOabTEyyW1IzDfbElO0FKQrK6iankSkEjtGg7GxngiXOAmrfKCPES9h5UhL9GJMZjvT46pypi0kJSWDBgKkNm50ix7N2qDhE+GSSgVQlwNS70Kr/AOY3ki3GLRvJFuEWjf8AZs7xJYUaH6dIXWkWr9Yybcb4kBKQnEkIDkAqYV5M78v8xquztoS5yQqWsKB5GNp+GUQlap9kFvdujKxcpQWhOZqEpQSD3IppaPmva+7s7DYjwlJIJLJIsrsbR9WbZM0oPhSwskHzHL9QY+ad9NrYlOLWJiPCKS4Twln1BFD3jUb5aC2p0jQtygZckS1qchg4Y0BZje1od7dxWThlC5slINHFe0UbcnemdMWJQBJuWZNLEk3s3UxoOOwuGlSzOnKUFtcEggszAkfKJZxdtMinGSk0yp7R4Uh1sC/CkC/WlC/cteK4cEUzeIly5S5+Tu3N2/tE5J2YDMVPmFUwuWF8oB1dquGcteOMXKC1BTLAso3GjZWsx6aQyEuOjcJVpEbg5XCpSwGBYOCyOZfUtVo6xKiTw0c0UaFRcVZ6awlMnKKigMUJos3ctVurv7awwnYwTnKSQlAZ2qXfnarGHJW7HJWQ6y5d3NXPR4c4OUFEAg17Dnz9BCU7DtYsCKdW/q0SWDw5BLNw5VF21IFavr+XhzdIc3okJeGqMzkEtdiEADKPrEkZ5BNAl+hP7I4k3bXnpaI8YsicVDylwzqJHEzju9gbQ6OhObKoqAerkJNFBiACOQsDE8lfZNJW9iU6QAg3YquQ/JgXIcudecRc+UQyg1dKsahm5Gp9YlscpgEkUYZqORcsGHIaadYi0g18xLlQKtMxcPd3v6NGoDIDWbKFSC9KhnOZIIfomo1hFK0pLGjqBrUDicEaihAjrFLqvTXsMwFutSebCEs1a6NYAu2VIhw44lnIoO7hJautMvYQ6WtOUkK4ne5qAoC3WjesMSaqerBgP3ae1PrAJL9aA2sI6dZ1PmDwwkWSb83CqdhaEVqsbM3+4a9H+0czyxbUUI5GtPrCRMB09VHkEEABBBBAAQQQQAEEEEAFy3ix6mVo5SkD90O556Cp5GGY2hkEslKQAZZIOoMsgsD6fKFd5J8tRILlalKUoh8uUOMvIk0DhgLaRWJ00zCVE/mgb0H0EJhFOInHFOJp2A2gmaRlUyQwAJerUA5aXcRd938QkyiTlPGUpFw9cof+b5xi+w9o+HMRmIKVJTmJ04U0/wAxb939sDwEpQGBJUKmpdQAJ5kuf8RLPHwdomnj4O0RPxKnhCxLCUkgVUAdfVq/eKVhMUUkags4IBDPyNIuW/yiskDKwAJYVAAFFfNu0UYmKsPwVFOH4ImlLMkqmpDJJaUFDQknM1rfM9It+53xBXIU8yYyCbIQByoHTX5wywOw/wBNkpUgl0hRZY4RzVSwYBgOQbWJHdnd6RPJkzyCoEhOSWaVFnYJNhY94zKUf2LnKL0+zZdg70ycQhLLLnQgnR6kBgekI7a+H2CxiiufKznRiUl25pIjFd49zZ2zFibLUVSKEqURmv5QKv7aXiwYH40TVtJlSkqUzODlct+FKbCOePubUv8ApXRJbxS8BshJEqTMQTUHKtQcBmExRevRUU/A7ZxG05mVKJaUJIGZZpcUIBdZ6CnOJTHbrbS2qtWeSiTLBqVpCTVnKaE2/OkXjdX4by8DLAUFKXfPmLAXYDT2ekZrz5F8b91bM+3n2qVTJeFlJOZwCEpSkDmwCXs8PNp7PnIlBHkvV2ccyCWB9dYvy9kyfFK0o4gwfMLNZgw9TW8VTfzFCVLUohNmZs1WofMPdoU/FCWnqjPNv7U8NAly1hQNu3yD6wnhcFkkDMWUaspwHc0hDd7ZxnKM2YfKQxIBD6ONRf2MWHFAFNzwscwYJJe1X9vrFLfH2oobUfaitjCArJUKMSLsauK6CF1zMrkAXelmFQBzhRUlJOUEmzBwzXamlHpCSkguA9qUapAt6j5Q2zd2SeGHiN0S7tVRLEizA0rWHqZQFVBgmxpycto+g7w2waU5UpAJFnahBFy/VqdIXnzLgOGobOA921NRCJbdCJPdDHHzOIBS1Mb01YJBA5dD84jjOyhwXyvToSD7A1boYcTbqCmdjROtLu9DmALekNMXMSqgFQyVUIDgsPVn9obFaHxWhsUjiBLl+TvW3e3vDcpNQaMLa0/uHhwUqdLaEP6Elz3+0crkEMr9ohxW469WzfONjBBNNbs7ahmb3EK4Sc2ZmOXKz0fianqR9YSEsaGgIHp+X+UKFOUm4Li/8VC3KlfSOnWc4nDgBhUsFEvXTN6W+cNlS79GprrD+aPLZi55hsxd9SHN+kNJYrxWuedQQIAQ3gjpaGvHMB0IIIIACCCCAAggggAvUzC5yqaqiXDkMVZQFkkGwPCWH7w6RRlpY/n2jSNoYM+HkSCUAJSCQTmWSxp0qwub0EUvauxFyggl+J6WLsdOTAVhGJiMUrIon8/SJvZGOOVMsBROdLNd2v2cpp/WISHuy8WZbkeZLqFHcNX2ISfSGyVodJWi57XUJslSCCSACSGBDDN/SkZ7MFxGh4LEpZKZw/ZAU5DEkk16m79RoIXxe6mHyGdcmoATnSK2AF+Tks8TRyLHpksMix6Y2+HW3xKSqX5QQcxtT8RJpcsAK+saRsvdOSCMTLWrKnypYIS5NSac68+cY3jdhz0AIRLKEBTlyHWXYGlVagAdY07dDeLMgYfE5lKTQpUeEU8ordvb1jkkr5IzNRvl9zS8HLkzZaSUoUCKOAoHqHFuusY5v3u/JwOPTiEIEwLUHTlKEIU+mVLWvURsOzUnIKADQJsByfWMz+M+NymXLVMU6jUFS/LzKU5QQ7X5RvwOluKNV2BtET8OiYAKiwqB0B5R3tDDIKTnLJeugiu7izkysDKAcghwrjObUlyGHvGa/Eb4ozSpcgAprSwYNTq9qvaOp2kjvO4pdtlv23vNgsKop8RQpZLEEk8woUtc+kZLvbvUcasS0g11Ucoa4LOwo1zFXTKnTySAtfYEig00jQt1d2Mqc6xLUeHzJAUFMLKOlulxSMy449vsXJRx+59neHwBlyEJuUgHQtpR9KfLrDVSwEFKiCb+XV3AYWccxrE1tBGQZGo45Air+U21teIeZinctUUJNQWN/YwmDb2xEXe2Qi8Dy8xehfm4NHBOX6xwMKojUmzsSQ9PYAfOJZUlJNWKSCodXYgP1GkKI2ekkuXL3AuQaGnf6Q/mO+oeS5OV73uKkFxlHJ7D1htPxaS78NwakAF6V6sHP94XxKVOFOwanNwSzi9CDFXwuIUtavwZjTu7fnmRHYK9hGPLY/xixmrletRd3JIo9q+/aGImly4ZgAVM7Kp9z84WXLKkk0BS5AHRww10ZzHM9DpyuKX68va/pDkPQJSH5BNKvmYAv97Vj3ICToEVAevEDQU509RHJUc6nHEALd1F666kXjgrrwigNBck5rvdnJ/Igo0eaFKQzZb00LHrR49zlbFQB5CzmjPqzn6QniA6uEg5SeKxI4W73+sKSi5QPK+Q+oYD0oT1cR1gIzAUqAuwLnoHe45AmOsQgJzDUpFbvwhR9HDjv0hxMcHMwIJzHsAXbkxIH8vWEpsl1tQFYY1A4i7dgS3SoEcs7YyWOEA/mg6agj2hvl+UOpsviSKEhgrQOGDV9o4mIFTWpOWlGe766iNHREmPI8j2AAggggAIIIIANhxEjxAAgABKgAXLJNXWBZ2cOX1vSIDHbGJzKUQyQUByWIBIITomzE3r3i04SSES0qY5jowBzE+W5Av8jWGW8y8sgoSDmVlCQ6cylEpBKm8qXPOPLxyadI8uEmnSMkngBagC7HtBImZVAmz17Gh+Tw829hPDnkCr1cWfVqCkR5j0+0eonaLjgZJmhaQHKGFqqWq47O46Rb9gbUQlkLSQEGuV2eoCQNS7/OKPsvbWUTQkHM4WomteEUH8RV6PDhOJmInIXMNGdKQaEsxUQLDM47xLODkSZMbbZt+CVLmJCxLAmNwAgOmjZidDe2loyTefFqk4heVKnUo9VqDkU/C515MBF23f2pMSCpRZ2Ba9bA1Pzh7tXd/xwoJKEOABR8yg7AnoSS0JjP8AgTGS1ZX92d85iVCSoqmLZ1BwmXLoyElRBy878rmHnxMmSp2EEwMrwzdWcZv4CGaurWip7R3YXhQ4AUknimKJNa5qAOpTOHNK2MTW727kufKmAZyZgAKprMP3UIsm1yOXaNuS8GuX2JTAbyS07NaWSsZSkjxEjSpcqPqYzXZ2AlbQxDlYQVGoWtRJA1SWYMHudI43x2bNwuIVKyGWgkkAkVHM0ABvprFx3A2JIny8iQhExQIKgMyxa4SpiHepPvoyuKtDK4RtdvonNgbqYeQlKUAZhV8zqDtcB3BYfaO9p4goFqF01YuOnO0cbL3En4bErUZgmSyHlrPmvVJHo8ONpyVFwoUF3LPX5XvEuRMmyWnsreIeYQoAXZnJLBnJf09xaGicEAq1DQ5UqFCALF60iSxEggkmrEApL9xbuz0sI5kparqAsSS9fxEm1zb1eOqVIE9DNGGSCySHFhZmN0k+vZ47CQ2oNyObdRcvyhUSCl3JW5DGhfq4DgPSvWGE8sCSq1KvYculvf36tghljUCYQ9QBmDaJrQj0I59Ih5U4Z1jIQgAMCnzcJvWrgacom5GGBW5djQ3D/iBAtQv68xDPaODzpzyyUOW4WHDoQ5uQOekUxaTophKtMjEYYsKZgcvJywzED1+UdfoBBVTyg9CXHW2vuIWwpUkFJBUEqLkOByeo6x0pNQmmZntpQHMk6W+cMt2Msb4iQMxBpUFwQ/JiW5ExHpBOYjNwu/MgKFHtcac4kZgUe3ADrS5OrVDQ2xE1kEEc2PPjObqbNXvGkzaASQU1ool+dBxEnnr8usJ4cuKB6EKI/CAqr87n0EEwMFBnqWBNWzFx2Zq8yYdKlZQyWYFVCQwcZgSeyVD1gNHC5VDYuQhq/jq9Kgh6f0hDHKWcylFJo9LqBU3qQwPSHiphZIB0zKNKMpSaC7u1dGOkcYdkpSFVKFFKkl2rQK7W5M2kcOWJ4j/UYhLLQM2cMQoUUlJGqqjrztEbiMNla9SpgQ1NOlekSkhBDLYsXcguCm5Ubsqwft3hScUs6nUzJUHNVO4LGlQDy0a0aToE6K48ew+x6ENnSb0YirtU3tDGNGwggggAIIIIAPolGFw4QjMqYnhBykCYBm0KgxNxpDHaO7aphQPHlgKUVZX8NWQJdLZkgk5sgPeHeGwBmTFrSpCsjpBC0qqGD1IIaJCfspZUhkE5UkOUumoAzNrzH+Y85L+DzEv4M73k+H2IOYokzJq10zpAWANWykipdzypGa4vY8+SWmyZqD+9LUn6iNy3n2ZkSspK0qyhCLggKDLmHV3IGjV9adjtp4+QypeJnZVmiM5LAskJZ/xU9IohOtFGPLXtZQ8BPCFgKq/m7FH/ANj7RPIxHiyEhFFSlsT+5qroHDwufiNiwWnCVNJLf6kiSslizcSHb+kd4bfZBSvNgMGrQlKDJJFXcoWPpDJK9jpb2ey9trSvjHlKqA2YDnQNZ+sXDZ++KWSiYoBILBKWNxW1uTxXP+LbPmSy+DylgppeJmpJfzecLFMoPWK9ikYBSsyJuKlEhxmCJwBuxIyH5Qp44yE/TUjT5215GJCU5ksl2SNE1oebsbRIbNUJTeAAnkAip65lE5a/4jF5ByrGWfLWA7ZwtDuDUuCKHrF22TvwuQgZQFKoCQqWq/JlaW6m8KlhaemLlicXpjnf7ZypxQqaVh7JolJ6vkJUa94uPw53clyZaSyuYc5gD0tlPoLRA4PeOXOJM0JQVM3ir9gxSlL63PbWLXs7DIyZkTFqVzlrGU8gMhcC14E35OQbvfSLPj8qJZL20/zGU71bwS0PmKq0ZvVwde0WnerbBRh/NMSScvEsrrzCS7gcu0YDtlUxU+pPEaPQVJ9u0M4rI/4GtLLKvCLxs/FnELCgSEn8IqaCjGhAq8Ts2UmW1wAC5JYOLOXr78oht3ZCpcpASggC4o451Jq32tC29ePWiStYGbKACcwLHsGZvy8TyVypE8opypHeKnJUTlLvVmclmBa1+9YaKSSKnh5Gofqw1t69hDPdjFrmy8yxoWbl6evd4kJozJdw9Ba9TYCxZzWsbri6NNcXR5hQ3mLgg/s8QI0P7r6nrDnEYMeG6gakkjK2WlaUbQ0jjDSMyxmsSSRmKDo7Ur/iJLb2OSwlhaRlY3B6BJDuQKVfWMt29GH2VmZLcMEkuP2qsOGxNCq2nO8MpuEJLG7u4Z261sSG5XiSkhRzCY4NbuKkkXBs3Ln3McKw4y5Q7V5ClK8hQGvWHqVDlKiNmYYhJcCygWpYlmPt8oj1pKEAVcEhqUGZSSe5t2eLFi5BY0o55hyyC5BPYDu9LRGz5JCVHysAoqPUKbKPRgaVMbjKxsZkaPOoE0oerZxYfbTrCuEcpClVZJcaHKS3c6evWElhIzt+Ip7JetNSDVx0EOZM0FIAFOFrUcnVr29oYxrFxhS5FCwygC5oryluZJ/JhKeo5yGcqUxOhIcKLDplPrHsoqLM+ZLkNclg55cxTrBNkuErJIGWhP43JNeXD8yLxnowuz3Z8gImBCVFQSouW0OYW/ZPC3IGlYbYiaEgzJZIzA0tZRIpzDivaJPDyCpMyYknjzcJGVwpIfKK8STmuzjnohJwgKQkglwQk1bK7PQcNLuLARyznLdld2hLy6g1VZ2FQQATehMMom9s4EFQymlNQWrlLB2vXtETiJOUs4N7d/uKw5Ox6dqxKCCCOnQggggA+iMHOlCUQJYSGOZphICiohvLWr1iawM1BLBJAoDxEchZucZ6jahSVDRgvoSSyEJe6Qyvlzi3bImZCtQL0SEPZy6nfUhyewEedGR5kZNMmFYoGiTMDzAnhmH9gFStLOwP1hvNOcLOaaAleVwtJGYkn9qWfKaDsI6wJbMUnhQkpH4nIKlHuQwhwuZkQz1S5Ae5ajgauYZ2OSbVsoGK2ykzQkmeFJGZQMnBzAAKkkmWCKke8M8TtjDhReZJF/1uzZJszuqWsHlpEurZTzJyyFKKkeGAElysFKlKsbv8hyiv7d3GxM5vDw60hgCpbIpmc1UzWeOxk9Ji8c30dBeBU9NlqzfuYrDFiDfK6XrEHtPY2DFsMg/+X2gFN/LMQVQkfhrNAPi4jByv4p4Wf9ssK0eE5m5+CSXnbTQTqJckq+cxaIo19ypUn8iOnbMwp8srHJP/AKcwfJAhjOweHBbxpyG0XJF+rL+0WD/h2yJYf9Jxqz+6JEv7qMR+PxmBJaWnFr0HiTkm9LCXAM5fk73exSZJOUyZrsOJKgQ+gcEO8X7ZGOwcxCvGwIzaqkIykEcykguO0ZcnGy0VlyiDoTMUefJhbWJ/dzaxKggKyKWaAKQUj1WqmkLnB/JCckH8kS8/GJMzIjxylwE+IpS2c0uksLCp0irbyYlcvEAKZOVnGX8KixqK+kX/AHg2DtBK5X6t1USoZM3qtALDvyhOdufi8uZcpE1VwqZMfL6pSOsLi+IuD4u2jjATyZaCUoSSzVDVA4q3o39ocYnDoU4m2Z3cAnkCkDqaHmIoJ2zNGJyK4KswYDtQMQTFunbZSiSCsocB6EE0Hld3LAvC54mmmhcsbT/IunZ6QMidKEoq1SWAAazdDWsRCtkqTPKkqYKUCH4SkatVmNdYNm7yeIqirByw0q4L9PpFhbxM2RjYnMBdqswdWvaBuUHsHyg9iOxlstjxEkOSSEkeVklqEGGe/WDOcgpoFa06vmeoPCOjpMe4bAzJc1ZmKNSGKQ+UOSAGsaO/WLJt3ZP6TJBDE5GUzkkHQNrmKQo8ngVKVnE6lZRtyt5EzAcLiSylMmVMNxWqCeRMSpYTlgpDuxpwqqwBAo1C9bHrFC27ssypnACwAqHuBWvo8WfdievHzZac+WYE5VmgcJZltqWA9YfKH+y6KJ40/dHodY3EMa1diQACogDtR6U09IhV7RBSoEMCA9C5T06UZjGwbG3VlYZJ/wDEUWzLIDlqUagHQQTd3pPEQhGZWraPaFqdeBafHwYsSkhRGXjLPmJDnicm/wCyQ3XtCqMOaZPK4bUhywzPTy5vprFy2l8Ph4yzLAShSaimXM7gXdjf2isY7ZsyStcopURlTVrlxQaUU5r0hyyKXQ5ZE+hTZkhRCq+VJKQ5UCWIL0uolX+2PJ+AzoIukLJBAHCACcig75Xf3fpHv/EyAvhWODL5WfNRRI/dA7xwjaSsoPhq/ZVmAZyEo4COVL9TeOb7M7uyRlFXAHZYAJqA6QnUuxYKmB9Qr2QzEJC3SSAFD9kFlEhLaagH94Q0mTJs7LkllCixzEsAxJIAApV+dDro/wANuvQGctS+hLCpJNtYw2oq2Z0ttkPjsbLmpJQVBYzAUoAGISocs3UxC4iUFFw4VlJylrpanQM/Zot+Nw0uWmjJb7mr9Ip+0VAqpp7w/G01ofjla10MyGvBHqlOXJcm8eQwaEEEEAGrn/mJv/8ANX/ZMi+r/Uyv4R/7QggjzWeVL4klI8i+yvoYkcN5fz+FUEEbgUY/BLSvKfWKZtm/vHsEPkbzfAYT7n86RDbc/VHsYII5AT6fsy4WV3P0iMw/60fnQwQQ5dF3k6meb0+xiy7if84jsfrBBHZfBisnxZvmN838ifqI92j+pPr94IIjn0Ll2/wfOm+H/PD+JX/cYj8f+q9f/iYIIp/5Nx/1Etief1H0i8bE17n6rj2CFZ+jPqeiw4DzK/hTFq3W8qOw/wC0wQRKuySHyMp328y/5/vEZ8KP/wBij+Bf0ggi2X+JleP/AAm6Ye6u33hbDWV3/rBBEUREfB5tKyu4+kU/a/61fZP3ggjj7F5OyHxXlPZX3hsjyDsPoIIIazo6/D2H0XDmb5fz1gghT7Mspu9XlHb7xUD+fYQQR6GL4no4fgJwQQQ0aEeiCCA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40" name="AutoShape 40" descr="data:image/jpeg;base64,/9j/4AAQSkZJRgABAQAAAQABAAD/2wCEAAkGBhQSERQUEhQWFRQVFhgYFxYXFBYWGBcUFxgXFBgVFBcYHCYeFxklGhcUHy8gIycpLCwsFx4xNTAqNSYrLCkBCQoKDgwOGg8PGiokHyQuLCwsLCkpLCkpLCwtLCwpLCwsLCwsLCwsLCwsLCwsLCwsKSwsLCwsLCwsLCwsLCwsLP/AABEIALcBEwMBIgACEQEDEQH/xAAcAAAABwEBAAAAAAAAAAAAAAAAAQIDBAUGBwj/xABFEAACAQIEAwUFBAgFAwMFAAABAhEAAwQSITEFQVEGImFxgRMykaGxBxRCciNSYoKywdHwM3OiwuFDY5IIFSQWNFOT0v/EABoBAAIDAQEAAAAAAAAAAAAAAAABAgMEBQb/xAAxEQACAgECBAMGBwADAAAAAAAAAQIRAwQhEjFBcTJRYQUigaHB8BMUM0KRsdEGIyT/2gAMAwEAAhEDEQA/ALBRSwKCilAV6w8vYFpYFAClAUAAClAUAKUBQMAFKAowKUBSHYAtKC0AKUBUQABRgUYFHFKxhAUoCjAowKjYBAUoCjApQFKxhAUcUYFHFRsAoo4pQFHFRsdiYo8tMX+JWk9+4ixyLqD8Jmob9qcONmLflVv5wKrllhHm0WRxzlyTLQLSgtZ292yX8Fpj+Zgv0DVAvdsrx91UX0Zj8yB8qolq8a6l0dJlfQ2MUcVgr3aDEN/1SPBYX5qAahXXZtXZmP7RLfWqJa5dEXx0MurOgXuK2U966g8MwJ+A1qDe7W4cbFn/ACof90VjESg2GB3n/wAmH0NUS1s3ySL46KC5tl9je3uUSlhj+Zo/0gH61VYrt1itZVEXSMiNcYzHJpAAJ3MVBPDlEkTJ31J+R0/rVbicHbzawWGuySPHvf1ql6jJLqXx02KPQ6F2L4rdvpe9qSxS4IbT3WQGIVFAAgn1PStFFUP2OWVP3of5cgaTmFwEMBv1rT4vCG2xU6+PUda26TM5JxkYdZhUXxR5EaKKKXFCK3Wc8RFClRQosRmFFLAoKKWBW8qCApQFGBSgKAABSgKMClgUgCApQFAClAVFsYAKUBROwXViAOpMD51Eu8asLvcUnost/CDVUskY82TjCUuSsmgUoCqW52rtAwqu3kAB8zPyqMe1zGclsD8zE/IAfWs0tZhX7jRHSZZftNKBRgVjn7R4hhoQumyqunqxNRnxd1pzXHM8s7R8JgfCs8vaEOiZfHQT6tG4u31T3mVfzMB9ahXO0WHX/qA/lVn+agj51jfZCdtfIUvL61nlr5vkkXx0Eerf3/Jo7vbC3ByI7kdcqA+pJPyqtudrsS3u2rKCPxM9wj4BB/fOqi5i0TR2VfzOB8AaZbjNqJViw/YR3+agiqZarNLqXx0mJdLLf/3nFH373LZLaIJ6zq3z5U1exDt7zs3gzE/UxWfu9sLS/guH0Qf75FO4DtD7ZwBbKjYFmEzlLjQciqsZnl41RKcpc38zSsHArUa+BY/dRmnwiOW87bTRiwBOXSdTAiTtJ010A+FNXcYBILR8frBrOdquI5rMKzDvgHS4siG6gAiR05VCKt0Ns0DYy2h79xV/M6j5E1FucesDd9OoS4R6MFg1hLJ7o2ETrA6kkmNTVle4bfYZil1+clX+WbU0PnSRqjp1ScpJWade0eGJ/wAUequvzK1Y2bquJVgw6qQR8RXOGkHKQQehBB+BqRYuXMO4ZQUfoQQGHRhzB/vWj0ewPTWrhKzotulMKZwGJFxEcbOobykbfWpDsImaDKIZZBEx5GPnVPjuFuRIbUawZM7fiukgfCrhTtRRqaANL9i2HZL2IBYQba6CCD3zBkIonfT9qukcYwoZZHvLr5rzrB/ZdAxN0czZn4Ov9a6PizClgJKiR1jmPUVZCbh7yK8kFNcL6mWy0UVIxAXO2X3ZEHkQQGEdRrv4U1FdmM1JWjgTi4NxYiKFKijqVlZlgKWBQUUsCukVBAU3isbbtAG44UHaecamKfArLdu7Yf2KMpYd9oif1Bz061m1GV4sbmi/Bj/FyKLLBu12HGzFpIAhYBboC5EnypN3tSfw2vi/8gP51mbFgAA5QuugAA/4Hoaj8T4/asGGlm3ygSY6k7CuK9dnm9nXY7C0WGPS/v0NK/aK8dsi+Sz/ABE1HfiN1veuP6NlH+mKqeEcUGIQuFKwxWD5Az86qeOdobtq6baBdApzEEnUA7THyrPLLkl4pP8Ak0QwQTqMVfY0VxRMnc8zr896CoKr+BcQa7ZDOJfMymFgGNQeg0I+FWazEkRVLLqrYRcuBQSxAA3JOgHUmqnF9rLa+4MwnRmYW1PlMsR4hao+0/FTduG0p7iHWPxMN5jkNh4yfKtt4QxIGkxmMAT0JOk+FN1HnzL8OB5N3sjRWu2sHv21jnlugn4EAH41ocLxBbqBreqnnEa9DPOudsPI+IMj5elXXZLiAttcQ7MAwH7QOU/EEfCknZPNp+CPFF2jYCsr23xLD2SqxAOckAkTGQCY33Pxq1xXaC2g7wbwGUifiAPjWW7QcSF17RW2UAHMCWkjbqNIqePxGN8hT4thohCQAISEnkSSIJ8z8qO4HvRmvFyB/wBy78MisOnOoWMeXuHKRLPodxJOmnOtne45aWcoL+SuR/5BSBVUY3uzqZszhSxpfwZleDXDolt/Ngtsf6mn5VfcE4XdR1NxVyqDEF2YkrlEkjLABbbrUU9tf1bOXxPe+Xd+tHguMXsRcVDcW2GkDKgLaKzahiY0G4ncVKkjLOeacfeuuxpy5jQfQVmu3Tn2KAka3BpM7K3gOoq4t8Ny+9euMecsB8MoGngaou29mLdsiffI1JP4fE1KHiRllyM5mBUfkI9YNdFwrSqwDGVevQVzvCgaT0Mn0NdD4XiAbVrWT7O3MAnXIu52qPV9zZqPDDt/hG7RcN9tYfMFLIrMp3IKgtAPQxEeNY/F3i9uwSZb2ZBPgrso+Qrb8ZxISxdY8kYerDKB8WFYhrHdsW/xZdfA3HJAPjBU+tEvD8RaT9T4Gs7KicLbnkXHXZ2q3AhYAPr/AM1X9nLQGGSNiXYfla45X5RVqRRLmZRgExSCrT0p5TRGkBqfsxWMYfGy/wDFbNdTdZBB51yf7NMUrY6FIMI6tHJu6YPyrrVTjyFIyKWxnu7iLhWD0Cr8TrvzGU66EripOOy+2uQIbuydNQZiec6GmCK36TbHXf8As4+u/Wb7f0IihSooVrswmYUUsCiUUsCum2VgArEdti7Yq2oByrbBJkxJd+Q0YwBuelboCsR2o4gq4pgXUEKukiR3Q0nXx6VzvaD/AOqvU3aFXl+BCZ2jb4n/AINYjjF3NibpPJsu/QBf5VsWxiE6tJMfrN8l0NYe7q9xurtyjnO3LfauF+1no9Oryx++ho+zWIKWXMqP0hPemPdQch1qk4xfzYhzM6KJ22Uda0PAeHK1kE285zvuQRoxWQG0nSqLjCxiL0ACGVYHgoHLyofJk8W+f4v6ml7J2x931/XfmfA1aFuknXlG3nVHwBm+7rkUkl31IIUd7LoRz0q5tqwUtdaAASQAAIGpOhJ2nnSZTPxMwd/CkNdLaEXSCDvrLAx0Ouvl1p3h3EDZbMFVtPxT3dtVPI6a+Qq14ljMNcyH2dzMfduZkWQT+IMzSs9RyMUyey1woHtkONZX3XUgkFYJysQQRo3LSiVt2jZilFY1jyJpdH8yPiMl1i6lkLkFk/RMA20rLoZPTnNX3ZzgNsTdW4bn4dFNvLqCVdZJzSBofnNZEjmDIPPXw6+Yq+7GXiLzruGTN5MhAB+DEfChO+YZsXBjuErRq1wdpSSESTqSFEk9SQJNYztjczYi2FEQgjQgznbw8K3YNYrtcs420Dtltjpvcap4+Zz30KcKTJOkSxPPqfrUlOFXW921ebzt5B8WNRrSkmBzGuw00J32rUYrtmATltltT711Rz6IG+tUxrqdjUSyxaWP+imt9lsS21tVH7VxP9utWfCeyV23dV7jplXNokkklSvNR1pl+2t07JbXx7zH5kCpnZ7jV29cKuwYZWJ0VYhkGmUDSG5zU7XSjHkWfhbndfD6F6cGvj/flWc7cp+ht/5n+1q076cqz3bK0zYcQDo6mBqYhhMDzHxqWPxIxS5FBwjAllzZe77K7rBjOEfKPOSulabD9o7Fq1bWSSqIIVDuFAIkwN/GsvhLrGyLYF0EMT3UZgZywDG0FZ50s8HcCSCo63MtoDzLsD/pNQdpvbqdKSxZIxcpckSeN8cW+AAnOYOuuwLHnHJRoJkltgjhXB3uXMuob8bf/jB3J/7hEwu/MxFHgEsoZa9mI5WVdjH+Zl7vmqg+NazhOKQ2wLShUHJY35zrv1nXrTp82UzyxjHgxdepLFgABVEKAAB0A0A+EUtyANYHnpSM4nfXzpWn9ikZSMmKQTDA/l723gs0h8Z+qrfvDL/FFSCPH5n6Uk4cdaAJ/wBmWPY8REgKvf1Ea90yT3jAkCu4qa4p2QQLjLRJMZ+cxqDy2rrd3iAtMFee80KY0AyswzHkO4w15x1FEXQ5KyLxDDqLjsPeZUnU/hzCSNh7w+fpEipWIuS7DXVQdvHeZjnppyOvKmIrdpJXB92cfXKsi7IbijpUUK2WYDLqKWBQUUsCuo2VBAVznj9jPjLxLLGaIA10UL3tddtOldJArnWNuFsTcOgBuPEakwx1M6AER41y/aL9xL1On7PXvt+g5hsDEDMQP2QF/rXPWtQp01Fy4D593/mumoKw/GcB7K9cVzlt3W9pbczlDmZVjy94jwhTsTXHq4tI7uCajkTZa9nOJWVw5Fx0XK7yCwkKTmHdmW3MQDtVBjkBuMdAXZnZR+AEyE00zBdSOpjcVHdymmZT0Cur6nplJq/7M9nWzi7eGULqiNoSw1DMOQG4B3Mchqnb6GrhhgbnxW+iL7hGENqyiEd4CW8GYliPQkj0pXE7TPauIo1ZGA8ypAGlSnujrQD0XvZgOZhO6hUHUR+8NCPoY6EVMtcZu2wVtXGVZnZTrAEgsDGgA06CtPj+zSOzMjG3mMuuXOjHXvZSRlbU6g8/E1BfsSZ1vAeAtn5TcNJre0dCGoxvGo5FyMwGMROgk6nmYk/IfAVseyfCTbRrjiGuQFBGotjWSDtmOvkFqTw7s3ZtEE99hsWgweoUaT4mTVs9yhFOfOppRiqQdY7tVwi9dxQa3adlyIJA00kkSdBqa1uc9Kz/ABXtg1q61pLYJXdmbSYmAAPEc6nG+hlVtquZWv2Yv6hV7pO7G2p8NmY+g0pdvsZebdrY9Wb/AGikXu02KY5QwXwRB9WzVAvY64T+kxDeXtWOvkhMfAVBcPQ6b/Mfukl3ovrXYgT37pPgigfNix+VXHD+BWrElAcxEFmaTEgxpAA0Gw5VmsDxO6hBFxyh0DM3tUB0GoPeAk6wQQD6HW4fGe0tq4gZlBjeJG3odPSjsZMyyR2k7T9dhwrRhwp1IHrUO6HOzR5LPpqaZTCkSSWP7qLMek0Gch9oe1Xsz7KzDvEsTqqDy5t9JG+wyV2891pYs7HaddeirsPICm8LdzJcY6uzpJ5wRcZviQvwFWfCcSqqwb9ZMwHvMmYZlXbWNPEMRz0J7PhR0NNCKx/iNWyv9u66SwjcSRr5U9w3HvacvbOoBkcmUalW/keRqw4iiufaYVGUmVuW8jKrAdQBlBHn0O+7fDOD3mDZVUhoDEXlgLoYJQNBkD4bUuFrdE/zEJxayKjXIk65mIMGdBI5bjyp4WfH5mk2LeVFWZyqB190AbClKZ5EeYj6mflTOWKQUvMKajzoW/KgZM4KAMRbYQGkwY6KxrtPEICFiQIIMt7umoDdB48tDXFMAf0qef8AIjWu522kT1qUfIGc/wCFcdu/f8Th7we2ilVtK4kH3iCjETBVQQZI1IkSqjR5arcfxj2fEvYuoYXLLujlQPYogX2hzk6I0LOkSAZOsWiOGAIIIIBBGoIOoIPMRWnSOotepzPaC99P0ERR0qKOtdnMMsopQFBRSwK6rZWBRXN7Vtc7OQJYnpsWLfU10a++VGborH4An+VcmPFlX8QWCBOUmRpqNdR41yPaD3iu51vZy8T7fUv9T1+VVPGuP27HcP6S4fwTpB/XMQPKCfrULHdoVW2WliY7u4BblqNPMTtWXskmSdXuHVjBMHXTnJP9K5vJWzsYsTyS4f5LVuNsDtbt+Fq2sgfnbn5CKm8J4y5bKrB9zkdEQkASQlxTlzQCe8I03qzwHZhVSGkMRBy5ZEjXvMDr5QPPc0LcBcF1IYPbMKy2rhW6pEggqCFaInkZ11BJj7z3NP8A52+Dl6mxw99XUMsw2uuhHIgjkQZBHUUZeKquAWmW2wdXXvsVDb5SFPLQa5qtkPhFBjaptIreNcQa1Ze4G1Gi6/ibQbDlvvyrELASGUMzQS7CWHOASec6+lX/AG1x+Z7dkbL338SfdHwzf+QqkZgQWYHMzQpzKBI7zSN9iPDWpStRSXc1aVRtzly5LubLszii+HWTqhKHyABX/SVq1Z/Gsv2SuzmSTsGgQNiVOu+xt860vswOvxj5jWolGWPDNoL248T6E/OIrn/H3nGXfzf7RXQMg6Hz/wCTXPeOL/8AMu8++foKshyfYjj/AFI90S+AW5vL3VeQ4CsoYSADMExIE1pLxcKRc9latEEEEooI8VgjrpJrGK+3KOebLHXURT9zL7NifZAyIkS5HVWMyPKq4vajoajT8U3NySXqI4avfYAsLbMNNRmQNOvpHmSK3mBwYt20VpGVQCJ0B3IGwOpNYTAYxkuI6RKnQEaHfQ/HQ8jB5V0Gy3tFVg5ysARoBoRInnPhTbu2ZtRDg4YLkOF42UnygfU0h7hP4Y8yKdgUxj3ItXCvvBHgjkQpIj1ikZTIcX7MtauF1KC20nKXVGWeQzkBh0jlppvVauEaRlVm13VXMHpIBE+RO9R1INtdBmlpO5O0Sd4iNJq27P8AF/u7FWn2bxMCcrDZgOYIMGNdBvEU503T5nSxLLixcUd1zruQDhXDRPf/AFScr+EK0E+lSeH4l1uQCRcOikjXPPuON2UkZSDtM8qk9o+Jpda2LZLZGze0YQNPwpIBIkT5gVDt57jm4Y36iZ5ALueQFQkuGqLsMpZotTWxuOHcSF20r+7IMiQApByssnoQflToxKkwDPx+tVXZewDaZmAlrjkGNY0WQemZWNXSWwNvjU2chqnQhqJVilNSaQDuHHfXzHz0rueEeUU7SAfiOVcNwrfpE/Ov8QrtPCcR+itA6E20Mc/dG43nQ/A9KaaTBrYznbLggu4vBu4HswxV5AhlA9p7O5O6kqpA11UyIJK3JFWGMwofKTuhJHj3SpBHMEMfl0qFFacGzZzdc/D8RvLQpcUK02c0ytqGBKkMAYJUhoPRo90+Bg04BXD24hftNAuXg66AMSLi+Cse+q+FXGA+0rFWoDxdA5XBlf4yMx/ebyqvF7UvbIv4/wAf+nodV/x7Lj3xu19+XP8Ag6Xx+5lwt86f4T7mBqpXU8hrXG8NwGZnNO/dykT06n4CtjiftLsYnD3LTKbVxgBE5l95SeSuNAfwx41WcNRGWQNJ96QwnoTLa+BioarNHJJOPkZtJhnii1NdTG8cwvs2S3Jbu5tREFjG0/s1Y9ncHmxAIjKhn4AlYH7tRe1axiz+VI+A/nNSezWJCXdTAMDXqZT6sPgayz/adfT/AKWRrmbkA9fpTV7FKvvEDxJAHxOlG97IpY7KCx5aASd/AVzVwwM3BDnvEnU97va8x1pdLKcWN5JUjovtwRmEEHYqcwPkRSPvBjRT5kZRA58jTPBsOVspnJLGWaTJzMS2s89QPSmO1GNFrDPBhn7gA/a3/wBOamlboqexisRijduvdP4j8ByHoABUn76fZJbCIMr5w/4iROh5RBj0FMYaxmZVXnlB8yRPzPyq5v4O1ldERc+U6y7RodjDajT+tDdytG5uGPHGElb5+RF7PYjLiLfQnJ/5CB/qyVvDv4dK5ncvao43yo37ygT/AKlNdAHElIBGxE+h1+lRSrYr1T4pKa6olu1c24rczYq8f+4/yJH8q3a8TRjCsCRr3WBgeJFc6vaXn1/G4k+Z3qyHKXYz4/1I9y+7IkfeRP6jx593+U1tbyK6lXEqwgg8wawXZxSb4yme48wdgco6GtrYwQ/Efi0n10qvoi7UtPI/voc4C5ZE6qzD4Hf61u+zl0thrZ6Zh8HYfSKzd3s1ezuQggu5BN22BlJ03aflzrUcKw/sbCI3eIkmJIlmLaTE7x6VKXNsMk4yxRj1RYLRkeXr/QVWniGvdUEdSw+QUH5xTb8ePtMiox1AlUkCdZLEgaaVEzmW4twVsMxBB9kWlHjQfsseR8+kioq4RomO71BGXT9qYrZYq8+UszgLz2UgefnGmtREw3MKhJjU27UmR7xhZn1NElxbmvFqpY48NWZe1YBgllUHmTJPkokn4VccO4aHHdBUbM5PfPIi2gByHlmbbkJ1qa1lxJ90mRnCoCByMkLr4d6km6EBLmBMaHLptqUmT8POkopBk1U5quRdpilQBQAAAAoHIDQAbnlTTcZ/VCk9M+vntMelVlly4OVSw8QQAOYYudTEHQU6VAEK65v1cygeXdMjpPyqRkJ6cRz6CJG4BzET1imr2OgaayY0Vm/hmPWqw2Fkk9TJPsmPqxUnrUZeJWlYgsuWNMxRlnwyoSDrG8+VFAXNu65uIBmIzKTMoAMwk+5qR00rv3DgfZoCrAoAMpiRHc05ZZWR4GvNOF41bD63LeRRKqtuNfMjfTwr0zgMTmAYGVOo1Vsw1GkHwBnfyMioSq1ZLoS8TttPpUGKkqIY6yDy2jeecdPjTEVrwO7Zy9cvD8RFHQoVoOaeacTx+0zuzzevXGzXMRd95+tu0o0tW9AJBJgQCBoLlMPbx+Z7KIii3bzIkwjBAXbXuiWDgAnbvHKqFi/20t2lKYPC4dbuIuNka4UWc0KxQQAAcrCSPdBGoMkI7VhOF4AYRGBxOJOa8V07nNQPwoTCjqA3XTJLCnvPoeox62UEo4G05efl1dW9q+PSjF2MBbu3RbB0JAz5oVRMZySuiajkD4TpRYWzeF0jCuzsumZTlAG3+JI0PTSelQ7Fg5c7ZghYrmAGpUSyoTpOqyfwyOoBtlxmdVSylxLQBzBDmzSIIBgaxMsZ8tKq4KLcmdSVUu/X5fUg8T4s7ki+qNdXu+0WFbTbMU7rx1ifGo9vGF2Pd1M6KPkAKl4q2qH2VpTmg5y4tEgRJGbWPOR8aD8Mt6Bc2untGEKDy9wtz0qVJ7MhHNLHvH77ky/xO8bYQzljnJ0GmxMaR00ik8Hwme5mf3FMmfxEahdd9YJPpzpLrlVUUkw0CToQdTrAjX0GuppF6yRojvnEzlJI2nedNNdzRwUN6luLiklfkbC3iTykenPzaPpVF2ntXLxQIJUSScy+8YGw8B86psLxC4LYEtl1gyZY7xmXvRv8PhZW+PCFAYKI2fNIOxBaCQZnUk/0Fa3RnGMJw1kYMY0nbWDsJBGx111/nV5axN5gBogjXSe901aI28d9BTC40nvSpBG+YsI/MT3TqdxT1m4h2K7x7yRO8Af3yqNE5zc3bKxOAqDpcOkzlAO/IGYX1686sLvdQBVBQBVzOQywNB72k6AQF3p1rsCMwQA6bKT4yxMD0qv4hj7Tal0bxN9j15IpMb8+dMi5NqhnE41GCpcdcoOqrntg9DCrHxjYHSpeG4bbuNmtEAeCKdueZw0/Cqg47DrsUB/Ysux+Nx49Ypw8ew5HeW8x8Wj5K4AHpRXkI1qKUHdtiOcE7Dn7oG07n1qKceGgMrK3SV0aJjRp2nkay9ztHagfoGaOTXmI8oMgjzqI/HVkFLFtCNiC4I9UK0UFmzs4neS5A071tzMbxlTXzpDYkLoFbXWFttA8y0D0msX/AO/3dcpInfv3D/E5pDcbvtvcPy/pT4QNtcxbfhB9SARpOuUHWmAWk5o/eu3R/pJj5D0rFXMdcb3rjmerH6TTMdaKHTN23EFHv3reh0hkBnwkvB+FRb3aKz3ldnZeRW6+vmFCx6TWOVaMiih0aH/6isr7ovDlGdWUeIFxTSz20KiEUt+1cKz8EAFZorSSKdITVF7je2N1xAAXxkk6bbmPlUC9x6+0TcbToSPGdKr6Ap0iI7exTv7zM3mSfrSC560YShloHTEzXafsO+0GP/gXzMybBJO+7Wtjyll8Qw5rXFiKcw2Ia2yuhKspBBBghgZBB5EEA+lKUeJUJOj2Fi70wubKykN3Sw0Mjly0IkiJipBFYrsN21XiGGV5C3UAS6iqs+13LAQf0Z96csCSCRBJ27b0aa02mZNetovv9BFClRRVsOXR554Yli3abGY3Ful69nYWrRBvZXYk7zkzRzAERrVJ2W7I3eKX2MlLQM3Lrd6CdkG2Z4jyGp5AsccwCXMYuGwiaZhaVplrrzla67SdC0xGkKCNzPd+B4S1h7FuzbELbUDbc/idssiWMkz1pY8f4kqfJfM6ebK8Mbjzl8kcZ41wa5aa2MSc4yxYsmbUWcxGc297YOUtliebamKa4vxn2agW4k6AHl+0Byj+lde7YdmMPjMO5uKhdLbFLhfJkME95xsk6kEEbmuKYbsZfZLly1ZuXrSSMyKRmESGQMMzKZB7oJy6mJFVZcLjIng1CnG3tRA4ddCZnMH1GYsf1ZnxMgeomlXcZmIBdlHIDvHxJHMmq7MxeACGmI6eAB2pzESh1JzDfwI6dI1qtbGh7kxry55ytkjSCsmNz3iYJ+nno3fxwIhRAJkwSWPgWOp2npPpUP2WXcxptz15UF7ok78h/MnnQBYjFtMKAvJVADEAcyTtAHKlYzA3FIZ+8r6i5rDctCeY2jfblBKFwxtWg+e3N4HuA5nCKynvR7hJ115DfWKf+/Nfa2iqSttTltjYtAzudpJPrAUDah7giE7m2CQSDt3Ty5yd/So1zEufeZpjmzfzqTjMX7QBQAACSSObNHyEaDzqJfJnUzGnw/lUlGlYN2NEUUU6qDeZ/rRi0SNP78qg2SSGstAinvYaSee1I2NKyVDZFFFSAJoyIo4g4RpE0pWWnbfe2E+WtWGH7PYl/cw19p/Vs3D9Fpbj2RVhKEVprH2e8Rf3cFf/AHrZT+OKnWfsg4m2v3bL+a7ZH++in5CeSC6oxi0eSa6HY+w3iLb+wT814n+FDVjY+wHFH38TYXyFxvqq0+CXkQefGupyvLSctdos/wDp6/Xxp/dw8fM3KscN/wCn7CD38RiG8vZJ/samsciD1WLzOCezFGLdejLH2HcNWJW835rx188oFSW+yvhtprZGFVlJytmuXW973W7zn8QC/v8AhUvw5EPzWPojzYBReteoMF2GwVtZXCWCbbMrA2EYssyDqNWC5CD5jc1e4PhOHABt2bSjlltIv0AihY/UUtUl0PIq4Zm2UnyBP0qXZ7L4p/cw2IbysXD9Fr14qAbaeWlKqSx+pU9XfQ87fZ1wbiWDxQY4PE+wuwl0ezYQsyLgBiWQ6j1HOvQdgkqszMCZgGY1kDSadihFSjBRdlGXM8iSaE0KOKFWGWjk3ZHsVeTGXcZjMhuGRbymRJ0LgR3QFAVRyB5RW6a2DuAfMT9aQt5een5gV+Z0p9ddtR4a1thBQVIqyZJZHbImL4RauqVuIGUxIOoMEEaHTcCnVwrD3XMDYEAgAch0HlUkClAUMjbML287IHEKr28OGxMnLct5UPukfpmbcSQRzkaQJI552j+zDF4ZmuW0N9ORVIZRtrbBMiOak+MV38LSwtZ54oy3NOPVTgkjyStzU5gS8xH8vA06iAakS0+Y516ex/ZLCX2L3cPbZ2ADPlAYgEGCwgnbrtptpUnDcDtWhFkeyHS2YGgCjumV2AG3KqPwX5mv87GuR5aHDL9ySlm6y7ki2xEDcmBAG9XXDex+Ne1NjC3n9oP8RV7uTYhG2M7Ez1HOu0caFzH4n7krlsPaIbFvtmbdMNK6Gd20ER1Fa62CihRbhVAACFYAAgAA5YAHIUljJT1TSW255rxf2dY/D2mvXrGS0kFi1y1zIUDKHJOpHKqG7ABXQ66sNR100mvQ32n4+cBctKO84JYPbP8AhW++7LmEEghACJguD0NcIwRVBe9qIW5au20MaC6oS4o8yVUfvg1OlCLoljySybyNH2c+zEYvE38N96RWw/4lts4caBiksuitA1/WqLx3s19yv3cOH9p7LKM+XLOZFf3ZP60b8qc+zHGm3xTDMpaGc2mHJlcFfWDDHpkmrn7SF/8An4o9WT5WrYqrNBRRbjySc6b2owuIsR5V17sJ9leFu4cPi8MrEhSrC/eBbQ586BgFhpAjcR68ytYE3LqW0BZnYKFAJJkxoBvXpnhOBNq0qEQQW08CzMPWCKrxLcWrnKMFRSYf7NOGptg7J/MC/wDGTVnhuy+Et+5hcOn5bFsfRatKOtNI5nHN82yLgOHW7CZLSBFlmhdBLsXY+rMTUqhQoFu+YUUcUdCgKCijoUKB0ChR0KQ6CikX7IdSp2Ijy8R4jenIo6BorsJdOZSf+osH/NtyGHqAf/11YVAFjMbtuY7wdTuVLCQwnmHVzUrB3866iGHdYdGG48uY6gg86ii2SvcdoUdCpFdBUKOhQFCaFKoUCoolFF93U6wJ6jQ/Ea0pDNOAVubMg0LJ5M3rDfUT86WAw/VPxX/+qcApYFQbAaFw81b0hvoZ+VLW+vUT0Oh+B1pwClZZ0NRbGAClgU0MKvIR+Ulf4YpXsTyY+oB+kH51BjGuHcLt2FKWkCKWZiBJl3OZmJJJJJ5nw6VMimgXHJT5Ej5EH60ftuqsPTN/DNRJbsyfbSwr4XF3lJzLbNsGd0sE3riKOQZ1Kt19mJ2FecHid5jU+ZjT6/Gu8/aTxcYTCWcNYBuPct3UXZmIVFW49zTfJcuMTpJmuHW8G2WIIJOumsKCWnyFVtnSwr3bOlfYb2Ya5cuYttFtgohygn2rDvEE9EMH/M8KhfaN/wDe35MnOJ9BG3pXXewXAfufD7FkiHCZn/zLhNxh6Fsv7orjv2hXJxt//Nb5EioZXcUPDLiyyZrvsTw037rCBAA2G0HSeWpG3SuqYnFKHIJgjwPQVzH7Dx37x6/yj+p+FdUxCyTNZ9N459/oi7W+CP35jKXAdiD5Gl0y2DU8vhpRfdI91iPn8tK27HMofoUxluDmD/fp9aP2zDdfh/xP1pUOh+hTK4oeP1+QmnBdHUfT5Gih0KoRRxR1EdBUKOKFA6CijijoRQOhhMPFxnn3lVY6ZS5n1z/KmcUpRvaqJEfpFAklRsygbsuunMabham0IpEkxKOCAQQQRII1BB1BB5ijqFZtm0+UAm0x7vM22JJKn9gnbpttETqLBxoKKEUdCmRoTR0cUVAqKbJNHtvt1/qKFCtjMg6FpQFHQqDFQoLSgKFCojFAUoChQqAxUUm9cCqzHZQSfICTQoUicVucX7X27z204nclvvOazbt5xks4a5CosQSzuvtWY7akRMVH7JdnlfE4O2wBNy2brk6Zpb2pIjouVI0118aFCqWdFP3X6X8juHsW5MfUA/SD86899tdcbfJMzeuco/GRQoUsr2I6Tmzf/Yjb/wAU+JHwCx/P4V064ZJ86FCqNNzl3+iNGs8MRMUcUKFazn0CKOKKhSJUBknfWkHDDpHlI+lHQosdCPunQx8P5QfnR+yYc/79QfrQoU7Y6AXYbj+/Qn6Udu9OwnyP9Yo6FPpY63oNbwJjnTkUKFKSoFuCKOKFCokqCihFChQFAihFChQKgooUKFMVH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51244" name="AutoShape 44" descr="data:image/jpeg;base64,/9j/4AAQSkZJRgABAQAAAQABAAD/2wCEAAkGBhQSERQUExQVFRUWFxoaGBgYFx0XGxgeGBwVHRcYHhgYHSYfGhkjGhwWHy8gIycpLCwsFx4xNTAqNSYrLCkBCQoKDgwOGg8PGi0kHx0pLCwsLSkpKSwpKSwpLCksLCwpLCwsLSwsLCkpKSwpLCkpLCwpKSksKSkpKSwsLCwpKf/AABEIAKoBKAMBIgACEQEDEQH/xAAcAAABBQEBAQAAAAAAAAAAAAAGAAMEBQcCAQj/xABHEAACAQIEAwUFBgQFAgILAAABAhEAAwQSITEFQVEGImFxgRMykaGxB0JSwdHwFCNi4TNygrLxQ5IkYxUWJTRTc3STosLD/8QAGgEAAgMBAQAAAAAAAAAAAAAAAAECAwQFBv/EACcRAAICAgIBAwUBAQEAAAAAAAABAhEDIRIxUQQTQSIjMkKRcWEU/9oADAMBAAIRAxEAPwDDqVS/YdY05bflXlq2hOpjy/vSsdEWlUu7hBMAg+X5j9KjFDrTEc0qVKgBUqVKgBUqVKgBUqVKgBUqVKgB7B4Zrjqi6sxAHrWicZ4ethbFtBottgT1hlk/EsfWhz7PsJnxUn7ikjzMD8zRdxvitq5cFtEFxkJGdpyzpIyz3gCB6ilyolGPLSKe1aRU9rfYpa+6B/iXj+G2Dy6udB41U8Y7QYhypULatppbsqJVJ3Jkd5+rNqSelG3B+zC3HNy+PauToW1gDYRsB4Dai23wa3l1Vf8AtHwrPLPvSNsfSauTMbwXa7EWm78MOakBfgVGh9DWgcG40l9AyHTYg6Mp6H6zsd6nYvsvhmLFrKz11HqIMUKYzArg74uWiQh98Ez3f7b045k9Cl6eUVdhJxzhyYnDvacciyHmrAHKR9D1BrEzWg9qO2qqjWrJJcyrNyTkR4tuPCs9q9GOVCpUqVMiKnbKU1Vrw/DKwA60m6HFWyNbw55V0LPhWjdnOyiEKTqZDfvrRhhuweFcEG2onWROk/lVHubo1rBq7MLTDFhoCT5TAFeYnhlxBLIwHUiPrW+YTsnYwgyW1B5lmEknzof7TcMV9TqOdL3aYL06auzFmFc1c8cwi2yQvPT4VTVoTtGRqnQqKuxnBRcJusM2U90ESJG5I+FCwFbN2f4QtiwlrLGisfxM5Ex4CfkKYh+zhlEAwST3o8I08BtVg95dQIkDQGN+mh+XiKf4fh4kiANuZ23M/GuL6S4XKPxNG+/yoGMW8AIk+8TPxpU5ew+Ve59dQevjHQ69OlKgDBMprr2XWpiWM23zHxpu/Gw1pWFHllCdpPIdfjvTmGxWRpYAnxEx1pq2CNjB6TT168CPd18+XpSGiLjCCZXadunh5VHp7NPnSeyIkH5RUhMZpUqVAhUqVKgBUqVKgBUqVKgC/wCzOPNlMQ6zmyBVPQsYn0mfSrjstbm9HQT9Kt/stu2nsvabKGznNmEgqwhZ8Jn4eNeYDhhs4u+nJTC+UmPSs+SfaN2LFXGS+Qkt402z3Ud2OgCjTzLHQD1qfZ7Q3bel3CtB3KsDHpvXNjAi4mUzl8CQT6jWmbXBUVsyB9J0LMw2/qJ0rOmkjdKLbLHH3US2bh0BEifpWbdreLK6PCXFkd0shUH1NGHHv8JM0kI4+eh+Ez5ihftFw3+QxF244CmQ7ZupB25VKFdleVT40ZwxkzXlKlW444qVKlQAquuD2jlDQcuYrPIHcDzINU1E3YziqJ7WxekWry7/AIXX3G8NfnFRl0ThXLZp/BXygAKTCj5Vf4HtBaU5WJDePP1of4VZW9YUHc6+ccj4VIXg4soYH3i089eXl0FZVXZ0qb0XnF+NJbQF512ABJPkKD+K8R9ohKqI00LDN5wDU/F4km/azAH+XoDt0OlR7/DVtpoIChgo6ZtTqdTr1pOuxOLRkXHr03COhNVlP427muMepP1pitiVI5snbCHsTwn22JUkArb7xnaRsPz9K125o4KiYGuug/vtFC3Yjgvs8MpYEFiS2moJ0HwEfOi+xaBYTEEySei6R4TQRHCjogXKD4ctNT0M71zYvKrsSpGYxG+2+o8elScVAViOQ5aanY+X60zaw8Wokbag8umtADWLvQRl9490HxP9uXjSqAzQ0qW0DEht5ESQOu+s0qYGQNhyIK17/AsTtOv1oiSxbQANuy8uWv7+NWQsWvYl170EzrliYA8+vxqrkaFCwTTg7EFtdBVdew5B6VpN20luxIkMV1kRv4nw5DrQdiFBJJ90Try8qSkOWMovY9a4I1PSrzBcCv3R7RbF1rU+8qFh6RvVfjeG3kzM1p1H9SkVNMqcGkVxFeV6a8qZWKlSr0UAKlSpUAKlUvhfDmv3Vtrz3PQczWr8K7M4buqbKZgIViBJ05xr6mgDN+yHFTYxSMNVJCsOqkifXatNxLq+JZkEKwUgRHITp5iqnimGM+z9gltkIzHIsmNiGA2PWrC0pGRjzGU/UfnWXK03o6XplJR2FHCzEdK94ziglq60GANFXdj+H129a94URp9Kre0t8+0RdIJJ8dI+XKqUapdk3gOIQW1DG37QiWLKYH9KJ7xA2kxNO8b4bbv2yryQf/JZI8mUZh8/KnuEcJDqSyglvD4V3iOIYay/szfNp9NPaenutI38Kf8A0okt0YD2h7N3cI8OO405HBzKw8G6jmNCKqK33tLwUYi21t1Bz6qV7q3D90jkl3odm1BrCMXhmtuyOpVlMEEQR5itcJ8kYMuPg7XQzXaW5BPSvbFrMY+NWQtjapt0UkBbVTcNZllA/EPqKaRNxUzhp/m25/Ev1FD6GuzUuzDEIIGxIjprRBxC77VckwZH7PhVLYtHDtn/AOm/vf0t18jpVhe4dnuJetgTz0kMOhHUGsK7Oun8ETiS5XtOQii0OTglt+XIVE7UcT/kM2y5SZ8tqseM4RnK5kRFEEhVyzBnWPGs07c9p/4h/ZWz3FMMw2aNgPCpqHJkMuRRjYGtVv2QwQu42yjbZpM7QoLR5aVHTDhljpt6/wDFEP2c4Gb124f+mnPxOuvkD8a2HKNHwJPs4iRmaYjSTJM+tWPD8MIJynTYz8edVuIxEMViCxEjxA0Hkd6tcPfyJseceJPpHz5UhjV60JjMwLkb7QCAPqBXt1mEffE66gSOf7mKdS8rXMxOkQogz9P3NReI3Bny/jA1naDr46xFMRUXsTLZe8c6uxEjTVQfkY6edKvcBggb18tJyPkTXVRlR+Q3lj8BSoAAcXaZgGPULp06fGte7I/Z3aRLb3yztCt7M6IDGkj7xHjQF2QwwfEW86ZgjB42zAc/GNDHhW0Y3G5FzAFjyUbk8orJJm+C0ccR7K4O+Q12wjMoidRp0OUiR51Cu9k+HIM5w9kKvUd0Hl3SYJ9Kbv4fEXRL3Vw6Dp3jPjsKFy2FOIVfb3cY4aBJm2p/06BvM0XoajukGy4lHU5IAXSAIA6QOlZ/27N+83sLNpXlZZjsAeZMwPWtFwyDKREEj51nF3gzm9etXL16cxbIoADKx7pz76e7qYEDTWoprss4tqjGOIYI2rjoYlTBgyPjUaiHtlgP4fE3LY2aGHqNpO8GRQ9WxO1ZzZKm0KvRXleimRPRRd2Z7CtcK3MRKWyJCx3n6f5RUvsF2XzkX7gn/wCGCJ/1wdz0nzrUsDYW2NQCx5tqT67Uhlfw3hNi2AqKFnlEfOAOlT7uGA8js35TUoIh27jHkR3T6bH0iuRAJGqtzHI+In86QyFxPh4uIH+8o16lf1H61EXh4ZMvI9PkavLIExzGnmBv8OlU18NZuMF2GoB6H9DI9Ky5o19SOp6H7t4738EXC8Qaw2W7tyf9elPtbN/EW2g5Qmh5Ekk6HbYCnrdo4k5ckdTyH96LMJgVRAoHdAAA5aUQhzVi9RN4JcX2e4azkSfCs5TB373EMX7JyoOTOREaDSZEcxvzOgJMVoPFMT7O2x1IAJ01IA+tZlwPtFeD3HtAe0uOXzToonKD/pQAeEnaaksd/Syn3+P1R7LrjCXMOhtlpzD76ACeUDQyPIctKxrtClwYh/aubjGDnO7CBE+MaelaljcFdxmfEYi6BZtiGuGEVRyyjaTyUCTWW9oeIi/ibtxFyozkovMLJyjzitEYRj0ZJ5JT/I5wFrSetSwlLB4IhRMdd6nizHgeXSotkCBes86aXTbltVi1mdDpVe6wY9KcWBsnZ3jSYjDq+kxDrvDcwR0O48DXYxfsMxtxl3ynafDpWQ8N4jcstntsVPPoR4jmKvv/AF2cjv2gT4MQPhr9aqeJp6Ncc6a2Te2PbW/cU2hkTNIJBJaPgImgi/hcq6bRUvE3jccu27Hbp4fSnGSVg8/71YlxRnnJyZCw439Pzo97HYJUwxfm7Et4qWiPgq/GgS0uUGev0o+7FXy2FtodYJIExIJJA/OpIrCEauqayJO+4kRPl+VXzqEgyYA+ggcudU+HtzcAIYQI8Rvz58qn4pcokMQAIiObcjPpTGLApNuTBJJJka/3ql7RIQjMigsilzLaR+Ez4AfCKtGDqAUYNKiVIjQRt6TQt2pxzOP4dQqnEvkJJ93mfPQR5mmId4ZjclpSjhw5zszd0sz6k9JOwHIAClUmzw5NN0KhQoZYJAA6aClQB72E4WuIslT3XT3WB1A5flWh8KRxAc5gBppBB5jx86z7Ddm8Xg8RbyZjaLDOwI2B3KA9K0fD3NdK58uzpr8TzifBrd0A3EFzKZAYmJ8ulRMJwW2rA+zRI2VRA8JiiCzEVDxzgsFG538BU60KMjx4HMSapuL8ENzLdWVdD3WHjup6qenlV62GgSCPUT+Yqg4xxC+EcW3tqAD3mGg9M31ocSyMn8GT/agyXbYeMt21c9m67xInQ81OhFZtRl21shcPZcsXuX7l247n7wWFUjw1YzQbWnH+Jz8zubFXqrOgryrbsphw+MsKdQXB+En8qsKTZuzuD9jYQHRgq5o5GBoCeQ2ogs5iNHkdGhh8qj4aABt8KlgIwkqB4qSDSGcG2QJCqRzAMj4HVTTN+zmAjn7pP3SR7p8GGn7FTMmhKtm/3D9fWuDDAqY108idj4a8utAEXDIWSTofmCsj47aV7jcCLpXQg/T9RpUjh2FZnzfcYAuNRDiASPMaH/KDV8LOn6UnFNUycMksclKPaIGA4eLagDl+zUxjHlXDSvlUfFYgZSZ5U0qIuTk7fyV3GeJC2jMxACiSegFYQvHnXFvdw5a2GuEgLp7x5dJ8OtE32m9qPaH+GtnQa3SOZ5J6bn0qJ2E7MyFxFwd0NAHWNzSY0mtlhjOyN/GC3cbFOQxPduEsEM8hMa9YoV4r2W/hmtS2bOHMREFCB+dathjkVln3bqiPBiNvU/OhDtrb1st4PHqVJ/8A1pCBiK9VyPEc/D0rqelcEelQBDjLA9ND51X4tdZ67+Y/tVgrdzXQhtPXpUPHj5/Uf2mnHsQyi6A+JH0pxK6CwkeE1yB/erEAmGo8pp7kKsMN2cuXMPcxOZFtoVWCTmYkn3QBHxquuvGvIClLwBExDTIHMx6c/kKPezdgCyog7Agj46+H61nmG70nWSa0nsxigcKuxMQOW2kDxoQgo4fels0E6Rry/P5VKxV4PlENq2oC+8OUen1qFwy8O9uIjQ76efjUgliyMQIGhlwPkD5GmMkX8RcIgIVmfeIHnoCaB+LiMbhrhA1uNPdmMwMAlvdBM6wPlRtdxYEBQXadgI68zQ/xrh5exeAjNDZQurFvud7rm2PWmIcxeKBHeyAFTMnQbRG+s0qr8Hirl2zbbMCSgLTpqBDDTbWZnxpUAH+IWQrKxKxz1J66+dS+H3Z1NVPZ3iHtrKk9NR0I0PzqZdQ2tdSv08657Wzp2EgG0bVX4oMhLqpd9YUECRy1OgrnAcRzDQyKsENTI3RDt4zOcr3PZ76BQp8DL+PQUO9scPZe0bdtc7aF2dywUCCQBOUsdvU0XXUO396ocfwlQTO5nTkKZPHxvf8ADD/tG4gb1+wG5WV0HViZgegry32dwggO10SBLDWJ5x0rjt5Z/wDaAUaZVtr5QKtLSCO/pyK85/L9nrXQ9PjWRUcb1mZ45XXyUHaLsYbCC7af2to84gr59R4io/YX/wB/w8/iP+1qOuAcTW2xsXABauSuvKeRnaqnhPZRsPxYLHdVXuKdpABAj4/I0px4uiWOfNWjXMMxjTX99afNw83C+X6E1HsqSojQfX0qVaslRqwHko0qsmcaHmrePun4j9KYuWWYmB3hGp0kHkY36gjpU23aLQc0gmNVAn86mYXDBQQBGv8AxQB3hLcCP2afivCK5S5BINAHt9gASTH96HON4dzhXFsxcCsROxIJMeR/Or3FpmRh+/A/Gsq+0rtNew7i3bAHtbUM3NSC4JEdQRv0oGlbM74Rgvb3wGO5lidzzPrNa3wjDhcM6qAApkD0/tWc9l+z9xmW7oEHOd/CK0zhK924D0H51m5fcSO48HH0cpNUxjEWy9y4o3ZVK/5hnKn4gUJ9tsUHu2wNhbB/7tfoBRdhm/8AEgbH+T9Lk/Wgjtbby345hY/7WcfQCr2cRlITrpv++Vc8vqa6mecj98q8yAdaiIbdo/fgaZxJ0WfxfKusa23UmP36UzePdHnTQEp+flWo9kfs1s22W9fZb4NoMEZIVS0akSc0DNEistnn4H5Vul9nHD1Xa5csogjSJtxPoMx9alETMq7Q8a7rYa3lyrfd2yxEQotrppKrmHnQvjLkDXmf7/p8a6wmEKsVPvSFga6iRpHjWl8D4U38v2YwlsrzuW7bMTpMl2JJ9BSrYGWYIdwc9Sd6M+xuJyrcJBIDAx10gnz1Bou47jLquUujAXAfuG1a08AymfGd9azleNnB33QoRrOWIgMNtdfdI+AqVUxmhDKCLgTx1bQg7+tT2vIy5kyA5hM6/vX6VWcD4gHtq6iA2vxmnsRgQVETK853EyR+/GgC6xd9bYILqOcAdOg1NV7XTJI2fvAkQdPwr113Mda74SFhj3c0x1OleXsQA6sXGndIXVucD/imIouF4H2d+5aeAtxjctqBvH+ID5GDHjSqx4vhDKXT3bitmRZmAobMGPRgSD0kdKVADXZPiIt33tsQJJYAaDxH5/GtGwwzCskuYB8q3bWt637qjmV3U+a0ddk+0yX7cgwy6Mh0ZDzDCsueDjNmv02RTxqmWt7s93s1pyh8NvhTZbGWvurdHUGD86smvyNKhYziNxAYg+dVWX0yFf7dGyVF7D3RmMLlyvJ8AGmhbtF9s1sE27Fi693YBlyifLUnyAqRiSSWxF8gBFIX8K+vM1kuIxWe8XGnekH1mfpV2NcnspytwWuy1wOAu3MWt7FEKWPtCN2OUjuheRgjToKIO0XDMrC5b1RhObcEVTmyWYQNZBB9SG+R+VXnCeKZA9u6udNSQTEH8azz6rt61tjGS1HtHOlKL3Lpka3w03LWaNNNeZG2niNPSiNVATC3yMzWmNtm3JV1lT5jK1V74xUsukMOamJkAySCJXTXQ+Nc8JxSPby94n2igMxmMzFDAOglWOwFLJLlTDHHjaNEs3NAfQefPyO+vIU8lmRJ1kExypjD24Rf8gHq2rVZXE5eAFVlp6LcZRT4riNRXQNAHa1GvSCCKfqs43xhMOhdyAJAH7+dAElrk7z5ViX2rcZtX8WqWiG9kmVmBkZiZiecc/GpXbP7TXxCtZws27Z0Z9nbwEe6vzPhVZ2R7HG5Fy8pCg+7zPTyFJk1rZb9l70YZBqTroKLeDglHMRJAHzNUlu0UGRFjLoeQ0/tVzavmyi2wA94jMByEn3mPJRt1MQPDJjjc7PSevyKPpVFftRAv3YxtvX/AKoX/st5j8zQt22A/inE7fmzH86ILYzYu3aU5v4dXe6x+9cu6R56sY5CBQl2jcnFXifx6eUAD5RWpnmisbyrqf2a8Y1zHhUQImNOq89fjP6Cm8Qfd8/zFLGscyjYTr6bVzf95fP9akIkz3fQj6VsXabjGSwmUGfZhUHMuwCqPPYeprJMAoN20CQAblsEnQCWEk+EVqCJbxuPsZWzWrEkkfeduh5woOvjSukOMeToc7LfZklkC7iiHcQQo91SNZ/qM89qMhicOdcuUgAhig+9tvO+h8iDzqwFm2o930g/nUC/xJJ71m4q6iWAXaeU7GNzofWqldmtpJCuceWyRntW2JYqGQKr6An3SBJ0OxHLSa+fPtQuh+KYh1Mq2RgeoKJBrcOK3LbWrhsOCzIFcaGV0OXvAxPUbaGsD7X2R/G3FBjUDvHaNNSfrWiLTjXyZMkZKV/qy87C8YhDbJ1B08vCjzDX81ZhZ7K31UFRbuA7FLimamWMPjbIIC3sp5SfkVJip8JeClZYeTQiq2yA7HKx2BAY9BruPGpbKCG9kvQzvtEgfi5fCspXFBT31dW6vJ+Zo44HxFL1oQ/uDVZB1A8Nx0mo0/knafRc3k9pbIE8pbppsI3Op08/Cva4tXA3+GDA5nl5RzpUDKLhV9wWW3oXUlOX8xVJQDzIK+OlUfFMPfS1bx9tmVpi46tBJ07xjmJX0YdKLeG8EhXWSXtOQp292GXTeuBwW3/AXLl/MiHNcOhIK3CYEDryO4+VXZZKT5P9jLhi4Liv1KPAfarikADpbueJBU/FdPlXuN+0+++gt20+LfUgUKYnh72WKOrKRquYFSy/daDtIqOTWV44+DcssvJO4rxy9iI9rcLAbLso8lGlVy6V1FIDlU0q6IN3thlwLCe0vMZICqmQTszAmT1BAojwuGs38Qn8VJWO6qDICRyYjUnloRtUDsrhFuNeVAQIUKSe8cgAE7jrVVxbGN7U5ZzW2kec974kfOrXctfJRGoq/gue3WDFuPYp7O2Qe6ugmO9PmIND/A8TlCtIg3bZ3kwDmOnpRteQYrCLc/5J1kfGgfg2FYIJ0GYgSPwsyk+gn4iodRJrcjU+znEPb4VWPvBijeGUsB8RB9aIpkA0AdnOJLavtaYwmJXNan8QLQPNl+YAo4w92R61FFjJU0iab9pTGJxYUSTFAjvF49bY5k9Bz/fWsU+0HtS+KvexQ5oOWF1A/oHU9W9Bzm07c9vs2azhjqdHuDl1UePjyqB2N7N+zi/d0b7gPL+rzoAjzb4Z7JHte1xLRcMkBVHeUINDLTPwFEfZ/tlbxt42jba26gkMrTIBEgnl1gyKEPtDxf8A4uy5J7qLMQYAcnQHn4Gm/s8xgOPZmJAZLh0ESSVOoUR1OkDSlRO1RquI4QLikC4SeUxI9QAfrQ1g+L3v4rEYe4qJdBUhgD7oAA0M6xBHLUnarLifaAWVzKjGBzMfv4UGYftPZfEPea1N1jIYmcpVQq5fh86VIblJri3pBNwJFFzEIAMuYRPMqFDkk6k5jqfOhjtdbC4p46KT4kqJP76VfcDslrmfXIFK/wCpyGdvEE6f2qp7b4fLiAfxWx8VJH6UMgDjDntSycq6jTrNIaz6UgPDg1aCRMH+1TLeFWASAd4kfOmmbu6VLCjID00PrqDURkb2QnYfCtA+zEgGeYufVaAwKJ+wvGEsXmW42VHghvwsNp8COfhUXssxtKRs913+7lPnMfKqzE4q4Iz21PX2ZJj4jUfA+FA/artfiiCnDroYrq7KFIVdiSXBA1IGlXeBx13+GV8QzLc9mGORkuBwSqhhNtSssdpIEHyojFvZa5Jas549DKrhbgUycpDAGB93lO20E7VmfHOGJ/6eFmIQG2IOkAIN/wCrr41f3+O462Li2sSqrmM5UI8zvp6CTG1AjYq5bxIu5ka4sENAKzG5HWN5q6CrsqytNfT2v4aqeF2ktFxaQNoArZVJMAqIE5pnkd56GgjH25DXLZNsOsgoSqo4nqZAkLp/5hqnt8Tc6yMx+9sx/wBW4O4nfU1bYPjVsCLlu6dWMrcVjLCG94D+k+a1Io/1ArguL3BczO7MNM2Y5gRzkNRnjOFYbMQ6tZYGPa2wVAI5lDqB4wd+VUXEMJgS0q+KUtJYNbSJO8ZTrz6bVPwuKwwBDYjMco7zIwmCJDAyWJGnhUlJorlCMvK/wN8DcuIoW6Q2mlwe6w5HTQH5UqFcHjw1r2NvGraBaAzMAAgkjfb73u68ugpVL6HvYksq1oLMLiGS5fDKgJuBtXIUBxpuuuq9KuuzOOS8PYsVcqGQiNCpl0GupGUsv+igPiV4jE3BrJUx5q2YfnT/AAPibWsRKgd9SF3jMAWt6jX8S/6qaxuWJPwV+5GOZx8lN2nsk+0ttq2Fd0Dbs1sEFZPMhSlCpo0425/jLzEHv+zuAEEHKyBWkcvdI18KE+JYX2dxkmQDoeoO1OeP6FMePIvclj/hFmka8zVyWqg0mn/ZpYa9bd1EshCmCNzqDE7f36VE7VYSMUzENznlOwb1mKp/s37VjBYsZz/JujJc/p/A/oTr4MaLOJEXr1z+qQNdjqRrtv8A7alibWREMqTxuyr7LcUyXDZMBX93ov8Aaq7i2KAwtpV3z4jN/wDfMemlSsHg0UXLrmDbBKjx2zeIzHT+1C+GvSrg7hzMyYDZW+pPxq1pSm/BSpOONedBR2tuK1jBxIbMp6EBQus8jP0o1XtXat4kYfMWnYjXWJymOZGoI6Ggbi+ALYW27T91VEaxrr5zJ9aomvNmDqSrqwIPMEEZfPWPnVSXLr4LnLh2a1xz7QcLhh3370aKAc3wisw4928v49vZWgyIdAqAl28yNvIUbYWymNsI90KQw1XLqpBIZZOsgg1N4b2es2P8JVTqRofjUSYMdlvs6KAXMRmZtwmeI8+p8Jo0t8LtqPdj1zV2oI51xicetq2919kUsfT9TAoGY79oeKFzHuBsmW2OXuiW+ZNQux+PFnG2mMRngyJ0aV/OfSo164brm43vOxY+pmod1Iaaje6J8GlZqvbFWaAzGNdAANgT41n/AAxB7WPGiLjfab2+HtN97LDeYEN8d/WhXh1z+Z5mmJmscAcKgEiW18h1P750u2fB2xFkFBLpJAGpZT7w89AR5VX8GujMqqddC5+IAJ8foKKkKBZLZY35AeOtAjHi3yrxHjxmintXjsKzFURLl0gfzFYqPUIe+aFDhWXXUeI/WokGx1Lw2Oh2k6V1bx2Q7SDodtvMmubeJ0hhmHjv8ajYi+qjvIQJ94fQjb6UqFyJuIxyA6HU6AHnPjt6zURsay+8FzBvMADkRsddZpWsN7UQg9oDyAM6f071Gu2wggfA1JKguwq4P2klSrWE2kMggD+pte6InUGNNqssTx97ncR0gezS2FyHusXaSd+6+QwfxGaAUxThco0BgmADMTHp4U8mKuREtH9UEfMGrZNy2xwjwXGPXg0XGG0uGW7ddBnALKpBdmMz3JjLmDDQAAjwFZ0cRLmIOpjqdT8fKuzZLDVyx/CNB5navPYgKPn4b7VEkztbwJn6aV2t0TMfKo72jP8AUPg3964F00CHmvCuWcHr8aaLiuINADjso3NKq1gxJpUAadxcgYlHzggyTl3g78zypjFMFE2x3kPdYnYqZUx5Zah3bhYW+ZAgmd40n5VNTDSCCfD/ALfH/KflXRxTjwaOPnxy9yMyT2ycO2Hvp7t2yQ2kfhYD0721C/GrM20udO6fLQr+lFQU3OHhd/Y3h6Kx1+TN8KYxvDYwF1SO8sg+doyP/wAcwrKpNpwNsoJSUzPy1e1y9Nh4rOaxw0VcG42zWhJEoeY110+n0oSL1J4Xist0Cfe0PhPOpwfF2QyR5KgzxOKyrdN62wa4MqiCIP3hrqNp9DUPhVkHDBtCbjs7kAd0Boy9ZAUH1qz7VYj2WFRWOZywfx03OvgYoYwllVQCT4+J5mPnOtWQjyuyrJLilQeDtDbv5bNi3GVdXaJHJjrtOw8zQ2OCP7WXZUymfKDtBj4neiHsrw5ba+0UnOZOYmFHTSNY9aGeI45rl1y75yGmTzjl5aVDHB3SJTmqthB2Ix7XFxAPK+SABA7wBby70n1orVH3kDwn9BQh2BxCm3dRAwYPmciIbOJEcwBtHhRWUmNAfMk1WXI7cnm4HlH5mg37ReLZbS4dWk3IZ9R7qzA0HM6/6aMDHPJ5Ks/Wsr7Wtmx90bBAq68tFJ+ZNKTpWTgrdFPZty4HiKj8QsEEn97mrvh4thlOXYySdenKncQLZnujWdYiKye61Lo6Xs8l2DIaUidj+/34UzYvZWkVb3+FDI72/dUAtrsCVWdd5JiKqAkagma1Raezn5IOLph32Y7RrZRi6MWOo2gmNJ10H5UzjeNXMUYuPAnRRog/0j6maq8OuZAZg00bR3oKHItMF2cvXbmS2obmWkBQOpYmAKJcH9nGIdRlxFiWf2YH8wrngnLnFvLMA1X8Ds3PYwCZfVZMTtoDzMcvGrO69y1ac5bhI72XUNKyQwUncAfAU6BRQM9pezOMwBnE4ebUx7W2wZZ/zDYnowBqus2w/uGZ+6dG+HP0o4PGL2T+aXa26d9GbOACPdzbN5CspTFshI6GINOkDii9EqZEqVIIiVKkag+BqNjMdmYs7F25mZJkySTzJPWmb9y7cAa4zMoEAtJAHIDwqz4fwe1eC+wurdeNbTD2bzzyqTDjyM+FHQdFWYMZQRPI6fDrUjB4U3GgbDepOM4V911KsOoykehpuxib1kQyriEA0V5zLpplZSHUeAMabUWNSR7paYgieYOkgdP31qLduMxLRpz6af8ANWnB8bhXZswCs2mW8ZA31W4RA6QwHLXSueKuub2aHMq7GIJG8HUiRtv5b0WTvRDw9zNTF1daeWxlM6z9abvAnlTIjJFKzh3Y9xWY9FUn6U5hrJuMEX3jsPnR5w67csW1VCVGm20xqD/VPXfegDPsThWX/ERlPipU/MV5W1YLt5eSwwxNtL9v3VVlBB6ktqBzGUjTQ60qVjopeyd/DZL6XrSM6srqxkGHEQWBmAy/OmcXgfaElBC7hTz/AFHICoXBVH8VcEf9Af71oouHuHwViPAwNfOtMYXNtmSb4wSXgh9mrXtP4nDEANcsMRI2ZNBHSA3LoaquL8VDWroG9xQ/q1tSfnIos4JaAxGHMCT7UTGsZDpPTwrNcadX8j9TUG/ujS+0Ck177Mmu7Owp4bVUaSL/AA5514wgQNz8qcummLh0oAIeI8S/iLVt2JJUpbPiQ2p9QAfWpdstc7o05Rtz5/GqPhH+Gn/1FqjPAL/Ouf8Azfzq2E3FOvBRkxqTTfkM+EcBdcGCSF7hOsk8+nWgDEcJILxB1g/vrWwMf/A/6Kz1x/Lfyf6GoYL5Fmb8Sj7DXMmMuJ+KyCfNW/Q1oSeVCXZK0MoeBmJcFo1IhdJ3iisVF9k10ReK8atYZC1xgo5c2bwA3NZVxPiK38U9wAgXIMEydsvLymue095mxN7MSYYgSZgAaATy8KqbmlxPIfU1GStFkHUiyGKYHQTyp0E7nnU3h4mZ8a8xKiD5Vict0dFLVsq8Xc7pUTrA9apVeasbBlmn96Gq23uPMVrgqRgzSbkEFlIUCusHgx7ZS9xltz3oEnyjY1IvjRfIVyaZlujS+yuDt5RAF22CwAbmJMGY9aL7zYUJAN+3cOyK7anwAJEeVBnYxosWvP8AWi+5aBgkAkREiY8q4/8A7MkJNfFm3hFoBe1YFtiTcaCICtozDlPMCRyGsbisgxN8tdZjrLT861Hteg9oTAnIP/6VmWCE3BPjXR9PklkVyK8kUugtwN5byj2ZzGNVG/jpvUa7wtC0hQrfvkdKFs5V5UlSDoRoR5EVo+KUG1YJ1JtAk8yddSedaTK1XRAXi9xQFugXk2h5JUf0v7y/MVHtWkutCEITsrtofDOdJ84pwnQ+X51W3x3vSjsG77HcbwyGK3Fhhv1+NVzYFk9wyOh38uh+VEvCe9gr5bvZGUJOuWdws7elVYpdAtEJL6HR8yN5kj9R86kjBrEyxHUNI+VLFKMp8Kr8FcIuoASATrB38+tMmHX2Wdnlu8RUt3kW25KnnmGTfyY1sNvsHaU90nLyO5A/CRs6+dAf2QqBjb8D/pD/AH1sq7U10NGb9r+w65c6ra0G6v7JvUEFTy6Uq0d1mZ1pVJM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-27384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rebuchet MS" pitchFamily="34" charset="0"/>
              </a:rPr>
              <a:t>Our challenge – how can we understand shopper journeys when 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  <a:latin typeface="Trebuchet MS" pitchFamily="34" charset="0"/>
              </a:rPr>
              <a:t>autopilot inhibits their own knowledge?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BA5DB34E-0BD3-4C06-9543-DE1E148AF541}"/>
              </a:ext>
            </a:extLst>
          </p:cNvPr>
          <p:cNvSpPr txBox="1">
            <a:spLocks/>
          </p:cNvSpPr>
          <p:nvPr/>
        </p:nvSpPr>
        <p:spPr>
          <a:xfrm>
            <a:off x="7751003" y="1215233"/>
            <a:ext cx="4202710" cy="33241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600" dirty="0">
                <a:latin typeface="Trebuchet MS" panose="020B0603020202020204" pitchFamily="34" charset="0"/>
              </a:rPr>
              <a:t>Getting people to change their behaviour is </a:t>
            </a:r>
            <a:r>
              <a:rPr lang="en-IE" b="1" dirty="0">
                <a:latin typeface="Trebuchet MS" panose="020B0603020202020204" pitchFamily="34" charset="0"/>
              </a:rPr>
              <a:t>not simple,</a:t>
            </a:r>
            <a:r>
              <a:rPr lang="en-IE" sz="3600" b="1" dirty="0">
                <a:latin typeface="Trebuchet MS" panose="020B0603020202020204" pitchFamily="34" charset="0"/>
              </a:rPr>
              <a:t> </a:t>
            </a:r>
            <a:r>
              <a:rPr lang="en-IE" sz="3600" dirty="0">
                <a:latin typeface="Trebuchet MS" panose="020B0603020202020204" pitchFamily="34" charset="0"/>
              </a:rPr>
              <a:t>neither is understanding exactly what they are currently doing as they often </a:t>
            </a:r>
            <a:r>
              <a:rPr lang="en-IE" sz="4000" b="1" dirty="0">
                <a:latin typeface="Trebuchet MS" panose="020B0603020202020204" pitchFamily="34" charset="0"/>
              </a:rPr>
              <a:t>don’t know this themselves</a:t>
            </a:r>
            <a:endParaRPr lang="en-IE" sz="3600" b="1" dirty="0"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F8E6C4-3BF1-4C8D-B884-910A52F789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6"/>
          <a:stretch/>
        </p:blipFill>
        <p:spPr>
          <a:xfrm>
            <a:off x="9249" y="1098154"/>
            <a:ext cx="7503468" cy="5759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5849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>
            <a:extLst>
              <a:ext uri="{FF2B5EF4-FFF2-40B4-BE49-F238E27FC236}">
                <a16:creationId xmlns:a16="http://schemas.microsoft.com/office/drawing/2014/main" xmlns="" id="{6C427309-1921-436F-BB2E-EE38FF08C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384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rebuchet MS" pitchFamily="34" charset="0"/>
              </a:rPr>
              <a:t>Do you know your own habits? 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BBFC54-A0E4-4322-B46F-30AF5FBC1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028"/>
          <a:stretch/>
        </p:blipFill>
        <p:spPr>
          <a:xfrm>
            <a:off x="4971817" y="1110030"/>
            <a:ext cx="2381127" cy="231897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66364E6B-A78D-495E-B6C7-8E4ADC6FA0EF}"/>
              </a:ext>
            </a:extLst>
          </p:cNvPr>
          <p:cNvSpPr txBox="1">
            <a:spLocks/>
          </p:cNvSpPr>
          <p:nvPr/>
        </p:nvSpPr>
        <p:spPr>
          <a:xfrm>
            <a:off x="7518392" y="1098154"/>
            <a:ext cx="4673608" cy="57598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5400" dirty="0">
                <a:latin typeface="Trebuchet MS" panose="020B0603020202020204" pitchFamily="34" charset="0"/>
              </a:rPr>
              <a:t>Accessing </a:t>
            </a:r>
            <a:r>
              <a:rPr lang="en-IE" sz="5400" b="1" dirty="0">
                <a:latin typeface="Trebuchet MS" panose="020B0603020202020204" pitchFamily="34" charset="0"/>
              </a:rPr>
              <a:t>REAL Vs REPORTED </a:t>
            </a:r>
            <a:r>
              <a:rPr lang="en-IE" sz="5400" dirty="0">
                <a:latin typeface="Trebuchet MS" panose="020B0603020202020204" pitchFamily="34" charset="0"/>
              </a:rPr>
              <a:t>behaviour is a constant challenge in research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2630E301-2200-4AE3-B34E-49FC5B2C8FC9}"/>
              </a:ext>
            </a:extLst>
          </p:cNvPr>
          <p:cNvSpPr/>
          <p:nvPr/>
        </p:nvSpPr>
        <p:spPr>
          <a:xfrm>
            <a:off x="2841931" y="2847881"/>
            <a:ext cx="1898588" cy="2318970"/>
          </a:xfrm>
          <a:prstGeom prst="wedgeRectCallout">
            <a:avLst>
              <a:gd name="adj1" fmla="val -63028"/>
              <a:gd name="adj2" fmla="val -10347"/>
            </a:avLst>
          </a:prstGeom>
          <a:solidFill>
            <a:schemeClr val="accent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400" i="1" dirty="0">
                <a:solidFill>
                  <a:schemeClr val="bg1"/>
                </a:solidFill>
                <a:latin typeface="Trebuchet MS" panose="020B0603020202020204" pitchFamily="34" charset="0"/>
              </a:rPr>
              <a:t>“I hardly ever go on Facebook these days”</a:t>
            </a:r>
          </a:p>
          <a:p>
            <a:pPr algn="ctr"/>
            <a:endParaRPr lang="en-I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I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Participant 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CA770E-1F65-47D4-88A8-3DFB08586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13"/>
          <a:stretch/>
        </p:blipFill>
        <p:spPr>
          <a:xfrm>
            <a:off x="4981650" y="3490244"/>
            <a:ext cx="2349910" cy="32714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BBFC54-A0E4-4322-B46F-30AF5FBC1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30968"/>
            <a:ext cx="2600800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data:image/jpeg;base64,/9j/4AAQSkZJRgABAQAAAQABAAD/2wCEAAkGBhQSEBQUExQWFBUVFxcXFxgWGBUaFhcVFRUVFRcYFBcXHCYeFx0jGRUVHy8gJCcpLCwsFR4xNTAqNSYsLCkBCQoKDgwOGg8PGikkHBwsKSkpKSkpKSkpKSkpKSkpKSkpKSkpKSkpKSkpKSwpKSwpKSksLCwsKSwpLCwsKSwpKf/AABEIAOEA4QMBIgACEQEDEQH/xAAcAAABBQEBAQAAAAAAAAAAAAAEAQIDBQYABwj/xABAEAABAwIDBQUGBAUCBgMAAAABAAIRAyEEEjEFQVFhcQYTIoGRMqGxwdHwFCNCUjNicuHxgpIHFUOiwtIWJLL/xAAaAQADAQEBAQAAAAAAAAAAAAABAgMEAAUG/8QAJxEAAgICAgICAgIDAQAAAAAAAAECEQMhEjEEQRMyIlEFcTNSYRT/2gAMAwEAAhEDEQA/ABQeaUFNCcAgOLKjeU8hRPQGLLYe9aCiSSAs/sLetJs5krw/L1IIc1sDVJVdAkn37lPkWZ7W4yIotPtQ53SbD3LBFcmUxx5uiv2nt/O4to3/AJ//AF4D3qv7je4knqupkNFk2pXW+KrR6sYKKpCvCgqPXOemPcqDETyoS4qUlRoo6xmbn8U+nVEwfO/RMcm5Pv70ToRl/gq5c3I82HsuJJLeTidR8E6oCLHVV+BxF4PLdborzFU/YdMyB6heh4mV3xZ5vk419kBtaqHbBis3nK0jAsx2iMVmrb5OsbM2D8p0F0BotLQfDAsjTxNgtHh3SwLNHexpqmPr11T7QxMCBqUVi8QGgqkrVS48yoZpv6r2aMGNfaXSEYJngAqnEDTqrosyiPVVDefFPCHFUieXJ8krDsOwZAonhTdzIgFQUqJkzdUJDc4SKfuAuQAX4KkCa0J0Jg0OUL1LKjcgFB2xDqFrdmiAslsT2ltMK3wheD5v2CEErEdpgfxLz/SB0yhbmFk+2eG9l43jKeov8FlwyVmjxnUzMuq7k0OUbtYUjWytyR6jHD/Ka4p+X7slbSJ3JgArgmZVYPwu/wCiZ+DnQE9AT8FxwAU+lzR3/J6u6m6OcD4lTU9lVBYj/up/VUWyb6BKVPSOvK3kroOmkNRDviAUKzZ9X9vplPz9yOFIikQ5rhEayPitOF1NGfMrgyAGyy/aJv5rfNagFZbtHJqtjmvT8r/E2ed4t/IR4UStC/GhlMcVQUWZG3KWXVLMB6nRecsjeoo3PAo/lkHYnFFx4ncETh8Lkbmd7RU2DwAp3N3FEtok3KpDHW32QyZeWl0AjDyCTwVBXENJH7vmtg6j4DyCyNsr+Tj7nKjIhVFsgSl7uJuo8OCRZQ13QUbATZTxSIbvSkQtHGxCcEie3RMcIQonKYhQ1EAh2wR4itvgzLVi+zYl5W0wwgLwPO+4SZzeCq+0eEz4d43th4/0zPuJVoag4oWvWCwwWxounZ5wadzKlZS0ReIweWo+TDQbE8OQ3qGrtNlMeFuY7i6PhovVimz1+erJaGAJE2A/cbD1+QS1q9FguS88oaPmfgqbGbYc83J6blW1cUqJJCuZoH7eA9hjW84k+rpQlbbbzq53qQqCttFo1cAhX7UbzPkVTiSeQv37QJ3yoTjSqN+LcB7JAspKNdzh4WuPyPOFzixPkRZjGlT4fbtWn7L3DlJj0NlSd4Rr/jqpGVku0G0zU4XtAHmKjYP72CP9zRY+SD25hXGo0tILSJa4aHp9CqinVVpgMYW2cM1N3K4OmZvAj3rRHO/rLolLCu4kdLAb3SVeUGeEQIUP4SLaixBGjmnQhW+CwJI0WmPWjJNv2DMoqVtAlWdPZgSVqcApifIErtApnovOmVP4sD9Tl6JinflnovPMLGap/UUrGQtCuQoziJddSsfom4nDb0pw7MuQ2RcgcbzKkATe8TxUVDjioahU5KHquQCH9nasPMrRnG7gshshhNRbLCbOEc14vmJcxlVDDXPFUm1dvBshpk7z9E7tRtQMPdM1HtHnwWOxFcpceNVZrw41VsIxO0yTcqrxOOA1IhD4vFRzO4fXgpdnbM7wB74zH2WkW9PqtcUXcvSB2Yl1T2LD9x+QRGH2I558eYnhI/8AFbvZfY/O1odoL7p/stRhNhMpizWjnaf7o8v0d8f+x5K3s5B/hOPRFs2OY9jKeYC9V/AsHNQ1MM3c0dbIc2OsUTyXE4Kpo1hdpujTqoX7Jq65HNPERu6L07FYYcEC/CtnSyKkzvhiebPLwPE2438uaEqYkC8QT6ei3GN2Q18hUrthAkg24/Iplszzx10UmHxBd96qxotNyJtqRPxCGq7LdQdIPhnyjmr7YGKpOcczzSzCCYtH8viaffbgjwTE5NBOwsSSCw3gZm3/ANwB859VrsK4BgQtDsu0uFRj6dj4suZhIsJOYAE3vAPW9j34E0gA6RwLhE23RY+q04mlqzLnd7QnfoTEmQUYKSjrMEFXMyKer/Dd0Xn+HP5tUcz8V6RUZ+W7ovO8CB+KfwJPrISSKogY+6Lc6yHxTYeQBvUlOiTvSoLGLlL+GclTANWWhO7tdCUhEYY5hQ1dFkqKo1KwhHZls1l6FhqCwnZtn5y9Coiy8PzXUwM8q7QSMRWnUPdPkf8ACzmKedy9C7abLa6qajdSBnHCB7UHjEFZKthiRaAd4DT8VbFuKZ6MJ3FUUmDwd5eBPMra9ndmS4PdbhO88VmsLQJqta7eZOkreYMxCrJlcSp2aPAvAba/lqic4jT3KtwNUT7QHVHmo0b/AILolJbHZ7G0IOsTxRBxLI16/RUu0+0FOnay6rOTofUegMQ7UoJ/aJpOoA9T7k3/AJw02PrHzTVQrlYp+Kq8fUgzEx8FYiuDv+/khMfhw5hRToElaAMNUpuMFxI1y6ExulEijiKNTPTcaLDFmVHsZltrlMn5rJ4qo5lQ8NfPii6m3JIzSBHHfyCLbMrS9nolLakU7Pc4kwTN4N5A3AHQnephtBwBYyq5pB1kkO3+MOkELAtx73ARZoM6G8jlrotJsvEk2JFwDcC3+o7kI6FcUzRUyXMDoibOAFg7lyUNSYKJfWbSZDqjS0jNIBF8t5O9VlXbdIAyfPj66rbidmKcaehK1PwO6LzXDyMUf6nLf4jtHRLCJ1CxDKEVi+bST6qsoMCE2nTJeYGhQdGo7MrV7pJvqmUsNebFBwYdEXeOXIuAuQ4s4uG1lK2pKECmZuQHCmtlc+mmMB98dSdy1WxOxNSrDqv5beH6z5aNQZ1FN2ftW+5W/oUiRpHX5AI3A7Co0R4GAHedSepN12Iot/TY/HksOXx45JXIZRTK6psalUdmqNFR3805f9oifOVWY7shTcbNEDdAFpHqFd4pp3GDb04clDVrgS6dx38/qU3FJUjTji10YHtJsCnh2teKIaWuBD2vdxuHDSPKEH+Pc6SwGJ4gCPmtJtaqK9FzZmdR1Bt7isDs6lWDKlMXNExcich0U62at0WNfHVmnwgj+kg/HzRezNtvB8ckcxeeqrMLh8Q4xnOWx8JDQ0XzCIvNrzaDrKtG4Fhqe2S2BrGYneZAAVHCogjK2Wu0sQW059PNY7GNLyfXiYWt2nTmgOQVVsymxzXB7ZktPMFpkeUxZRiWkVmBPjaymxrXOkNNR7GTFibyW8pAnclqY94dlczL1H/kJBVtWosa4kNGaZzQ6fTzXUsC6oZIcRrJ8I9DqtEpQrRGMZXsHpYcxmGnD7hOxJhqsqlIDSIG5VuJEhSux3ozG0GNzT/j+yFdhWmLem76qwxVLxIf+/u+CLdEOKskwLhYX4G+7yWi2dhs4zOcY0Osgg2vvVDQw8wQ3W+ms/GFe7GBBLXSWESNAQd8H7sjTom2WFLaBEsyF8fpc4MaNYIOswN+vFA4uhTdIZmbO4S5kjiLFtrWkW4KxfstznZD4SRLDMNfAFjpBtxVfjcBlY7Mcjo0i7uIJGi04tdmefZQ4zChkDMCd8En4hClF/hp0B+KY/BubcgjyW9GdgzCp6ZhNyqQBdICWx/ec0qXIFylZWg5zgBJ0CHO2qQMSbawNPXqoduVYYG/uPuCoa1VoADgTBmx4adVSOK42aceJONs9w7G7BblFVwlxEgH9APLj1Wrq4sNsvJuyv8AxIYxraeaN2V8AHS7TpPVbA7dY5mbNfgbenHyWCalF7Csey8q7REG/wAULV2sAFg8Z2uFNxE2NvMXHqPgqjHdqC6Q0yD6Diotsv8AHFG12l2ta2YIWF2/26/6YdrEm5aIM3jfYWCpsZipBl31VE7CE6Au4wCb84CH9hclFHpPZfaorh7wbAxG8uIG7gBpxM8FPg6EYl0iz2x/sP0J9FQ9hcHkpPrOkf8ATaLjS+YjjoEZhNtZ8eymPZZTe4xv3D3lTa9IspKk2Xtbs9mu1zgD0PxUrNlCmJJLncTFugCM/Ew1AOxvePy+qW2O0ux+LH/1/cVmsNVAfEHXctZUYDSc1xAE2v1WUxOKp0HEnVFIDejRYbaDDAkdCLop9YELz2ntTNULogcDv/uryntEgAgy33hdR0ZIPxVSFS4mtfWykxeLt10QNdxBARQs2BPxEuI38933zRGPaynSvlDnWG/Ubo3JMRdr+bXD3FZnA4a0yZItroqUmZ5So0OFxjnkCfCJIsQZAsJ4SFp+z2DFWo5wPgAtm1cbSIGnI/VZrY2FBBabB1jyJm89VsuzTDSdcTF7Hwh37o3gxPKVWKT7Ms26LXbtJjKLW1Kb3xoQ4Cow7wIEnlruWH2xhzTqAEl1rzGYHg4CwMLZbXxwfTeXvyudEZYBaCbAHcRczzhedVBBI1IJBNoMWnzWqEFdozcnWzX9iMIyq52aJAV9tTCU6lAiB4Zv0XnWztqPoPDmHqOKvK/bQGmQ1sOP0C0kXfoz9UQ4jmlBQ5qkmeJlPa66EuisQjOuQsFcsxosF2pjM7+llS16knzRWIebn7k6FBPK9WaUVSNs6SoYTKsMJtitTENqHKf0m49Dp5Kua0p8SQDpqfJZZJMzJ7LnC1XV61JjzOaowQNIkEk8bAr0xuwsO4nNQpz/AEx8IXmPZKXY2mf2ZneggfFesU3rxP5CbUkkDJJsIwGyqFMjLRpDnkBPqVY47G93SJbAJgCAAATN7cACq1tQqZ7g5hDxLYJOosBOo00Xk8nyVsmnvZju0O1m/wAJvtG7jvvxWY2MS3GMqn2Xl9IHdIbPy96LfVpdy54DhUebySQAf2k7r707AUZoRwqFwPBwgiPML1Iadno5HpM1b6hhD4dhbOafF9hR7O2k2owEGxsd0EG+txdJj6rwIYJ6296NFE7R2KL4MOyxpNwszjdnViS5zS4cWiR5jVXowuIluYUw2xOUuc4X4OgaI52ypDSa1VwIuGsay/JxXAaZiwwt1EcZsrPY20WveKY8XJsnjckWA5o2psWn+uSAL5nTmvN4F4VpsKi1tMvaxrZnIAAIHE8SuTpbO4UR4rDBtIuPGQqnF6tdwhHbWxfhidFSYnEyIC5AZ3eS487KjwjYJmZaT6TwWg2LgnVazWt33J4NFyfT4hRdoNhGhUJFml0dM9xPLcrKMqszTkrGbLxnjtmGvteyd8c96v6uL8ILbOOjbgkcb2tqsnRqEZZGl+fkj3bYYIGawGpkEdZJHoAtGLH+ybVhe1cSXEGSSQA65/TbTn8kA4oTG7Vk2l26xH+Rqh27RIOjh0c4+gJXoQxa0I/H5eyxKcyidYMe71Krm7Qd+q45iD6jX080SzHhxj52gdSYsdyosSvY0PE/2YQ2lzb6p4Z/M31KFfWbudJ4Gd2/pG9LSq81X4MZf/zY0Gx0965Q94Uql8EA/BEzuKrbhut/dBmpB0XVakncmghdOXIlOXJkve2+Cjc7dPX6KJ741UWYk/COPLis8pUQc0tGv7DU5rF+4Q0Hrc/BepUKa8/7M4LuQxp11d/UdfTTyW/ZVsF8/wCfuSF7CGtRdNvG/wBDu9LeaEbURIqrzOgGOxnYEeINrEN/QCwEjgHGbgC3FVVbZxoMcHODiTJIBA0jetzia6ye3X6rdhnKTSZX5JNUUGDrOY8kGx1bOvMDir7BY0ONzy8/qs043+/mquttc06ocyYN3A/qE2jha69X4rQ+PK12erVbt57jHxVbWe6dfcFJs/ElpYyoPbYKlNwMtqUyJDmO3xIBGoOqsHYcHQSs0o0z0ITUlaKF2HL9ZVmxpbTv08kSWBgvZVe1doAW3AepS0czObSry8jcNEHPPRLWMk9VYbB2X3r5d7DdZ3kbunHqqQjejPOVbNT2Q2f3dPO4eOpfozVo89fNWHaXAtq4atmB/hOuNQW+JpHRwCfTqhond8eiL2W4YgV6LoBNEuaNxBzMcHHfBLT5r0FSVHmyty5HhuKNSlVh8gjiCJadDB4priXFaXtXskuFKr4nBlNoeCDmY7SoObQYcI0zELOssbyei04Un2bIb76H0KH+d/QckSylp9/BQ/ijIgQP6Z9TCkZiptlid94trbotqpI1KqJSyDpPEnQDio8RigwEDUWJP3YcAkr1HaAEegHW/wB9FXuwNRxE24CVOc70ic5taSOOKJNpR1Drf3KKls0gXIB8vmQpm4do/XGm9vTS6MddnRT9hverlDA/cff/AOq5NaKGehQ1MRGl1J3Ljr4QeO/yT202t5niVkps83bBWUybmVpuzWwyYrPFh7A4n9x5fFUNSp/hekO0G6w8raLPNUT40NwjvzQtRSrrKizgiMX2gFIhoEutroOv0XmZsE80+MEVhFyNe1yke63BeabV7cVyBkHdt3lu89dQq1u2u89tziT+5xITQ/iZN/nJIr8S9s9NrVGz7bfUfVZ7bZtYjyhZCpVbmDZyzcWklMrbRayznPP+gR7ytUf42EH9uhnjjH2Oxu0w05W+J1+g14b1U49txv0HpH90QKDq3io0KjgTGYNJbY3uBExz3onEbFrHWjUAH8uq0pRSasnFJ6R6z/wzZTxuyGUqozCi97IkhzIMsqMcLtdldEjhv0Um1exmLoguoH8QzWAQ2qB/M32X23tIngqP/g/tPuX1qbz3bMubKWuky61Ro/lPhIAmHgr1qliLBzSDPAjKeYPDmkljjNUZnkyYJa6PFMZtioCWva5rhqHWM9FU16xeZN19AY3Z9HEtirTa7mRcdHarzztL2Vw9KrkY+mXQHZHEio0bpIGW8GJgmFiyYJR6NuLyo5XT0YHD4MveG6TqeAGvnwWuwVEMADRAGn1RWy8Rh8LRNRrGvruMlzml7adMWhs2c6Tu462RlbFMP5j3zI1MC24ACwHJGD4oTI+Uq9EVCkZl3kpm4gUqjXkwASwxwqeCOk5Sqr/5RSe7LSD6pFvyxLRuu42Gii25iSaBzNcyf3RM6iCDdG92Cr0R4+lmqPwjwfFnIMxYkiWz4SRvFiQV5pj8O6g91N/tMMHnwPot3iNsZsQ0VKwD/CRmF4JgRfWHG2pgKv7abK74tq0/G4gzxOWx6lboS9jQToyYqzv6JZIgyh6DiCQiJMLVF2UUrJW4w8GnSZG/y5FccSY0A++JUAOtk3Jv/wAIsPJk/wCIP2B7k6niHT7R+G7khwyEThACdEHLQeTYy/7z6rla9z/KkUuYDPuoO3g7veoHE8CpKuOMmw++aiGLJ4+pTSZlk0T4Cjnq02usC8AzpEg/KPNegVKl1lOzGz+8c6o6YplsQdXa3nWBfzVxtTarKI8Ruf0jXz4LK7b0S/oNdUlwWZxeNPeucCdSfopx2ha67bHnp0Qb8WRobcN3oVfx8bjbZqxdNjs0ki4zCY5lANMGOOiJqVLyOWiFxFyQOM71aYZ/sOY4VG5DYjQ8D9N0Idpcc1N2umul9YS02uPiiBvmAAU6u3MQ6YgAZgDw42nqpzp7FltG67GVjSwL2N8UVHReRdrTfjcLtkfiKrnHvnADXRwngGmwVd2J2iAH4fjNRsxMiARbS1/JG7NqFjns0kyvOyqpHR/4WOLw9do8QZW4HIWH/dSdINhuUGD7XVsNma11WlJLi0vzMlxuQajJEnlPNFfjC0apK22SB4nWjgL+oU7aOavsP2V23xFRrw6s4CfDl7sOLYmM+SfRK/aFMkkguJuS4kk6XJOqzdbAONHvXkscXZqdNtgxm9zgN7hu4BR7JpvxFM1O9LKecsOQNzCGjxyd30Rt+wKCXQbtHa7CwNqgENcAWSQXX0sRug84Kmd2fZiQ11au8RrSY0Cnb9MzmPW3RRYjszTIFYB73hoIaXajf7rwu2e2q4Z2hraLZLi5xLhAJtMR5pQls0sohopiWssGtblbPO5Q2NbUrjxNI1A132Umyqr6lJtUNIBAMG5E6SOeqNq42KTnW8LTPWN/BEKPP8fRaXOzxmGUZiAS3KW/OfVX2Gw7X06hHhyk3bYh9wC3hu8lmKGHGZ9V7RVzFzvFMWk+EjyW+2TgaLsOHnIHOJdEy4h0OE7oExoteMKuzzfbeAdSryb5hMwAM0eIWtz80GAtBtnZj61VzhIDW5g2SQ7cHAcCBEjgs/8AfuWrGwiykiy6V0BOE7KlZUgyE0QlpUuC6jqDf+YHglQ3cciuQ4h2UzwE+lQcSABr96JxdlHNSYN953zA68rpEkzFVs02G2gKNMU6dF5gG7i1sk6mCZ5KlxGHNRxc9tQlxJMFrtf6bpGYt2l/9Lgf+1ySq8HVrX9Bkf1gWPojxilofXoFdhMrvCb7wRB9FHVxHhyiefJEESCGvda+Spu8/wDCEqm97EeYU26WibdLQRgxaSRv14byRMm+5Pq46DDR63PpoAnYemXMInc0x7vigqdHjxKG6pDbrRPTqOebnT18uHkjRhgRrPxQtJsQisy1Y8arZpxRVbJNnVjSqMqNB8Lp8t48wtrjMK57w5g8JAcHnQyNx/Vw8ljaTgtp2QZU/DvL2h1BrobJ8U/qyje0WWfysX42NKJd4TBtDGlwLiRoAuxdVrLlgzbmmLDiQE5m0gwECSBoDFurljtudoS8uDDraRv5NXmMmN7Rbbe93c0jLnWcRc3tlHXernaLjSwjZy5zTGYgAZnC02F7z6KHst2ZNMd7Vb+Y7QfsafmR6aKXtY/9A3OYy39TR5alNQEy7w5y5Bva1o9BBUO09lkB7qfs1P4lM2ab6jgUVmkniCVNVktslCMweOacrh4csU3tO4H2DzEg3HFVnafZObNVbIsc2Um7YOoFpRdUNpNc6o4MEiSTEAXAHEk7gqfafah7zFM900yczwe8fa3dsg5RuzGCjFHMquxmxfxTQalVtJubKIbmqGPD4QfDJJHpK0dOg3Aio0tNR1FjqdF72lsuAzDw8SH5c2nhWJw2KrUK2XDEF2IMidWVJiQRbmCRuk6LR7RwOJqvbRqOd3rwDUc7J3cEQH0coBJIDrGNOK1xdATYZsTBtOFLoYaj8ze8qPByFoJbaQYvEcZhYTamAfScM+UF0nwmW66Arb7O2DkLqTpd3QDQTLC8EeE6EjW5GsaoXtD2bq1C5oqMc1jXOpNDTme3UgGYkW6yr45F4ptWYVkwkKU81zSrIWqEDeCUapC6E5qLOHQeJXJFyAtlLqUTh3WPIH1NkMSntNjzgfNQujEpEgdmN7n4/wB11PFOFtRwdf8AwonBSVKZIzev180ibrQLYS3HNdZ406k+R1CTE0hGYHM3j+pvAO4oGbpW1SDYlHk2qDytUyx2ZXix3f8A5PLr8U3EUSHkbiSfr8UJTrQ6QOo3c1aPaHUxFy33gXbYCeI6wqQ2qLQdqv0QNd8VO1yGYZUzCVpi9F4u0TNdCt9g9on4Z0gZ2O9ppMTzHA/FUhdCaKnBc6kuLHUvTNrUxmFxbQz8Q6iJnI6Bx8JdoRp6K/2V2boUiH0wH/zE5vfovKnAEwko4p7PYe9n9LiPWFin469E5L9HtlR4Anz9Fidu4sGq1zjDe9YSTuAcCfcAszR7Y4ulH5pqD9tSHD1196tv+V4rE0M7mtAcP1SwAOBLC1wkPzAG2ogzFiczxyTJp+i/o7dD8xpZXBty5xdEf6WmU3DbfrVXZaTs7py/kNETGgfVPLWIG9R9nG06lF2Cr0jTMu8cNdSDzABZVJ8DoECZnS8qwGIp0q9SjRHgaWhwB9ouGbNEANEkyAT8k3xJDrvZUYjBVn1Iz5TNy4l9QEbhMNbrqPeoaWx6TXeN1So4AvcdSBN5LbwZkSrfEYkVKjC4imIcJkZndeHs6lQ7WpYfD5X5SXue2asy7KR4pAiWZbRG5U4JIvxTjoudmbFOEFTEVGsYGtIDABny2hwI0LjFr+STZOzqjMQ3Ev8AE7Eh7nteWgUWtjuyBMzuiNDuWar7dOKqABmVlENESZeYMOfF+MDciMRgQ8Me+pUY5h9tjgXAkQGgHUaaJuSFW9FptPEu/ENa6qajiBUYWiMtPvC1zC3fYzO8BTbXwbRTFWnUd3rIh0gGA6HNIjKQRPos7h6dSWGp+ZU9kvgFzW3yhrmwN2h3nVa2l2WpupDvHmi8jNIlwDIzeJs2sZOqZPYHFp6POO0+yTQrb8tQZ2lwAN9Q4CwI5Khm5V/j6BAqio2s4B006kVCwMmASHWDSN+t1RVGkH705+9WTA5WPabcUs2Kax1kuqazmSSuTZXIClOTO5K4RA9eqeIG8E9QmtgnUdZChRipEjKPFStakD2jePUJe+HEeoVUopFEkgavTynlu+iYHff1RL6g4g8pHqLqAMB3jzhSap6YjVDXGSrPZla0HS48tfcb+qq8vMeoU1CtB1HqNQujKpbOhLi7LSpQDTy4D5+q6OAS06zXNiQD1HON9zO9DmvG8T1C18kbriuiR1MzPqontjVNfip3j1H1XMqjiD5hK5REc16ESFKao4j1Cb3g4j1H1U3IRyFiRC1XY7atUgU8wLaLXZRmIs57dW5TngmQLdVlBUAIuPUIzY+P7uuz8wMa4w42NnWvrAuPSdylN7TF5JOz0bbBp1KBpNdLnupmo5zQCcpnMLWjTihabTRaxubKwnKC7KI8JcMz3b5E84gzKh2nTqisWNrOe2c1P2G95SESWPiLgzumQq2jsgVqr+87xtNumZ4c6ZiBMxHKUjmrqi/JPos8T2ioNp5aYDyZEgnLBFgZ16AKjbs4ve2DGYwJJhoiTkzGSeCvNmbPwVGo8nK8RTOXwkAF7mF5dmIO4xYhaPbGEoPY2k1rHRldEzDWxfMwyNwHGUeDl2dF+mZcbLFGq1rXPIqBxIIDhDG3da7bnTRWdfZ4LTmJAeLEQS0AgeEDfI+SnobKbSrMGRjmvc3L4oex1QRBcbkOsMsgjMrn/wCMZhLCxmQO7nuqkjPnLoqvjxRYcQuiqYzf5GSo1awbTY1lTP3jmMc5oY0lwPhfIgtsX7iZMK4wOFrmmWUvAfDma9zs2V7bRGkAcp3CUza+LdiRWwz8NWa4ZWF4mrTY8w5rvBBInhMSEXsipXYKTGjNkpNz1nl38Ql/icXGYuAGxMeq5KpdizdPTKfHYluZ2GyufULD4W5jZzbGZGhv1lZbtDs3I4PaDlcGzIghxaMwI4hwcPKd62+JdSqVKmfI2o0RLCC5xF2y6Q5u/RV9Puqgr0XAvqB7QwZgS5tQS0AbjOaeGXmrN7sb+zzwuuFIxT7WwRo1HU3QCOJF0HRqjiPUJ0wNpEuUrk38QOI9QuRs7kj6U3hPdouXLMzCxm9KFy5EI0LjouXIMSRw1TiuXJfYBN/3ySnf1XLlVmh9DSnNXLkoqEckK5cuZw5IfaHUJFyWXQsixP8ADpefwCR+juvySLkIdlI9guB39PmVONVy5UG9j6ftDqPgFPgv4X+orlyD7A/scNfM/JTv08/kEq5K+zmVeI/iH73JmF/i+vxC5cn9DPpCYnX1+JUC5ciBjly5cuO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5400" dirty="0">
                <a:solidFill>
                  <a:prstClr val="white"/>
                </a:solidFill>
                <a:latin typeface="Trebuchet MS" pitchFamily="34" charset="0"/>
              </a:rPr>
              <a:t>Lidl Trolley Cam</a:t>
            </a:r>
          </a:p>
          <a:p>
            <a:pPr algn="ctr"/>
            <a:r>
              <a:rPr lang="en-US" sz="5400" dirty="0">
                <a:solidFill>
                  <a:prstClr val="white"/>
                </a:solidFill>
                <a:latin typeface="Trebuchet MS" pitchFamily="34" charset="0"/>
              </a:rPr>
              <a:t>Steps to Success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2" name="AutoShape 2" descr="Image result for approach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3" name="AutoShape 4" descr="Image result for approach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pic>
        <p:nvPicPr>
          <p:cNvPr id="7" name="Picture 6" descr="SPARK_LOGO_LARGE_On_Purple_Background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294" y="6243143"/>
            <a:ext cx="1475656" cy="614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632483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8260DA-AA79-467D-A6CA-62A4EE6B7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9" b="9148"/>
          <a:stretch/>
        </p:blipFill>
        <p:spPr>
          <a:xfrm>
            <a:off x="9262142" y="1213961"/>
            <a:ext cx="2662765" cy="1273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5E1C9-A837-4218-B345-A56CBBD9E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583" y="1483356"/>
            <a:ext cx="2512616" cy="1363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4D148A-6F41-4458-8A52-8411F424C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777" y="1896395"/>
            <a:ext cx="2666954" cy="1363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168F7E-F110-41CA-B4F3-AE20ED72E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54" y="2307175"/>
            <a:ext cx="2666955" cy="1363527"/>
          </a:xfrm>
          <a:prstGeom prst="rect">
            <a:avLst/>
          </a:prstGeom>
        </p:spPr>
      </p:pic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1950955450"/>
              </p:ext>
            </p:extLst>
          </p:nvPr>
        </p:nvGraphicFramePr>
        <p:xfrm>
          <a:off x="63049" y="1785636"/>
          <a:ext cx="11943397" cy="4459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-3069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3200" dirty="0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Research Programme Steps to Success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417" t="75000" r="10022" b="14908"/>
          <a:stretch>
            <a:fillRect/>
          </a:stretch>
        </p:blipFill>
        <p:spPr bwMode="auto">
          <a:xfrm>
            <a:off x="11513574" y="5775961"/>
            <a:ext cx="678426" cy="107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F8CA5F8F-3755-43BB-AA77-5C472F94DE9B}"/>
              </a:ext>
            </a:extLst>
          </p:cNvPr>
          <p:cNvSpPr/>
          <p:nvPr/>
        </p:nvSpPr>
        <p:spPr>
          <a:xfrm>
            <a:off x="11416055" y="1943951"/>
            <a:ext cx="442335" cy="442335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21511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AB85B8D-2E3A-4B28-89FF-99ABE0726CF8}"/>
              </a:ext>
            </a:extLst>
          </p:cNvPr>
          <p:cNvSpPr/>
          <p:nvPr/>
        </p:nvSpPr>
        <p:spPr>
          <a:xfrm>
            <a:off x="0" y="1125538"/>
            <a:ext cx="4100052" cy="5732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74E598E3-4D89-40F6-9557-AE664714A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384"/>
            <a:ext cx="12192000" cy="1125538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rebuchet MS" pitchFamily="34" charset="0"/>
              </a:rPr>
              <a:t>Lidl’s Trolley Cam advertising development – 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  <a:latin typeface="Trebuchet MS" pitchFamily="34" charset="0"/>
              </a:rPr>
              <a:t>key pre-launch inputs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CF5CDB5-C6FF-4474-8C3B-E76B56FF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5417" t="75000" r="10022" b="14908"/>
          <a:stretch>
            <a:fillRect/>
          </a:stretch>
        </p:blipFill>
        <p:spPr bwMode="auto">
          <a:xfrm>
            <a:off x="11546682" y="5787191"/>
            <a:ext cx="645318" cy="107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D71A9E-31F8-49A2-99AF-210B73BF89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53548A">
                <a:shade val="45000"/>
                <a:satMod val="135000"/>
              </a:srgbClr>
              <a:prstClr val="white"/>
            </a:duotone>
          </a:blip>
          <a:srcRect l="12619" r="17987"/>
          <a:stretch/>
        </p:blipFill>
        <p:spPr>
          <a:xfrm>
            <a:off x="0" y="1125538"/>
            <a:ext cx="4095530" cy="57362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8C84E20F-0CBE-4BA4-9F99-426675E99B57}"/>
              </a:ext>
            </a:extLst>
          </p:cNvPr>
          <p:cNvSpPr/>
          <p:nvPr/>
        </p:nvSpPr>
        <p:spPr>
          <a:xfrm>
            <a:off x="4263290" y="1201630"/>
            <a:ext cx="2429739" cy="116741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>
                <a:latin typeface="Trebuchet MS" panose="020B0603020202020204" pitchFamily="34" charset="0"/>
              </a:rPr>
              <a:t>Capturing Moments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B081208-2CBE-4298-BB98-2E71E9EED7E2}"/>
              </a:ext>
            </a:extLst>
          </p:cNvPr>
          <p:cNvSpPr/>
          <p:nvPr/>
        </p:nvSpPr>
        <p:spPr>
          <a:xfrm>
            <a:off x="4263290" y="3476120"/>
            <a:ext cx="2429739" cy="116741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>
                <a:latin typeface="Trebuchet MS" panose="020B0603020202020204" pitchFamily="34" charset="0"/>
              </a:rPr>
              <a:t>Creating Context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70788C63-9095-4BCC-88B4-126F9E992A59}"/>
              </a:ext>
            </a:extLst>
          </p:cNvPr>
          <p:cNvSpPr/>
          <p:nvPr/>
        </p:nvSpPr>
        <p:spPr>
          <a:xfrm>
            <a:off x="4263290" y="5409471"/>
            <a:ext cx="2429739" cy="116741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>
                <a:latin typeface="Trebuchet MS" panose="020B0603020202020204" pitchFamily="34" charset="0"/>
              </a:rPr>
              <a:t>Calculating Spend</a:t>
            </a:r>
          </a:p>
        </p:txBody>
      </p:sp>
      <p:sp>
        <p:nvSpPr>
          <p:cNvPr id="40" name="Callout: Bent Line with Border and Accent Bar 39">
            <a:extLst>
              <a:ext uri="{FF2B5EF4-FFF2-40B4-BE49-F238E27FC236}">
                <a16:creationId xmlns:a16="http://schemas.microsoft.com/office/drawing/2014/main" xmlns="" id="{3AC3A942-98A9-4867-9D8D-29D6FB0EDA7F}"/>
              </a:ext>
            </a:extLst>
          </p:cNvPr>
          <p:cNvSpPr/>
          <p:nvPr/>
        </p:nvSpPr>
        <p:spPr>
          <a:xfrm>
            <a:off x="8096471" y="1201630"/>
            <a:ext cx="3450211" cy="143787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848"/>
              <a:gd name="adj6" fmla="val -4174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latin typeface="Trebuchet MS" panose="020B0603020202020204" pitchFamily="34" charset="0"/>
              </a:rPr>
              <a:t>Defining shopper behaviour</a:t>
            </a:r>
          </a:p>
          <a:p>
            <a:pPr algn="ctr"/>
            <a:r>
              <a:rPr lang="en-IE" sz="2000" dirty="0">
                <a:latin typeface="Trebuchet MS" panose="020B0603020202020204" pitchFamily="34" charset="0"/>
              </a:rPr>
              <a:t>‘Full shop’ key moments of discovery (good and bad)</a:t>
            </a:r>
          </a:p>
        </p:txBody>
      </p:sp>
      <p:sp>
        <p:nvSpPr>
          <p:cNvPr id="41" name="Callout: Bent Line with Border and Accent Bar 40">
            <a:extLst>
              <a:ext uri="{FF2B5EF4-FFF2-40B4-BE49-F238E27FC236}">
                <a16:creationId xmlns:a16="http://schemas.microsoft.com/office/drawing/2014/main" xmlns="" id="{5729DD66-44F2-4911-9BD7-DC269D297C6D}"/>
              </a:ext>
            </a:extLst>
          </p:cNvPr>
          <p:cNvSpPr/>
          <p:nvPr/>
        </p:nvSpPr>
        <p:spPr>
          <a:xfrm>
            <a:off x="8096471" y="3333656"/>
            <a:ext cx="3450211" cy="143787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848"/>
              <a:gd name="adj6" fmla="val -417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latin typeface="Trebuchet MS" panose="020B0603020202020204" pitchFamily="34" charset="0"/>
              </a:rPr>
              <a:t>Customer journeys</a:t>
            </a:r>
          </a:p>
          <a:p>
            <a:pPr algn="ctr"/>
            <a:r>
              <a:rPr lang="en-IE" sz="2000" dirty="0">
                <a:latin typeface="Trebuchet MS" panose="020B0603020202020204" pitchFamily="34" charset="0"/>
              </a:rPr>
              <a:t>Pen Portraits by </a:t>
            </a:r>
            <a:r>
              <a:rPr lang="en-IE" sz="2000" dirty="0" err="1">
                <a:latin typeface="Trebuchet MS" panose="020B0603020202020204" pitchFamily="34" charset="0"/>
              </a:rPr>
              <a:t>lifestage</a:t>
            </a:r>
            <a:endParaRPr lang="en-IE" sz="2000" dirty="0">
              <a:latin typeface="Trebuchet MS" panose="020B0603020202020204" pitchFamily="34" charset="0"/>
            </a:endParaRPr>
          </a:p>
          <a:p>
            <a:pPr algn="ctr"/>
            <a:r>
              <a:rPr lang="en-IE" sz="2000" dirty="0">
                <a:latin typeface="Trebuchet MS" panose="020B0603020202020204" pitchFamily="34" charset="0"/>
              </a:rPr>
              <a:t>Identifying ‘Nudge’ opportunities</a:t>
            </a:r>
          </a:p>
        </p:txBody>
      </p:sp>
      <p:sp>
        <p:nvSpPr>
          <p:cNvPr id="42" name="Callout: Bent Line with Border and Accent Bar 41">
            <a:extLst>
              <a:ext uri="{FF2B5EF4-FFF2-40B4-BE49-F238E27FC236}">
                <a16:creationId xmlns:a16="http://schemas.microsoft.com/office/drawing/2014/main" xmlns="" id="{849BBFB4-4666-485C-8AF7-628038F478F7}"/>
              </a:ext>
            </a:extLst>
          </p:cNvPr>
          <p:cNvSpPr/>
          <p:nvPr/>
        </p:nvSpPr>
        <p:spPr>
          <a:xfrm>
            <a:off x="8096471" y="5274240"/>
            <a:ext cx="3450211" cy="143787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848"/>
              <a:gd name="adj6" fmla="val -4174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latin typeface="Trebuchet MS" panose="020B0603020202020204" pitchFamily="34" charset="0"/>
              </a:rPr>
              <a:t>Spending habits</a:t>
            </a:r>
          </a:p>
          <a:p>
            <a:pPr algn="ctr"/>
            <a:r>
              <a:rPr lang="en-IE" sz="2000" dirty="0">
                <a:latin typeface="Trebuchet MS" panose="020B0603020202020204" pitchFamily="34" charset="0"/>
              </a:rPr>
              <a:t>Optimal price points</a:t>
            </a:r>
          </a:p>
          <a:p>
            <a:pPr algn="ctr"/>
            <a:r>
              <a:rPr lang="en-IE" sz="2000" dirty="0">
                <a:latin typeface="Trebuchet MS" panose="020B0603020202020204" pitchFamily="34" charset="0"/>
              </a:rPr>
              <a:t>Savings predictor</a:t>
            </a:r>
          </a:p>
        </p:txBody>
      </p:sp>
    </p:spTree>
    <p:extLst>
      <p:ext uri="{BB962C8B-B14F-4D97-AF65-F5344CB8AC3E}">
        <p14:creationId xmlns:p14="http://schemas.microsoft.com/office/powerpoint/2010/main" val="21316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data:image/jpeg;base64,/9j/4AAQSkZJRgABAQAAAQABAAD/2wCEAAkGBhQSEBQUExQWFBUVFxcXFxgWGBUaFhcVFRUVFRcYFBcXHCYeFx0jGRUVHy8gJCcpLCwsFR4xNTAqNSYsLCkBCQoKDgwOGg8PGikkHBwsKSkpKSkpKSkpKSkpKSkpKSkpKSkpKSkpKSkpKSwpKSwpKSksLCwsKSwpLCwsKSwpKf/AABEIAOEA4QMBIgACEQEDEQH/xAAcAAABBQEBAQAAAAAAAAAAAAAEAQIDBQYABwj/xABAEAABAwIDBQUGBAUCBgMAAAABAAIRAyEEEjEFQVFhcQYTIoGRMqGxwdHwFCNCUjNicuHxgpIHFUOiwtIWJLL/xAAaAQADAQEBAQAAAAAAAAAAAAABAgMEAAUG/8QAJxEAAgICAgICAgIDAQAAAAAAAAECEQMhEjEEQRMyIlEFcTNSYRT/2gAMAwEAAhEDEQA/ABQeaUFNCcAgOLKjeU8hRPQGLLYe9aCiSSAs/sLetJs5krw/L1IIc1sDVJVdAkn37lPkWZ7W4yIotPtQ53SbD3LBFcmUxx5uiv2nt/O4to3/AJ//AF4D3qv7je4knqupkNFk2pXW+KrR6sYKKpCvCgqPXOemPcqDETyoS4qUlRoo6xmbn8U+nVEwfO/RMcm5Pv70ToRl/gq5c3I82HsuJJLeTidR8E6oCLHVV+BxF4PLdborzFU/YdMyB6heh4mV3xZ5vk419kBtaqHbBis3nK0jAsx2iMVmrb5OsbM2D8p0F0BotLQfDAsjTxNgtHh3SwLNHexpqmPr11T7QxMCBqUVi8QGgqkrVS48yoZpv6r2aMGNfaXSEYJngAqnEDTqrosyiPVVDefFPCHFUieXJ8krDsOwZAonhTdzIgFQUqJkzdUJDc4SKfuAuQAX4KkCa0J0Jg0OUL1LKjcgFB2xDqFrdmiAslsT2ltMK3wheD5v2CEErEdpgfxLz/SB0yhbmFk+2eG9l43jKeov8FlwyVmjxnUzMuq7k0OUbtYUjWytyR6jHD/Ka4p+X7slbSJ3JgArgmZVYPwu/wCiZ+DnQE9AT8FxwAU+lzR3/J6u6m6OcD4lTU9lVBYj/up/VUWyb6BKVPSOvK3kroOmkNRDviAUKzZ9X9vplPz9yOFIikQ5rhEayPitOF1NGfMrgyAGyy/aJv5rfNagFZbtHJqtjmvT8r/E2ed4t/IR4UStC/GhlMcVQUWZG3KWXVLMB6nRecsjeoo3PAo/lkHYnFFx4ncETh8Lkbmd7RU2DwAp3N3FEtok3KpDHW32QyZeWl0AjDyCTwVBXENJH7vmtg6j4DyCyNsr+Tj7nKjIhVFsgSl7uJuo8OCRZQ13QUbATZTxSIbvSkQtHGxCcEie3RMcIQonKYhQ1EAh2wR4itvgzLVi+zYl5W0wwgLwPO+4SZzeCq+0eEz4d43th4/0zPuJVoag4oWvWCwwWxounZ5wadzKlZS0ReIweWo+TDQbE8OQ3qGrtNlMeFuY7i6PhovVimz1+erJaGAJE2A/cbD1+QS1q9FguS88oaPmfgqbGbYc83J6blW1cUqJJCuZoH7eA9hjW84k+rpQlbbbzq53qQqCttFo1cAhX7UbzPkVTiSeQv37QJ3yoTjSqN+LcB7JAspKNdzh4WuPyPOFzixPkRZjGlT4fbtWn7L3DlJj0NlSd4Rr/jqpGVku0G0zU4XtAHmKjYP72CP9zRY+SD25hXGo0tILSJa4aHp9CqinVVpgMYW2cM1N3K4OmZvAj3rRHO/rLolLCu4kdLAb3SVeUGeEQIUP4SLaixBGjmnQhW+CwJI0WmPWjJNv2DMoqVtAlWdPZgSVqcApifIErtApnovOmVP4sD9Tl6JinflnovPMLGap/UUrGQtCuQoziJddSsfom4nDb0pw7MuQ2RcgcbzKkATe8TxUVDjioahU5KHquQCH9nasPMrRnG7gshshhNRbLCbOEc14vmJcxlVDDXPFUm1dvBshpk7z9E7tRtQMPdM1HtHnwWOxFcpceNVZrw41VsIxO0yTcqrxOOA1IhD4vFRzO4fXgpdnbM7wB74zH2WkW9PqtcUXcvSB2Yl1T2LD9x+QRGH2I558eYnhI/8AFbvZfY/O1odoL7p/stRhNhMpizWjnaf7o8v0d8f+x5K3s5B/hOPRFs2OY9jKeYC9V/AsHNQ1MM3c0dbIc2OsUTyXE4Kpo1hdpujTqoX7Jq65HNPERu6L07FYYcEC/CtnSyKkzvhiebPLwPE2438uaEqYkC8QT6ei3GN2Q18hUrthAkg24/Iplszzx10UmHxBd96qxotNyJtqRPxCGq7LdQdIPhnyjmr7YGKpOcczzSzCCYtH8viaffbgjwTE5NBOwsSSCw3gZm3/ANwB859VrsK4BgQtDsu0uFRj6dj4suZhIsJOYAE3vAPW9j34E0gA6RwLhE23RY+q04mlqzLnd7QnfoTEmQUYKSjrMEFXMyKer/Dd0Xn+HP5tUcz8V6RUZ+W7ovO8CB+KfwJPrISSKogY+6Lc6yHxTYeQBvUlOiTvSoLGLlL+GclTANWWhO7tdCUhEYY5hQ1dFkqKo1KwhHZls1l6FhqCwnZtn5y9Coiy8PzXUwM8q7QSMRWnUPdPkf8ACzmKedy9C7abLa6qajdSBnHCB7UHjEFZKthiRaAd4DT8VbFuKZ6MJ3FUUmDwd5eBPMra9ndmS4PdbhO88VmsLQJqta7eZOkreYMxCrJlcSp2aPAvAba/lqic4jT3KtwNUT7QHVHmo0b/AILolJbHZ7G0IOsTxRBxLI16/RUu0+0FOnay6rOTofUegMQ7UoJ/aJpOoA9T7k3/AJw02PrHzTVQrlYp+Kq8fUgzEx8FYiuDv+/khMfhw5hRToElaAMNUpuMFxI1y6ExulEijiKNTPTcaLDFmVHsZltrlMn5rJ4qo5lQ8NfPii6m3JIzSBHHfyCLbMrS9nolLakU7Pc4kwTN4N5A3AHQnephtBwBYyq5pB1kkO3+MOkELAtx73ARZoM6G8jlrotJsvEk2JFwDcC3+o7kI6FcUzRUyXMDoibOAFg7lyUNSYKJfWbSZDqjS0jNIBF8t5O9VlXbdIAyfPj66rbidmKcaehK1PwO6LzXDyMUf6nLf4jtHRLCJ1CxDKEVi+bST6qsoMCE2nTJeYGhQdGo7MrV7pJvqmUsNebFBwYdEXeOXIuAuQ4s4uG1lK2pKECmZuQHCmtlc+mmMB98dSdy1WxOxNSrDqv5beH6z5aNQZ1FN2ftW+5W/oUiRpHX5AI3A7Co0R4GAHedSepN12Iot/TY/HksOXx45JXIZRTK6psalUdmqNFR3805f9oifOVWY7shTcbNEDdAFpHqFd4pp3GDb04clDVrgS6dx38/qU3FJUjTji10YHtJsCnh2teKIaWuBD2vdxuHDSPKEH+Pc6SwGJ4gCPmtJtaqK9FzZmdR1Bt7isDs6lWDKlMXNExcich0U62at0WNfHVmnwgj+kg/HzRezNtvB8ckcxeeqrMLh8Q4xnOWx8JDQ0XzCIvNrzaDrKtG4Fhqe2S2BrGYneZAAVHCogjK2Wu0sQW059PNY7GNLyfXiYWt2nTmgOQVVsymxzXB7ZktPMFpkeUxZRiWkVmBPjaymxrXOkNNR7GTFibyW8pAnclqY94dlczL1H/kJBVtWosa4kNGaZzQ6fTzXUsC6oZIcRrJ8I9DqtEpQrRGMZXsHpYcxmGnD7hOxJhqsqlIDSIG5VuJEhSux3ozG0GNzT/j+yFdhWmLem76qwxVLxIf+/u+CLdEOKskwLhYX4G+7yWi2dhs4zOcY0Osgg2vvVDQw8wQ3W+ms/GFe7GBBLXSWESNAQd8H7sjTom2WFLaBEsyF8fpc4MaNYIOswN+vFA4uhTdIZmbO4S5kjiLFtrWkW4KxfstznZD4SRLDMNfAFjpBtxVfjcBlY7Mcjo0i7uIJGi04tdmefZQ4zChkDMCd8En4hClF/hp0B+KY/BubcgjyW9GdgzCp6ZhNyqQBdICWx/ec0qXIFylZWg5zgBJ0CHO2qQMSbawNPXqoduVYYG/uPuCoa1VoADgTBmx4adVSOK42aceJONs9w7G7BblFVwlxEgH9APLj1Wrq4sNsvJuyv8AxIYxraeaN2V8AHS7TpPVbA7dY5mbNfgbenHyWCalF7Csey8q7REG/wAULV2sAFg8Z2uFNxE2NvMXHqPgqjHdqC6Q0yD6Diotsv8AHFG12l2ta2YIWF2/26/6YdrEm5aIM3jfYWCpsZipBl31VE7CE6Au4wCb84CH9hclFHpPZfaorh7wbAxG8uIG7gBpxM8FPg6EYl0iz2x/sP0J9FQ9hcHkpPrOkf8ATaLjS+YjjoEZhNtZ8eymPZZTe4xv3D3lTa9IspKk2Xtbs9mu1zgD0PxUrNlCmJJLncTFugCM/Ew1AOxvePy+qW2O0ux+LH/1/cVmsNVAfEHXctZUYDSc1xAE2v1WUxOKp0HEnVFIDejRYbaDDAkdCLop9YELz2ntTNULogcDv/uryntEgAgy33hdR0ZIPxVSFS4mtfWykxeLt10QNdxBARQs2BPxEuI38933zRGPaynSvlDnWG/Ubo3JMRdr+bXD3FZnA4a0yZItroqUmZ5So0OFxjnkCfCJIsQZAsJ4SFp+z2DFWo5wPgAtm1cbSIGnI/VZrY2FBBabB1jyJm89VsuzTDSdcTF7Hwh37o3gxPKVWKT7Ms26LXbtJjKLW1Kb3xoQ4Cow7wIEnlruWH2xhzTqAEl1rzGYHg4CwMLZbXxwfTeXvyudEZYBaCbAHcRczzhedVBBI1IJBNoMWnzWqEFdozcnWzX9iMIyq52aJAV9tTCU6lAiB4Zv0XnWztqPoPDmHqOKvK/bQGmQ1sOP0C0kXfoz9UQ4jmlBQ5qkmeJlPa66EuisQjOuQsFcsxosF2pjM7+llS16knzRWIebn7k6FBPK9WaUVSNs6SoYTKsMJtitTENqHKf0m49Dp5Kua0p8SQDpqfJZZJMzJ7LnC1XV61JjzOaowQNIkEk8bAr0xuwsO4nNQpz/AEx8IXmPZKXY2mf2ZneggfFesU3rxP5CbUkkDJJsIwGyqFMjLRpDnkBPqVY47G93SJbAJgCAAATN7cACq1tQqZ7g5hDxLYJOosBOo00Xk8nyVsmnvZju0O1m/wAJvtG7jvvxWY2MS3GMqn2Xl9IHdIbPy96LfVpdy54DhUebySQAf2k7r707AUZoRwqFwPBwgiPML1Iadno5HpM1b6hhD4dhbOafF9hR7O2k2owEGxsd0EG+txdJj6rwIYJ6296NFE7R2KL4MOyxpNwszjdnViS5zS4cWiR5jVXowuIluYUw2xOUuc4X4OgaI52ypDSa1VwIuGsay/JxXAaZiwwt1EcZsrPY20WveKY8XJsnjckWA5o2psWn+uSAL5nTmvN4F4VpsKi1tMvaxrZnIAAIHE8SuTpbO4UR4rDBtIuPGQqnF6tdwhHbWxfhidFSYnEyIC5AZ3eS487KjwjYJmZaT6TwWg2LgnVazWt33J4NFyfT4hRdoNhGhUJFml0dM9xPLcrKMqszTkrGbLxnjtmGvteyd8c96v6uL8ILbOOjbgkcb2tqsnRqEZZGl+fkj3bYYIGawGpkEdZJHoAtGLH+ybVhe1cSXEGSSQA65/TbTn8kA4oTG7Vk2l26xH+Rqh27RIOjh0c4+gJXoQxa0I/H5eyxKcyidYMe71Krm7Qd+q45iD6jX080SzHhxj52gdSYsdyosSvY0PE/2YQ2lzb6p4Z/M31KFfWbudJ4Gd2/pG9LSq81X4MZf/zY0Gx0965Q94Uql8EA/BEzuKrbhut/dBmpB0XVakncmghdOXIlOXJkve2+Cjc7dPX6KJ741UWYk/COPLis8pUQc0tGv7DU5rF+4Q0Hrc/BepUKa8/7M4LuQxp11d/UdfTTyW/ZVsF8/wCfuSF7CGtRdNvG/wBDu9LeaEbURIqrzOgGOxnYEeINrEN/QCwEjgHGbgC3FVVbZxoMcHODiTJIBA0jetzia6ye3X6rdhnKTSZX5JNUUGDrOY8kGx1bOvMDir7BY0ONzy8/qs043+/mquttc06ocyYN3A/qE2jha69X4rQ+PK12erVbt57jHxVbWe6dfcFJs/ElpYyoPbYKlNwMtqUyJDmO3xIBGoOqsHYcHQSs0o0z0ITUlaKF2HL9ZVmxpbTv08kSWBgvZVe1doAW3AepS0czObSry8jcNEHPPRLWMk9VYbB2X3r5d7DdZ3kbunHqqQjejPOVbNT2Q2f3dPO4eOpfozVo89fNWHaXAtq4atmB/hOuNQW+JpHRwCfTqhond8eiL2W4YgV6LoBNEuaNxBzMcHHfBLT5r0FSVHmyty5HhuKNSlVh8gjiCJadDB4priXFaXtXskuFKr4nBlNoeCDmY7SoObQYcI0zELOssbyei04Un2bIb76H0KH+d/QckSylp9/BQ/ijIgQP6Z9TCkZiptlid94trbotqpI1KqJSyDpPEnQDio8RigwEDUWJP3YcAkr1HaAEegHW/wB9FXuwNRxE24CVOc70ic5taSOOKJNpR1Drf3KKls0gXIB8vmQpm4do/XGm9vTS6MddnRT9hverlDA/cff/AOq5NaKGehQ1MRGl1J3Ljr4QeO/yT202t5niVkps83bBWUybmVpuzWwyYrPFh7A4n9x5fFUNSp/hekO0G6w8raLPNUT40NwjvzQtRSrrKizgiMX2gFIhoEutroOv0XmZsE80+MEVhFyNe1yke63BeabV7cVyBkHdt3lu89dQq1u2u89tziT+5xITQ/iZN/nJIr8S9s9NrVGz7bfUfVZ7bZtYjyhZCpVbmDZyzcWklMrbRayznPP+gR7ytUf42EH9uhnjjH2Oxu0w05W+J1+g14b1U49txv0HpH90QKDq3io0KjgTGYNJbY3uBExz3onEbFrHWjUAH8uq0pRSasnFJ6R6z/wzZTxuyGUqozCi97IkhzIMsqMcLtdldEjhv0Um1exmLoguoH8QzWAQ2qB/M32X23tIngqP/g/tPuX1qbz3bMubKWuky61Ro/lPhIAmHgr1qliLBzSDPAjKeYPDmkljjNUZnkyYJa6PFMZtioCWva5rhqHWM9FU16xeZN19AY3Z9HEtirTa7mRcdHarzztL2Vw9KrkY+mXQHZHEio0bpIGW8GJgmFiyYJR6NuLyo5XT0YHD4MveG6TqeAGvnwWuwVEMADRAGn1RWy8Rh8LRNRrGvruMlzml7adMWhs2c6Tu462RlbFMP5j3zI1MC24ACwHJGD4oTI+Uq9EVCkZl3kpm4gUqjXkwASwxwqeCOk5Sqr/5RSe7LSD6pFvyxLRuu42Gii25iSaBzNcyf3RM6iCDdG92Cr0R4+lmqPwjwfFnIMxYkiWz4SRvFiQV5pj8O6g91N/tMMHnwPot3iNsZsQ0VKwD/CRmF4JgRfWHG2pgKv7abK74tq0/G4gzxOWx6lboS9jQToyYqzv6JZIgyh6DiCQiJMLVF2UUrJW4w8GnSZG/y5FccSY0A++JUAOtk3Jv/wAIsPJk/wCIP2B7k6niHT7R+G7khwyEThACdEHLQeTYy/7z6rla9z/KkUuYDPuoO3g7veoHE8CpKuOMmw++aiGLJ4+pTSZlk0T4Cjnq02usC8AzpEg/KPNegVKl1lOzGz+8c6o6YplsQdXa3nWBfzVxtTarKI8Ruf0jXz4LK7b0S/oNdUlwWZxeNPeucCdSfopx2ha67bHnp0Qb8WRobcN3oVfx8bjbZqxdNjs0ki4zCY5lANMGOOiJqVLyOWiFxFyQOM71aYZ/sOY4VG5DYjQ8D9N0Idpcc1N2umul9YS02uPiiBvmAAU6u3MQ6YgAZgDw42nqpzp7FltG67GVjSwL2N8UVHReRdrTfjcLtkfiKrnHvnADXRwngGmwVd2J2iAH4fjNRsxMiARbS1/JG7NqFjns0kyvOyqpHR/4WOLw9do8QZW4HIWH/dSdINhuUGD7XVsNma11WlJLi0vzMlxuQajJEnlPNFfjC0apK22SB4nWjgL+oU7aOavsP2V23xFRrw6s4CfDl7sOLYmM+SfRK/aFMkkguJuS4kk6XJOqzdbAONHvXkscXZqdNtgxm9zgN7hu4BR7JpvxFM1O9LKecsOQNzCGjxyd30Rt+wKCXQbtHa7CwNqgENcAWSQXX0sRug84Kmd2fZiQ11au8RrSY0Cnb9MzmPW3RRYjszTIFYB73hoIaXajf7rwu2e2q4Z2hraLZLi5xLhAJtMR5pQls0sohopiWssGtblbPO5Q2NbUrjxNI1A132Umyqr6lJtUNIBAMG5E6SOeqNq42KTnW8LTPWN/BEKPP8fRaXOzxmGUZiAS3KW/OfVX2Gw7X06hHhyk3bYh9wC3hu8lmKGHGZ9V7RVzFzvFMWk+EjyW+2TgaLsOHnIHOJdEy4h0OE7oExoteMKuzzfbeAdSryb5hMwAM0eIWtz80GAtBtnZj61VzhIDW5g2SQ7cHAcCBEjgs/8AfuWrGwiykiy6V0BOE7KlZUgyE0QlpUuC6jqDf+YHglQ3cciuQ4h2UzwE+lQcSABr96JxdlHNSYN953zA68rpEkzFVs02G2gKNMU6dF5gG7i1sk6mCZ5KlxGHNRxc9tQlxJMFrtf6bpGYt2l/9Lgf+1ySq8HVrX9Bkf1gWPojxilofXoFdhMrvCb7wRB9FHVxHhyiefJEESCGvda+Spu8/wDCEqm97EeYU26WibdLQRgxaSRv14byRMm+5Pq46DDR63PpoAnYemXMInc0x7vigqdHjxKG6pDbrRPTqOebnT18uHkjRhgRrPxQtJsQisy1Y8arZpxRVbJNnVjSqMqNB8Lp8t48wtrjMK57w5g8JAcHnQyNx/Vw8ljaTgtp2QZU/DvL2h1BrobJ8U/qyje0WWfysX42NKJd4TBtDGlwLiRoAuxdVrLlgzbmmLDiQE5m0gwECSBoDFurljtudoS8uDDraRv5NXmMmN7Rbbe93c0jLnWcRc3tlHXernaLjSwjZy5zTGYgAZnC02F7z6KHst2ZNMd7Vb+Y7QfsafmR6aKXtY/9A3OYy39TR5alNQEy7w5y5Bva1o9BBUO09lkB7qfs1P4lM2ab6jgUVmkniCVNVktslCMweOacrh4csU3tO4H2DzEg3HFVnafZObNVbIsc2Um7YOoFpRdUNpNc6o4MEiSTEAXAHEk7gqfafah7zFM900yczwe8fa3dsg5RuzGCjFHMquxmxfxTQalVtJubKIbmqGPD4QfDJJHpK0dOg3Aio0tNR1FjqdF72lsuAzDw8SH5c2nhWJw2KrUK2XDEF2IMidWVJiQRbmCRuk6LR7RwOJqvbRqOd3rwDUc7J3cEQH0coBJIDrGNOK1xdATYZsTBtOFLoYaj8ze8qPByFoJbaQYvEcZhYTamAfScM+UF0nwmW66Arb7O2DkLqTpd3QDQTLC8EeE6EjW5GsaoXtD2bq1C5oqMc1jXOpNDTme3UgGYkW6yr45F4ptWYVkwkKU81zSrIWqEDeCUapC6E5qLOHQeJXJFyAtlLqUTh3WPIH1NkMSntNjzgfNQujEpEgdmN7n4/wB11PFOFtRwdf8AwonBSVKZIzev180ibrQLYS3HNdZ406k+R1CTE0hGYHM3j+pvAO4oGbpW1SDYlHk2qDytUyx2ZXix3f8A5PLr8U3EUSHkbiSfr8UJTrQ6QOo3c1aPaHUxFy33gXbYCeI6wqQ2qLQdqv0QNd8VO1yGYZUzCVpi9F4u0TNdCt9g9on4Z0gZ2O9ppMTzHA/FUhdCaKnBc6kuLHUvTNrUxmFxbQz8Q6iJnI6Bx8JdoRp6K/2V2boUiH0wH/zE5vfovKnAEwko4p7PYe9n9LiPWFin469E5L9HtlR4Anz9Fidu4sGq1zjDe9YSTuAcCfcAszR7Y4ulH5pqD9tSHD1196tv+V4rE0M7mtAcP1SwAOBLC1wkPzAG2ogzFiczxyTJp+i/o7dD8xpZXBty5xdEf6WmU3DbfrVXZaTs7py/kNETGgfVPLWIG9R9nG06lF2Cr0jTMu8cNdSDzABZVJ8DoECZnS8qwGIp0q9SjRHgaWhwB9ouGbNEANEkyAT8k3xJDrvZUYjBVn1Iz5TNy4l9QEbhMNbrqPeoaWx6TXeN1So4AvcdSBN5LbwZkSrfEYkVKjC4imIcJkZndeHs6lQ7WpYfD5X5SXue2asy7KR4pAiWZbRG5U4JIvxTjoudmbFOEFTEVGsYGtIDABny2hwI0LjFr+STZOzqjMQ3Ev8AE7Eh7nteWgUWtjuyBMzuiNDuWar7dOKqABmVlENESZeYMOfF+MDciMRgQ8Me+pUY5h9tjgXAkQGgHUaaJuSFW9FptPEu/ENa6qajiBUYWiMtPvC1zC3fYzO8BTbXwbRTFWnUd3rIh0gGA6HNIjKQRPos7h6dSWGp+ZU9kvgFzW3yhrmwN2h3nVa2l2WpupDvHmi8jNIlwDIzeJs2sZOqZPYHFp6POO0+yTQrb8tQZ2lwAN9Q4CwI5Khm5V/j6BAqio2s4B006kVCwMmASHWDSN+t1RVGkH705+9WTA5WPabcUs2Kax1kuqazmSSuTZXIClOTO5K4RA9eqeIG8E9QmtgnUdZChRipEjKPFStakD2jePUJe+HEeoVUopFEkgavTynlu+iYHff1RL6g4g8pHqLqAMB3jzhSap6YjVDXGSrPZla0HS48tfcb+qq8vMeoU1CtB1HqNQujKpbOhLi7LSpQDTy4D5+q6OAS06zXNiQD1HON9zO9DmvG8T1C18kbriuiR1MzPqontjVNfip3j1H1XMqjiD5hK5REc16ESFKao4j1Cb3g4j1H1U3IRyFiRC1XY7atUgU8wLaLXZRmIs57dW5TngmQLdVlBUAIuPUIzY+P7uuz8wMa4w42NnWvrAuPSdylN7TF5JOz0bbBp1KBpNdLnupmo5zQCcpnMLWjTihabTRaxubKwnKC7KI8JcMz3b5E84gzKh2nTqisWNrOe2c1P2G95SESWPiLgzumQq2jsgVqr+87xtNumZ4c6ZiBMxHKUjmrqi/JPos8T2ioNp5aYDyZEgnLBFgZ16AKjbs4ve2DGYwJJhoiTkzGSeCvNmbPwVGo8nK8RTOXwkAF7mF5dmIO4xYhaPbGEoPY2k1rHRldEzDWxfMwyNwHGUeDl2dF+mZcbLFGq1rXPIqBxIIDhDG3da7bnTRWdfZ4LTmJAeLEQS0AgeEDfI+SnobKbSrMGRjmvc3L4oex1QRBcbkOsMsgjMrn/wCMZhLCxmQO7nuqkjPnLoqvjxRYcQuiqYzf5GSo1awbTY1lTP3jmMc5oY0lwPhfIgtsX7iZMK4wOFrmmWUvAfDma9zs2V7bRGkAcp3CUza+LdiRWwz8NWa4ZWF4mrTY8w5rvBBInhMSEXsipXYKTGjNkpNz1nl38Ql/icXGYuAGxMeq5KpdizdPTKfHYluZ2GyufULD4W5jZzbGZGhv1lZbtDs3I4PaDlcGzIghxaMwI4hwcPKd62+JdSqVKmfI2o0RLCC5xF2y6Q5u/RV9Puqgr0XAvqB7QwZgS5tQS0AbjOaeGXmrN7sb+zzwuuFIxT7WwRo1HU3QCOJF0HRqjiPUJ0wNpEuUrk38QOI9QuRs7kj6U3hPdouXLMzCxm9KFy5EI0LjouXIMSRw1TiuXJfYBN/3ySnf1XLlVmh9DSnNXLkoqEckK5cuZw5IfaHUJFyWXQsixP8ADpefwCR+juvySLkIdlI9guB39PmVONVy5UG9j6ftDqPgFPgv4X+orlyD7A/scNfM/JTv08/kEq5K+zmVeI/iH73JmF/i+vxC5cn9DPpCYnX1+JUC5ciBjly5cuO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5267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5400" dirty="0">
                <a:solidFill>
                  <a:prstClr val="white"/>
                </a:solidFill>
                <a:latin typeface="Trebuchet MS" pitchFamily="34" charset="0"/>
              </a:rPr>
              <a:t>Research outputs that helped </a:t>
            </a:r>
          </a:p>
          <a:p>
            <a:pPr algn="ctr"/>
            <a:r>
              <a:rPr lang="en-US" sz="5400" dirty="0">
                <a:solidFill>
                  <a:prstClr val="white"/>
                </a:solidFill>
                <a:latin typeface="Trebuchet MS" pitchFamily="34" charset="0"/>
              </a:rPr>
              <a:t>shape the campaign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2" name="AutoShape 2" descr="Image result for approach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3" name="AutoShape 4" descr="Image result for approach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pic>
        <p:nvPicPr>
          <p:cNvPr id="7" name="Picture 6" descr="SPARK_LOGO_LARGE_On_Purple_Background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294" y="6243143"/>
            <a:ext cx="1475656" cy="614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835986"/>
      </p:ext>
    </p:extLst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Spark colours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FD6701"/>
      </a:accent3>
      <a:accent4>
        <a:srgbClr val="7030A0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595</Words>
  <Application>Microsoft Office PowerPoint</Application>
  <PresentationFormat>Widescreen</PresentationFormat>
  <Paragraphs>113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Batang</vt:lpstr>
      <vt:lpstr>Arial</vt:lpstr>
      <vt:lpstr>Calibri</vt:lpstr>
      <vt:lpstr>Calibri Light</vt:lpstr>
      <vt:lpstr>Open Sans</vt:lpstr>
      <vt:lpstr>Open Sans Extrabold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sum, the basic message of behavioral economic is that humans are hard wired to make judgment errors and they need a nudge to make decisions that are in their own best interest. The understanding of where people go wrong can help people go right.</dc:title>
  <dc:creator>julie angus</dc:creator>
  <cp:lastModifiedBy>marketing society</cp:lastModifiedBy>
  <cp:revision>45</cp:revision>
  <dcterms:created xsi:type="dcterms:W3CDTF">2018-01-10T15:17:30Z</dcterms:created>
  <dcterms:modified xsi:type="dcterms:W3CDTF">2018-01-22T11:26:25Z</dcterms:modified>
</cp:coreProperties>
</file>