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2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313" r:id="rId4"/>
    <p:sldMasterId id="2147493456" r:id="rId5"/>
    <p:sldMasterId id="2147493472" r:id="rId6"/>
  </p:sldMasterIdLst>
  <p:notesMasterIdLst>
    <p:notesMasterId r:id="rId21"/>
  </p:notesMasterIdLst>
  <p:handoutMasterIdLst>
    <p:handoutMasterId r:id="rId22"/>
  </p:handoutMasterIdLst>
  <p:sldIdLst>
    <p:sldId id="761" r:id="rId7"/>
    <p:sldId id="631" r:id="rId8"/>
    <p:sldId id="746" r:id="rId9"/>
    <p:sldId id="758" r:id="rId10"/>
    <p:sldId id="751" r:id="rId11"/>
    <p:sldId id="748" r:id="rId12"/>
    <p:sldId id="749" r:id="rId13"/>
    <p:sldId id="752" r:id="rId14"/>
    <p:sldId id="754" r:id="rId15"/>
    <p:sldId id="757" r:id="rId16"/>
    <p:sldId id="753" r:id="rId17"/>
    <p:sldId id="755" r:id="rId18"/>
    <p:sldId id="759" r:id="rId19"/>
    <p:sldId id="756" r:id="rId20"/>
  </p:sldIdLst>
  <p:sldSz cx="9144000" cy="5143500" type="screen16x9"/>
  <p:notesSz cx="9872663" cy="6797675"/>
  <p:defaultTextStyle>
    <a:defPPr>
      <a:defRPr lang="en-US"/>
    </a:defPPr>
    <a:lvl1pPr marL="0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2140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24282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86422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48564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10704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72846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34986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97126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orient="horz" pos="230">
          <p15:clr>
            <a:srgbClr val="A4A3A4"/>
          </p15:clr>
        </p15:guide>
        <p15:guide id="3" orient="horz" pos="4534">
          <p15:clr>
            <a:srgbClr val="A4A3A4"/>
          </p15:clr>
        </p15:guide>
        <p15:guide id="4" orient="horz" pos="4286">
          <p15:clr>
            <a:srgbClr val="A4A3A4"/>
          </p15:clr>
        </p15:guide>
        <p15:guide id="5" pos="4234">
          <p15:clr>
            <a:srgbClr val="A4A3A4"/>
          </p15:clr>
        </p15:guide>
        <p15:guide id="6" pos="237">
          <p15:clr>
            <a:srgbClr val="A4A3A4"/>
          </p15:clr>
        </p15:guide>
        <p15:guide id="7" pos="8229">
          <p15:clr>
            <a:srgbClr val="A4A3A4"/>
          </p15:clr>
        </p15:guide>
        <p15:guide id="8" pos="949">
          <p15:clr>
            <a:srgbClr val="A4A3A4"/>
          </p15:clr>
        </p15:guide>
        <p15:guide id="9" pos="7517">
          <p15:clr>
            <a:srgbClr val="A4A3A4"/>
          </p15:clr>
        </p15:guide>
        <p15:guide id="10" orient="horz" pos="1685">
          <p15:clr>
            <a:srgbClr val="A4A3A4"/>
          </p15:clr>
        </p15:guide>
        <p15:guide id="11" orient="horz" pos="161">
          <p15:clr>
            <a:srgbClr val="A4A3A4"/>
          </p15:clr>
        </p15:guide>
        <p15:guide id="12" orient="horz" pos="3084">
          <p15:clr>
            <a:srgbClr val="A4A3A4"/>
          </p15:clr>
        </p15:guide>
        <p15:guide id="13" orient="horz" pos="2544">
          <p15:clr>
            <a:srgbClr val="A4A3A4"/>
          </p15:clr>
        </p15:guide>
        <p15:guide id="14" orient="horz" pos="875">
          <p15:clr>
            <a:srgbClr val="A4A3A4"/>
          </p15:clr>
        </p15:guide>
        <p15:guide id="15" orient="horz" pos="1749">
          <p15:clr>
            <a:srgbClr val="A4A3A4"/>
          </p15:clr>
        </p15:guide>
        <p15:guide id="16" orient="horz" pos="621">
          <p15:clr>
            <a:srgbClr val="A4A3A4"/>
          </p15:clr>
        </p15:guide>
        <p15:guide id="17" orient="horz" pos="2865">
          <p15:clr>
            <a:srgbClr val="A4A3A4"/>
          </p15:clr>
        </p15:guide>
        <p15:guide id="18" orient="horz" pos="2130">
          <p15:clr>
            <a:srgbClr val="A4A3A4"/>
          </p15:clr>
        </p15:guide>
        <p15:guide id="19" orient="horz" pos="2184">
          <p15:clr>
            <a:srgbClr val="A4A3A4"/>
          </p15:clr>
        </p15:guide>
        <p15:guide id="20" orient="horz" pos="321">
          <p15:clr>
            <a:srgbClr val="A4A3A4"/>
          </p15:clr>
        </p15:guide>
        <p15:guide id="21" orient="horz" pos="1607">
          <p15:clr>
            <a:srgbClr val="A4A3A4"/>
          </p15:clr>
        </p15:guide>
        <p15:guide id="22" pos="2880">
          <p15:clr>
            <a:srgbClr val="A4A3A4"/>
          </p15:clr>
        </p15:guide>
        <p15:guide id="23" pos="156">
          <p15:clr>
            <a:srgbClr val="A4A3A4"/>
          </p15:clr>
        </p15:guide>
        <p15:guide id="24" pos="5598">
          <p15:clr>
            <a:srgbClr val="A4A3A4"/>
          </p15:clr>
        </p15:guide>
        <p15:guide id="25" pos="399">
          <p15:clr>
            <a:srgbClr val="A4A3A4"/>
          </p15:clr>
        </p15:guide>
        <p15:guide id="26" pos="5114">
          <p15:clr>
            <a:srgbClr val="A4A3A4"/>
          </p15:clr>
        </p15:guide>
        <p15:guide id="27" pos="1373">
          <p15:clr>
            <a:srgbClr val="A4A3A4"/>
          </p15:clr>
        </p15:guide>
        <p15:guide id="28" pos="4383">
          <p15:clr>
            <a:srgbClr val="A4A3A4"/>
          </p15:clr>
        </p15:guide>
        <p15:guide id="29" pos="5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5FF"/>
    <a:srgbClr val="0078A2"/>
    <a:srgbClr val="2A528E"/>
    <a:srgbClr val="73AE57"/>
    <a:srgbClr val="FFFFFF"/>
    <a:srgbClr val="000000"/>
    <a:srgbClr val="E87722"/>
    <a:srgbClr val="EC8D46"/>
    <a:srgbClr val="C96215"/>
    <a:srgbClr val="1616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 autoAdjust="0"/>
    <p:restoredTop sz="82581" autoAdjust="0"/>
  </p:normalViewPr>
  <p:slideViewPr>
    <p:cSldViewPr snapToGrid="0" snapToObjects="1" showGuides="1">
      <p:cViewPr varScale="1">
        <p:scale>
          <a:sx n="108" d="100"/>
          <a:sy n="108" d="100"/>
        </p:scale>
        <p:origin x="160" y="72"/>
      </p:cViewPr>
      <p:guideLst>
        <p:guide orient="horz" pos="2382"/>
        <p:guide orient="horz" pos="230"/>
        <p:guide orient="horz" pos="4534"/>
        <p:guide orient="horz" pos="4286"/>
        <p:guide pos="4234"/>
        <p:guide pos="237"/>
        <p:guide pos="8229"/>
        <p:guide pos="949"/>
        <p:guide pos="7517"/>
        <p:guide orient="horz" pos="1685"/>
        <p:guide orient="horz" pos="161"/>
        <p:guide orient="horz" pos="3084"/>
        <p:guide orient="horz" pos="2544"/>
        <p:guide orient="horz" pos="875"/>
        <p:guide orient="horz" pos="1749"/>
        <p:guide orient="horz" pos="621"/>
        <p:guide orient="horz" pos="2865"/>
        <p:guide orient="horz" pos="2130"/>
        <p:guide orient="horz" pos="2184"/>
        <p:guide orient="horz" pos="321"/>
        <p:guide orient="horz" pos="1607"/>
        <p:guide pos="2880"/>
        <p:guide pos="156"/>
        <p:guide pos="5598"/>
        <p:guide pos="399"/>
        <p:guide pos="5114"/>
        <p:guide pos="1373"/>
        <p:guide pos="4383"/>
        <p:guide pos="5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 showGuides="1">
      <p:cViewPr varScale="1">
        <p:scale>
          <a:sx n="79" d="100"/>
          <a:sy n="79" d="100"/>
        </p:scale>
        <p:origin x="-3942" y="-90"/>
      </p:cViewPr>
      <p:guideLst>
        <p:guide orient="horz" pos="2141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449" cy="339515"/>
          </a:xfrm>
          <a:prstGeom prst="rect">
            <a:avLst/>
          </a:prstGeom>
        </p:spPr>
        <p:txBody>
          <a:bodyPr vert="horz" lIns="87938" tIns="43969" rIns="87938" bIns="43969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2008" y="1"/>
            <a:ext cx="4278449" cy="339515"/>
          </a:xfrm>
          <a:prstGeom prst="rect">
            <a:avLst/>
          </a:prstGeom>
        </p:spPr>
        <p:txBody>
          <a:bodyPr vert="horz" lIns="87938" tIns="43969" rIns="87938" bIns="43969" rtlCol="0"/>
          <a:lstStyle>
            <a:lvl1pPr algn="r">
              <a:defRPr sz="1200"/>
            </a:lvl1pPr>
          </a:lstStyle>
          <a:p>
            <a:fld id="{11059CDB-72EA-483D-9A34-D50D3267644F}" type="datetimeFigureOut">
              <a:rPr lang="en-GB" smtClean="0"/>
              <a:t>22/01/2018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7106"/>
            <a:ext cx="4278449" cy="339515"/>
          </a:xfrm>
          <a:prstGeom prst="rect">
            <a:avLst/>
          </a:prstGeom>
        </p:spPr>
        <p:txBody>
          <a:bodyPr vert="horz" lIns="87938" tIns="43969" rIns="87938" bIns="43969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2008" y="6457106"/>
            <a:ext cx="4278449" cy="339515"/>
          </a:xfrm>
          <a:prstGeom prst="rect">
            <a:avLst/>
          </a:prstGeom>
        </p:spPr>
        <p:txBody>
          <a:bodyPr vert="horz" lIns="87938" tIns="43969" rIns="87938" bIns="43969" rtlCol="0" anchor="b"/>
          <a:lstStyle>
            <a:lvl1pPr algn="r">
              <a:defRPr sz="1200"/>
            </a:lvl1pPr>
          </a:lstStyle>
          <a:p>
            <a:fld id="{82556AC4-8048-47C4-97D0-565009C72CF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8241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8154" cy="339884"/>
          </a:xfrm>
          <a:prstGeom prst="rect">
            <a:avLst/>
          </a:prstGeom>
        </p:spPr>
        <p:txBody>
          <a:bodyPr vert="horz" lIns="95254" tIns="47627" rIns="95254" bIns="47627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225" y="1"/>
            <a:ext cx="4278154" cy="339884"/>
          </a:xfrm>
          <a:prstGeom prst="rect">
            <a:avLst/>
          </a:prstGeom>
        </p:spPr>
        <p:txBody>
          <a:bodyPr vert="horz" lIns="95254" tIns="47627" rIns="95254" bIns="47627" rtlCol="0"/>
          <a:lstStyle>
            <a:lvl1pPr algn="r">
              <a:defRPr sz="1300"/>
            </a:lvl1pPr>
          </a:lstStyle>
          <a:p>
            <a:fld id="{2D6798F8-BDA6-46C0-A11F-B16041C3620C}" type="datetimeFigureOut">
              <a:rPr lang="en-GB" smtClean="0"/>
              <a:t>22/01/2018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71763" y="511175"/>
            <a:ext cx="4529137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54" tIns="47627" rIns="95254" bIns="47627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267" y="3228895"/>
            <a:ext cx="7898130" cy="3058954"/>
          </a:xfrm>
          <a:prstGeom prst="rect">
            <a:avLst/>
          </a:prstGeom>
        </p:spPr>
        <p:txBody>
          <a:bodyPr vert="horz" lIns="95254" tIns="47627" rIns="95254" bIns="476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278154" cy="339884"/>
          </a:xfrm>
          <a:prstGeom prst="rect">
            <a:avLst/>
          </a:prstGeom>
        </p:spPr>
        <p:txBody>
          <a:bodyPr vert="horz" lIns="95254" tIns="47627" rIns="95254" bIns="47627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225" y="6456612"/>
            <a:ext cx="4278154" cy="339884"/>
          </a:xfrm>
          <a:prstGeom prst="rect">
            <a:avLst/>
          </a:prstGeom>
        </p:spPr>
        <p:txBody>
          <a:bodyPr vert="horz" lIns="95254" tIns="47627" rIns="95254" bIns="47627" rtlCol="0" anchor="b"/>
          <a:lstStyle>
            <a:lvl1pPr algn="r">
              <a:defRPr sz="1300"/>
            </a:lvl1pPr>
          </a:lstStyle>
          <a:p>
            <a:fld id="{628DE85F-A49F-4D4C-8D78-799212E249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335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2140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24282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86422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48564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10704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72846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34986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97126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01523"/>
            <a:ext cx="8646971" cy="46154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164433"/>
            <a:ext cx="6718167" cy="442661"/>
          </a:xfrm>
        </p:spPr>
        <p:txBody>
          <a:bodyPr anchor="b">
            <a:no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24598" y="4215715"/>
            <a:ext cx="6718075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8691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2_Triangles and Blo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8964"/>
            <a:ext cx="4419600" cy="5171514"/>
          </a:xfrm>
          <a:custGeom>
            <a:avLst/>
            <a:gdLst>
              <a:gd name="connsiteX0" fmla="*/ 0 w 4419600"/>
              <a:gd name="connsiteY0" fmla="*/ 0 h 5162550"/>
              <a:gd name="connsiteX1" fmla="*/ 4419600 w 4419600"/>
              <a:gd name="connsiteY1" fmla="*/ 0 h 5162550"/>
              <a:gd name="connsiteX2" fmla="*/ 4419600 w 4419600"/>
              <a:gd name="connsiteY2" fmla="*/ 5162550 h 5162550"/>
              <a:gd name="connsiteX3" fmla="*/ 0 w 4419600"/>
              <a:gd name="connsiteY3" fmla="*/ 5162550 h 5162550"/>
              <a:gd name="connsiteX4" fmla="*/ 0 w 4419600"/>
              <a:gd name="connsiteY4" fmla="*/ 0 h 5162550"/>
              <a:gd name="connsiteX0" fmla="*/ 0 w 4419600"/>
              <a:gd name="connsiteY0" fmla="*/ 0 h 5162550"/>
              <a:gd name="connsiteX1" fmla="*/ 2743200 w 4419600"/>
              <a:gd name="connsiteY1" fmla="*/ 8965 h 5162550"/>
              <a:gd name="connsiteX2" fmla="*/ 4419600 w 4419600"/>
              <a:gd name="connsiteY2" fmla="*/ 5162550 h 5162550"/>
              <a:gd name="connsiteX3" fmla="*/ 0 w 4419600"/>
              <a:gd name="connsiteY3" fmla="*/ 5162550 h 5162550"/>
              <a:gd name="connsiteX4" fmla="*/ 0 w 4419600"/>
              <a:gd name="connsiteY4" fmla="*/ 0 h 5162550"/>
              <a:gd name="connsiteX0" fmla="*/ 0 w 4419600"/>
              <a:gd name="connsiteY0" fmla="*/ 8964 h 5171514"/>
              <a:gd name="connsiteX1" fmla="*/ 2743200 w 4419600"/>
              <a:gd name="connsiteY1" fmla="*/ 0 h 5171514"/>
              <a:gd name="connsiteX2" fmla="*/ 4419600 w 4419600"/>
              <a:gd name="connsiteY2" fmla="*/ 5171514 h 5171514"/>
              <a:gd name="connsiteX3" fmla="*/ 0 w 4419600"/>
              <a:gd name="connsiteY3" fmla="*/ 5171514 h 5171514"/>
              <a:gd name="connsiteX4" fmla="*/ 0 w 4419600"/>
              <a:gd name="connsiteY4" fmla="*/ 8964 h 5171514"/>
              <a:gd name="connsiteX0" fmla="*/ 0 w 4419600"/>
              <a:gd name="connsiteY0" fmla="*/ 8964 h 5171514"/>
              <a:gd name="connsiteX1" fmla="*/ 2734235 w 4419600"/>
              <a:gd name="connsiteY1" fmla="*/ 0 h 5171514"/>
              <a:gd name="connsiteX2" fmla="*/ 4419600 w 4419600"/>
              <a:gd name="connsiteY2" fmla="*/ 5171514 h 5171514"/>
              <a:gd name="connsiteX3" fmla="*/ 0 w 4419600"/>
              <a:gd name="connsiteY3" fmla="*/ 5171514 h 5171514"/>
              <a:gd name="connsiteX4" fmla="*/ 0 w 4419600"/>
              <a:gd name="connsiteY4" fmla="*/ 8964 h 51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9600" h="5171514">
                <a:moveTo>
                  <a:pt x="0" y="8964"/>
                </a:moveTo>
                <a:lnTo>
                  <a:pt x="2734235" y="0"/>
                </a:lnTo>
                <a:lnTo>
                  <a:pt x="4419600" y="5171514"/>
                </a:lnTo>
                <a:lnTo>
                  <a:pt x="0" y="5171514"/>
                </a:lnTo>
                <a:lnTo>
                  <a:pt x="0" y="8964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6371" y="1122848"/>
            <a:ext cx="4100599" cy="2742335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sz="2200" baseline="0">
                <a:solidFill>
                  <a:schemeClr val="bg2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98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1_Triangles and Blo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0" y="-8966"/>
            <a:ext cx="4392706" cy="5152465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2706" h="5152465">
                <a:moveTo>
                  <a:pt x="0" y="8965"/>
                </a:moveTo>
                <a:lnTo>
                  <a:pt x="2716306" y="0"/>
                </a:lnTo>
                <a:lnTo>
                  <a:pt x="4392706" y="5152465"/>
                </a:lnTo>
                <a:lnTo>
                  <a:pt x="0" y="5152465"/>
                </a:lnTo>
                <a:lnTo>
                  <a:pt x="0" y="8965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6371" y="1122848"/>
            <a:ext cx="4100599" cy="2742335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sz="2200" baseline="0">
                <a:solidFill>
                  <a:schemeClr val="bg2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599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438166" cy="51435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41096" y="2136385"/>
            <a:ext cx="2145875" cy="747897"/>
          </a:xfrm>
        </p:spPr>
        <p:txBody>
          <a:bodyPr anchor="ctr"/>
          <a:lstStyle>
            <a:lvl1pPr>
              <a:defRPr sz="2700" cap="all" baseline="0"/>
            </a:lvl1pPr>
          </a:lstStyle>
          <a:p>
            <a:r>
              <a:rPr lang="en-GB" dirty="0"/>
              <a:t>Title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272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1 -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41096" y="2136385"/>
            <a:ext cx="2145875" cy="747897"/>
          </a:xfrm>
        </p:spPr>
        <p:txBody>
          <a:bodyPr anchor="ctr"/>
          <a:lstStyle>
            <a:lvl1pPr>
              <a:defRPr sz="2700" cap="all" baseline="0"/>
            </a:lvl1pPr>
          </a:lstStyle>
          <a:p>
            <a:r>
              <a:rPr lang="en-GB" dirty="0"/>
              <a:t>Title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340288" cy="5143500"/>
          </a:xfrm>
          <a:custGeom>
            <a:avLst/>
            <a:gdLst>
              <a:gd name="connsiteX0" fmla="*/ 0 w 6438900"/>
              <a:gd name="connsiteY0" fmla="*/ 0 h 5143500"/>
              <a:gd name="connsiteX1" fmla="*/ 6438900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438900"/>
              <a:gd name="connsiteY0" fmla="*/ 0 h 5143500"/>
              <a:gd name="connsiteX1" fmla="*/ 4654924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340288"/>
              <a:gd name="connsiteY0" fmla="*/ 0 h 5143500"/>
              <a:gd name="connsiteX1" fmla="*/ 4654924 w 6340288"/>
              <a:gd name="connsiteY1" fmla="*/ 0 h 5143500"/>
              <a:gd name="connsiteX2" fmla="*/ 6340288 w 6340288"/>
              <a:gd name="connsiteY2" fmla="*/ 5143500 h 5143500"/>
              <a:gd name="connsiteX3" fmla="*/ 0 w 6340288"/>
              <a:gd name="connsiteY3" fmla="*/ 5143500 h 5143500"/>
              <a:gd name="connsiteX4" fmla="*/ 0 w 6340288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0288" h="5143500">
                <a:moveTo>
                  <a:pt x="0" y="0"/>
                </a:moveTo>
                <a:lnTo>
                  <a:pt x="4654924" y="0"/>
                </a:lnTo>
                <a:lnTo>
                  <a:pt x="6340288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8411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4000" y="1535277"/>
            <a:ext cx="3569511" cy="1017291"/>
          </a:xfrm>
        </p:spPr>
        <p:txBody>
          <a:bodyPr anchor="ctr"/>
          <a:lstStyle>
            <a:lvl1pPr>
              <a:defRPr sz="3700" baseline="0"/>
            </a:lvl1pPr>
          </a:lstStyle>
          <a:p>
            <a:r>
              <a:rPr lang="en-US" dirty="0"/>
              <a:t>Subject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4000" y="2724522"/>
            <a:ext cx="3569511" cy="1816529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2"/>
                </a:solidFill>
              </a:defRPr>
            </a:lvl1pPr>
            <a:lvl2pPr marL="3240" indent="0" algn="l">
              <a:spcBef>
                <a:spcPts val="816"/>
              </a:spcBef>
              <a:buNone/>
              <a:tabLst/>
              <a:defRPr baseline="0">
                <a:solidFill>
                  <a:schemeClr val="tx1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MORE COMPLETE TITLE</a:t>
            </a:r>
          </a:p>
          <a:p>
            <a:pPr lvl="1"/>
            <a:r>
              <a:rPr lang="en-US" dirty="0"/>
              <a:t>Body text: Lorem ipsum dolor sit amet, consectetuer adipiscing elit. Maecenas porttitor congue massa.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Pellentesque habitant morbi tristique senectus et netus et malesuada fames ac turpis egestas. Proin pharetra nonummy pede. Mauris et </a:t>
            </a:r>
            <a:r>
              <a:rPr lang="en-US" dirty="0" err="1"/>
              <a:t>orci</a:t>
            </a:r>
            <a:r>
              <a:rPr lang="en-US" dirty="0"/>
              <a:t>.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2"/>
            <a:ext cx="3569510" cy="1172925"/>
          </a:xfrm>
        </p:spPr>
        <p:txBody>
          <a:bodyPr anchor="b">
            <a:normAutofit/>
          </a:bodyPr>
          <a:lstStyle>
            <a:lvl1pPr>
              <a:defRPr sz="2200" b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Related phrase</a:t>
            </a:r>
            <a:endParaRPr lang="en-GB" dirty="0"/>
          </a:p>
        </p:txBody>
      </p:sp>
      <p:sp>
        <p:nvSpPr>
          <p:cNvPr id="19" name="Oval 18"/>
          <p:cNvSpPr/>
          <p:nvPr/>
        </p:nvSpPr>
        <p:spPr>
          <a:xfrm>
            <a:off x="7166089" y="922544"/>
            <a:ext cx="1081211" cy="10809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385163" y="2987329"/>
            <a:ext cx="1384960" cy="13845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246169" y="3098171"/>
            <a:ext cx="381308" cy="38120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163709" y="838978"/>
            <a:ext cx="167181" cy="1671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42217" y="809746"/>
            <a:ext cx="2979602" cy="2978781"/>
          </a:xfrm>
          <a:prstGeom prst="ellipse">
            <a:avLst/>
          </a:prstGeom>
          <a:ln w="38100">
            <a:solidFill>
              <a:schemeClr val="accent3"/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4974510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376" y="559578"/>
            <a:ext cx="8654595" cy="4615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122488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2688" y="3486270"/>
            <a:ext cx="3843754" cy="657105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5043071" y="3486270"/>
            <a:ext cx="3843754" cy="657105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42688" y="1831103"/>
            <a:ext cx="384375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043071" y="1831103"/>
            <a:ext cx="384375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8" y="1388443"/>
            <a:ext cx="3843754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043071" y="1388443"/>
            <a:ext cx="3843754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2077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559578"/>
            <a:ext cx="8654595" cy="4615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122488"/>
            <a:ext cx="6695158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4533" y="3481305"/>
            <a:ext cx="2561614" cy="785512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300205" y="3481305"/>
            <a:ext cx="2561614" cy="785512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44533" y="1831103"/>
            <a:ext cx="256161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300205" y="1831103"/>
            <a:ext cx="256161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4533" y="1388443"/>
            <a:ext cx="2561614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300205" y="1388443"/>
            <a:ext cx="2561614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301029" y="3481305"/>
            <a:ext cx="2561614" cy="785512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301029" y="1831103"/>
            <a:ext cx="256161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301029" y="1388443"/>
            <a:ext cx="2561614" cy="442661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3649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559578"/>
            <a:ext cx="6723160" cy="4615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122488"/>
            <a:ext cx="6615283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5007" y="3481305"/>
            <a:ext cx="1948830" cy="840694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469336" y="3481305"/>
            <a:ext cx="1948830" cy="840694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35007" y="1831103"/>
            <a:ext cx="1948830" cy="1550392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35007" y="1388443"/>
            <a:ext cx="1948830" cy="442660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469336" y="1388443"/>
            <a:ext cx="1948830" cy="442660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2469336" y="1831103"/>
            <a:ext cx="1948830" cy="1550392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4703665" y="3481305"/>
            <a:ext cx="1948830" cy="840694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703665" y="1388443"/>
            <a:ext cx="1948830" cy="442660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703665" y="1831103"/>
            <a:ext cx="1948830" cy="1550392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937995" y="3481305"/>
            <a:ext cx="1948830" cy="840694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6937995" y="1388443"/>
            <a:ext cx="1948830" cy="442660"/>
          </a:xfrm>
          <a:solidFill>
            <a:schemeClr val="accent3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6937995" y="1831103"/>
            <a:ext cx="1948830" cy="1550392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6914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559578"/>
            <a:ext cx="8654595" cy="4615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122488"/>
            <a:ext cx="6710517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7" y="1388443"/>
            <a:ext cx="3864347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012927" y="1388443"/>
            <a:ext cx="3873898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2687" y="2001691"/>
            <a:ext cx="3864347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012927" y="2001691"/>
            <a:ext cx="3873898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32376" y="4215715"/>
            <a:ext cx="6725791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7825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559578"/>
            <a:ext cx="8654595" cy="4615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122488"/>
            <a:ext cx="6710517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6" y="1388444"/>
            <a:ext cx="2654085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55264" y="1388443"/>
            <a:ext cx="2654085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232737" y="1388444"/>
            <a:ext cx="2654085" cy="442661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250368" y="2001691"/>
            <a:ext cx="2654086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255266" y="2001691"/>
            <a:ext cx="2654086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232739" y="2001691"/>
            <a:ext cx="2654086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32377" y="4215715"/>
            <a:ext cx="7880266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87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376" y="593134"/>
            <a:ext cx="8654595" cy="4615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16443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7650" y="1388443"/>
            <a:ext cx="7870391" cy="26430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213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4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559578"/>
            <a:ext cx="7870391" cy="4615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122488"/>
            <a:ext cx="6710517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0527" y="1388443"/>
            <a:ext cx="1912119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477192" y="1388443"/>
            <a:ext cx="1912119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713857" y="1388443"/>
            <a:ext cx="1912119" cy="442661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6950523" y="1388443"/>
            <a:ext cx="1912119" cy="442661"/>
          </a:xfrm>
          <a:solidFill>
            <a:schemeClr val="accent3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0527" y="2001691"/>
            <a:ext cx="1912119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2477192" y="2001691"/>
            <a:ext cx="1912119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4713857" y="2001691"/>
            <a:ext cx="1912119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6950523" y="2001691"/>
            <a:ext cx="1912119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40527" y="4215715"/>
            <a:ext cx="6717639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0013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376" y="559578"/>
            <a:ext cx="8654595" cy="46154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122488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 rot="420000">
            <a:off x="6480242" y="1618453"/>
            <a:ext cx="1515340" cy="2451323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187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bile Up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376" y="559578"/>
            <a:ext cx="8654595" cy="46154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122488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808770" y="1707293"/>
            <a:ext cx="1501361" cy="242038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31889" y="4219806"/>
            <a:ext cx="6326278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72182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Box Image [Green]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0" y="-8966"/>
            <a:ext cx="4392706" cy="5152465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2706" h="5152465">
                <a:moveTo>
                  <a:pt x="0" y="8965"/>
                </a:moveTo>
                <a:lnTo>
                  <a:pt x="2716306" y="0"/>
                </a:lnTo>
                <a:lnTo>
                  <a:pt x="4392706" y="5152465"/>
                </a:lnTo>
                <a:lnTo>
                  <a:pt x="0" y="5152465"/>
                </a:lnTo>
                <a:lnTo>
                  <a:pt x="0" y="8965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2766" y="1388444"/>
            <a:ext cx="4216925" cy="2247851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aseline="0">
                <a:solidFill>
                  <a:schemeClr val="bg1"/>
                </a:solidFill>
              </a:defRPr>
            </a:lvl1pPr>
            <a:lvl2pPr marL="3240" indent="0" algn="l">
              <a:lnSpc>
                <a:spcPct val="90000"/>
              </a:lnSpc>
              <a:spcBef>
                <a:spcPts val="408"/>
              </a:spcBef>
              <a:buNone/>
              <a:tabLst/>
              <a:defRPr sz="2200" baseline="0">
                <a:solidFill>
                  <a:schemeClr val="bg1">
                    <a:alpha val="70000"/>
                  </a:schemeClr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5" y="4665811"/>
            <a:ext cx="3164412" cy="26949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en-IE" dirty="0"/>
              <a:t>© 2018 Ipsos MRBI 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‹#›</a:t>
            </a:fld>
            <a:endParaRPr lang="en-GB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7040891" y="4559980"/>
            <a:ext cx="1888496" cy="480879"/>
            <a:chOff x="7040891" y="4559980"/>
            <a:chExt cx="1888496" cy="480879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46349" y="4874534"/>
              <a:ext cx="1383038" cy="16632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0891" y="4559980"/>
              <a:ext cx="1828800" cy="314554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 userDrawn="1"/>
          </p:nvCxnSpPr>
          <p:spPr>
            <a:xfrm>
              <a:off x="7509163" y="4845627"/>
              <a:ext cx="1344168" cy="0"/>
            </a:xfrm>
            <a:prstGeom prst="line">
              <a:avLst/>
            </a:prstGeom>
            <a:no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" name="TextBox 13"/>
          <p:cNvSpPr txBox="1"/>
          <p:nvPr userDrawn="1"/>
        </p:nvSpPr>
        <p:spPr>
          <a:xfrm>
            <a:off x="1610685" y="4669029"/>
            <a:ext cx="2491531" cy="284934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1976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wide image [Green]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8964"/>
            <a:ext cx="6223748" cy="5152464"/>
          </a:xfrm>
          <a:custGeom>
            <a:avLst/>
            <a:gdLst>
              <a:gd name="connsiteX0" fmla="*/ 0 w 6438900"/>
              <a:gd name="connsiteY0" fmla="*/ 0 h 5143500"/>
              <a:gd name="connsiteX1" fmla="*/ 6438900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438900"/>
              <a:gd name="connsiteY0" fmla="*/ 0 h 5143500"/>
              <a:gd name="connsiteX1" fmla="*/ 4654924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340288"/>
              <a:gd name="connsiteY0" fmla="*/ 0 h 5143500"/>
              <a:gd name="connsiteX1" fmla="*/ 4654924 w 6340288"/>
              <a:gd name="connsiteY1" fmla="*/ 0 h 5143500"/>
              <a:gd name="connsiteX2" fmla="*/ 6340288 w 6340288"/>
              <a:gd name="connsiteY2" fmla="*/ 5143500 h 5143500"/>
              <a:gd name="connsiteX3" fmla="*/ 0 w 6340288"/>
              <a:gd name="connsiteY3" fmla="*/ 5143500 h 5143500"/>
              <a:gd name="connsiteX4" fmla="*/ 0 w 6340288"/>
              <a:gd name="connsiteY4" fmla="*/ 0 h 5143500"/>
              <a:gd name="connsiteX0" fmla="*/ 0 w 6205818"/>
              <a:gd name="connsiteY0" fmla="*/ 0 h 5143500"/>
              <a:gd name="connsiteX1" fmla="*/ 4654924 w 6205818"/>
              <a:gd name="connsiteY1" fmla="*/ 0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493559 w 6205818"/>
              <a:gd name="connsiteY1" fmla="*/ 17930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502524 w 6205818"/>
              <a:gd name="connsiteY1" fmla="*/ 26895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502524 w 6205818"/>
              <a:gd name="connsiteY1" fmla="*/ 1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23748"/>
              <a:gd name="connsiteY0" fmla="*/ 0 h 5143500"/>
              <a:gd name="connsiteX1" fmla="*/ 4502524 w 6223748"/>
              <a:gd name="connsiteY1" fmla="*/ 1 h 5143500"/>
              <a:gd name="connsiteX2" fmla="*/ 6223748 w 6223748"/>
              <a:gd name="connsiteY2" fmla="*/ 5143499 h 5143500"/>
              <a:gd name="connsiteX3" fmla="*/ 0 w 6223748"/>
              <a:gd name="connsiteY3" fmla="*/ 5143500 h 5143500"/>
              <a:gd name="connsiteX4" fmla="*/ 0 w 6223748"/>
              <a:gd name="connsiteY4" fmla="*/ 0 h 5143500"/>
              <a:gd name="connsiteX0" fmla="*/ 0 w 6223748"/>
              <a:gd name="connsiteY0" fmla="*/ 8964 h 5152464"/>
              <a:gd name="connsiteX1" fmla="*/ 4529418 w 6223748"/>
              <a:gd name="connsiteY1" fmla="*/ 0 h 5152464"/>
              <a:gd name="connsiteX2" fmla="*/ 6223748 w 6223748"/>
              <a:gd name="connsiteY2" fmla="*/ 5152463 h 5152464"/>
              <a:gd name="connsiteX3" fmla="*/ 0 w 6223748"/>
              <a:gd name="connsiteY3" fmla="*/ 5152464 h 5152464"/>
              <a:gd name="connsiteX4" fmla="*/ 0 w 6223748"/>
              <a:gd name="connsiteY4" fmla="*/ 8964 h 515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3748" h="5152464">
                <a:moveTo>
                  <a:pt x="0" y="8964"/>
                </a:moveTo>
                <a:lnTo>
                  <a:pt x="4529418" y="0"/>
                </a:lnTo>
                <a:lnTo>
                  <a:pt x="6223748" y="5152463"/>
                </a:lnTo>
                <a:lnTo>
                  <a:pt x="0" y="5152464"/>
                </a:lnTo>
                <a:lnTo>
                  <a:pt x="0" y="8964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78999" y="2102790"/>
            <a:ext cx="2190693" cy="747897"/>
          </a:xfrm>
        </p:spPr>
        <p:txBody>
          <a:bodyPr anchor="ctr"/>
          <a:lstStyle>
            <a:lvl1pPr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4" y="4665811"/>
            <a:ext cx="4951963" cy="26019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en-IE" dirty="0"/>
              <a:t>© 2018 Ipsos MRBI </a:t>
            </a: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‹#›</a:t>
            </a:fld>
            <a:endParaRPr lang="en-GB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040891" y="4559980"/>
            <a:ext cx="1888496" cy="480879"/>
            <a:chOff x="7040891" y="4559980"/>
            <a:chExt cx="1888496" cy="480879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2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46349" y="4874534"/>
              <a:ext cx="1383038" cy="1663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0891" y="4559980"/>
              <a:ext cx="1828800" cy="314554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 userDrawn="1"/>
          </p:nvCxnSpPr>
          <p:spPr>
            <a:xfrm>
              <a:off x="7509163" y="4845627"/>
              <a:ext cx="1344168" cy="0"/>
            </a:xfrm>
            <a:prstGeom prst="line">
              <a:avLst/>
            </a:prstGeom>
            <a:no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" name="TextBox 10"/>
          <p:cNvSpPr txBox="1"/>
          <p:nvPr userDrawn="1"/>
        </p:nvSpPr>
        <p:spPr>
          <a:xfrm>
            <a:off x="1610685" y="4669029"/>
            <a:ext cx="2491531" cy="284934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681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Box Image [Red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0" y="-8966"/>
            <a:ext cx="4392706" cy="5152465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2706" h="5152465">
                <a:moveTo>
                  <a:pt x="0" y="8965"/>
                </a:moveTo>
                <a:lnTo>
                  <a:pt x="2716306" y="0"/>
                </a:lnTo>
                <a:lnTo>
                  <a:pt x="4392706" y="5152465"/>
                </a:lnTo>
                <a:lnTo>
                  <a:pt x="0" y="5152465"/>
                </a:lnTo>
                <a:lnTo>
                  <a:pt x="0" y="8965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70046" y="1388444"/>
            <a:ext cx="4216925" cy="2247851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baseline="0">
                <a:solidFill>
                  <a:schemeClr val="bg1"/>
                </a:solidFill>
              </a:defRPr>
            </a:lvl1pPr>
            <a:lvl2pPr marL="3240" indent="0" algn="l">
              <a:lnSpc>
                <a:spcPct val="90000"/>
              </a:lnSpc>
              <a:spcBef>
                <a:spcPts val="408"/>
              </a:spcBef>
              <a:buNone/>
              <a:tabLst/>
              <a:defRPr sz="2200" baseline="0">
                <a:solidFill>
                  <a:schemeClr val="bg1">
                    <a:alpha val="70000"/>
                  </a:schemeClr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040891" y="4559980"/>
            <a:ext cx="1888496" cy="480879"/>
            <a:chOff x="7040891" y="4559980"/>
            <a:chExt cx="1888496" cy="480879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2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46349" y="4874534"/>
              <a:ext cx="1383038" cy="16632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0891" y="4559980"/>
              <a:ext cx="1828800" cy="314554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 userDrawn="1"/>
          </p:nvCxnSpPr>
          <p:spPr>
            <a:xfrm>
              <a:off x="7509163" y="4845627"/>
              <a:ext cx="1344168" cy="0"/>
            </a:xfrm>
            <a:prstGeom prst="line">
              <a:avLst/>
            </a:prstGeom>
            <a:no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4" y="4665811"/>
            <a:ext cx="4951963" cy="26019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en-IE" dirty="0"/>
              <a:t>© 2016 </a:t>
            </a:r>
            <a:r>
              <a:rPr lang="en-IE" dirty="0" err="1"/>
              <a:t>Ipsos</a:t>
            </a:r>
            <a:r>
              <a:rPr lang="en-IE" dirty="0"/>
              <a:t> MRBI 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‹#›</a:t>
            </a:fld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610685" y="4669029"/>
            <a:ext cx="2491531" cy="284934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3792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wide image [Red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89050" y="2033543"/>
            <a:ext cx="1982834" cy="886397"/>
          </a:xfrm>
        </p:spPr>
        <p:txBody>
          <a:bodyPr anchor="ctr"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7040891" y="4559980"/>
            <a:ext cx="1888496" cy="480879"/>
            <a:chOff x="7040891" y="4559980"/>
            <a:chExt cx="1888496" cy="480879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46349" y="4874534"/>
              <a:ext cx="1383038" cy="1663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0891" y="4559980"/>
              <a:ext cx="1828800" cy="314554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 userDrawn="1"/>
          </p:nvCxnSpPr>
          <p:spPr>
            <a:xfrm>
              <a:off x="7509163" y="4845627"/>
              <a:ext cx="1344168" cy="0"/>
            </a:xfrm>
            <a:prstGeom prst="line">
              <a:avLst/>
            </a:prstGeom>
            <a:no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5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4" y="4665811"/>
            <a:ext cx="4951963" cy="26019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en-IE" dirty="0"/>
              <a:t>© 2016 </a:t>
            </a:r>
            <a:r>
              <a:rPr lang="en-IE" dirty="0" err="1"/>
              <a:t>Ipsos</a:t>
            </a:r>
            <a:r>
              <a:rPr lang="en-IE" dirty="0"/>
              <a:t> MRBI </a:t>
            </a: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‹#›</a:t>
            </a:fld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610685" y="4669029"/>
            <a:ext cx="2491531" cy="284934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218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ill1_Text Option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376" y="559578"/>
            <a:ext cx="8654595" cy="4615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122488"/>
            <a:ext cx="6733349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2377" y="1388444"/>
            <a:ext cx="7885666" cy="2643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040891" y="4559980"/>
            <a:ext cx="1888496" cy="480879"/>
            <a:chOff x="7040891" y="4559980"/>
            <a:chExt cx="1888496" cy="480879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46349" y="4874534"/>
              <a:ext cx="1383038" cy="1663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0891" y="4559980"/>
              <a:ext cx="1828800" cy="314554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 userDrawn="1"/>
          </p:nvCxnSpPr>
          <p:spPr>
            <a:xfrm>
              <a:off x="7509163" y="4845627"/>
              <a:ext cx="1344168" cy="0"/>
            </a:xfrm>
            <a:prstGeom prst="line">
              <a:avLst/>
            </a:prstGeom>
            <a:no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4" y="4665811"/>
            <a:ext cx="4951963" cy="26019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en-IE" dirty="0"/>
              <a:t>© 2016Ipsos MRBI 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‹#›</a:t>
            </a:fld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610685" y="4669029"/>
            <a:ext cx="2491531" cy="284934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6802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l1_Bullets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2377" y="1388444"/>
            <a:ext cx="7885666" cy="2643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040891" y="4559980"/>
            <a:ext cx="1888496" cy="480879"/>
            <a:chOff x="7040891" y="4559980"/>
            <a:chExt cx="1888496" cy="480879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46349" y="4874534"/>
              <a:ext cx="1383038" cy="1663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0891" y="4559980"/>
              <a:ext cx="1828800" cy="314554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 userDrawn="1"/>
          </p:nvCxnSpPr>
          <p:spPr>
            <a:xfrm>
              <a:off x="7509163" y="4845627"/>
              <a:ext cx="1344168" cy="0"/>
            </a:xfrm>
            <a:prstGeom prst="line">
              <a:avLst/>
            </a:prstGeom>
            <a:no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2376" y="559578"/>
            <a:ext cx="8654595" cy="4615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122488"/>
            <a:ext cx="6733349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4" y="4665811"/>
            <a:ext cx="4951963" cy="26019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en-IE" dirty="0"/>
              <a:t>© 2016 </a:t>
            </a:r>
            <a:r>
              <a:rPr lang="en-IE" dirty="0" err="1"/>
              <a:t>Ipsos</a:t>
            </a:r>
            <a:r>
              <a:rPr lang="en-IE" dirty="0"/>
              <a:t> MRBI </a:t>
            </a:r>
          </a:p>
        </p:txBody>
      </p:sp>
      <p:sp>
        <p:nvSpPr>
          <p:cNvPr id="21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‹#›</a:t>
            </a:fld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610685" y="4669029"/>
            <a:ext cx="2491531" cy="284934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866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l2_Bullets Onl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559578"/>
            <a:ext cx="8654595" cy="4615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122488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3" y="1399203"/>
            <a:ext cx="8288337" cy="2639397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cap="none">
                <a:solidFill>
                  <a:schemeClr val="bg1"/>
                </a:solidFill>
              </a:defRPr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200">
                <a:solidFill>
                  <a:schemeClr val="bg1"/>
                </a:solidFill>
              </a:defRPr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040891" y="4559980"/>
            <a:ext cx="1888496" cy="480879"/>
            <a:chOff x="7040891" y="4559980"/>
            <a:chExt cx="1888496" cy="480879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46349" y="4874534"/>
              <a:ext cx="1383038" cy="1663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0891" y="4559980"/>
              <a:ext cx="1828800" cy="314554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 userDrawn="1"/>
          </p:nvCxnSpPr>
          <p:spPr>
            <a:xfrm>
              <a:off x="7509163" y="4845627"/>
              <a:ext cx="1344168" cy="0"/>
            </a:xfrm>
            <a:prstGeom prst="line">
              <a:avLst/>
            </a:prstGeom>
            <a:no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4" y="4665811"/>
            <a:ext cx="4951963" cy="26019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en-IE" dirty="0"/>
              <a:t>© 2018 Ipsos MRBI 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‹#›</a:t>
            </a:fld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610685" y="4669029"/>
            <a:ext cx="2491531" cy="284934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686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01523"/>
            <a:ext cx="8654595" cy="4615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156044"/>
            <a:ext cx="6710396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3" y="1399203"/>
            <a:ext cx="8288337" cy="2639397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cap="none"/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200"/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/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2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050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3_Title Only">
    <p:bg bwMode="inv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232376" y="559578"/>
            <a:ext cx="8654595" cy="46154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232376" y="122488"/>
            <a:ext cx="673335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040891" y="4559980"/>
            <a:ext cx="1888496" cy="480879"/>
            <a:chOff x="7040891" y="4559980"/>
            <a:chExt cx="1888496" cy="480879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46349" y="4874534"/>
              <a:ext cx="1383038" cy="1663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0891" y="4559980"/>
              <a:ext cx="1828800" cy="314554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 userDrawn="1"/>
          </p:nvCxnSpPr>
          <p:spPr>
            <a:xfrm>
              <a:off x="7509163" y="4845627"/>
              <a:ext cx="1344168" cy="0"/>
            </a:xfrm>
            <a:prstGeom prst="line">
              <a:avLst/>
            </a:prstGeom>
            <a:no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" name="TextBox 19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bg1"/>
                </a:solidFill>
              </a:rPr>
              <a:t>© 2016 Ipsos MRBI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610685" y="4669029"/>
            <a:ext cx="2491531" cy="284934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8644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3_Text Option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376" y="559578"/>
            <a:ext cx="8654595" cy="4615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122488"/>
            <a:ext cx="6733349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2377" y="1388444"/>
            <a:ext cx="7885666" cy="2643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040891" y="4559980"/>
            <a:ext cx="1888496" cy="480879"/>
            <a:chOff x="7040891" y="4559980"/>
            <a:chExt cx="1888496" cy="480879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46349" y="4874534"/>
              <a:ext cx="1383038" cy="1663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0891" y="4559980"/>
              <a:ext cx="1828800" cy="314554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 userDrawn="1"/>
          </p:nvCxnSpPr>
          <p:spPr>
            <a:xfrm>
              <a:off x="7509163" y="4845627"/>
              <a:ext cx="1344168" cy="0"/>
            </a:xfrm>
            <a:prstGeom prst="line">
              <a:avLst/>
            </a:prstGeom>
            <a:no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4" y="4665811"/>
            <a:ext cx="4951963" cy="26019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en-IE" dirty="0"/>
              <a:t>© 2016 </a:t>
            </a:r>
            <a:r>
              <a:rPr lang="en-IE" dirty="0" err="1"/>
              <a:t>Ipsos</a:t>
            </a:r>
            <a:r>
              <a:rPr lang="en-IE" dirty="0"/>
              <a:t> MRBI 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‹#›</a:t>
            </a:fld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610685" y="4669029"/>
            <a:ext cx="2491531" cy="284934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9498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l3_Bullets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376" y="559578"/>
            <a:ext cx="8654595" cy="4615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122488"/>
            <a:ext cx="6733349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3" y="1399203"/>
            <a:ext cx="8288337" cy="2639397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cap="none">
                <a:solidFill>
                  <a:schemeClr val="bg1"/>
                </a:solidFill>
              </a:defRPr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200">
                <a:solidFill>
                  <a:schemeClr val="bg1"/>
                </a:solidFill>
              </a:defRPr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040891" y="4559980"/>
            <a:ext cx="1888496" cy="480879"/>
            <a:chOff x="7040891" y="4559980"/>
            <a:chExt cx="1888496" cy="480879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46349" y="4874534"/>
              <a:ext cx="1383038" cy="1663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0891" y="4559980"/>
              <a:ext cx="1828800" cy="314554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 userDrawn="1"/>
          </p:nvCxnSpPr>
          <p:spPr>
            <a:xfrm>
              <a:off x="7509163" y="4845627"/>
              <a:ext cx="1344168" cy="0"/>
            </a:xfrm>
            <a:prstGeom prst="line">
              <a:avLst/>
            </a:prstGeom>
            <a:no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4" y="4665811"/>
            <a:ext cx="4951963" cy="26019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en-IE" dirty="0"/>
              <a:t>© 2016 </a:t>
            </a:r>
            <a:r>
              <a:rPr lang="en-IE" dirty="0" err="1"/>
              <a:t>Ipsos</a:t>
            </a:r>
            <a:r>
              <a:rPr lang="en-IE" dirty="0"/>
              <a:t> MRBI 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‹#›</a:t>
            </a:fld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610685" y="4669029"/>
            <a:ext cx="2491531" cy="284934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671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in Title -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-1" y="-8966"/>
            <a:ext cx="3740523" cy="5152466"/>
          </a:xfrm>
          <a:custGeom>
            <a:avLst/>
            <a:gdLst>
              <a:gd name="connsiteX0" fmla="*/ 0 w 4000500"/>
              <a:gd name="connsiteY0" fmla="*/ 0 h 5143500"/>
              <a:gd name="connsiteX1" fmla="*/ 4000500 w 4000500"/>
              <a:gd name="connsiteY1" fmla="*/ 0 h 5143500"/>
              <a:gd name="connsiteX2" fmla="*/ 4000500 w 4000500"/>
              <a:gd name="connsiteY2" fmla="*/ 5143500 h 5143500"/>
              <a:gd name="connsiteX3" fmla="*/ 0 w 4000500"/>
              <a:gd name="connsiteY3" fmla="*/ 5143500 h 5143500"/>
              <a:gd name="connsiteX4" fmla="*/ 0 w 4000500"/>
              <a:gd name="connsiteY4" fmla="*/ 0 h 5143500"/>
              <a:gd name="connsiteX0" fmla="*/ 0 w 4000500"/>
              <a:gd name="connsiteY0" fmla="*/ 0 h 5143500"/>
              <a:gd name="connsiteX1" fmla="*/ 432547 w 4000500"/>
              <a:gd name="connsiteY1" fmla="*/ 8964 h 5143500"/>
              <a:gd name="connsiteX2" fmla="*/ 4000500 w 4000500"/>
              <a:gd name="connsiteY2" fmla="*/ 5143500 h 5143500"/>
              <a:gd name="connsiteX3" fmla="*/ 0 w 4000500"/>
              <a:gd name="connsiteY3" fmla="*/ 5143500 h 5143500"/>
              <a:gd name="connsiteX4" fmla="*/ 0 w 4000500"/>
              <a:gd name="connsiteY4" fmla="*/ 0 h 5143500"/>
              <a:gd name="connsiteX0" fmla="*/ 0 w 3740523"/>
              <a:gd name="connsiteY0" fmla="*/ 0 h 5143500"/>
              <a:gd name="connsiteX1" fmla="*/ 432547 w 3740523"/>
              <a:gd name="connsiteY1" fmla="*/ 8964 h 5143500"/>
              <a:gd name="connsiteX2" fmla="*/ 3740523 w 3740523"/>
              <a:gd name="connsiteY2" fmla="*/ 5143500 h 5143500"/>
              <a:gd name="connsiteX3" fmla="*/ 0 w 3740523"/>
              <a:gd name="connsiteY3" fmla="*/ 5143500 h 5143500"/>
              <a:gd name="connsiteX4" fmla="*/ 0 w 3740523"/>
              <a:gd name="connsiteY4" fmla="*/ 0 h 5143500"/>
              <a:gd name="connsiteX0" fmla="*/ 0 w 3740523"/>
              <a:gd name="connsiteY0" fmla="*/ 0 h 5143500"/>
              <a:gd name="connsiteX1" fmla="*/ 441511 w 3740523"/>
              <a:gd name="connsiteY1" fmla="*/ 17929 h 5143500"/>
              <a:gd name="connsiteX2" fmla="*/ 3740523 w 3740523"/>
              <a:gd name="connsiteY2" fmla="*/ 5143500 h 5143500"/>
              <a:gd name="connsiteX3" fmla="*/ 0 w 3740523"/>
              <a:gd name="connsiteY3" fmla="*/ 5143500 h 5143500"/>
              <a:gd name="connsiteX4" fmla="*/ 0 w 3740523"/>
              <a:gd name="connsiteY4" fmla="*/ 0 h 5143500"/>
              <a:gd name="connsiteX0" fmla="*/ 0 w 3740523"/>
              <a:gd name="connsiteY0" fmla="*/ 8966 h 5152466"/>
              <a:gd name="connsiteX1" fmla="*/ 441511 w 3740523"/>
              <a:gd name="connsiteY1" fmla="*/ 0 h 5152466"/>
              <a:gd name="connsiteX2" fmla="*/ 3740523 w 3740523"/>
              <a:gd name="connsiteY2" fmla="*/ 5152466 h 5152466"/>
              <a:gd name="connsiteX3" fmla="*/ 0 w 3740523"/>
              <a:gd name="connsiteY3" fmla="*/ 5152466 h 5152466"/>
              <a:gd name="connsiteX4" fmla="*/ 0 w 3740523"/>
              <a:gd name="connsiteY4" fmla="*/ 8966 h 515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0523" h="5152466">
                <a:moveTo>
                  <a:pt x="0" y="8966"/>
                </a:moveTo>
                <a:lnTo>
                  <a:pt x="441511" y="0"/>
                </a:lnTo>
                <a:lnTo>
                  <a:pt x="3740523" y="5152466"/>
                </a:lnTo>
                <a:lnTo>
                  <a:pt x="0" y="5152466"/>
                </a:lnTo>
                <a:lnTo>
                  <a:pt x="0" y="8966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76000" y="2152234"/>
            <a:ext cx="4699059" cy="508645"/>
          </a:xfrm>
        </p:spPr>
        <p:txBody>
          <a:bodyPr anchor="ctr"/>
          <a:lstStyle>
            <a:lvl1pPr>
              <a:defRPr sz="3700" baseline="0"/>
            </a:lvl1pPr>
          </a:lstStyle>
          <a:p>
            <a:r>
              <a:rPr lang="en-US" dirty="0"/>
              <a:t>Impact word(s)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76000" y="2864332"/>
            <a:ext cx="4699059" cy="13323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2">
                    <a:lumMod val="75000"/>
                  </a:schemeClr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baseline="0">
                <a:solidFill>
                  <a:schemeClr val="bg2">
                    <a:lumMod val="75000"/>
                  </a:schemeClr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  <a:p>
            <a:pPr lvl="1"/>
            <a:r>
              <a:rPr lang="en-US" dirty="0"/>
              <a:t>Job title, date, or other relevant presenter info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176000" y="1389063"/>
            <a:ext cx="4699059" cy="637454"/>
          </a:xfrm>
        </p:spPr>
        <p:txBody>
          <a:bodyPr anchor="b">
            <a:normAutofit/>
          </a:bodyPr>
          <a:lstStyle>
            <a:lvl1pPr>
              <a:defRPr sz="2200" b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Full presentation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7696452" y="219076"/>
            <a:ext cx="1165276" cy="805426"/>
          </a:xfrm>
          <a:solidFill>
            <a:schemeClr val="bg1"/>
          </a:solidFill>
        </p:spPr>
        <p:txBody>
          <a:bodyPr/>
          <a:lstStyle>
            <a:lvl1pPr algn="ctr">
              <a:defRPr sz="1400"/>
            </a:lvl1pPr>
          </a:lstStyle>
          <a:p>
            <a:r>
              <a:rPr lang="en-GB" dirty="0"/>
              <a:t>Client Logo</a:t>
            </a:r>
            <a:br>
              <a:rPr lang="en-GB" dirty="0"/>
            </a:br>
            <a:r>
              <a:rPr lang="en-GB" dirty="0"/>
              <a:t>(delete if unused)</a:t>
            </a:r>
          </a:p>
        </p:txBody>
      </p:sp>
      <p:sp>
        <p:nvSpPr>
          <p:cNvPr id="1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176000" y="4031450"/>
            <a:ext cx="4699059" cy="486762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© 2016 Ipsos MRBI  All rights reserved. Contains Ipsos' Confidential and Proprietary information and may not be disclosed or reproduced without the prior written consent of Ipsos.</a:t>
            </a:r>
          </a:p>
        </p:txBody>
      </p:sp>
    </p:spTree>
    <p:extLst>
      <p:ext uri="{BB962C8B-B14F-4D97-AF65-F5344CB8AC3E}">
        <p14:creationId xmlns:p14="http://schemas.microsoft.com/office/powerpoint/2010/main" val="37751068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376" y="509244"/>
            <a:ext cx="8654595" cy="46154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43381" y="1622613"/>
            <a:ext cx="1211263" cy="1209675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818226" y="1622613"/>
            <a:ext cx="1211263" cy="1209675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93072" y="1622613"/>
            <a:ext cx="1211263" cy="1209675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7040891" y="4559980"/>
            <a:ext cx="1888496" cy="480879"/>
            <a:chOff x="7040891" y="4559980"/>
            <a:chExt cx="1888496" cy="480879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46349" y="4874534"/>
              <a:ext cx="1383038" cy="1663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0891" y="4559980"/>
              <a:ext cx="1828800" cy="314554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 userDrawn="1"/>
          </p:nvCxnSpPr>
          <p:spPr>
            <a:xfrm>
              <a:off x="7509163" y="4845627"/>
              <a:ext cx="1344168" cy="0"/>
            </a:xfrm>
            <a:prstGeom prst="line">
              <a:avLst/>
            </a:prstGeom>
            <a:no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" name="TextBox 22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bg1"/>
                </a:solidFill>
              </a:rPr>
              <a:t>© 2018 Ipsos MRBI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610685" y="4669029"/>
            <a:ext cx="2491531" cy="284934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047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ll2_Bullets Onl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7040891" y="4559980"/>
            <a:ext cx="1888496" cy="480879"/>
            <a:chOff x="7040891" y="4559980"/>
            <a:chExt cx="1888496" cy="480879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46349" y="4874534"/>
              <a:ext cx="1383038" cy="1663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0891" y="4559980"/>
              <a:ext cx="1828800" cy="314554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 userDrawn="1"/>
          </p:nvCxnSpPr>
          <p:spPr>
            <a:xfrm>
              <a:off x="7509163" y="4845627"/>
              <a:ext cx="1344168" cy="0"/>
            </a:xfrm>
            <a:prstGeom prst="line">
              <a:avLst/>
            </a:prstGeom>
            <a:no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‹#›</a:t>
            </a:fld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" y="321"/>
            <a:ext cx="9142858" cy="5142857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2881314" y="2193925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3337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ill2_Bullets Onl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7040891" y="4559980"/>
            <a:ext cx="1888496" cy="480879"/>
            <a:chOff x="7040891" y="4559980"/>
            <a:chExt cx="1888496" cy="480879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46349" y="4874534"/>
              <a:ext cx="1383038" cy="1663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0891" y="4559980"/>
              <a:ext cx="1828800" cy="314554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 userDrawn="1"/>
          </p:nvCxnSpPr>
          <p:spPr>
            <a:xfrm>
              <a:off x="7509163" y="4845627"/>
              <a:ext cx="1344168" cy="0"/>
            </a:xfrm>
            <a:prstGeom prst="line">
              <a:avLst/>
            </a:prstGeom>
            <a:no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‹#›</a:t>
            </a:fld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2881314" y="2193925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" y="321"/>
            <a:ext cx="9142858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999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Fill2_Bullets Onl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7040891" y="4559980"/>
            <a:ext cx="1888496" cy="480879"/>
            <a:chOff x="7040891" y="4559980"/>
            <a:chExt cx="1888496" cy="480879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46349" y="4874534"/>
              <a:ext cx="1383038" cy="1663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0891" y="4559980"/>
              <a:ext cx="1828800" cy="314554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 userDrawn="1"/>
          </p:nvCxnSpPr>
          <p:spPr>
            <a:xfrm>
              <a:off x="7509163" y="4845627"/>
              <a:ext cx="1344168" cy="0"/>
            </a:xfrm>
            <a:prstGeom prst="line">
              <a:avLst/>
            </a:prstGeom>
            <a:no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‹#›</a:t>
            </a:fld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2881314" y="2193925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" y="321"/>
            <a:ext cx="9142858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315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Fill2_Bullets Onl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7040891" y="4559980"/>
            <a:ext cx="1888496" cy="480879"/>
            <a:chOff x="7040891" y="4559980"/>
            <a:chExt cx="1888496" cy="480879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46349" y="4874534"/>
              <a:ext cx="1383038" cy="1663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0891" y="4559980"/>
              <a:ext cx="1828800" cy="314554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 userDrawn="1"/>
          </p:nvCxnSpPr>
          <p:spPr>
            <a:xfrm>
              <a:off x="7509163" y="4845627"/>
              <a:ext cx="1344168" cy="0"/>
            </a:xfrm>
            <a:prstGeom prst="line">
              <a:avLst/>
            </a:prstGeom>
            <a:no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‹#›</a:t>
            </a:fld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2881314" y="2193925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" y="321"/>
            <a:ext cx="9142858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320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Fill2_Bullets Onl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7040891" y="4559980"/>
            <a:ext cx="1888496" cy="480879"/>
            <a:chOff x="7040891" y="4559980"/>
            <a:chExt cx="1888496" cy="480879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46349" y="4874534"/>
              <a:ext cx="1383038" cy="1663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0891" y="4559980"/>
              <a:ext cx="1828800" cy="314554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 userDrawn="1"/>
          </p:nvCxnSpPr>
          <p:spPr>
            <a:xfrm>
              <a:off x="7509163" y="4845627"/>
              <a:ext cx="1344168" cy="0"/>
            </a:xfrm>
            <a:prstGeom prst="line">
              <a:avLst/>
            </a:prstGeom>
            <a:no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‹#›</a:t>
            </a:fld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2881314" y="2193925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" y="321"/>
            <a:ext cx="9142858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3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233363" y="1398588"/>
            <a:ext cx="8288337" cy="2640012"/>
          </a:xfrm>
        </p:spPr>
        <p:txBody>
          <a:bodyPr/>
          <a:lstStyle>
            <a:lvl1pPr>
              <a:defRPr cap="none"/>
            </a:lvl1pPr>
            <a:lvl2pPr marL="174690" indent="-171450">
              <a:buFont typeface="Arial" panose="020B0604020202020204" pitchFamily="34" charset="0"/>
              <a:buChar char="•"/>
              <a:defRPr sz="16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01523"/>
            <a:ext cx="8654595" cy="4615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156044"/>
            <a:ext cx="6710396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84256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Fill2_Bullets Onl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7040891" y="4559980"/>
            <a:ext cx="1888496" cy="480879"/>
            <a:chOff x="7040891" y="4559980"/>
            <a:chExt cx="1888496" cy="480879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46349" y="4874534"/>
              <a:ext cx="1383038" cy="1663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0891" y="4559980"/>
              <a:ext cx="1828800" cy="314554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 userDrawn="1"/>
          </p:nvCxnSpPr>
          <p:spPr>
            <a:xfrm>
              <a:off x="7509163" y="4845627"/>
              <a:ext cx="1344168" cy="0"/>
            </a:xfrm>
            <a:prstGeom prst="line">
              <a:avLst/>
            </a:prstGeom>
            <a:no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‹#›</a:t>
            </a:fld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2881314" y="2193925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" y="321"/>
            <a:ext cx="9142858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94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Fill2_Bullets Onl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7040891" y="4559980"/>
            <a:ext cx="1888496" cy="480879"/>
            <a:chOff x="7040891" y="4559980"/>
            <a:chExt cx="1888496" cy="480879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46349" y="4874534"/>
              <a:ext cx="1383038" cy="1663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0891" y="4559980"/>
              <a:ext cx="1828800" cy="314554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 userDrawn="1"/>
          </p:nvCxnSpPr>
          <p:spPr>
            <a:xfrm>
              <a:off x="7509163" y="4845627"/>
              <a:ext cx="1344168" cy="0"/>
            </a:xfrm>
            <a:prstGeom prst="line">
              <a:avLst/>
            </a:prstGeom>
            <a:no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‹#›</a:t>
            </a:fld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2881314" y="2193925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" y="321"/>
            <a:ext cx="9142858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086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Fill2_Bullets Onl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7040891" y="4559980"/>
            <a:ext cx="1888496" cy="480879"/>
            <a:chOff x="7040891" y="4559980"/>
            <a:chExt cx="1888496" cy="480879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46349" y="4874534"/>
              <a:ext cx="1383038" cy="1663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0891" y="4559980"/>
              <a:ext cx="1828800" cy="314554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 userDrawn="1"/>
          </p:nvCxnSpPr>
          <p:spPr>
            <a:xfrm>
              <a:off x="7509163" y="4845627"/>
              <a:ext cx="1344168" cy="0"/>
            </a:xfrm>
            <a:prstGeom prst="line">
              <a:avLst/>
            </a:prstGeom>
            <a:no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‹#›</a:t>
            </a:fld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2881314" y="2193925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" y="321"/>
            <a:ext cx="9142858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879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Fill2_Bullets Onl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7040891" y="4559980"/>
            <a:ext cx="1888496" cy="480879"/>
            <a:chOff x="7040891" y="4559980"/>
            <a:chExt cx="1888496" cy="480879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46349" y="4874534"/>
              <a:ext cx="1383038" cy="1663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0891" y="4559980"/>
              <a:ext cx="1828800" cy="314554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 userDrawn="1"/>
          </p:nvCxnSpPr>
          <p:spPr>
            <a:xfrm>
              <a:off x="7509163" y="4845627"/>
              <a:ext cx="1344168" cy="0"/>
            </a:xfrm>
            <a:prstGeom prst="line">
              <a:avLst/>
            </a:prstGeom>
            <a:no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‹#›</a:t>
            </a:fld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2881314" y="2193925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" y="321"/>
            <a:ext cx="9142858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818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Fill2_Bullets Onl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7040891" y="4559980"/>
            <a:ext cx="1888496" cy="480879"/>
            <a:chOff x="7040891" y="4559980"/>
            <a:chExt cx="1888496" cy="480879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46349" y="4874534"/>
              <a:ext cx="1383038" cy="1663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0891" y="4559980"/>
              <a:ext cx="1828800" cy="314554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 userDrawn="1"/>
          </p:nvCxnSpPr>
          <p:spPr>
            <a:xfrm>
              <a:off x="7509163" y="4845627"/>
              <a:ext cx="1344168" cy="0"/>
            </a:xfrm>
            <a:prstGeom prst="line">
              <a:avLst/>
            </a:prstGeom>
            <a:no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‹#›</a:t>
            </a:fld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2881314" y="2193925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" y="321"/>
            <a:ext cx="9142858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131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Fill2_Bullets Onl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7040891" y="4559980"/>
            <a:ext cx="1888496" cy="480879"/>
            <a:chOff x="7040891" y="4559980"/>
            <a:chExt cx="1888496" cy="480879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46349" y="4874534"/>
              <a:ext cx="1383038" cy="1663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0891" y="4559980"/>
              <a:ext cx="1828800" cy="314554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 userDrawn="1"/>
          </p:nvCxnSpPr>
          <p:spPr>
            <a:xfrm>
              <a:off x="7509163" y="4845627"/>
              <a:ext cx="1344168" cy="0"/>
            </a:xfrm>
            <a:prstGeom prst="line">
              <a:avLst/>
            </a:prstGeom>
            <a:no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‹#›</a:t>
            </a:fld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2881314" y="2193925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8516" y="1820487"/>
            <a:ext cx="1207963" cy="17761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916" y="1820487"/>
            <a:ext cx="1207963" cy="177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748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Fill2_Bullets Onl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7040891" y="4559980"/>
            <a:ext cx="1888496" cy="480879"/>
            <a:chOff x="7040891" y="4559980"/>
            <a:chExt cx="1888496" cy="480879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46349" y="4874534"/>
              <a:ext cx="1383038" cy="1663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0891" y="4559980"/>
              <a:ext cx="1828800" cy="314554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 userDrawn="1"/>
          </p:nvCxnSpPr>
          <p:spPr>
            <a:xfrm>
              <a:off x="7509163" y="4845627"/>
              <a:ext cx="1344168" cy="0"/>
            </a:xfrm>
            <a:prstGeom prst="line">
              <a:avLst/>
            </a:prstGeom>
            <a:no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‹#›</a:t>
            </a:fld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2881314" y="2193925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78210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420" y="1196340"/>
            <a:ext cx="2057400" cy="30251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1314" y="2193925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4365295" y="4746278"/>
            <a:ext cx="41341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>
          <a:xfrm>
            <a:off x="6137275" y="4745241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8E5E15-47D5-4EB1-AD9F-8AB61C797329}" type="datetime3">
              <a:rPr lang="en-US" smtClean="0"/>
              <a:t>22 January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79361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" y="321"/>
            <a:ext cx="9142858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1314" y="2193925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4365295" y="4746278"/>
            <a:ext cx="41341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>
          <a:xfrm>
            <a:off x="6137275" y="4745241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A67E45-AA3B-4BAD-B6FB-99F738852CA1}" type="datetime3">
              <a:rPr lang="en-US" smtClean="0"/>
              <a:t>22 January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48745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" y="321"/>
            <a:ext cx="9142858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1314" y="2193925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4365295" y="4746278"/>
            <a:ext cx="41341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>
          <a:xfrm>
            <a:off x="6137275" y="4745241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1FE143-3CFB-453D-95E7-E68F181DC061}" type="datetime3">
              <a:rPr lang="en-US" smtClean="0"/>
              <a:t>22 January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5044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B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139543" y="4335025"/>
            <a:ext cx="3004457" cy="808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4379" y="4482840"/>
            <a:ext cx="1938528" cy="558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01523"/>
            <a:ext cx="8654595" cy="461548"/>
          </a:xfrm>
        </p:spPr>
        <p:txBody>
          <a:bodyPr/>
          <a:lstStyle/>
          <a:p>
            <a:r>
              <a:rPr lang="en-US" dirty="0"/>
              <a:t>Click to add emphasis part of title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156044"/>
            <a:ext cx="7887670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grpSp>
        <p:nvGrpSpPr>
          <p:cNvPr id="88" name="Group 87"/>
          <p:cNvGrpSpPr/>
          <p:nvPr userDrawn="1"/>
        </p:nvGrpSpPr>
        <p:grpSpPr>
          <a:xfrm>
            <a:off x="8252496" y="2571750"/>
            <a:ext cx="891505" cy="2571750"/>
            <a:chOff x="12130881" y="3781425"/>
            <a:chExt cx="1310482" cy="3781425"/>
          </a:xfrm>
        </p:grpSpPr>
        <p:sp>
          <p:nvSpPr>
            <p:cNvPr id="89" name="Oval 88"/>
            <p:cNvSpPr>
              <a:spLocks/>
            </p:cNvSpPr>
            <p:nvPr/>
          </p:nvSpPr>
          <p:spPr bwMode="auto">
            <a:xfrm rot="3900000" flipH="1">
              <a:off x="12448596" y="5001406"/>
              <a:ext cx="698400" cy="69763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0" name="Oval 89"/>
            <p:cNvSpPr/>
            <p:nvPr/>
          </p:nvSpPr>
          <p:spPr>
            <a:xfrm>
              <a:off x="12613164" y="4367456"/>
              <a:ext cx="411286" cy="4112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1" name="Oval 90"/>
            <p:cNvSpPr/>
            <p:nvPr/>
          </p:nvSpPr>
          <p:spPr>
            <a:xfrm>
              <a:off x="12346781" y="4200525"/>
              <a:ext cx="172831" cy="1728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2" name="Right Triangle 91"/>
            <p:cNvSpPr/>
            <p:nvPr/>
          </p:nvSpPr>
          <p:spPr>
            <a:xfrm flipH="1">
              <a:off x="12130881" y="3781425"/>
              <a:ext cx="1310482" cy="3781425"/>
            </a:xfrm>
            <a:prstGeom prst="rt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4" name="Oval 24"/>
            <p:cNvSpPr>
              <a:spLocks/>
            </p:cNvSpPr>
            <p:nvPr/>
          </p:nvSpPr>
          <p:spPr bwMode="auto">
            <a:xfrm rot="3900000" flipH="1">
              <a:off x="12429978" y="5491320"/>
              <a:ext cx="763902" cy="754332"/>
            </a:xfrm>
            <a:custGeom>
              <a:avLst/>
              <a:gdLst/>
              <a:ahLst/>
              <a:cxnLst/>
              <a:rect l="l" t="t" r="r" b="b"/>
              <a:pathLst>
                <a:path w="763902" h="754332">
                  <a:moveTo>
                    <a:pt x="763902" y="138227"/>
                  </a:moveTo>
                  <a:cubicBezTo>
                    <a:pt x="683802" y="52832"/>
                    <a:pt x="569760" y="0"/>
                    <a:pt x="443365" y="0"/>
                  </a:cubicBezTo>
                  <a:cubicBezTo>
                    <a:pt x="198502" y="0"/>
                    <a:pt x="-1" y="198284"/>
                    <a:pt x="0" y="442881"/>
                  </a:cubicBezTo>
                  <a:cubicBezTo>
                    <a:pt x="-1" y="564384"/>
                    <a:pt x="48982" y="674459"/>
                    <a:pt x="128444" y="75433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2023704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" y="321"/>
            <a:ext cx="9142858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1314" y="2193925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4365295" y="4746278"/>
            <a:ext cx="41341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>
          <a:xfrm>
            <a:off x="6137275" y="4745241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D559D3-F9F6-4DE6-B288-FF812D3F95F8}" type="datetime3">
              <a:rPr lang="en-US" smtClean="0"/>
              <a:t>22 January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6242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" y="321"/>
            <a:ext cx="9142858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1314" y="2193925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4365295" y="4746278"/>
            <a:ext cx="41341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>
          <a:xfrm>
            <a:off x="6137275" y="4745241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F9C3EA-B052-4E40-B4D9-1645E841D566}" type="datetime3">
              <a:rPr lang="en-US" smtClean="0"/>
              <a:t>22 January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0656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" y="321"/>
            <a:ext cx="9142858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1314" y="2193925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4365295" y="4746278"/>
            <a:ext cx="41341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>
          <a:xfrm>
            <a:off x="6137275" y="4745241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52C12-CE5E-442B-89E6-2D70F01DFF99}" type="datetime3">
              <a:rPr lang="en-US" smtClean="0"/>
              <a:t>22 January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47310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" y="321"/>
            <a:ext cx="9142858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1314" y="2193925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4365295" y="4746278"/>
            <a:ext cx="41341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>
          <a:xfrm>
            <a:off x="6137275" y="4745241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7C57AB-C17D-4691-A24C-327DBC7CA96E}" type="datetime3">
              <a:rPr lang="en-US" smtClean="0"/>
              <a:t>22 January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450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" y="321"/>
            <a:ext cx="9142858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1314" y="2193925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4365295" y="4746278"/>
            <a:ext cx="41341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>
          <a:xfrm>
            <a:off x="6137275" y="4745241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504D0F-E1AC-4304-B8AE-5379FBE9068A}" type="datetime3">
              <a:rPr lang="en-US" smtClean="0"/>
              <a:t>22 January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1369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9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" y="321"/>
            <a:ext cx="9142858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1314" y="2193925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4365295" y="4746278"/>
            <a:ext cx="41341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>
          <a:xfrm>
            <a:off x="6137275" y="4745241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5566FC-4787-466A-B7CE-90105A3A508A}" type="datetime3">
              <a:rPr lang="en-US" smtClean="0"/>
              <a:t>22 January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20270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10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" y="321"/>
            <a:ext cx="9142858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1314" y="2193925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457200" y="4745241"/>
            <a:ext cx="208788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4365295" y="4746278"/>
            <a:ext cx="41341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6137275" y="4745241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7D0F69-2146-4E9F-A3D1-93E5649E97AD}" type="datetime3">
              <a:rPr lang="en-US" smtClean="0"/>
              <a:t>22 January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54996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 10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1314" y="2193925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4365295" y="4746278"/>
            <a:ext cx="41341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6137275" y="4745241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7D0F69-2146-4E9F-A3D1-93E5649E97AD}" type="datetime3">
              <a:rPr lang="en-US" smtClean="0"/>
              <a:t>22 January 2018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8516" y="1820487"/>
            <a:ext cx="1207963" cy="17761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916" y="1820487"/>
            <a:ext cx="1207963" cy="177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146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1"/>
          <p:cNvSpPr>
            <a:spLocks noChangeArrowheads="1"/>
          </p:cNvSpPr>
          <p:nvPr/>
        </p:nvSpPr>
        <p:spPr bwMode="auto">
          <a:xfrm flipV="1">
            <a:off x="0" y="614362"/>
            <a:ext cx="9144000" cy="4529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698" tIns="39883" rIns="76698" bIns="39883" anchor="ctr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z="2000" dirty="0"/>
          </a:p>
        </p:txBody>
      </p:sp>
      <p:cxnSp>
        <p:nvCxnSpPr>
          <p:cNvPr id="5" name="Straight Connector 21"/>
          <p:cNvCxnSpPr/>
          <p:nvPr/>
        </p:nvCxnSpPr>
        <p:spPr bwMode="auto">
          <a:xfrm>
            <a:off x="227135" y="4777979"/>
            <a:ext cx="8689731" cy="1190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" name="Group 28"/>
          <p:cNvGrpSpPr>
            <a:grpSpLocks noChangeAspect="1"/>
          </p:cNvGrpSpPr>
          <p:nvPr/>
        </p:nvGrpSpPr>
        <p:grpSpPr bwMode="auto">
          <a:xfrm>
            <a:off x="8692662" y="4841081"/>
            <a:ext cx="225669" cy="167879"/>
            <a:chOff x="1020" y="346"/>
            <a:chExt cx="4114" cy="3756"/>
          </a:xfrm>
        </p:grpSpPr>
        <p:sp>
          <p:nvSpPr>
            <p:cNvPr id="7" name="Freeform 29"/>
            <p:cNvSpPr>
              <a:spLocks/>
            </p:cNvSpPr>
            <p:nvPr userDrawn="1"/>
          </p:nvSpPr>
          <p:spPr bwMode="auto">
            <a:xfrm>
              <a:off x="1020" y="346"/>
              <a:ext cx="4114" cy="3756"/>
            </a:xfrm>
            <a:custGeom>
              <a:avLst/>
              <a:gdLst>
                <a:gd name="T0" fmla="*/ 0 w 4114"/>
                <a:gd name="T1" fmla="*/ 3756 h 3756"/>
                <a:gd name="T2" fmla="*/ 0 w 4114"/>
                <a:gd name="T3" fmla="*/ 0 h 3756"/>
                <a:gd name="T4" fmla="*/ 4022 w 4114"/>
                <a:gd name="T5" fmla="*/ 0 h 3756"/>
                <a:gd name="T6" fmla="*/ 4022 w 4114"/>
                <a:gd name="T7" fmla="*/ 0 h 3756"/>
                <a:gd name="T8" fmla="*/ 4040 w 4114"/>
                <a:gd name="T9" fmla="*/ 118 h 3756"/>
                <a:gd name="T10" fmla="*/ 4054 w 4114"/>
                <a:gd name="T11" fmla="*/ 234 h 3756"/>
                <a:gd name="T12" fmla="*/ 4068 w 4114"/>
                <a:gd name="T13" fmla="*/ 350 h 3756"/>
                <a:gd name="T14" fmla="*/ 4078 w 4114"/>
                <a:gd name="T15" fmla="*/ 468 h 3756"/>
                <a:gd name="T16" fmla="*/ 4088 w 4114"/>
                <a:gd name="T17" fmla="*/ 584 h 3756"/>
                <a:gd name="T18" fmla="*/ 4096 w 4114"/>
                <a:gd name="T19" fmla="*/ 700 h 3756"/>
                <a:gd name="T20" fmla="*/ 4104 w 4114"/>
                <a:gd name="T21" fmla="*/ 814 h 3756"/>
                <a:gd name="T22" fmla="*/ 4108 w 4114"/>
                <a:gd name="T23" fmla="*/ 930 h 3756"/>
                <a:gd name="T24" fmla="*/ 4112 w 4114"/>
                <a:gd name="T25" fmla="*/ 1046 h 3756"/>
                <a:gd name="T26" fmla="*/ 4114 w 4114"/>
                <a:gd name="T27" fmla="*/ 1162 h 3756"/>
                <a:gd name="T28" fmla="*/ 4112 w 4114"/>
                <a:gd name="T29" fmla="*/ 1276 h 3756"/>
                <a:gd name="T30" fmla="*/ 4110 w 4114"/>
                <a:gd name="T31" fmla="*/ 1392 h 3756"/>
                <a:gd name="T32" fmla="*/ 4106 w 4114"/>
                <a:gd name="T33" fmla="*/ 1508 h 3756"/>
                <a:gd name="T34" fmla="*/ 4100 w 4114"/>
                <a:gd name="T35" fmla="*/ 1622 h 3756"/>
                <a:gd name="T36" fmla="*/ 4092 w 4114"/>
                <a:gd name="T37" fmla="*/ 1738 h 3756"/>
                <a:gd name="T38" fmla="*/ 4082 w 4114"/>
                <a:gd name="T39" fmla="*/ 1854 h 3756"/>
                <a:gd name="T40" fmla="*/ 4070 w 4114"/>
                <a:gd name="T41" fmla="*/ 1970 h 3756"/>
                <a:gd name="T42" fmla="*/ 4056 w 4114"/>
                <a:gd name="T43" fmla="*/ 2086 h 3756"/>
                <a:gd name="T44" fmla="*/ 4040 w 4114"/>
                <a:gd name="T45" fmla="*/ 2202 h 3756"/>
                <a:gd name="T46" fmla="*/ 4020 w 4114"/>
                <a:gd name="T47" fmla="*/ 2320 h 3756"/>
                <a:gd name="T48" fmla="*/ 4000 w 4114"/>
                <a:gd name="T49" fmla="*/ 2436 h 3756"/>
                <a:gd name="T50" fmla="*/ 3978 w 4114"/>
                <a:gd name="T51" fmla="*/ 2554 h 3756"/>
                <a:gd name="T52" fmla="*/ 3952 w 4114"/>
                <a:gd name="T53" fmla="*/ 2672 h 3756"/>
                <a:gd name="T54" fmla="*/ 3926 w 4114"/>
                <a:gd name="T55" fmla="*/ 2790 h 3756"/>
                <a:gd name="T56" fmla="*/ 3896 w 4114"/>
                <a:gd name="T57" fmla="*/ 2908 h 3756"/>
                <a:gd name="T58" fmla="*/ 3864 w 4114"/>
                <a:gd name="T59" fmla="*/ 3028 h 3756"/>
                <a:gd name="T60" fmla="*/ 3830 w 4114"/>
                <a:gd name="T61" fmla="*/ 3148 h 3756"/>
                <a:gd name="T62" fmla="*/ 3792 w 4114"/>
                <a:gd name="T63" fmla="*/ 3268 h 3756"/>
                <a:gd name="T64" fmla="*/ 3754 w 4114"/>
                <a:gd name="T65" fmla="*/ 3388 h 3756"/>
                <a:gd name="T66" fmla="*/ 3712 w 4114"/>
                <a:gd name="T67" fmla="*/ 3510 h 3756"/>
                <a:gd name="T68" fmla="*/ 3668 w 4114"/>
                <a:gd name="T69" fmla="*/ 3632 h 3756"/>
                <a:gd name="T70" fmla="*/ 3620 w 4114"/>
                <a:gd name="T71" fmla="*/ 3756 h 3756"/>
                <a:gd name="T72" fmla="*/ 0 w 4114"/>
                <a:gd name="T73" fmla="*/ 3756 h 37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114" h="3756">
                  <a:moveTo>
                    <a:pt x="0" y="3756"/>
                  </a:moveTo>
                  <a:lnTo>
                    <a:pt x="0" y="0"/>
                  </a:lnTo>
                  <a:lnTo>
                    <a:pt x="4022" y="0"/>
                  </a:lnTo>
                  <a:lnTo>
                    <a:pt x="4040" y="118"/>
                  </a:lnTo>
                  <a:lnTo>
                    <a:pt x="4054" y="234"/>
                  </a:lnTo>
                  <a:lnTo>
                    <a:pt x="4068" y="350"/>
                  </a:lnTo>
                  <a:lnTo>
                    <a:pt x="4078" y="468"/>
                  </a:lnTo>
                  <a:lnTo>
                    <a:pt x="4088" y="584"/>
                  </a:lnTo>
                  <a:lnTo>
                    <a:pt x="4096" y="700"/>
                  </a:lnTo>
                  <a:lnTo>
                    <a:pt x="4104" y="814"/>
                  </a:lnTo>
                  <a:lnTo>
                    <a:pt x="4108" y="930"/>
                  </a:lnTo>
                  <a:lnTo>
                    <a:pt x="4112" y="1046"/>
                  </a:lnTo>
                  <a:lnTo>
                    <a:pt x="4114" y="1162"/>
                  </a:lnTo>
                  <a:lnTo>
                    <a:pt x="4112" y="1276"/>
                  </a:lnTo>
                  <a:lnTo>
                    <a:pt x="4110" y="1392"/>
                  </a:lnTo>
                  <a:lnTo>
                    <a:pt x="4106" y="1508"/>
                  </a:lnTo>
                  <a:lnTo>
                    <a:pt x="4100" y="1622"/>
                  </a:lnTo>
                  <a:lnTo>
                    <a:pt x="4092" y="1738"/>
                  </a:lnTo>
                  <a:lnTo>
                    <a:pt x="4082" y="1854"/>
                  </a:lnTo>
                  <a:lnTo>
                    <a:pt x="4070" y="1970"/>
                  </a:lnTo>
                  <a:lnTo>
                    <a:pt x="4056" y="2086"/>
                  </a:lnTo>
                  <a:lnTo>
                    <a:pt x="4040" y="2202"/>
                  </a:lnTo>
                  <a:lnTo>
                    <a:pt x="4020" y="2320"/>
                  </a:lnTo>
                  <a:lnTo>
                    <a:pt x="4000" y="2436"/>
                  </a:lnTo>
                  <a:lnTo>
                    <a:pt x="3978" y="2554"/>
                  </a:lnTo>
                  <a:lnTo>
                    <a:pt x="3952" y="2672"/>
                  </a:lnTo>
                  <a:lnTo>
                    <a:pt x="3926" y="2790"/>
                  </a:lnTo>
                  <a:lnTo>
                    <a:pt x="3896" y="2908"/>
                  </a:lnTo>
                  <a:lnTo>
                    <a:pt x="3864" y="3028"/>
                  </a:lnTo>
                  <a:lnTo>
                    <a:pt x="3830" y="3148"/>
                  </a:lnTo>
                  <a:lnTo>
                    <a:pt x="3792" y="3268"/>
                  </a:lnTo>
                  <a:lnTo>
                    <a:pt x="3754" y="3388"/>
                  </a:lnTo>
                  <a:lnTo>
                    <a:pt x="3712" y="3510"/>
                  </a:lnTo>
                  <a:lnTo>
                    <a:pt x="3668" y="3632"/>
                  </a:lnTo>
                  <a:lnTo>
                    <a:pt x="3620" y="3756"/>
                  </a:lnTo>
                  <a:lnTo>
                    <a:pt x="0" y="3756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8" name="Freeform 30"/>
            <p:cNvSpPr>
              <a:spLocks/>
            </p:cNvSpPr>
            <p:nvPr userDrawn="1"/>
          </p:nvSpPr>
          <p:spPr bwMode="auto">
            <a:xfrm>
              <a:off x="2623" y="1731"/>
              <a:ext cx="107" cy="53"/>
            </a:xfrm>
            <a:custGeom>
              <a:avLst/>
              <a:gdLst>
                <a:gd name="T0" fmla="*/ 1662 w 88"/>
                <a:gd name="T1" fmla="*/ 3 h 62"/>
                <a:gd name="T2" fmla="*/ 0 w 88"/>
                <a:gd name="T3" fmla="*/ 3 h 62"/>
                <a:gd name="T4" fmla="*/ 0 w 88"/>
                <a:gd name="T5" fmla="*/ 3 h 62"/>
                <a:gd name="T6" fmla="*/ 1300 w 88"/>
                <a:gd name="T7" fmla="*/ 3 h 62"/>
                <a:gd name="T8" fmla="*/ 2508 w 88"/>
                <a:gd name="T9" fmla="*/ 3 h 62"/>
                <a:gd name="T10" fmla="*/ 3732 w 88"/>
                <a:gd name="T11" fmla="*/ 3 h 62"/>
                <a:gd name="T12" fmla="*/ 4847 w 88"/>
                <a:gd name="T13" fmla="*/ 3 h 62"/>
                <a:gd name="T14" fmla="*/ 5894 w 88"/>
                <a:gd name="T15" fmla="*/ 3 h 62"/>
                <a:gd name="T16" fmla="*/ 6774 w 88"/>
                <a:gd name="T17" fmla="*/ 3 h 62"/>
                <a:gd name="T18" fmla="*/ 7368 w 88"/>
                <a:gd name="T19" fmla="*/ 3 h 62"/>
                <a:gd name="T20" fmla="*/ 7840 w 88"/>
                <a:gd name="T21" fmla="*/ 3 h 62"/>
                <a:gd name="T22" fmla="*/ 7840 w 88"/>
                <a:gd name="T23" fmla="*/ 0 h 62"/>
                <a:gd name="T24" fmla="*/ 7840 w 88"/>
                <a:gd name="T25" fmla="*/ 0 h 62"/>
                <a:gd name="T26" fmla="*/ 5894 w 88"/>
                <a:gd name="T27" fmla="*/ 3 h 62"/>
                <a:gd name="T28" fmla="*/ 4162 w 88"/>
                <a:gd name="T29" fmla="*/ 3 h 62"/>
                <a:gd name="T30" fmla="*/ 3423 w 88"/>
                <a:gd name="T31" fmla="*/ 3 h 62"/>
                <a:gd name="T32" fmla="*/ 2696 w 88"/>
                <a:gd name="T33" fmla="*/ 3 h 62"/>
                <a:gd name="T34" fmla="*/ 2138 w 88"/>
                <a:gd name="T35" fmla="*/ 3 h 62"/>
                <a:gd name="T36" fmla="*/ 1662 w 88"/>
                <a:gd name="T37" fmla="*/ 3 h 62"/>
                <a:gd name="T38" fmla="*/ 1662 w 88"/>
                <a:gd name="T39" fmla="*/ 3 h 6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8" h="62">
                  <a:moveTo>
                    <a:pt x="18" y="44"/>
                  </a:moveTo>
                  <a:lnTo>
                    <a:pt x="0" y="58"/>
                  </a:lnTo>
                  <a:lnTo>
                    <a:pt x="14" y="60"/>
                  </a:lnTo>
                  <a:lnTo>
                    <a:pt x="28" y="62"/>
                  </a:lnTo>
                  <a:lnTo>
                    <a:pt x="42" y="58"/>
                  </a:lnTo>
                  <a:lnTo>
                    <a:pt x="54" y="54"/>
                  </a:lnTo>
                  <a:lnTo>
                    <a:pt x="66" y="48"/>
                  </a:lnTo>
                  <a:lnTo>
                    <a:pt x="76" y="40"/>
                  </a:lnTo>
                  <a:lnTo>
                    <a:pt x="82" y="32"/>
                  </a:lnTo>
                  <a:lnTo>
                    <a:pt x="88" y="24"/>
                  </a:lnTo>
                  <a:lnTo>
                    <a:pt x="88" y="0"/>
                  </a:lnTo>
                  <a:lnTo>
                    <a:pt x="66" y="6"/>
                  </a:lnTo>
                  <a:lnTo>
                    <a:pt x="46" y="16"/>
                  </a:lnTo>
                  <a:lnTo>
                    <a:pt x="38" y="22"/>
                  </a:lnTo>
                  <a:lnTo>
                    <a:pt x="30" y="28"/>
                  </a:lnTo>
                  <a:lnTo>
                    <a:pt x="24" y="36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2F4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9" name="Freeform 31"/>
            <p:cNvSpPr>
              <a:spLocks/>
            </p:cNvSpPr>
            <p:nvPr userDrawn="1"/>
          </p:nvSpPr>
          <p:spPr bwMode="auto">
            <a:xfrm>
              <a:off x="2810" y="1891"/>
              <a:ext cx="80" cy="53"/>
            </a:xfrm>
            <a:custGeom>
              <a:avLst/>
              <a:gdLst>
                <a:gd name="T0" fmla="*/ 1187 w 68"/>
                <a:gd name="T1" fmla="*/ 2 h 68"/>
                <a:gd name="T2" fmla="*/ 0 w 68"/>
                <a:gd name="T3" fmla="*/ 0 h 68"/>
                <a:gd name="T4" fmla="*/ 0 w 68"/>
                <a:gd name="T5" fmla="*/ 0 h 68"/>
                <a:gd name="T6" fmla="*/ 2 w 68"/>
                <a:gd name="T7" fmla="*/ 2 h 68"/>
                <a:gd name="T8" fmla="*/ 172 w 68"/>
                <a:gd name="T9" fmla="*/ 2 h 68"/>
                <a:gd name="T10" fmla="*/ 238 w 68"/>
                <a:gd name="T11" fmla="*/ 2 h 68"/>
                <a:gd name="T12" fmla="*/ 480 w 68"/>
                <a:gd name="T13" fmla="*/ 2 h 68"/>
                <a:gd name="T14" fmla="*/ 740 w 68"/>
                <a:gd name="T15" fmla="*/ 2 h 68"/>
                <a:gd name="T16" fmla="*/ 1082 w 68"/>
                <a:gd name="T17" fmla="*/ 2 h 68"/>
                <a:gd name="T18" fmla="*/ 1498 w 68"/>
                <a:gd name="T19" fmla="*/ 2 h 68"/>
                <a:gd name="T20" fmla="*/ 2439 w 68"/>
                <a:gd name="T21" fmla="*/ 2 h 68"/>
                <a:gd name="T22" fmla="*/ 2439 w 68"/>
                <a:gd name="T23" fmla="*/ 2 h 68"/>
                <a:gd name="T24" fmla="*/ 2769 w 68"/>
                <a:gd name="T25" fmla="*/ 2 h 68"/>
                <a:gd name="T26" fmla="*/ 2869 w 68"/>
                <a:gd name="T27" fmla="*/ 2 h 68"/>
                <a:gd name="T28" fmla="*/ 2869 w 68"/>
                <a:gd name="T29" fmla="*/ 2 h 68"/>
                <a:gd name="T30" fmla="*/ 2769 w 68"/>
                <a:gd name="T31" fmla="*/ 2 h 68"/>
                <a:gd name="T32" fmla="*/ 2609 w 68"/>
                <a:gd name="T33" fmla="*/ 2 h 68"/>
                <a:gd name="T34" fmla="*/ 2273 w 68"/>
                <a:gd name="T35" fmla="*/ 2 h 68"/>
                <a:gd name="T36" fmla="*/ 1932 w 68"/>
                <a:gd name="T37" fmla="*/ 2 h 68"/>
                <a:gd name="T38" fmla="*/ 1187 w 68"/>
                <a:gd name="T39" fmla="*/ 2 h 68"/>
                <a:gd name="T40" fmla="*/ 1187 w 68"/>
                <a:gd name="T41" fmla="*/ 2 h 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8" h="68">
                  <a:moveTo>
                    <a:pt x="28" y="2"/>
                  </a:moveTo>
                  <a:lnTo>
                    <a:pt x="0" y="0"/>
                  </a:lnTo>
                  <a:lnTo>
                    <a:pt x="2" y="18"/>
                  </a:lnTo>
                  <a:lnTo>
                    <a:pt x="4" y="28"/>
                  </a:lnTo>
                  <a:lnTo>
                    <a:pt x="6" y="36"/>
                  </a:lnTo>
                  <a:lnTo>
                    <a:pt x="12" y="44"/>
                  </a:lnTo>
                  <a:lnTo>
                    <a:pt x="18" y="50"/>
                  </a:lnTo>
                  <a:lnTo>
                    <a:pt x="26" y="58"/>
                  </a:lnTo>
                  <a:lnTo>
                    <a:pt x="36" y="64"/>
                  </a:lnTo>
                  <a:lnTo>
                    <a:pt x="58" y="68"/>
                  </a:lnTo>
                  <a:lnTo>
                    <a:pt x="66" y="60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6" y="40"/>
                  </a:lnTo>
                  <a:lnTo>
                    <a:pt x="62" y="32"/>
                  </a:lnTo>
                  <a:lnTo>
                    <a:pt x="54" y="22"/>
                  </a:lnTo>
                  <a:lnTo>
                    <a:pt x="46" y="14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2F4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" name="Freeform 32"/>
            <p:cNvSpPr>
              <a:spLocks/>
            </p:cNvSpPr>
            <p:nvPr userDrawn="1"/>
          </p:nvSpPr>
          <p:spPr bwMode="auto">
            <a:xfrm>
              <a:off x="2543" y="1225"/>
              <a:ext cx="80" cy="53"/>
            </a:xfrm>
            <a:custGeom>
              <a:avLst/>
              <a:gdLst>
                <a:gd name="T0" fmla="*/ 2 w 106"/>
                <a:gd name="T1" fmla="*/ 1 h 76"/>
                <a:gd name="T2" fmla="*/ 0 w 106"/>
                <a:gd name="T3" fmla="*/ 1 h 76"/>
                <a:gd name="T4" fmla="*/ 0 w 106"/>
                <a:gd name="T5" fmla="*/ 1 h 76"/>
                <a:gd name="T6" fmla="*/ 2 w 106"/>
                <a:gd name="T7" fmla="*/ 1 h 76"/>
                <a:gd name="T8" fmla="*/ 2 w 106"/>
                <a:gd name="T9" fmla="*/ 1 h 76"/>
                <a:gd name="T10" fmla="*/ 2 w 106"/>
                <a:gd name="T11" fmla="*/ 1 h 76"/>
                <a:gd name="T12" fmla="*/ 2 w 106"/>
                <a:gd name="T13" fmla="*/ 1 h 76"/>
                <a:gd name="T14" fmla="*/ 2 w 106"/>
                <a:gd name="T15" fmla="*/ 1 h 76"/>
                <a:gd name="T16" fmla="*/ 2 w 106"/>
                <a:gd name="T17" fmla="*/ 1 h 76"/>
                <a:gd name="T18" fmla="*/ 2 w 106"/>
                <a:gd name="T19" fmla="*/ 1 h 76"/>
                <a:gd name="T20" fmla="*/ 2 w 106"/>
                <a:gd name="T21" fmla="*/ 1 h 76"/>
                <a:gd name="T22" fmla="*/ 2 w 106"/>
                <a:gd name="T23" fmla="*/ 0 h 76"/>
                <a:gd name="T24" fmla="*/ 2 w 106"/>
                <a:gd name="T25" fmla="*/ 0 h 76"/>
                <a:gd name="T26" fmla="*/ 2 w 106"/>
                <a:gd name="T27" fmla="*/ 1 h 76"/>
                <a:gd name="T28" fmla="*/ 2 w 106"/>
                <a:gd name="T29" fmla="*/ 1 h 76"/>
                <a:gd name="T30" fmla="*/ 2 w 106"/>
                <a:gd name="T31" fmla="*/ 1 h 76"/>
                <a:gd name="T32" fmla="*/ 2 w 106"/>
                <a:gd name="T33" fmla="*/ 1 h 76"/>
                <a:gd name="T34" fmla="*/ 2 w 106"/>
                <a:gd name="T35" fmla="*/ 1 h 76"/>
                <a:gd name="T36" fmla="*/ 2 w 106"/>
                <a:gd name="T37" fmla="*/ 1 h 76"/>
                <a:gd name="T38" fmla="*/ 2 w 106"/>
                <a:gd name="T39" fmla="*/ 1 h 76"/>
                <a:gd name="T40" fmla="*/ 2 w 106"/>
                <a:gd name="T41" fmla="*/ 1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6" h="76">
                  <a:moveTo>
                    <a:pt x="22" y="54"/>
                  </a:moveTo>
                  <a:lnTo>
                    <a:pt x="0" y="70"/>
                  </a:lnTo>
                  <a:lnTo>
                    <a:pt x="16" y="74"/>
                  </a:lnTo>
                  <a:lnTo>
                    <a:pt x="32" y="76"/>
                  </a:lnTo>
                  <a:lnTo>
                    <a:pt x="46" y="74"/>
                  </a:lnTo>
                  <a:lnTo>
                    <a:pt x="60" y="68"/>
                  </a:lnTo>
                  <a:lnTo>
                    <a:pt x="72" y="62"/>
                  </a:lnTo>
                  <a:lnTo>
                    <a:pt x="82" y="52"/>
                  </a:lnTo>
                  <a:lnTo>
                    <a:pt x="90" y="42"/>
                  </a:lnTo>
                  <a:lnTo>
                    <a:pt x="98" y="30"/>
                  </a:lnTo>
                  <a:lnTo>
                    <a:pt x="106" y="0"/>
                  </a:lnTo>
                  <a:lnTo>
                    <a:pt x="80" y="6"/>
                  </a:lnTo>
                  <a:lnTo>
                    <a:pt x="68" y="10"/>
                  </a:lnTo>
                  <a:lnTo>
                    <a:pt x="58" y="14"/>
                  </a:lnTo>
                  <a:lnTo>
                    <a:pt x="48" y="20"/>
                  </a:lnTo>
                  <a:lnTo>
                    <a:pt x="38" y="28"/>
                  </a:lnTo>
                  <a:lnTo>
                    <a:pt x="30" y="40"/>
                  </a:lnTo>
                  <a:lnTo>
                    <a:pt x="22" y="54"/>
                  </a:lnTo>
                  <a:close/>
                </a:path>
              </a:pathLst>
            </a:custGeom>
            <a:solidFill>
              <a:srgbClr val="2F4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1" name="Freeform 33"/>
            <p:cNvSpPr>
              <a:spLocks/>
            </p:cNvSpPr>
            <p:nvPr userDrawn="1"/>
          </p:nvSpPr>
          <p:spPr bwMode="auto">
            <a:xfrm>
              <a:off x="2489" y="1385"/>
              <a:ext cx="80" cy="80"/>
            </a:xfrm>
            <a:custGeom>
              <a:avLst/>
              <a:gdLst>
                <a:gd name="T0" fmla="*/ 48 w 82"/>
                <a:gd name="T1" fmla="*/ 277 h 72"/>
                <a:gd name="T2" fmla="*/ 45 w 82"/>
                <a:gd name="T3" fmla="*/ 0 h 72"/>
                <a:gd name="T4" fmla="*/ 45 w 82"/>
                <a:gd name="T5" fmla="*/ 0 h 72"/>
                <a:gd name="T6" fmla="*/ 27 w 82"/>
                <a:gd name="T7" fmla="*/ 87 h 72"/>
                <a:gd name="T8" fmla="*/ 20 w 82"/>
                <a:gd name="T9" fmla="*/ 202 h 72"/>
                <a:gd name="T10" fmla="*/ 20 w 82"/>
                <a:gd name="T11" fmla="*/ 277 h 72"/>
                <a:gd name="T12" fmla="*/ 12 w 82"/>
                <a:gd name="T13" fmla="*/ 342 h 72"/>
                <a:gd name="T14" fmla="*/ 6 w 82"/>
                <a:gd name="T15" fmla="*/ 440 h 72"/>
                <a:gd name="T16" fmla="*/ 0 w 82"/>
                <a:gd name="T17" fmla="*/ 540 h 72"/>
                <a:gd name="T18" fmla="*/ 0 w 82"/>
                <a:gd name="T19" fmla="*/ 757 h 72"/>
                <a:gd name="T20" fmla="*/ 0 w 82"/>
                <a:gd name="T21" fmla="*/ 757 h 72"/>
                <a:gd name="T22" fmla="*/ 16 w 82"/>
                <a:gd name="T23" fmla="*/ 820 h 72"/>
                <a:gd name="T24" fmla="*/ 20 w 82"/>
                <a:gd name="T25" fmla="*/ 793 h 72"/>
                <a:gd name="T26" fmla="*/ 20 w 82"/>
                <a:gd name="T27" fmla="*/ 741 h 72"/>
                <a:gd name="T28" fmla="*/ 29 w 82"/>
                <a:gd name="T29" fmla="*/ 670 h 72"/>
                <a:gd name="T30" fmla="*/ 38 w 82"/>
                <a:gd name="T31" fmla="*/ 586 h 72"/>
                <a:gd name="T32" fmla="*/ 42 w 82"/>
                <a:gd name="T33" fmla="*/ 474 h 72"/>
                <a:gd name="T34" fmla="*/ 48 w 82"/>
                <a:gd name="T35" fmla="*/ 277 h 72"/>
                <a:gd name="T36" fmla="*/ 48 w 82"/>
                <a:gd name="T37" fmla="*/ 277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2" h="72">
                  <a:moveTo>
                    <a:pt x="82" y="24"/>
                  </a:moveTo>
                  <a:lnTo>
                    <a:pt x="76" y="0"/>
                  </a:lnTo>
                  <a:lnTo>
                    <a:pt x="50" y="8"/>
                  </a:lnTo>
                  <a:lnTo>
                    <a:pt x="30" y="18"/>
                  </a:lnTo>
                  <a:lnTo>
                    <a:pt x="20" y="24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0" y="48"/>
                  </a:lnTo>
                  <a:lnTo>
                    <a:pt x="0" y="68"/>
                  </a:lnTo>
                  <a:lnTo>
                    <a:pt x="16" y="72"/>
                  </a:lnTo>
                  <a:lnTo>
                    <a:pt x="30" y="70"/>
                  </a:lnTo>
                  <a:lnTo>
                    <a:pt x="42" y="66"/>
                  </a:lnTo>
                  <a:lnTo>
                    <a:pt x="52" y="60"/>
                  </a:lnTo>
                  <a:lnTo>
                    <a:pt x="62" y="52"/>
                  </a:lnTo>
                  <a:lnTo>
                    <a:pt x="70" y="42"/>
                  </a:lnTo>
                  <a:lnTo>
                    <a:pt x="82" y="24"/>
                  </a:lnTo>
                  <a:close/>
                </a:path>
              </a:pathLst>
            </a:custGeom>
            <a:solidFill>
              <a:srgbClr val="2F4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2" name="Freeform 34"/>
            <p:cNvSpPr>
              <a:spLocks/>
            </p:cNvSpPr>
            <p:nvPr userDrawn="1"/>
          </p:nvSpPr>
          <p:spPr bwMode="auto">
            <a:xfrm>
              <a:off x="2436" y="1598"/>
              <a:ext cx="107" cy="53"/>
            </a:xfrm>
            <a:custGeom>
              <a:avLst/>
              <a:gdLst>
                <a:gd name="T0" fmla="*/ 0 w 98"/>
                <a:gd name="T1" fmla="*/ 3 h 62"/>
                <a:gd name="T2" fmla="*/ 99 w 98"/>
                <a:gd name="T3" fmla="*/ 3 h 62"/>
                <a:gd name="T4" fmla="*/ 99 w 98"/>
                <a:gd name="T5" fmla="*/ 3 h 62"/>
                <a:gd name="T6" fmla="*/ 229 w 98"/>
                <a:gd name="T7" fmla="*/ 3 h 62"/>
                <a:gd name="T8" fmla="*/ 335 w 98"/>
                <a:gd name="T9" fmla="*/ 3 h 62"/>
                <a:gd name="T10" fmla="*/ 403 w 98"/>
                <a:gd name="T11" fmla="*/ 3 h 62"/>
                <a:gd name="T12" fmla="*/ 455 w 98"/>
                <a:gd name="T13" fmla="*/ 3 h 62"/>
                <a:gd name="T14" fmla="*/ 497 w 98"/>
                <a:gd name="T15" fmla="*/ 3 h 62"/>
                <a:gd name="T16" fmla="*/ 524 w 98"/>
                <a:gd name="T17" fmla="*/ 3 h 62"/>
                <a:gd name="T18" fmla="*/ 585 w 98"/>
                <a:gd name="T19" fmla="*/ 3 h 62"/>
                <a:gd name="T20" fmla="*/ 742 w 98"/>
                <a:gd name="T21" fmla="*/ 2 h 62"/>
                <a:gd name="T22" fmla="*/ 742 w 98"/>
                <a:gd name="T23" fmla="*/ 2 h 62"/>
                <a:gd name="T24" fmla="*/ 603 w 98"/>
                <a:gd name="T25" fmla="*/ 0 h 62"/>
                <a:gd name="T26" fmla="*/ 480 w 98"/>
                <a:gd name="T27" fmla="*/ 2 h 62"/>
                <a:gd name="T28" fmla="*/ 382 w 98"/>
                <a:gd name="T29" fmla="*/ 3 h 62"/>
                <a:gd name="T30" fmla="*/ 273 w 98"/>
                <a:gd name="T31" fmla="*/ 3 h 62"/>
                <a:gd name="T32" fmla="*/ 180 w 98"/>
                <a:gd name="T33" fmla="*/ 3 h 62"/>
                <a:gd name="T34" fmla="*/ 99 w 98"/>
                <a:gd name="T35" fmla="*/ 3 h 62"/>
                <a:gd name="T36" fmla="*/ 49 w 98"/>
                <a:gd name="T37" fmla="*/ 3 h 62"/>
                <a:gd name="T38" fmla="*/ 0 w 98"/>
                <a:gd name="T39" fmla="*/ 3 h 62"/>
                <a:gd name="T40" fmla="*/ 0 w 98"/>
                <a:gd name="T41" fmla="*/ 3 h 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8" h="62">
                  <a:moveTo>
                    <a:pt x="0" y="50"/>
                  </a:moveTo>
                  <a:lnTo>
                    <a:pt x="14" y="58"/>
                  </a:lnTo>
                  <a:lnTo>
                    <a:pt x="30" y="62"/>
                  </a:lnTo>
                  <a:lnTo>
                    <a:pt x="44" y="60"/>
                  </a:lnTo>
                  <a:lnTo>
                    <a:pt x="54" y="56"/>
                  </a:lnTo>
                  <a:lnTo>
                    <a:pt x="60" y="50"/>
                  </a:lnTo>
                  <a:lnTo>
                    <a:pt x="66" y="42"/>
                  </a:lnTo>
                  <a:lnTo>
                    <a:pt x="70" y="34"/>
                  </a:lnTo>
                  <a:lnTo>
                    <a:pt x="78" y="18"/>
                  </a:lnTo>
                  <a:lnTo>
                    <a:pt x="98" y="2"/>
                  </a:lnTo>
                  <a:lnTo>
                    <a:pt x="80" y="0"/>
                  </a:lnTo>
                  <a:lnTo>
                    <a:pt x="64" y="2"/>
                  </a:lnTo>
                  <a:lnTo>
                    <a:pt x="50" y="6"/>
                  </a:lnTo>
                  <a:lnTo>
                    <a:pt x="36" y="14"/>
                  </a:lnTo>
                  <a:lnTo>
                    <a:pt x="24" y="22"/>
                  </a:lnTo>
                  <a:lnTo>
                    <a:pt x="14" y="30"/>
                  </a:lnTo>
                  <a:lnTo>
                    <a:pt x="6" y="4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2F4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3" name="Freeform 35"/>
            <p:cNvSpPr>
              <a:spLocks/>
            </p:cNvSpPr>
            <p:nvPr userDrawn="1"/>
          </p:nvSpPr>
          <p:spPr bwMode="auto">
            <a:xfrm>
              <a:off x="2730" y="932"/>
              <a:ext cx="80" cy="53"/>
            </a:xfrm>
            <a:custGeom>
              <a:avLst/>
              <a:gdLst>
                <a:gd name="T0" fmla="*/ 3 w 96"/>
                <a:gd name="T1" fmla="*/ 0 h 58"/>
                <a:gd name="T2" fmla="*/ 0 w 96"/>
                <a:gd name="T3" fmla="*/ 5 h 58"/>
                <a:gd name="T4" fmla="*/ 0 w 96"/>
                <a:gd name="T5" fmla="*/ 5 h 58"/>
                <a:gd name="T6" fmla="*/ 2 w 96"/>
                <a:gd name="T7" fmla="*/ 5 h 58"/>
                <a:gd name="T8" fmla="*/ 3 w 96"/>
                <a:gd name="T9" fmla="*/ 5 h 58"/>
                <a:gd name="T10" fmla="*/ 3 w 96"/>
                <a:gd name="T11" fmla="*/ 5 h 58"/>
                <a:gd name="T12" fmla="*/ 3 w 96"/>
                <a:gd name="T13" fmla="*/ 5 h 58"/>
                <a:gd name="T14" fmla="*/ 3 w 96"/>
                <a:gd name="T15" fmla="*/ 6 h 58"/>
                <a:gd name="T16" fmla="*/ 3 w 96"/>
                <a:gd name="T17" fmla="*/ 7 h 58"/>
                <a:gd name="T18" fmla="*/ 3 w 96"/>
                <a:gd name="T19" fmla="*/ 7 h 58"/>
                <a:gd name="T20" fmla="*/ 3 w 96"/>
                <a:gd name="T21" fmla="*/ 7 h 58"/>
                <a:gd name="T22" fmla="*/ 3 w 96"/>
                <a:gd name="T23" fmla="*/ 7 h 58"/>
                <a:gd name="T24" fmla="*/ 3 w 96"/>
                <a:gd name="T25" fmla="*/ 6 h 58"/>
                <a:gd name="T26" fmla="*/ 3 w 96"/>
                <a:gd name="T27" fmla="*/ 6 h 58"/>
                <a:gd name="T28" fmla="*/ 3 w 96"/>
                <a:gd name="T29" fmla="*/ 5 h 58"/>
                <a:gd name="T30" fmla="*/ 3 w 96"/>
                <a:gd name="T31" fmla="*/ 5 h 58"/>
                <a:gd name="T32" fmla="*/ 3 w 96"/>
                <a:gd name="T33" fmla="*/ 5 h 58"/>
                <a:gd name="T34" fmla="*/ 3 w 96"/>
                <a:gd name="T35" fmla="*/ 4 h 58"/>
                <a:gd name="T36" fmla="*/ 3 w 96"/>
                <a:gd name="T37" fmla="*/ 0 h 58"/>
                <a:gd name="T38" fmla="*/ 3 w 96"/>
                <a:gd name="T39" fmla="*/ 0 h 58"/>
                <a:gd name="T40" fmla="*/ 3 w 96"/>
                <a:gd name="T41" fmla="*/ 0 h 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6" h="58">
                  <a:moveTo>
                    <a:pt x="18" y="0"/>
                  </a:moveTo>
                  <a:lnTo>
                    <a:pt x="0" y="8"/>
                  </a:lnTo>
                  <a:lnTo>
                    <a:pt x="2" y="14"/>
                  </a:lnTo>
                  <a:lnTo>
                    <a:pt x="4" y="20"/>
                  </a:lnTo>
                  <a:lnTo>
                    <a:pt x="14" y="32"/>
                  </a:lnTo>
                  <a:lnTo>
                    <a:pt x="26" y="42"/>
                  </a:lnTo>
                  <a:lnTo>
                    <a:pt x="42" y="50"/>
                  </a:lnTo>
                  <a:lnTo>
                    <a:pt x="58" y="56"/>
                  </a:lnTo>
                  <a:lnTo>
                    <a:pt x="72" y="58"/>
                  </a:lnTo>
                  <a:lnTo>
                    <a:pt x="78" y="58"/>
                  </a:lnTo>
                  <a:lnTo>
                    <a:pt x="84" y="56"/>
                  </a:lnTo>
                  <a:lnTo>
                    <a:pt x="90" y="54"/>
                  </a:lnTo>
                  <a:lnTo>
                    <a:pt x="94" y="50"/>
                  </a:lnTo>
                  <a:lnTo>
                    <a:pt x="96" y="20"/>
                  </a:lnTo>
                  <a:lnTo>
                    <a:pt x="78" y="10"/>
                  </a:lnTo>
                  <a:lnTo>
                    <a:pt x="60" y="4"/>
                  </a:lnTo>
                  <a:lnTo>
                    <a:pt x="4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2F4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4" name="Freeform 52"/>
            <p:cNvSpPr>
              <a:spLocks/>
            </p:cNvSpPr>
            <p:nvPr userDrawn="1"/>
          </p:nvSpPr>
          <p:spPr bwMode="auto">
            <a:xfrm>
              <a:off x="2943" y="852"/>
              <a:ext cx="80" cy="107"/>
            </a:xfrm>
            <a:custGeom>
              <a:avLst/>
              <a:gdLst>
                <a:gd name="T0" fmla="*/ 7266 w 64"/>
                <a:gd name="T1" fmla="*/ 8 h 102"/>
                <a:gd name="T2" fmla="*/ 2523 w 64"/>
                <a:gd name="T3" fmla="*/ 0 h 102"/>
                <a:gd name="T4" fmla="*/ 2523 w 64"/>
                <a:gd name="T5" fmla="*/ 0 h 102"/>
                <a:gd name="T6" fmla="*/ 1111 w 64"/>
                <a:gd name="T7" fmla="*/ 47 h 102"/>
                <a:gd name="T8" fmla="*/ 455 w 64"/>
                <a:gd name="T9" fmla="*/ 63 h 102"/>
                <a:gd name="T10" fmla="*/ 0 w 64"/>
                <a:gd name="T11" fmla="*/ 92 h 102"/>
                <a:gd name="T12" fmla="*/ 0 w 64"/>
                <a:gd name="T13" fmla="*/ 119 h 102"/>
                <a:gd name="T14" fmla="*/ 0 w 64"/>
                <a:gd name="T15" fmla="*/ 151 h 102"/>
                <a:gd name="T16" fmla="*/ 711 w 64"/>
                <a:gd name="T17" fmla="*/ 180 h 102"/>
                <a:gd name="T18" fmla="*/ 1389 w 64"/>
                <a:gd name="T19" fmla="*/ 218 h 102"/>
                <a:gd name="T20" fmla="*/ 3845 w 64"/>
                <a:gd name="T21" fmla="*/ 305 h 102"/>
                <a:gd name="T22" fmla="*/ 3845 w 64"/>
                <a:gd name="T23" fmla="*/ 305 h 102"/>
                <a:gd name="T24" fmla="*/ 7510 w 64"/>
                <a:gd name="T25" fmla="*/ 233 h 102"/>
                <a:gd name="T26" fmla="*/ 9249 w 64"/>
                <a:gd name="T27" fmla="*/ 198 h 102"/>
                <a:gd name="T28" fmla="*/ 10255 w 64"/>
                <a:gd name="T29" fmla="*/ 164 h 102"/>
                <a:gd name="T30" fmla="*/ 10838 w 64"/>
                <a:gd name="T31" fmla="*/ 131 h 102"/>
                <a:gd name="T32" fmla="*/ 10838 w 64"/>
                <a:gd name="T33" fmla="*/ 113 h 102"/>
                <a:gd name="T34" fmla="*/ 10701 w 64"/>
                <a:gd name="T35" fmla="*/ 98 h 102"/>
                <a:gd name="T36" fmla="*/ 10255 w 64"/>
                <a:gd name="T37" fmla="*/ 76 h 102"/>
                <a:gd name="T38" fmla="*/ 9626 w 64"/>
                <a:gd name="T39" fmla="*/ 57 h 102"/>
                <a:gd name="T40" fmla="*/ 7266 w 64"/>
                <a:gd name="T41" fmla="*/ 8 h 102"/>
                <a:gd name="T42" fmla="*/ 7266 w 64"/>
                <a:gd name="T43" fmla="*/ 8 h 10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4" h="102">
                  <a:moveTo>
                    <a:pt x="42" y="8"/>
                  </a:moveTo>
                  <a:lnTo>
                    <a:pt x="14" y="0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4" y="60"/>
                  </a:lnTo>
                  <a:lnTo>
                    <a:pt x="8" y="72"/>
                  </a:lnTo>
                  <a:lnTo>
                    <a:pt x="22" y="102"/>
                  </a:lnTo>
                  <a:lnTo>
                    <a:pt x="44" y="78"/>
                  </a:lnTo>
                  <a:lnTo>
                    <a:pt x="54" y="66"/>
                  </a:lnTo>
                  <a:lnTo>
                    <a:pt x="60" y="54"/>
                  </a:lnTo>
                  <a:lnTo>
                    <a:pt x="64" y="44"/>
                  </a:lnTo>
                  <a:lnTo>
                    <a:pt x="64" y="38"/>
                  </a:lnTo>
                  <a:lnTo>
                    <a:pt x="62" y="32"/>
                  </a:lnTo>
                  <a:lnTo>
                    <a:pt x="60" y="26"/>
                  </a:lnTo>
                  <a:lnTo>
                    <a:pt x="56" y="20"/>
                  </a:lnTo>
                  <a:lnTo>
                    <a:pt x="42" y="8"/>
                  </a:lnTo>
                  <a:close/>
                </a:path>
              </a:pathLst>
            </a:custGeom>
            <a:solidFill>
              <a:srgbClr val="2F4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5" name="Freeform 53"/>
            <p:cNvSpPr>
              <a:spLocks noEditPoints="1"/>
            </p:cNvSpPr>
            <p:nvPr userDrawn="1"/>
          </p:nvSpPr>
          <p:spPr bwMode="auto">
            <a:xfrm>
              <a:off x="3184" y="666"/>
              <a:ext cx="748" cy="1971"/>
            </a:xfrm>
            <a:custGeom>
              <a:avLst/>
              <a:gdLst>
                <a:gd name="T0" fmla="*/ 307 w 772"/>
                <a:gd name="T1" fmla="*/ 728 h 1976"/>
                <a:gd name="T2" fmla="*/ 333 w 772"/>
                <a:gd name="T3" fmla="*/ 644 h 1976"/>
                <a:gd name="T4" fmla="*/ 331 w 772"/>
                <a:gd name="T5" fmla="*/ 465 h 1976"/>
                <a:gd name="T6" fmla="*/ 336 w 772"/>
                <a:gd name="T7" fmla="*/ 407 h 1976"/>
                <a:gd name="T8" fmla="*/ 336 w 772"/>
                <a:gd name="T9" fmla="*/ 353 h 1976"/>
                <a:gd name="T10" fmla="*/ 327 w 772"/>
                <a:gd name="T11" fmla="*/ 297 h 1976"/>
                <a:gd name="T12" fmla="*/ 313 w 772"/>
                <a:gd name="T13" fmla="*/ 257 h 1976"/>
                <a:gd name="T14" fmla="*/ 313 w 772"/>
                <a:gd name="T15" fmla="*/ 215 h 1976"/>
                <a:gd name="T16" fmla="*/ 296 w 772"/>
                <a:gd name="T17" fmla="*/ 203 h 1976"/>
                <a:gd name="T18" fmla="*/ 281 w 772"/>
                <a:gd name="T19" fmla="*/ 190 h 1976"/>
                <a:gd name="T20" fmla="*/ 274 w 772"/>
                <a:gd name="T21" fmla="*/ 180 h 1976"/>
                <a:gd name="T22" fmla="*/ 254 w 772"/>
                <a:gd name="T23" fmla="*/ 182 h 1976"/>
                <a:gd name="T24" fmla="*/ 251 w 772"/>
                <a:gd name="T25" fmla="*/ 138 h 1976"/>
                <a:gd name="T26" fmla="*/ 228 w 772"/>
                <a:gd name="T27" fmla="*/ 156 h 1976"/>
                <a:gd name="T28" fmla="*/ 230 w 772"/>
                <a:gd name="T29" fmla="*/ 116 h 1976"/>
                <a:gd name="T30" fmla="*/ 209 w 772"/>
                <a:gd name="T31" fmla="*/ 120 h 1976"/>
                <a:gd name="T32" fmla="*/ 188 w 772"/>
                <a:gd name="T33" fmla="*/ 132 h 1976"/>
                <a:gd name="T34" fmla="*/ 188 w 772"/>
                <a:gd name="T35" fmla="*/ 80 h 1976"/>
                <a:gd name="T36" fmla="*/ 182 w 772"/>
                <a:gd name="T37" fmla="*/ 68 h 1976"/>
                <a:gd name="T38" fmla="*/ 168 w 772"/>
                <a:gd name="T39" fmla="*/ 44 h 1976"/>
                <a:gd name="T40" fmla="*/ 152 w 772"/>
                <a:gd name="T41" fmla="*/ 88 h 1976"/>
                <a:gd name="T42" fmla="*/ 148 w 772"/>
                <a:gd name="T43" fmla="*/ 64 h 1976"/>
                <a:gd name="T44" fmla="*/ 161 w 772"/>
                <a:gd name="T45" fmla="*/ 46 h 1976"/>
                <a:gd name="T46" fmla="*/ 124 w 772"/>
                <a:gd name="T47" fmla="*/ 122 h 1976"/>
                <a:gd name="T48" fmla="*/ 114 w 772"/>
                <a:gd name="T49" fmla="*/ 92 h 1976"/>
                <a:gd name="T50" fmla="*/ 140 w 772"/>
                <a:gd name="T51" fmla="*/ 18 h 1976"/>
                <a:gd name="T52" fmla="*/ 106 w 772"/>
                <a:gd name="T53" fmla="*/ 62 h 1976"/>
                <a:gd name="T54" fmla="*/ 103 w 772"/>
                <a:gd name="T55" fmla="*/ 90 h 1976"/>
                <a:gd name="T56" fmla="*/ 101 w 772"/>
                <a:gd name="T57" fmla="*/ 60 h 1976"/>
                <a:gd name="T58" fmla="*/ 103 w 772"/>
                <a:gd name="T59" fmla="*/ 8 h 1976"/>
                <a:gd name="T60" fmla="*/ 89 w 772"/>
                <a:gd name="T61" fmla="*/ 40 h 1976"/>
                <a:gd name="T62" fmla="*/ 78 w 772"/>
                <a:gd name="T63" fmla="*/ 0 h 1976"/>
                <a:gd name="T64" fmla="*/ 75 w 772"/>
                <a:gd name="T65" fmla="*/ 94 h 1976"/>
                <a:gd name="T66" fmla="*/ 68 w 772"/>
                <a:gd name="T67" fmla="*/ 12 h 1976"/>
                <a:gd name="T68" fmla="*/ 42 w 772"/>
                <a:gd name="T69" fmla="*/ 74 h 1976"/>
                <a:gd name="T70" fmla="*/ 32 w 772"/>
                <a:gd name="T71" fmla="*/ 98 h 1976"/>
                <a:gd name="T72" fmla="*/ 28 w 772"/>
                <a:gd name="T73" fmla="*/ 20 h 1976"/>
                <a:gd name="T74" fmla="*/ 43 w 772"/>
                <a:gd name="T75" fmla="*/ 692 h 1976"/>
                <a:gd name="T76" fmla="*/ 16 w 772"/>
                <a:gd name="T77" fmla="*/ 1608 h 1976"/>
                <a:gd name="T78" fmla="*/ 85 w 772"/>
                <a:gd name="T79" fmla="*/ 1839 h 1976"/>
                <a:gd name="T80" fmla="*/ 279 w 772"/>
                <a:gd name="T81" fmla="*/ 1861 h 1976"/>
                <a:gd name="T82" fmla="*/ 317 w 772"/>
                <a:gd name="T83" fmla="*/ 1823 h 1976"/>
                <a:gd name="T84" fmla="*/ 228 w 772"/>
                <a:gd name="T85" fmla="*/ 1795 h 1976"/>
                <a:gd name="T86" fmla="*/ 179 w 772"/>
                <a:gd name="T87" fmla="*/ 1762 h 1976"/>
                <a:gd name="T88" fmla="*/ 129 w 772"/>
                <a:gd name="T89" fmla="*/ 1630 h 1976"/>
                <a:gd name="T90" fmla="*/ 126 w 772"/>
                <a:gd name="T91" fmla="*/ 1476 h 1976"/>
                <a:gd name="T92" fmla="*/ 147 w 772"/>
                <a:gd name="T93" fmla="*/ 1404 h 1976"/>
                <a:gd name="T94" fmla="*/ 267 w 772"/>
                <a:gd name="T95" fmla="*/ 1402 h 1976"/>
                <a:gd name="T96" fmla="*/ 329 w 772"/>
                <a:gd name="T97" fmla="*/ 1365 h 1976"/>
                <a:gd name="T98" fmla="*/ 317 w 772"/>
                <a:gd name="T99" fmla="*/ 1283 h 1976"/>
                <a:gd name="T100" fmla="*/ 334 w 772"/>
                <a:gd name="T101" fmla="*/ 1195 h 1976"/>
                <a:gd name="T102" fmla="*/ 296 w 772"/>
                <a:gd name="T103" fmla="*/ 1151 h 1976"/>
                <a:gd name="T104" fmla="*/ 336 w 772"/>
                <a:gd name="T105" fmla="*/ 1119 h 1976"/>
                <a:gd name="T106" fmla="*/ 337 w 772"/>
                <a:gd name="T107" fmla="*/ 1055 h 1976"/>
                <a:gd name="T108" fmla="*/ 345 w 772"/>
                <a:gd name="T109" fmla="*/ 984 h 1976"/>
                <a:gd name="T110" fmla="*/ 374 w 772"/>
                <a:gd name="T111" fmla="*/ 951 h 1976"/>
                <a:gd name="T112" fmla="*/ 238 w 772"/>
                <a:gd name="T113" fmla="*/ 804 h 1976"/>
                <a:gd name="T114" fmla="*/ 175 w 772"/>
                <a:gd name="T115" fmla="*/ 780 h 1976"/>
                <a:gd name="T116" fmla="*/ 205 w 772"/>
                <a:gd name="T117" fmla="*/ 736 h 1976"/>
                <a:gd name="T118" fmla="*/ 257 w 772"/>
                <a:gd name="T119" fmla="*/ 748 h 1976"/>
                <a:gd name="T120" fmla="*/ 249 w 772"/>
                <a:gd name="T121" fmla="*/ 800 h 19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72" h="1976">
                  <a:moveTo>
                    <a:pt x="696" y="886"/>
                  </a:moveTo>
                  <a:lnTo>
                    <a:pt x="696" y="886"/>
                  </a:lnTo>
                  <a:lnTo>
                    <a:pt x="670" y="852"/>
                  </a:lnTo>
                  <a:lnTo>
                    <a:pt x="656" y="834"/>
                  </a:lnTo>
                  <a:lnTo>
                    <a:pt x="646" y="814"/>
                  </a:lnTo>
                  <a:lnTo>
                    <a:pt x="638" y="794"/>
                  </a:lnTo>
                  <a:lnTo>
                    <a:pt x="636" y="784"/>
                  </a:lnTo>
                  <a:lnTo>
                    <a:pt x="636" y="774"/>
                  </a:lnTo>
                  <a:lnTo>
                    <a:pt x="638" y="764"/>
                  </a:lnTo>
                  <a:lnTo>
                    <a:pt x="642" y="754"/>
                  </a:lnTo>
                  <a:lnTo>
                    <a:pt x="646" y="744"/>
                  </a:lnTo>
                  <a:lnTo>
                    <a:pt x="654" y="734"/>
                  </a:lnTo>
                  <a:lnTo>
                    <a:pt x="670" y="720"/>
                  </a:lnTo>
                  <a:lnTo>
                    <a:pt x="680" y="706"/>
                  </a:lnTo>
                  <a:lnTo>
                    <a:pt x="688" y="690"/>
                  </a:lnTo>
                  <a:lnTo>
                    <a:pt x="690" y="672"/>
                  </a:lnTo>
                  <a:lnTo>
                    <a:pt x="696" y="612"/>
                  </a:lnTo>
                  <a:lnTo>
                    <a:pt x="696" y="566"/>
                  </a:lnTo>
                  <a:lnTo>
                    <a:pt x="692" y="526"/>
                  </a:lnTo>
                  <a:lnTo>
                    <a:pt x="684" y="490"/>
                  </a:lnTo>
                  <a:lnTo>
                    <a:pt x="686" y="488"/>
                  </a:lnTo>
                  <a:lnTo>
                    <a:pt x="690" y="486"/>
                  </a:lnTo>
                  <a:lnTo>
                    <a:pt x="694" y="482"/>
                  </a:lnTo>
                  <a:lnTo>
                    <a:pt x="698" y="474"/>
                  </a:lnTo>
                  <a:lnTo>
                    <a:pt x="700" y="458"/>
                  </a:lnTo>
                  <a:lnTo>
                    <a:pt x="700" y="446"/>
                  </a:lnTo>
                  <a:lnTo>
                    <a:pt x="698" y="438"/>
                  </a:lnTo>
                  <a:lnTo>
                    <a:pt x="694" y="430"/>
                  </a:lnTo>
                  <a:lnTo>
                    <a:pt x="690" y="426"/>
                  </a:lnTo>
                  <a:lnTo>
                    <a:pt x="686" y="422"/>
                  </a:lnTo>
                  <a:lnTo>
                    <a:pt x="684" y="420"/>
                  </a:lnTo>
                  <a:lnTo>
                    <a:pt x="690" y="412"/>
                  </a:lnTo>
                  <a:lnTo>
                    <a:pt x="694" y="402"/>
                  </a:lnTo>
                  <a:lnTo>
                    <a:pt x="696" y="388"/>
                  </a:lnTo>
                  <a:lnTo>
                    <a:pt x="694" y="376"/>
                  </a:lnTo>
                  <a:lnTo>
                    <a:pt x="692" y="362"/>
                  </a:lnTo>
                  <a:lnTo>
                    <a:pt x="688" y="352"/>
                  </a:lnTo>
                  <a:lnTo>
                    <a:pt x="680" y="344"/>
                  </a:lnTo>
                  <a:lnTo>
                    <a:pt x="676" y="342"/>
                  </a:lnTo>
                  <a:lnTo>
                    <a:pt x="670" y="342"/>
                  </a:lnTo>
                  <a:lnTo>
                    <a:pt x="674" y="332"/>
                  </a:lnTo>
                  <a:lnTo>
                    <a:pt x="676" y="320"/>
                  </a:lnTo>
                  <a:lnTo>
                    <a:pt x="676" y="308"/>
                  </a:lnTo>
                  <a:lnTo>
                    <a:pt x="674" y="298"/>
                  </a:lnTo>
                  <a:lnTo>
                    <a:pt x="668" y="290"/>
                  </a:lnTo>
                  <a:lnTo>
                    <a:pt x="662" y="282"/>
                  </a:lnTo>
                  <a:lnTo>
                    <a:pt x="654" y="280"/>
                  </a:lnTo>
                  <a:lnTo>
                    <a:pt x="642" y="280"/>
                  </a:lnTo>
                  <a:lnTo>
                    <a:pt x="646" y="280"/>
                  </a:lnTo>
                  <a:lnTo>
                    <a:pt x="650" y="274"/>
                  </a:lnTo>
                  <a:lnTo>
                    <a:pt x="654" y="266"/>
                  </a:lnTo>
                  <a:lnTo>
                    <a:pt x="656" y="260"/>
                  </a:lnTo>
                  <a:lnTo>
                    <a:pt x="656" y="254"/>
                  </a:lnTo>
                  <a:lnTo>
                    <a:pt x="654" y="246"/>
                  </a:lnTo>
                  <a:lnTo>
                    <a:pt x="652" y="242"/>
                  </a:lnTo>
                  <a:lnTo>
                    <a:pt x="648" y="238"/>
                  </a:lnTo>
                  <a:lnTo>
                    <a:pt x="644" y="236"/>
                  </a:lnTo>
                  <a:lnTo>
                    <a:pt x="636" y="234"/>
                  </a:lnTo>
                  <a:lnTo>
                    <a:pt x="626" y="234"/>
                  </a:lnTo>
                  <a:lnTo>
                    <a:pt x="618" y="236"/>
                  </a:lnTo>
                  <a:lnTo>
                    <a:pt x="610" y="236"/>
                  </a:lnTo>
                  <a:lnTo>
                    <a:pt x="608" y="236"/>
                  </a:lnTo>
                  <a:lnTo>
                    <a:pt x="608" y="234"/>
                  </a:lnTo>
                  <a:lnTo>
                    <a:pt x="610" y="226"/>
                  </a:lnTo>
                  <a:lnTo>
                    <a:pt x="612" y="220"/>
                  </a:lnTo>
                  <a:lnTo>
                    <a:pt x="610" y="212"/>
                  </a:lnTo>
                  <a:lnTo>
                    <a:pt x="604" y="204"/>
                  </a:lnTo>
                  <a:lnTo>
                    <a:pt x="598" y="196"/>
                  </a:lnTo>
                  <a:lnTo>
                    <a:pt x="592" y="190"/>
                  </a:lnTo>
                  <a:lnTo>
                    <a:pt x="584" y="188"/>
                  </a:lnTo>
                  <a:lnTo>
                    <a:pt x="580" y="190"/>
                  </a:lnTo>
                  <a:lnTo>
                    <a:pt x="576" y="192"/>
                  </a:lnTo>
                  <a:lnTo>
                    <a:pt x="574" y="196"/>
                  </a:lnTo>
                  <a:lnTo>
                    <a:pt x="570" y="202"/>
                  </a:lnTo>
                  <a:lnTo>
                    <a:pt x="568" y="200"/>
                  </a:lnTo>
                  <a:lnTo>
                    <a:pt x="566" y="194"/>
                  </a:lnTo>
                  <a:lnTo>
                    <a:pt x="568" y="184"/>
                  </a:lnTo>
                  <a:lnTo>
                    <a:pt x="568" y="180"/>
                  </a:lnTo>
                  <a:lnTo>
                    <a:pt x="566" y="174"/>
                  </a:lnTo>
                  <a:lnTo>
                    <a:pt x="564" y="170"/>
                  </a:lnTo>
                  <a:lnTo>
                    <a:pt x="560" y="166"/>
                  </a:lnTo>
                  <a:lnTo>
                    <a:pt x="552" y="168"/>
                  </a:lnTo>
                  <a:lnTo>
                    <a:pt x="544" y="172"/>
                  </a:lnTo>
                  <a:lnTo>
                    <a:pt x="526" y="182"/>
                  </a:lnTo>
                  <a:lnTo>
                    <a:pt x="526" y="176"/>
                  </a:lnTo>
                  <a:lnTo>
                    <a:pt x="526" y="172"/>
                  </a:lnTo>
                  <a:lnTo>
                    <a:pt x="528" y="162"/>
                  </a:lnTo>
                  <a:lnTo>
                    <a:pt x="528" y="158"/>
                  </a:lnTo>
                  <a:lnTo>
                    <a:pt x="528" y="152"/>
                  </a:lnTo>
                  <a:lnTo>
                    <a:pt x="524" y="146"/>
                  </a:lnTo>
                  <a:lnTo>
                    <a:pt x="518" y="138"/>
                  </a:lnTo>
                  <a:lnTo>
                    <a:pt x="510" y="134"/>
                  </a:lnTo>
                  <a:lnTo>
                    <a:pt x="502" y="132"/>
                  </a:lnTo>
                  <a:lnTo>
                    <a:pt x="498" y="134"/>
                  </a:lnTo>
                  <a:lnTo>
                    <a:pt x="492" y="136"/>
                  </a:lnTo>
                  <a:lnTo>
                    <a:pt x="484" y="146"/>
                  </a:lnTo>
                  <a:lnTo>
                    <a:pt x="478" y="152"/>
                  </a:lnTo>
                  <a:lnTo>
                    <a:pt x="472" y="156"/>
                  </a:lnTo>
                  <a:lnTo>
                    <a:pt x="466" y="154"/>
                  </a:lnTo>
                  <a:lnTo>
                    <a:pt x="464" y="150"/>
                  </a:lnTo>
                  <a:lnTo>
                    <a:pt x="464" y="148"/>
                  </a:lnTo>
                  <a:lnTo>
                    <a:pt x="474" y="136"/>
                  </a:lnTo>
                  <a:lnTo>
                    <a:pt x="478" y="128"/>
                  </a:lnTo>
                  <a:lnTo>
                    <a:pt x="478" y="124"/>
                  </a:lnTo>
                  <a:lnTo>
                    <a:pt x="476" y="120"/>
                  </a:lnTo>
                  <a:lnTo>
                    <a:pt x="474" y="116"/>
                  </a:lnTo>
                  <a:lnTo>
                    <a:pt x="468" y="110"/>
                  </a:lnTo>
                  <a:lnTo>
                    <a:pt x="460" y="106"/>
                  </a:lnTo>
                  <a:lnTo>
                    <a:pt x="448" y="100"/>
                  </a:lnTo>
                  <a:lnTo>
                    <a:pt x="442" y="112"/>
                  </a:lnTo>
                  <a:lnTo>
                    <a:pt x="438" y="120"/>
                  </a:lnTo>
                  <a:lnTo>
                    <a:pt x="434" y="122"/>
                  </a:lnTo>
                  <a:lnTo>
                    <a:pt x="432" y="120"/>
                  </a:lnTo>
                  <a:lnTo>
                    <a:pt x="428" y="112"/>
                  </a:lnTo>
                  <a:lnTo>
                    <a:pt x="426" y="108"/>
                  </a:lnTo>
                  <a:lnTo>
                    <a:pt x="424" y="106"/>
                  </a:lnTo>
                  <a:lnTo>
                    <a:pt x="422" y="104"/>
                  </a:lnTo>
                  <a:lnTo>
                    <a:pt x="418" y="106"/>
                  </a:lnTo>
                  <a:lnTo>
                    <a:pt x="412" y="110"/>
                  </a:lnTo>
                  <a:lnTo>
                    <a:pt x="388" y="132"/>
                  </a:lnTo>
                  <a:lnTo>
                    <a:pt x="398" y="112"/>
                  </a:lnTo>
                  <a:lnTo>
                    <a:pt x="404" y="92"/>
                  </a:lnTo>
                  <a:lnTo>
                    <a:pt x="406" y="84"/>
                  </a:lnTo>
                  <a:lnTo>
                    <a:pt x="404" y="80"/>
                  </a:lnTo>
                  <a:lnTo>
                    <a:pt x="398" y="78"/>
                  </a:lnTo>
                  <a:lnTo>
                    <a:pt x="388" y="80"/>
                  </a:lnTo>
                  <a:lnTo>
                    <a:pt x="376" y="84"/>
                  </a:lnTo>
                  <a:lnTo>
                    <a:pt x="368" y="86"/>
                  </a:lnTo>
                  <a:lnTo>
                    <a:pt x="366" y="86"/>
                  </a:lnTo>
                  <a:lnTo>
                    <a:pt x="364" y="84"/>
                  </a:lnTo>
                  <a:lnTo>
                    <a:pt x="368" y="76"/>
                  </a:lnTo>
                  <a:lnTo>
                    <a:pt x="370" y="72"/>
                  </a:lnTo>
                  <a:lnTo>
                    <a:pt x="376" y="68"/>
                  </a:lnTo>
                  <a:lnTo>
                    <a:pt x="380" y="64"/>
                  </a:lnTo>
                  <a:lnTo>
                    <a:pt x="380" y="62"/>
                  </a:lnTo>
                  <a:lnTo>
                    <a:pt x="380" y="58"/>
                  </a:lnTo>
                  <a:lnTo>
                    <a:pt x="376" y="50"/>
                  </a:lnTo>
                  <a:lnTo>
                    <a:pt x="368" y="44"/>
                  </a:lnTo>
                  <a:lnTo>
                    <a:pt x="358" y="42"/>
                  </a:lnTo>
                  <a:lnTo>
                    <a:pt x="350" y="42"/>
                  </a:lnTo>
                  <a:lnTo>
                    <a:pt x="346" y="44"/>
                  </a:lnTo>
                  <a:lnTo>
                    <a:pt x="344" y="46"/>
                  </a:lnTo>
                  <a:lnTo>
                    <a:pt x="342" y="52"/>
                  </a:lnTo>
                  <a:lnTo>
                    <a:pt x="342" y="58"/>
                  </a:lnTo>
                  <a:lnTo>
                    <a:pt x="340" y="68"/>
                  </a:lnTo>
                  <a:lnTo>
                    <a:pt x="332" y="76"/>
                  </a:lnTo>
                  <a:lnTo>
                    <a:pt x="324" y="84"/>
                  </a:lnTo>
                  <a:lnTo>
                    <a:pt x="314" y="88"/>
                  </a:lnTo>
                  <a:lnTo>
                    <a:pt x="306" y="90"/>
                  </a:lnTo>
                  <a:lnTo>
                    <a:pt x="300" y="90"/>
                  </a:lnTo>
                  <a:lnTo>
                    <a:pt x="298" y="88"/>
                  </a:lnTo>
                  <a:lnTo>
                    <a:pt x="298" y="84"/>
                  </a:lnTo>
                  <a:lnTo>
                    <a:pt x="300" y="76"/>
                  </a:lnTo>
                  <a:lnTo>
                    <a:pt x="302" y="68"/>
                  </a:lnTo>
                  <a:lnTo>
                    <a:pt x="306" y="64"/>
                  </a:lnTo>
                  <a:lnTo>
                    <a:pt x="310" y="62"/>
                  </a:lnTo>
                  <a:lnTo>
                    <a:pt x="314" y="60"/>
                  </a:lnTo>
                  <a:lnTo>
                    <a:pt x="322" y="60"/>
                  </a:lnTo>
                  <a:lnTo>
                    <a:pt x="328" y="62"/>
                  </a:lnTo>
                  <a:lnTo>
                    <a:pt x="334" y="62"/>
                  </a:lnTo>
                  <a:lnTo>
                    <a:pt x="334" y="60"/>
                  </a:lnTo>
                  <a:lnTo>
                    <a:pt x="334" y="58"/>
                  </a:lnTo>
                  <a:lnTo>
                    <a:pt x="330" y="46"/>
                  </a:lnTo>
                  <a:lnTo>
                    <a:pt x="318" y="26"/>
                  </a:lnTo>
                  <a:lnTo>
                    <a:pt x="284" y="62"/>
                  </a:lnTo>
                  <a:lnTo>
                    <a:pt x="272" y="76"/>
                  </a:lnTo>
                  <a:lnTo>
                    <a:pt x="266" y="86"/>
                  </a:lnTo>
                  <a:lnTo>
                    <a:pt x="260" y="110"/>
                  </a:lnTo>
                  <a:lnTo>
                    <a:pt x="256" y="122"/>
                  </a:lnTo>
                  <a:lnTo>
                    <a:pt x="254" y="124"/>
                  </a:lnTo>
                  <a:lnTo>
                    <a:pt x="252" y="124"/>
                  </a:lnTo>
                  <a:lnTo>
                    <a:pt x="250" y="120"/>
                  </a:lnTo>
                  <a:lnTo>
                    <a:pt x="246" y="102"/>
                  </a:lnTo>
                  <a:lnTo>
                    <a:pt x="242" y="96"/>
                  </a:lnTo>
                  <a:lnTo>
                    <a:pt x="238" y="92"/>
                  </a:lnTo>
                  <a:lnTo>
                    <a:pt x="236" y="92"/>
                  </a:lnTo>
                  <a:lnTo>
                    <a:pt x="258" y="76"/>
                  </a:lnTo>
                  <a:lnTo>
                    <a:pt x="268" y="66"/>
                  </a:lnTo>
                  <a:lnTo>
                    <a:pt x="276" y="56"/>
                  </a:lnTo>
                  <a:lnTo>
                    <a:pt x="284" y="46"/>
                  </a:lnTo>
                  <a:lnTo>
                    <a:pt x="290" y="36"/>
                  </a:lnTo>
                  <a:lnTo>
                    <a:pt x="292" y="26"/>
                  </a:lnTo>
                  <a:lnTo>
                    <a:pt x="290" y="18"/>
                  </a:lnTo>
                  <a:lnTo>
                    <a:pt x="276" y="18"/>
                  </a:lnTo>
                  <a:lnTo>
                    <a:pt x="262" y="24"/>
                  </a:lnTo>
                  <a:lnTo>
                    <a:pt x="246" y="32"/>
                  </a:lnTo>
                  <a:lnTo>
                    <a:pt x="232" y="40"/>
                  </a:lnTo>
                  <a:lnTo>
                    <a:pt x="222" y="50"/>
                  </a:lnTo>
                  <a:lnTo>
                    <a:pt x="220" y="54"/>
                  </a:lnTo>
                  <a:lnTo>
                    <a:pt x="218" y="58"/>
                  </a:lnTo>
                  <a:lnTo>
                    <a:pt x="218" y="62"/>
                  </a:lnTo>
                  <a:lnTo>
                    <a:pt x="220" y="66"/>
                  </a:lnTo>
                  <a:lnTo>
                    <a:pt x="226" y="68"/>
                  </a:lnTo>
                  <a:lnTo>
                    <a:pt x="232" y="70"/>
                  </a:lnTo>
                  <a:lnTo>
                    <a:pt x="230" y="76"/>
                  </a:lnTo>
                  <a:lnTo>
                    <a:pt x="226" y="80"/>
                  </a:lnTo>
                  <a:lnTo>
                    <a:pt x="222" y="86"/>
                  </a:lnTo>
                  <a:lnTo>
                    <a:pt x="214" y="90"/>
                  </a:lnTo>
                  <a:lnTo>
                    <a:pt x="208" y="90"/>
                  </a:lnTo>
                  <a:lnTo>
                    <a:pt x="202" y="90"/>
                  </a:lnTo>
                  <a:lnTo>
                    <a:pt x="194" y="84"/>
                  </a:lnTo>
                  <a:lnTo>
                    <a:pt x="188" y="76"/>
                  </a:lnTo>
                  <a:lnTo>
                    <a:pt x="194" y="74"/>
                  </a:lnTo>
                  <a:lnTo>
                    <a:pt x="198" y="70"/>
                  </a:lnTo>
                  <a:lnTo>
                    <a:pt x="208" y="60"/>
                  </a:lnTo>
                  <a:lnTo>
                    <a:pt x="218" y="46"/>
                  </a:lnTo>
                  <a:lnTo>
                    <a:pt x="224" y="32"/>
                  </a:lnTo>
                  <a:lnTo>
                    <a:pt x="228" y="20"/>
                  </a:lnTo>
                  <a:lnTo>
                    <a:pt x="228" y="14"/>
                  </a:lnTo>
                  <a:lnTo>
                    <a:pt x="226" y="10"/>
                  </a:lnTo>
                  <a:lnTo>
                    <a:pt x="224" y="8"/>
                  </a:lnTo>
                  <a:lnTo>
                    <a:pt x="218" y="6"/>
                  </a:lnTo>
                  <a:lnTo>
                    <a:pt x="212" y="8"/>
                  </a:lnTo>
                  <a:lnTo>
                    <a:pt x="202" y="12"/>
                  </a:lnTo>
                  <a:lnTo>
                    <a:pt x="200" y="16"/>
                  </a:lnTo>
                  <a:lnTo>
                    <a:pt x="198" y="24"/>
                  </a:lnTo>
                  <a:lnTo>
                    <a:pt x="194" y="34"/>
                  </a:lnTo>
                  <a:lnTo>
                    <a:pt x="188" y="44"/>
                  </a:lnTo>
                  <a:lnTo>
                    <a:pt x="184" y="40"/>
                  </a:lnTo>
                  <a:lnTo>
                    <a:pt x="182" y="36"/>
                  </a:lnTo>
                  <a:lnTo>
                    <a:pt x="182" y="26"/>
                  </a:lnTo>
                  <a:lnTo>
                    <a:pt x="182" y="16"/>
                  </a:lnTo>
                  <a:lnTo>
                    <a:pt x="182" y="8"/>
                  </a:lnTo>
                  <a:lnTo>
                    <a:pt x="174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60" y="2"/>
                  </a:lnTo>
                  <a:lnTo>
                    <a:pt x="156" y="6"/>
                  </a:lnTo>
                  <a:lnTo>
                    <a:pt x="154" y="12"/>
                  </a:lnTo>
                  <a:lnTo>
                    <a:pt x="152" y="28"/>
                  </a:lnTo>
                  <a:lnTo>
                    <a:pt x="152" y="46"/>
                  </a:lnTo>
                  <a:lnTo>
                    <a:pt x="152" y="66"/>
                  </a:lnTo>
                  <a:lnTo>
                    <a:pt x="156" y="94"/>
                  </a:lnTo>
                  <a:lnTo>
                    <a:pt x="140" y="82"/>
                  </a:lnTo>
                  <a:lnTo>
                    <a:pt x="132" y="74"/>
                  </a:lnTo>
                  <a:lnTo>
                    <a:pt x="130" y="68"/>
                  </a:lnTo>
                  <a:lnTo>
                    <a:pt x="130" y="62"/>
                  </a:lnTo>
                  <a:lnTo>
                    <a:pt x="134" y="54"/>
                  </a:lnTo>
                  <a:lnTo>
                    <a:pt x="138" y="44"/>
                  </a:lnTo>
                  <a:lnTo>
                    <a:pt x="140" y="30"/>
                  </a:lnTo>
                  <a:lnTo>
                    <a:pt x="138" y="12"/>
                  </a:lnTo>
                  <a:lnTo>
                    <a:pt x="122" y="16"/>
                  </a:lnTo>
                  <a:lnTo>
                    <a:pt x="110" y="20"/>
                  </a:lnTo>
                  <a:lnTo>
                    <a:pt x="100" y="28"/>
                  </a:lnTo>
                  <a:lnTo>
                    <a:pt x="92" y="36"/>
                  </a:lnTo>
                  <a:lnTo>
                    <a:pt x="88" y="46"/>
                  </a:lnTo>
                  <a:lnTo>
                    <a:pt x="84" y="58"/>
                  </a:lnTo>
                  <a:lnTo>
                    <a:pt x="84" y="74"/>
                  </a:lnTo>
                  <a:lnTo>
                    <a:pt x="86" y="92"/>
                  </a:lnTo>
                  <a:lnTo>
                    <a:pt x="82" y="102"/>
                  </a:lnTo>
                  <a:lnTo>
                    <a:pt x="74" y="112"/>
                  </a:lnTo>
                  <a:lnTo>
                    <a:pt x="72" y="114"/>
                  </a:lnTo>
                  <a:lnTo>
                    <a:pt x="68" y="114"/>
                  </a:lnTo>
                  <a:lnTo>
                    <a:pt x="64" y="108"/>
                  </a:lnTo>
                  <a:lnTo>
                    <a:pt x="62" y="98"/>
                  </a:lnTo>
                  <a:lnTo>
                    <a:pt x="70" y="84"/>
                  </a:lnTo>
                  <a:lnTo>
                    <a:pt x="74" y="72"/>
                  </a:lnTo>
                  <a:lnTo>
                    <a:pt x="78" y="58"/>
                  </a:lnTo>
                  <a:lnTo>
                    <a:pt x="76" y="46"/>
                  </a:lnTo>
                  <a:lnTo>
                    <a:pt x="72" y="34"/>
                  </a:lnTo>
                  <a:lnTo>
                    <a:pt x="66" y="26"/>
                  </a:lnTo>
                  <a:lnTo>
                    <a:pt x="54" y="20"/>
                  </a:lnTo>
                  <a:lnTo>
                    <a:pt x="40" y="16"/>
                  </a:lnTo>
                  <a:lnTo>
                    <a:pt x="52" y="136"/>
                  </a:lnTo>
                  <a:lnTo>
                    <a:pt x="64" y="258"/>
                  </a:lnTo>
                  <a:lnTo>
                    <a:pt x="72" y="378"/>
                  </a:lnTo>
                  <a:lnTo>
                    <a:pt x="78" y="498"/>
                  </a:lnTo>
                  <a:lnTo>
                    <a:pt x="84" y="618"/>
                  </a:lnTo>
                  <a:lnTo>
                    <a:pt x="86" y="738"/>
                  </a:lnTo>
                  <a:lnTo>
                    <a:pt x="88" y="860"/>
                  </a:lnTo>
                  <a:lnTo>
                    <a:pt x="86" y="980"/>
                  </a:lnTo>
                  <a:lnTo>
                    <a:pt x="84" y="1100"/>
                  </a:lnTo>
                  <a:lnTo>
                    <a:pt x="78" y="1220"/>
                  </a:lnTo>
                  <a:lnTo>
                    <a:pt x="72" y="1340"/>
                  </a:lnTo>
                  <a:lnTo>
                    <a:pt x="62" y="1460"/>
                  </a:lnTo>
                  <a:lnTo>
                    <a:pt x="52" y="1580"/>
                  </a:lnTo>
                  <a:lnTo>
                    <a:pt x="38" y="1700"/>
                  </a:lnTo>
                  <a:lnTo>
                    <a:pt x="24" y="1820"/>
                  </a:lnTo>
                  <a:lnTo>
                    <a:pt x="6" y="1938"/>
                  </a:lnTo>
                  <a:lnTo>
                    <a:pt x="0" y="1972"/>
                  </a:lnTo>
                  <a:lnTo>
                    <a:pt x="42" y="1970"/>
                  </a:lnTo>
                  <a:lnTo>
                    <a:pt x="88" y="1964"/>
                  </a:lnTo>
                  <a:lnTo>
                    <a:pt x="134" y="1958"/>
                  </a:lnTo>
                  <a:lnTo>
                    <a:pt x="176" y="1954"/>
                  </a:lnTo>
                  <a:lnTo>
                    <a:pt x="226" y="1956"/>
                  </a:lnTo>
                  <a:lnTo>
                    <a:pt x="268" y="1960"/>
                  </a:lnTo>
                  <a:lnTo>
                    <a:pt x="338" y="1968"/>
                  </a:lnTo>
                  <a:lnTo>
                    <a:pt x="378" y="1972"/>
                  </a:lnTo>
                  <a:lnTo>
                    <a:pt x="428" y="1974"/>
                  </a:lnTo>
                  <a:lnTo>
                    <a:pt x="492" y="1976"/>
                  </a:lnTo>
                  <a:lnTo>
                    <a:pt x="576" y="1976"/>
                  </a:lnTo>
                  <a:lnTo>
                    <a:pt x="612" y="1972"/>
                  </a:lnTo>
                  <a:lnTo>
                    <a:pt x="636" y="1966"/>
                  </a:lnTo>
                  <a:lnTo>
                    <a:pt x="654" y="1962"/>
                  </a:lnTo>
                  <a:lnTo>
                    <a:pt x="668" y="1962"/>
                  </a:lnTo>
                  <a:lnTo>
                    <a:pt x="664" y="1948"/>
                  </a:lnTo>
                  <a:lnTo>
                    <a:pt x="656" y="1938"/>
                  </a:lnTo>
                  <a:lnTo>
                    <a:pt x="648" y="1930"/>
                  </a:lnTo>
                  <a:lnTo>
                    <a:pt x="638" y="1924"/>
                  </a:lnTo>
                  <a:lnTo>
                    <a:pt x="624" y="1918"/>
                  </a:lnTo>
                  <a:lnTo>
                    <a:pt x="612" y="1916"/>
                  </a:lnTo>
                  <a:lnTo>
                    <a:pt x="582" y="1912"/>
                  </a:lnTo>
                  <a:lnTo>
                    <a:pt x="516" y="1912"/>
                  </a:lnTo>
                  <a:lnTo>
                    <a:pt x="486" y="1912"/>
                  </a:lnTo>
                  <a:lnTo>
                    <a:pt x="472" y="1910"/>
                  </a:lnTo>
                  <a:lnTo>
                    <a:pt x="458" y="1906"/>
                  </a:lnTo>
                  <a:lnTo>
                    <a:pt x="440" y="1904"/>
                  </a:lnTo>
                  <a:lnTo>
                    <a:pt x="422" y="1900"/>
                  </a:lnTo>
                  <a:lnTo>
                    <a:pt x="406" y="1894"/>
                  </a:lnTo>
                  <a:lnTo>
                    <a:pt x="392" y="1888"/>
                  </a:lnTo>
                  <a:lnTo>
                    <a:pt x="380" y="1882"/>
                  </a:lnTo>
                  <a:lnTo>
                    <a:pt x="368" y="1874"/>
                  </a:lnTo>
                  <a:lnTo>
                    <a:pt x="350" y="1858"/>
                  </a:lnTo>
                  <a:lnTo>
                    <a:pt x="334" y="1840"/>
                  </a:lnTo>
                  <a:lnTo>
                    <a:pt x="322" y="1820"/>
                  </a:lnTo>
                  <a:lnTo>
                    <a:pt x="296" y="1782"/>
                  </a:lnTo>
                  <a:lnTo>
                    <a:pt x="284" y="1760"/>
                  </a:lnTo>
                  <a:lnTo>
                    <a:pt x="272" y="1734"/>
                  </a:lnTo>
                  <a:lnTo>
                    <a:pt x="266" y="1722"/>
                  </a:lnTo>
                  <a:lnTo>
                    <a:pt x="262" y="1706"/>
                  </a:lnTo>
                  <a:lnTo>
                    <a:pt x="260" y="1692"/>
                  </a:lnTo>
                  <a:lnTo>
                    <a:pt x="258" y="1676"/>
                  </a:lnTo>
                  <a:lnTo>
                    <a:pt x="256" y="1654"/>
                  </a:lnTo>
                  <a:lnTo>
                    <a:pt x="256" y="1636"/>
                  </a:lnTo>
                  <a:lnTo>
                    <a:pt x="256" y="1602"/>
                  </a:lnTo>
                  <a:lnTo>
                    <a:pt x="260" y="1568"/>
                  </a:lnTo>
                  <a:lnTo>
                    <a:pt x="260" y="1528"/>
                  </a:lnTo>
                  <a:lnTo>
                    <a:pt x="262" y="1522"/>
                  </a:lnTo>
                  <a:lnTo>
                    <a:pt x="264" y="1516"/>
                  </a:lnTo>
                  <a:lnTo>
                    <a:pt x="272" y="1506"/>
                  </a:lnTo>
                  <a:lnTo>
                    <a:pt x="280" y="1500"/>
                  </a:lnTo>
                  <a:lnTo>
                    <a:pt x="292" y="1496"/>
                  </a:lnTo>
                  <a:lnTo>
                    <a:pt x="304" y="1496"/>
                  </a:lnTo>
                  <a:lnTo>
                    <a:pt x="318" y="1496"/>
                  </a:lnTo>
                  <a:lnTo>
                    <a:pt x="342" y="1498"/>
                  </a:lnTo>
                  <a:lnTo>
                    <a:pt x="380" y="1502"/>
                  </a:lnTo>
                  <a:lnTo>
                    <a:pt x="422" y="1502"/>
                  </a:lnTo>
                  <a:lnTo>
                    <a:pt x="466" y="1500"/>
                  </a:lnTo>
                  <a:lnTo>
                    <a:pt x="510" y="1498"/>
                  </a:lnTo>
                  <a:lnTo>
                    <a:pt x="552" y="1494"/>
                  </a:lnTo>
                  <a:lnTo>
                    <a:pt x="588" y="1490"/>
                  </a:lnTo>
                  <a:lnTo>
                    <a:pt x="618" y="1486"/>
                  </a:lnTo>
                  <a:lnTo>
                    <a:pt x="638" y="1480"/>
                  </a:lnTo>
                  <a:lnTo>
                    <a:pt x="658" y="1472"/>
                  </a:lnTo>
                  <a:lnTo>
                    <a:pt x="672" y="1464"/>
                  </a:lnTo>
                  <a:lnTo>
                    <a:pt x="678" y="1458"/>
                  </a:lnTo>
                  <a:lnTo>
                    <a:pt x="682" y="1452"/>
                  </a:lnTo>
                  <a:lnTo>
                    <a:pt x="684" y="1446"/>
                  </a:lnTo>
                  <a:lnTo>
                    <a:pt x="686" y="1440"/>
                  </a:lnTo>
                  <a:lnTo>
                    <a:pt x="686" y="1424"/>
                  </a:lnTo>
                  <a:lnTo>
                    <a:pt x="680" y="1408"/>
                  </a:lnTo>
                  <a:lnTo>
                    <a:pt x="672" y="1390"/>
                  </a:lnTo>
                  <a:lnTo>
                    <a:pt x="658" y="1370"/>
                  </a:lnTo>
                  <a:lnTo>
                    <a:pt x="654" y="1352"/>
                  </a:lnTo>
                  <a:lnTo>
                    <a:pt x="654" y="1334"/>
                  </a:lnTo>
                  <a:lnTo>
                    <a:pt x="656" y="1318"/>
                  </a:lnTo>
                  <a:lnTo>
                    <a:pt x="664" y="1302"/>
                  </a:lnTo>
                  <a:lnTo>
                    <a:pt x="676" y="1288"/>
                  </a:lnTo>
                  <a:lnTo>
                    <a:pt x="686" y="1276"/>
                  </a:lnTo>
                  <a:lnTo>
                    <a:pt x="690" y="1270"/>
                  </a:lnTo>
                  <a:lnTo>
                    <a:pt x="692" y="1264"/>
                  </a:lnTo>
                  <a:lnTo>
                    <a:pt x="690" y="1256"/>
                  </a:lnTo>
                  <a:lnTo>
                    <a:pt x="686" y="1248"/>
                  </a:lnTo>
                  <a:lnTo>
                    <a:pt x="666" y="1244"/>
                  </a:lnTo>
                  <a:lnTo>
                    <a:pt x="648" y="1238"/>
                  </a:lnTo>
                  <a:lnTo>
                    <a:pt x="628" y="1232"/>
                  </a:lnTo>
                  <a:lnTo>
                    <a:pt x="614" y="1224"/>
                  </a:lnTo>
                  <a:lnTo>
                    <a:pt x="610" y="1220"/>
                  </a:lnTo>
                  <a:lnTo>
                    <a:pt x="610" y="1216"/>
                  </a:lnTo>
                  <a:lnTo>
                    <a:pt x="612" y="1214"/>
                  </a:lnTo>
                  <a:lnTo>
                    <a:pt x="618" y="1210"/>
                  </a:lnTo>
                  <a:lnTo>
                    <a:pt x="628" y="1206"/>
                  </a:lnTo>
                  <a:lnTo>
                    <a:pt x="642" y="1204"/>
                  </a:lnTo>
                  <a:lnTo>
                    <a:pt x="674" y="1196"/>
                  </a:lnTo>
                  <a:lnTo>
                    <a:pt x="694" y="1188"/>
                  </a:lnTo>
                  <a:lnTo>
                    <a:pt x="700" y="1184"/>
                  </a:lnTo>
                  <a:lnTo>
                    <a:pt x="706" y="1178"/>
                  </a:lnTo>
                  <a:lnTo>
                    <a:pt x="712" y="1170"/>
                  </a:lnTo>
                  <a:lnTo>
                    <a:pt x="712" y="1160"/>
                  </a:lnTo>
                  <a:lnTo>
                    <a:pt x="710" y="1154"/>
                  </a:lnTo>
                  <a:lnTo>
                    <a:pt x="708" y="1148"/>
                  </a:lnTo>
                  <a:lnTo>
                    <a:pt x="698" y="1124"/>
                  </a:lnTo>
                  <a:lnTo>
                    <a:pt x="676" y="1078"/>
                  </a:lnTo>
                  <a:lnTo>
                    <a:pt x="676" y="1074"/>
                  </a:lnTo>
                  <a:lnTo>
                    <a:pt x="676" y="1070"/>
                  </a:lnTo>
                  <a:lnTo>
                    <a:pt x="680" y="1068"/>
                  </a:lnTo>
                  <a:lnTo>
                    <a:pt x="684" y="1064"/>
                  </a:lnTo>
                  <a:lnTo>
                    <a:pt x="698" y="1058"/>
                  </a:lnTo>
                  <a:lnTo>
                    <a:pt x="714" y="1052"/>
                  </a:lnTo>
                  <a:lnTo>
                    <a:pt x="732" y="1044"/>
                  </a:lnTo>
                  <a:lnTo>
                    <a:pt x="748" y="1036"/>
                  </a:lnTo>
                  <a:lnTo>
                    <a:pt x="760" y="1026"/>
                  </a:lnTo>
                  <a:lnTo>
                    <a:pt x="764" y="1020"/>
                  </a:lnTo>
                  <a:lnTo>
                    <a:pt x="768" y="1014"/>
                  </a:lnTo>
                  <a:lnTo>
                    <a:pt x="770" y="1008"/>
                  </a:lnTo>
                  <a:lnTo>
                    <a:pt x="772" y="1002"/>
                  </a:lnTo>
                  <a:lnTo>
                    <a:pt x="770" y="994"/>
                  </a:lnTo>
                  <a:lnTo>
                    <a:pt x="768" y="986"/>
                  </a:lnTo>
                  <a:lnTo>
                    <a:pt x="760" y="970"/>
                  </a:lnTo>
                  <a:lnTo>
                    <a:pt x="748" y="952"/>
                  </a:lnTo>
                  <a:lnTo>
                    <a:pt x="720" y="916"/>
                  </a:lnTo>
                  <a:lnTo>
                    <a:pt x="696" y="886"/>
                  </a:lnTo>
                  <a:close/>
                  <a:moveTo>
                    <a:pt x="492" y="850"/>
                  </a:moveTo>
                  <a:lnTo>
                    <a:pt x="492" y="850"/>
                  </a:lnTo>
                  <a:lnTo>
                    <a:pt x="480" y="852"/>
                  </a:lnTo>
                  <a:lnTo>
                    <a:pt x="468" y="852"/>
                  </a:lnTo>
                  <a:lnTo>
                    <a:pt x="444" y="850"/>
                  </a:lnTo>
                  <a:lnTo>
                    <a:pt x="420" y="846"/>
                  </a:lnTo>
                  <a:lnTo>
                    <a:pt x="396" y="840"/>
                  </a:lnTo>
                  <a:lnTo>
                    <a:pt x="378" y="832"/>
                  </a:lnTo>
                  <a:lnTo>
                    <a:pt x="362" y="826"/>
                  </a:lnTo>
                  <a:lnTo>
                    <a:pt x="354" y="818"/>
                  </a:lnTo>
                  <a:lnTo>
                    <a:pt x="354" y="816"/>
                  </a:lnTo>
                  <a:lnTo>
                    <a:pt x="354" y="814"/>
                  </a:lnTo>
                  <a:lnTo>
                    <a:pt x="368" y="806"/>
                  </a:lnTo>
                  <a:lnTo>
                    <a:pt x="384" y="798"/>
                  </a:lnTo>
                  <a:lnTo>
                    <a:pt x="402" y="790"/>
                  </a:lnTo>
                  <a:lnTo>
                    <a:pt x="424" y="782"/>
                  </a:lnTo>
                  <a:lnTo>
                    <a:pt x="446" y="776"/>
                  </a:lnTo>
                  <a:lnTo>
                    <a:pt x="470" y="774"/>
                  </a:lnTo>
                  <a:lnTo>
                    <a:pt x="494" y="776"/>
                  </a:lnTo>
                  <a:lnTo>
                    <a:pt x="508" y="778"/>
                  </a:lnTo>
                  <a:lnTo>
                    <a:pt x="520" y="782"/>
                  </a:lnTo>
                  <a:lnTo>
                    <a:pt x="528" y="786"/>
                  </a:lnTo>
                  <a:lnTo>
                    <a:pt x="532" y="794"/>
                  </a:lnTo>
                  <a:lnTo>
                    <a:pt x="536" y="802"/>
                  </a:lnTo>
                  <a:lnTo>
                    <a:pt x="536" y="812"/>
                  </a:lnTo>
                  <a:lnTo>
                    <a:pt x="536" y="824"/>
                  </a:lnTo>
                  <a:lnTo>
                    <a:pt x="534" y="832"/>
                  </a:lnTo>
                  <a:lnTo>
                    <a:pt x="530" y="838"/>
                  </a:lnTo>
                  <a:lnTo>
                    <a:pt x="524" y="842"/>
                  </a:lnTo>
                  <a:lnTo>
                    <a:pt x="516" y="846"/>
                  </a:lnTo>
                  <a:lnTo>
                    <a:pt x="508" y="848"/>
                  </a:lnTo>
                  <a:lnTo>
                    <a:pt x="492" y="850"/>
                  </a:lnTo>
                  <a:close/>
                </a:path>
              </a:pathLst>
            </a:custGeom>
            <a:solidFill>
              <a:srgbClr val="2F4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6" name="Freeform 54"/>
            <p:cNvSpPr>
              <a:spLocks/>
            </p:cNvSpPr>
            <p:nvPr userDrawn="1"/>
          </p:nvSpPr>
          <p:spPr bwMode="auto">
            <a:xfrm>
              <a:off x="1020" y="346"/>
              <a:ext cx="2191" cy="3756"/>
            </a:xfrm>
            <a:custGeom>
              <a:avLst/>
              <a:gdLst>
                <a:gd name="T0" fmla="*/ 1977 w 2188"/>
                <a:gd name="T1" fmla="*/ 3290 h 3756"/>
                <a:gd name="T2" fmla="*/ 2257 w 2188"/>
                <a:gd name="T3" fmla="*/ 336 h 3756"/>
                <a:gd name="T4" fmla="*/ 2227 w 2188"/>
                <a:gd name="T5" fmla="*/ 426 h 3756"/>
                <a:gd name="T6" fmla="*/ 2157 w 2188"/>
                <a:gd name="T7" fmla="*/ 368 h 3756"/>
                <a:gd name="T8" fmla="*/ 2149 w 2188"/>
                <a:gd name="T9" fmla="*/ 432 h 3756"/>
                <a:gd name="T10" fmla="*/ 2101 w 2188"/>
                <a:gd name="T11" fmla="*/ 374 h 3756"/>
                <a:gd name="T12" fmla="*/ 2061 w 2188"/>
                <a:gd name="T13" fmla="*/ 446 h 3756"/>
                <a:gd name="T14" fmla="*/ 2031 w 2188"/>
                <a:gd name="T15" fmla="*/ 396 h 3756"/>
                <a:gd name="T16" fmla="*/ 1985 w 2188"/>
                <a:gd name="T17" fmla="*/ 472 h 3756"/>
                <a:gd name="T18" fmla="*/ 1951 w 2188"/>
                <a:gd name="T19" fmla="*/ 416 h 3756"/>
                <a:gd name="T20" fmla="*/ 1921 w 2188"/>
                <a:gd name="T21" fmla="*/ 538 h 3756"/>
                <a:gd name="T22" fmla="*/ 1897 w 2188"/>
                <a:gd name="T23" fmla="*/ 458 h 3756"/>
                <a:gd name="T24" fmla="*/ 1818 w 2188"/>
                <a:gd name="T25" fmla="*/ 502 h 3756"/>
                <a:gd name="T26" fmla="*/ 1796 w 2188"/>
                <a:gd name="T27" fmla="*/ 544 h 3756"/>
                <a:gd name="T28" fmla="*/ 1710 w 2188"/>
                <a:gd name="T29" fmla="*/ 534 h 3756"/>
                <a:gd name="T30" fmla="*/ 1716 w 2188"/>
                <a:gd name="T31" fmla="*/ 594 h 3756"/>
                <a:gd name="T32" fmla="*/ 1604 w 2188"/>
                <a:gd name="T33" fmla="*/ 570 h 3756"/>
                <a:gd name="T34" fmla="*/ 1666 w 2188"/>
                <a:gd name="T35" fmla="*/ 638 h 3756"/>
                <a:gd name="T36" fmla="*/ 1678 w 2188"/>
                <a:gd name="T37" fmla="*/ 668 h 3756"/>
                <a:gd name="T38" fmla="*/ 1586 w 2188"/>
                <a:gd name="T39" fmla="*/ 638 h 3756"/>
                <a:gd name="T40" fmla="*/ 1592 w 2188"/>
                <a:gd name="T41" fmla="*/ 702 h 3756"/>
                <a:gd name="T42" fmla="*/ 1640 w 2188"/>
                <a:gd name="T43" fmla="*/ 762 h 3756"/>
                <a:gd name="T44" fmla="*/ 1468 w 2188"/>
                <a:gd name="T45" fmla="*/ 704 h 3756"/>
                <a:gd name="T46" fmla="*/ 1560 w 2188"/>
                <a:gd name="T47" fmla="*/ 784 h 3756"/>
                <a:gd name="T48" fmla="*/ 1580 w 2188"/>
                <a:gd name="T49" fmla="*/ 848 h 3756"/>
                <a:gd name="T50" fmla="*/ 1550 w 2188"/>
                <a:gd name="T51" fmla="*/ 890 h 3756"/>
                <a:gd name="T52" fmla="*/ 1472 w 2188"/>
                <a:gd name="T53" fmla="*/ 844 h 3756"/>
                <a:gd name="T54" fmla="*/ 1408 w 2188"/>
                <a:gd name="T55" fmla="*/ 830 h 3756"/>
                <a:gd name="T56" fmla="*/ 1356 w 2188"/>
                <a:gd name="T57" fmla="*/ 904 h 3756"/>
                <a:gd name="T58" fmla="*/ 1518 w 2188"/>
                <a:gd name="T59" fmla="*/ 920 h 3756"/>
                <a:gd name="T60" fmla="*/ 1432 w 2188"/>
                <a:gd name="T61" fmla="*/ 982 h 3756"/>
                <a:gd name="T62" fmla="*/ 1468 w 2188"/>
                <a:gd name="T63" fmla="*/ 1038 h 3756"/>
                <a:gd name="T64" fmla="*/ 1500 w 2188"/>
                <a:gd name="T65" fmla="*/ 1058 h 3756"/>
                <a:gd name="T66" fmla="*/ 1482 w 2188"/>
                <a:gd name="T67" fmla="*/ 1156 h 3756"/>
                <a:gd name="T68" fmla="*/ 1414 w 2188"/>
                <a:gd name="T69" fmla="*/ 1182 h 3756"/>
                <a:gd name="T70" fmla="*/ 1420 w 2188"/>
                <a:gd name="T71" fmla="*/ 1242 h 3756"/>
                <a:gd name="T72" fmla="*/ 1442 w 2188"/>
                <a:gd name="T73" fmla="*/ 1290 h 3756"/>
                <a:gd name="T74" fmla="*/ 1438 w 2188"/>
                <a:gd name="T75" fmla="*/ 1342 h 3756"/>
                <a:gd name="T76" fmla="*/ 1456 w 2188"/>
                <a:gd name="T77" fmla="*/ 1384 h 3756"/>
                <a:gd name="T78" fmla="*/ 1484 w 2188"/>
                <a:gd name="T79" fmla="*/ 1404 h 3756"/>
                <a:gd name="T80" fmla="*/ 1530 w 2188"/>
                <a:gd name="T81" fmla="*/ 1472 h 3756"/>
                <a:gd name="T82" fmla="*/ 1586 w 2188"/>
                <a:gd name="T83" fmla="*/ 1486 h 3756"/>
                <a:gd name="T84" fmla="*/ 1622 w 2188"/>
                <a:gd name="T85" fmla="*/ 1588 h 3756"/>
                <a:gd name="T86" fmla="*/ 1678 w 2188"/>
                <a:gd name="T87" fmla="*/ 1496 h 3756"/>
                <a:gd name="T88" fmla="*/ 1690 w 2188"/>
                <a:gd name="T89" fmla="*/ 1570 h 3756"/>
                <a:gd name="T90" fmla="*/ 1778 w 2188"/>
                <a:gd name="T91" fmla="*/ 1560 h 3756"/>
                <a:gd name="T92" fmla="*/ 1766 w 2188"/>
                <a:gd name="T93" fmla="*/ 1614 h 3756"/>
                <a:gd name="T94" fmla="*/ 1770 w 2188"/>
                <a:gd name="T95" fmla="*/ 1660 h 3756"/>
                <a:gd name="T96" fmla="*/ 1806 w 2188"/>
                <a:gd name="T97" fmla="*/ 1698 h 3756"/>
                <a:gd name="T98" fmla="*/ 1851 w 2188"/>
                <a:gd name="T99" fmla="*/ 1742 h 3756"/>
                <a:gd name="T100" fmla="*/ 1921 w 2188"/>
                <a:gd name="T101" fmla="*/ 1692 h 3756"/>
                <a:gd name="T102" fmla="*/ 1955 w 2188"/>
                <a:gd name="T103" fmla="*/ 1682 h 3756"/>
                <a:gd name="T104" fmla="*/ 1985 w 2188"/>
                <a:gd name="T105" fmla="*/ 1748 h 3756"/>
                <a:gd name="T106" fmla="*/ 2005 w 2188"/>
                <a:gd name="T107" fmla="*/ 1794 h 3756"/>
                <a:gd name="T108" fmla="*/ 2035 w 2188"/>
                <a:gd name="T109" fmla="*/ 1864 h 3756"/>
                <a:gd name="T110" fmla="*/ 2101 w 2188"/>
                <a:gd name="T111" fmla="*/ 1936 h 3756"/>
                <a:gd name="T112" fmla="*/ 2029 w 2188"/>
                <a:gd name="T113" fmla="*/ 2136 h 3756"/>
                <a:gd name="T114" fmla="*/ 1798 w 2188"/>
                <a:gd name="T115" fmla="*/ 2224 h 3756"/>
                <a:gd name="T116" fmla="*/ 1670 w 2188"/>
                <a:gd name="T117" fmla="*/ 2286 h 3756"/>
                <a:gd name="T118" fmla="*/ 1887 w 2188"/>
                <a:gd name="T119" fmla="*/ 2290 h 37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188" h="3756">
                  <a:moveTo>
                    <a:pt x="2148" y="2292"/>
                  </a:moveTo>
                  <a:lnTo>
                    <a:pt x="2148" y="2292"/>
                  </a:lnTo>
                  <a:lnTo>
                    <a:pt x="2132" y="2382"/>
                  </a:lnTo>
                  <a:lnTo>
                    <a:pt x="2116" y="2472"/>
                  </a:lnTo>
                  <a:lnTo>
                    <a:pt x="2098" y="2562"/>
                  </a:lnTo>
                  <a:lnTo>
                    <a:pt x="2080" y="2652"/>
                  </a:lnTo>
                  <a:lnTo>
                    <a:pt x="2060" y="2742"/>
                  </a:lnTo>
                  <a:lnTo>
                    <a:pt x="2038" y="2832"/>
                  </a:lnTo>
                  <a:lnTo>
                    <a:pt x="2014" y="2922"/>
                  </a:lnTo>
                  <a:lnTo>
                    <a:pt x="1990" y="3014"/>
                  </a:lnTo>
                  <a:lnTo>
                    <a:pt x="1964" y="3106"/>
                  </a:lnTo>
                  <a:lnTo>
                    <a:pt x="1936" y="3198"/>
                  </a:lnTo>
                  <a:lnTo>
                    <a:pt x="1908" y="3290"/>
                  </a:lnTo>
                  <a:lnTo>
                    <a:pt x="1878" y="3382"/>
                  </a:lnTo>
                  <a:lnTo>
                    <a:pt x="1846" y="3474"/>
                  </a:lnTo>
                  <a:lnTo>
                    <a:pt x="1814" y="3568"/>
                  </a:lnTo>
                  <a:lnTo>
                    <a:pt x="1780" y="3662"/>
                  </a:lnTo>
                  <a:lnTo>
                    <a:pt x="1744" y="3756"/>
                  </a:lnTo>
                  <a:lnTo>
                    <a:pt x="0" y="3756"/>
                  </a:lnTo>
                  <a:lnTo>
                    <a:pt x="0" y="0"/>
                  </a:lnTo>
                  <a:lnTo>
                    <a:pt x="2146" y="0"/>
                  </a:lnTo>
                  <a:lnTo>
                    <a:pt x="2168" y="170"/>
                  </a:lnTo>
                  <a:lnTo>
                    <a:pt x="2188" y="336"/>
                  </a:lnTo>
                  <a:lnTo>
                    <a:pt x="2182" y="340"/>
                  </a:lnTo>
                  <a:lnTo>
                    <a:pt x="2170" y="346"/>
                  </a:lnTo>
                  <a:lnTo>
                    <a:pt x="2164" y="352"/>
                  </a:lnTo>
                  <a:lnTo>
                    <a:pt x="2158" y="360"/>
                  </a:lnTo>
                  <a:lnTo>
                    <a:pt x="2156" y="368"/>
                  </a:lnTo>
                  <a:lnTo>
                    <a:pt x="2154" y="378"/>
                  </a:lnTo>
                  <a:lnTo>
                    <a:pt x="2156" y="390"/>
                  </a:lnTo>
                  <a:lnTo>
                    <a:pt x="2160" y="398"/>
                  </a:lnTo>
                  <a:lnTo>
                    <a:pt x="2166" y="412"/>
                  </a:lnTo>
                  <a:lnTo>
                    <a:pt x="2170" y="418"/>
                  </a:lnTo>
                  <a:lnTo>
                    <a:pt x="2174" y="420"/>
                  </a:lnTo>
                  <a:lnTo>
                    <a:pt x="2158" y="426"/>
                  </a:lnTo>
                  <a:lnTo>
                    <a:pt x="2140" y="402"/>
                  </a:lnTo>
                  <a:lnTo>
                    <a:pt x="2140" y="382"/>
                  </a:lnTo>
                  <a:lnTo>
                    <a:pt x="2140" y="372"/>
                  </a:lnTo>
                  <a:lnTo>
                    <a:pt x="2138" y="362"/>
                  </a:lnTo>
                  <a:lnTo>
                    <a:pt x="2132" y="356"/>
                  </a:lnTo>
                  <a:lnTo>
                    <a:pt x="2124" y="352"/>
                  </a:lnTo>
                  <a:lnTo>
                    <a:pt x="2110" y="350"/>
                  </a:lnTo>
                  <a:lnTo>
                    <a:pt x="2092" y="354"/>
                  </a:lnTo>
                  <a:lnTo>
                    <a:pt x="2090" y="360"/>
                  </a:lnTo>
                  <a:lnTo>
                    <a:pt x="2088" y="368"/>
                  </a:lnTo>
                  <a:lnTo>
                    <a:pt x="2088" y="380"/>
                  </a:lnTo>
                  <a:lnTo>
                    <a:pt x="2092" y="392"/>
                  </a:lnTo>
                  <a:lnTo>
                    <a:pt x="2098" y="400"/>
                  </a:lnTo>
                  <a:lnTo>
                    <a:pt x="2106" y="408"/>
                  </a:lnTo>
                  <a:lnTo>
                    <a:pt x="2110" y="418"/>
                  </a:lnTo>
                  <a:lnTo>
                    <a:pt x="2112" y="426"/>
                  </a:lnTo>
                  <a:lnTo>
                    <a:pt x="2112" y="432"/>
                  </a:lnTo>
                  <a:lnTo>
                    <a:pt x="2110" y="438"/>
                  </a:lnTo>
                  <a:lnTo>
                    <a:pt x="2100" y="438"/>
                  </a:lnTo>
                  <a:lnTo>
                    <a:pt x="2092" y="436"/>
                  </a:lnTo>
                  <a:lnTo>
                    <a:pt x="2086" y="434"/>
                  </a:lnTo>
                  <a:lnTo>
                    <a:pt x="2080" y="432"/>
                  </a:lnTo>
                  <a:lnTo>
                    <a:pt x="2076" y="426"/>
                  </a:lnTo>
                  <a:lnTo>
                    <a:pt x="2072" y="418"/>
                  </a:lnTo>
                  <a:lnTo>
                    <a:pt x="2070" y="414"/>
                  </a:lnTo>
                  <a:lnTo>
                    <a:pt x="2068" y="412"/>
                  </a:lnTo>
                  <a:lnTo>
                    <a:pt x="2066" y="410"/>
                  </a:lnTo>
                  <a:lnTo>
                    <a:pt x="2058" y="412"/>
                  </a:lnTo>
                  <a:lnTo>
                    <a:pt x="2044" y="418"/>
                  </a:lnTo>
                  <a:lnTo>
                    <a:pt x="2044" y="412"/>
                  </a:lnTo>
                  <a:lnTo>
                    <a:pt x="2044" y="404"/>
                  </a:lnTo>
                  <a:lnTo>
                    <a:pt x="2038" y="388"/>
                  </a:lnTo>
                  <a:lnTo>
                    <a:pt x="2036" y="380"/>
                  </a:lnTo>
                  <a:lnTo>
                    <a:pt x="2032" y="374"/>
                  </a:lnTo>
                  <a:lnTo>
                    <a:pt x="2026" y="370"/>
                  </a:lnTo>
                  <a:lnTo>
                    <a:pt x="2020" y="368"/>
                  </a:lnTo>
                  <a:lnTo>
                    <a:pt x="2014" y="388"/>
                  </a:lnTo>
                  <a:lnTo>
                    <a:pt x="2010" y="408"/>
                  </a:lnTo>
                  <a:lnTo>
                    <a:pt x="2010" y="420"/>
                  </a:lnTo>
                  <a:lnTo>
                    <a:pt x="2010" y="430"/>
                  </a:lnTo>
                  <a:lnTo>
                    <a:pt x="2014" y="440"/>
                  </a:lnTo>
                  <a:lnTo>
                    <a:pt x="2022" y="448"/>
                  </a:lnTo>
                  <a:lnTo>
                    <a:pt x="2014" y="450"/>
                  </a:lnTo>
                  <a:lnTo>
                    <a:pt x="2004" y="450"/>
                  </a:lnTo>
                  <a:lnTo>
                    <a:pt x="1992" y="446"/>
                  </a:lnTo>
                  <a:lnTo>
                    <a:pt x="1986" y="442"/>
                  </a:lnTo>
                  <a:lnTo>
                    <a:pt x="1984" y="438"/>
                  </a:lnTo>
                  <a:lnTo>
                    <a:pt x="1986" y="432"/>
                  </a:lnTo>
                  <a:lnTo>
                    <a:pt x="1990" y="420"/>
                  </a:lnTo>
                  <a:lnTo>
                    <a:pt x="1990" y="412"/>
                  </a:lnTo>
                  <a:lnTo>
                    <a:pt x="1990" y="402"/>
                  </a:lnTo>
                  <a:lnTo>
                    <a:pt x="1988" y="392"/>
                  </a:lnTo>
                  <a:lnTo>
                    <a:pt x="1984" y="380"/>
                  </a:lnTo>
                  <a:lnTo>
                    <a:pt x="1974" y="384"/>
                  </a:lnTo>
                  <a:lnTo>
                    <a:pt x="1968" y="390"/>
                  </a:lnTo>
                  <a:lnTo>
                    <a:pt x="1962" y="396"/>
                  </a:lnTo>
                  <a:lnTo>
                    <a:pt x="1958" y="402"/>
                  </a:lnTo>
                  <a:lnTo>
                    <a:pt x="1954" y="416"/>
                  </a:lnTo>
                  <a:lnTo>
                    <a:pt x="1954" y="432"/>
                  </a:lnTo>
                  <a:lnTo>
                    <a:pt x="1954" y="446"/>
                  </a:lnTo>
                  <a:lnTo>
                    <a:pt x="1952" y="458"/>
                  </a:lnTo>
                  <a:lnTo>
                    <a:pt x="1950" y="464"/>
                  </a:lnTo>
                  <a:lnTo>
                    <a:pt x="1946" y="470"/>
                  </a:lnTo>
                  <a:lnTo>
                    <a:pt x="1940" y="476"/>
                  </a:lnTo>
                  <a:lnTo>
                    <a:pt x="1932" y="480"/>
                  </a:lnTo>
                  <a:lnTo>
                    <a:pt x="1924" y="478"/>
                  </a:lnTo>
                  <a:lnTo>
                    <a:pt x="1918" y="476"/>
                  </a:lnTo>
                  <a:lnTo>
                    <a:pt x="1916" y="472"/>
                  </a:lnTo>
                  <a:lnTo>
                    <a:pt x="1914" y="468"/>
                  </a:lnTo>
                  <a:lnTo>
                    <a:pt x="1918" y="458"/>
                  </a:lnTo>
                  <a:lnTo>
                    <a:pt x="1922" y="448"/>
                  </a:lnTo>
                  <a:lnTo>
                    <a:pt x="1930" y="434"/>
                  </a:lnTo>
                  <a:lnTo>
                    <a:pt x="1934" y="420"/>
                  </a:lnTo>
                  <a:lnTo>
                    <a:pt x="1934" y="414"/>
                  </a:lnTo>
                  <a:lnTo>
                    <a:pt x="1932" y="406"/>
                  </a:lnTo>
                  <a:lnTo>
                    <a:pt x="1928" y="398"/>
                  </a:lnTo>
                  <a:lnTo>
                    <a:pt x="1922" y="392"/>
                  </a:lnTo>
                  <a:lnTo>
                    <a:pt x="1906" y="398"/>
                  </a:lnTo>
                  <a:lnTo>
                    <a:pt x="1892" y="406"/>
                  </a:lnTo>
                  <a:lnTo>
                    <a:pt x="1882" y="416"/>
                  </a:lnTo>
                  <a:lnTo>
                    <a:pt x="1874" y="428"/>
                  </a:lnTo>
                  <a:lnTo>
                    <a:pt x="1870" y="442"/>
                  </a:lnTo>
                  <a:lnTo>
                    <a:pt x="1868" y="454"/>
                  </a:lnTo>
                  <a:lnTo>
                    <a:pt x="1870" y="468"/>
                  </a:lnTo>
                  <a:lnTo>
                    <a:pt x="1876" y="478"/>
                  </a:lnTo>
                  <a:lnTo>
                    <a:pt x="1874" y="488"/>
                  </a:lnTo>
                  <a:lnTo>
                    <a:pt x="1872" y="496"/>
                  </a:lnTo>
                  <a:lnTo>
                    <a:pt x="1864" y="510"/>
                  </a:lnTo>
                  <a:lnTo>
                    <a:pt x="1858" y="524"/>
                  </a:lnTo>
                  <a:lnTo>
                    <a:pt x="1854" y="530"/>
                  </a:lnTo>
                  <a:lnTo>
                    <a:pt x="1852" y="538"/>
                  </a:lnTo>
                  <a:lnTo>
                    <a:pt x="1838" y="534"/>
                  </a:lnTo>
                  <a:lnTo>
                    <a:pt x="1826" y="530"/>
                  </a:lnTo>
                  <a:lnTo>
                    <a:pt x="1820" y="524"/>
                  </a:lnTo>
                  <a:lnTo>
                    <a:pt x="1816" y="518"/>
                  </a:lnTo>
                  <a:lnTo>
                    <a:pt x="1818" y="512"/>
                  </a:lnTo>
                  <a:lnTo>
                    <a:pt x="1822" y="506"/>
                  </a:lnTo>
                  <a:lnTo>
                    <a:pt x="1832" y="494"/>
                  </a:lnTo>
                  <a:lnTo>
                    <a:pt x="1838" y="488"/>
                  </a:lnTo>
                  <a:lnTo>
                    <a:pt x="1838" y="480"/>
                  </a:lnTo>
                  <a:lnTo>
                    <a:pt x="1836" y="470"/>
                  </a:lnTo>
                  <a:lnTo>
                    <a:pt x="1828" y="458"/>
                  </a:lnTo>
                  <a:lnTo>
                    <a:pt x="1820" y="460"/>
                  </a:lnTo>
                  <a:lnTo>
                    <a:pt x="1814" y="464"/>
                  </a:lnTo>
                  <a:lnTo>
                    <a:pt x="1808" y="468"/>
                  </a:lnTo>
                  <a:lnTo>
                    <a:pt x="1804" y="474"/>
                  </a:lnTo>
                  <a:lnTo>
                    <a:pt x="1800" y="486"/>
                  </a:lnTo>
                  <a:lnTo>
                    <a:pt x="1796" y="498"/>
                  </a:lnTo>
                  <a:lnTo>
                    <a:pt x="1794" y="508"/>
                  </a:lnTo>
                  <a:lnTo>
                    <a:pt x="1794" y="512"/>
                  </a:lnTo>
                  <a:lnTo>
                    <a:pt x="1792" y="514"/>
                  </a:lnTo>
                  <a:lnTo>
                    <a:pt x="1788" y="514"/>
                  </a:lnTo>
                  <a:lnTo>
                    <a:pt x="1784" y="512"/>
                  </a:lnTo>
                  <a:lnTo>
                    <a:pt x="1772" y="502"/>
                  </a:lnTo>
                  <a:lnTo>
                    <a:pt x="1768" y="488"/>
                  </a:lnTo>
                  <a:lnTo>
                    <a:pt x="1762" y="478"/>
                  </a:lnTo>
                  <a:lnTo>
                    <a:pt x="1754" y="470"/>
                  </a:lnTo>
                  <a:lnTo>
                    <a:pt x="1746" y="466"/>
                  </a:lnTo>
                  <a:lnTo>
                    <a:pt x="1734" y="476"/>
                  </a:lnTo>
                  <a:lnTo>
                    <a:pt x="1730" y="484"/>
                  </a:lnTo>
                  <a:lnTo>
                    <a:pt x="1728" y="490"/>
                  </a:lnTo>
                  <a:lnTo>
                    <a:pt x="1726" y="496"/>
                  </a:lnTo>
                  <a:lnTo>
                    <a:pt x="1726" y="504"/>
                  </a:lnTo>
                  <a:lnTo>
                    <a:pt x="1728" y="512"/>
                  </a:lnTo>
                  <a:lnTo>
                    <a:pt x="1732" y="518"/>
                  </a:lnTo>
                  <a:lnTo>
                    <a:pt x="1750" y="544"/>
                  </a:lnTo>
                  <a:lnTo>
                    <a:pt x="1752" y="546"/>
                  </a:lnTo>
                  <a:lnTo>
                    <a:pt x="1754" y="550"/>
                  </a:lnTo>
                  <a:lnTo>
                    <a:pt x="1756" y="556"/>
                  </a:lnTo>
                  <a:lnTo>
                    <a:pt x="1756" y="558"/>
                  </a:lnTo>
                  <a:lnTo>
                    <a:pt x="1744" y="548"/>
                  </a:lnTo>
                  <a:lnTo>
                    <a:pt x="1730" y="540"/>
                  </a:lnTo>
                  <a:lnTo>
                    <a:pt x="1718" y="534"/>
                  </a:lnTo>
                  <a:lnTo>
                    <a:pt x="1704" y="530"/>
                  </a:lnTo>
                  <a:lnTo>
                    <a:pt x="1690" y="528"/>
                  </a:lnTo>
                  <a:lnTo>
                    <a:pt x="1676" y="530"/>
                  </a:lnTo>
                  <a:lnTo>
                    <a:pt x="1664" y="534"/>
                  </a:lnTo>
                  <a:lnTo>
                    <a:pt x="1654" y="542"/>
                  </a:lnTo>
                  <a:lnTo>
                    <a:pt x="1656" y="552"/>
                  </a:lnTo>
                  <a:lnTo>
                    <a:pt x="1660" y="560"/>
                  </a:lnTo>
                  <a:lnTo>
                    <a:pt x="1666" y="564"/>
                  </a:lnTo>
                  <a:lnTo>
                    <a:pt x="1672" y="568"/>
                  </a:lnTo>
                  <a:lnTo>
                    <a:pt x="1692" y="574"/>
                  </a:lnTo>
                  <a:lnTo>
                    <a:pt x="1718" y="580"/>
                  </a:lnTo>
                  <a:lnTo>
                    <a:pt x="1702" y="582"/>
                  </a:lnTo>
                  <a:lnTo>
                    <a:pt x="1688" y="586"/>
                  </a:lnTo>
                  <a:lnTo>
                    <a:pt x="1678" y="590"/>
                  </a:lnTo>
                  <a:lnTo>
                    <a:pt x="1670" y="594"/>
                  </a:lnTo>
                  <a:lnTo>
                    <a:pt x="1658" y="602"/>
                  </a:lnTo>
                  <a:lnTo>
                    <a:pt x="1646" y="610"/>
                  </a:lnTo>
                  <a:lnTo>
                    <a:pt x="1644" y="600"/>
                  </a:lnTo>
                  <a:lnTo>
                    <a:pt x="1638" y="592"/>
                  </a:lnTo>
                  <a:lnTo>
                    <a:pt x="1630" y="586"/>
                  </a:lnTo>
                  <a:lnTo>
                    <a:pt x="1620" y="580"/>
                  </a:lnTo>
                  <a:lnTo>
                    <a:pt x="1608" y="576"/>
                  </a:lnTo>
                  <a:lnTo>
                    <a:pt x="1596" y="574"/>
                  </a:lnTo>
                  <a:lnTo>
                    <a:pt x="1570" y="570"/>
                  </a:lnTo>
                  <a:lnTo>
                    <a:pt x="1564" y="570"/>
                  </a:lnTo>
                  <a:lnTo>
                    <a:pt x="1558" y="570"/>
                  </a:lnTo>
                  <a:lnTo>
                    <a:pt x="1546" y="568"/>
                  </a:lnTo>
                  <a:lnTo>
                    <a:pt x="1538" y="566"/>
                  </a:lnTo>
                  <a:lnTo>
                    <a:pt x="1534" y="566"/>
                  </a:lnTo>
                  <a:lnTo>
                    <a:pt x="1530" y="568"/>
                  </a:lnTo>
                  <a:lnTo>
                    <a:pt x="1536" y="580"/>
                  </a:lnTo>
                  <a:lnTo>
                    <a:pt x="1544" y="592"/>
                  </a:lnTo>
                  <a:lnTo>
                    <a:pt x="1554" y="604"/>
                  </a:lnTo>
                  <a:lnTo>
                    <a:pt x="1566" y="612"/>
                  </a:lnTo>
                  <a:lnTo>
                    <a:pt x="1578" y="622"/>
                  </a:lnTo>
                  <a:lnTo>
                    <a:pt x="1592" y="628"/>
                  </a:lnTo>
                  <a:lnTo>
                    <a:pt x="1606" y="634"/>
                  </a:lnTo>
                  <a:lnTo>
                    <a:pt x="1620" y="638"/>
                  </a:lnTo>
                  <a:lnTo>
                    <a:pt x="1640" y="636"/>
                  </a:lnTo>
                  <a:lnTo>
                    <a:pt x="1656" y="630"/>
                  </a:lnTo>
                  <a:lnTo>
                    <a:pt x="1670" y="636"/>
                  </a:lnTo>
                  <a:lnTo>
                    <a:pt x="1676" y="644"/>
                  </a:lnTo>
                  <a:lnTo>
                    <a:pt x="1680" y="652"/>
                  </a:lnTo>
                  <a:lnTo>
                    <a:pt x="1684" y="662"/>
                  </a:lnTo>
                  <a:lnTo>
                    <a:pt x="1670" y="666"/>
                  </a:lnTo>
                  <a:lnTo>
                    <a:pt x="1658" y="668"/>
                  </a:lnTo>
                  <a:lnTo>
                    <a:pt x="1644" y="668"/>
                  </a:lnTo>
                  <a:lnTo>
                    <a:pt x="1632" y="668"/>
                  </a:lnTo>
                  <a:lnTo>
                    <a:pt x="1608" y="664"/>
                  </a:lnTo>
                  <a:lnTo>
                    <a:pt x="1594" y="664"/>
                  </a:lnTo>
                  <a:lnTo>
                    <a:pt x="1582" y="668"/>
                  </a:lnTo>
                  <a:lnTo>
                    <a:pt x="1576" y="668"/>
                  </a:lnTo>
                  <a:lnTo>
                    <a:pt x="1572" y="668"/>
                  </a:lnTo>
                  <a:lnTo>
                    <a:pt x="1572" y="666"/>
                  </a:lnTo>
                  <a:lnTo>
                    <a:pt x="1568" y="656"/>
                  </a:lnTo>
                  <a:lnTo>
                    <a:pt x="1560" y="648"/>
                  </a:lnTo>
                  <a:lnTo>
                    <a:pt x="1552" y="642"/>
                  </a:lnTo>
                  <a:lnTo>
                    <a:pt x="1540" y="638"/>
                  </a:lnTo>
                  <a:lnTo>
                    <a:pt x="1530" y="636"/>
                  </a:lnTo>
                  <a:lnTo>
                    <a:pt x="1518" y="638"/>
                  </a:lnTo>
                  <a:lnTo>
                    <a:pt x="1506" y="640"/>
                  </a:lnTo>
                  <a:lnTo>
                    <a:pt x="1486" y="644"/>
                  </a:lnTo>
                  <a:lnTo>
                    <a:pt x="1486" y="654"/>
                  </a:lnTo>
                  <a:lnTo>
                    <a:pt x="1488" y="662"/>
                  </a:lnTo>
                  <a:lnTo>
                    <a:pt x="1492" y="670"/>
                  </a:lnTo>
                  <a:lnTo>
                    <a:pt x="1498" y="676"/>
                  </a:lnTo>
                  <a:lnTo>
                    <a:pt x="1512" y="688"/>
                  </a:lnTo>
                  <a:lnTo>
                    <a:pt x="1528" y="696"/>
                  </a:lnTo>
                  <a:lnTo>
                    <a:pt x="1546" y="702"/>
                  </a:lnTo>
                  <a:lnTo>
                    <a:pt x="1556" y="702"/>
                  </a:lnTo>
                  <a:lnTo>
                    <a:pt x="1562" y="700"/>
                  </a:lnTo>
                  <a:lnTo>
                    <a:pt x="1564" y="698"/>
                  </a:lnTo>
                  <a:lnTo>
                    <a:pt x="1576" y="688"/>
                  </a:lnTo>
                  <a:lnTo>
                    <a:pt x="1580" y="702"/>
                  </a:lnTo>
                  <a:lnTo>
                    <a:pt x="1584" y="714"/>
                  </a:lnTo>
                  <a:lnTo>
                    <a:pt x="1590" y="722"/>
                  </a:lnTo>
                  <a:lnTo>
                    <a:pt x="1596" y="730"/>
                  </a:lnTo>
                  <a:lnTo>
                    <a:pt x="1610" y="740"/>
                  </a:lnTo>
                  <a:lnTo>
                    <a:pt x="1626" y="752"/>
                  </a:lnTo>
                  <a:lnTo>
                    <a:pt x="1594" y="762"/>
                  </a:lnTo>
                  <a:lnTo>
                    <a:pt x="1580" y="766"/>
                  </a:lnTo>
                  <a:lnTo>
                    <a:pt x="1560" y="766"/>
                  </a:lnTo>
                  <a:lnTo>
                    <a:pt x="1552" y="756"/>
                  </a:lnTo>
                  <a:lnTo>
                    <a:pt x="1542" y="746"/>
                  </a:lnTo>
                  <a:lnTo>
                    <a:pt x="1532" y="738"/>
                  </a:lnTo>
                  <a:lnTo>
                    <a:pt x="1522" y="730"/>
                  </a:lnTo>
                  <a:lnTo>
                    <a:pt x="1498" y="718"/>
                  </a:lnTo>
                  <a:lnTo>
                    <a:pt x="1474" y="708"/>
                  </a:lnTo>
                  <a:lnTo>
                    <a:pt x="1452" y="704"/>
                  </a:lnTo>
                  <a:lnTo>
                    <a:pt x="1434" y="702"/>
                  </a:lnTo>
                  <a:lnTo>
                    <a:pt x="1428" y="702"/>
                  </a:lnTo>
                  <a:lnTo>
                    <a:pt x="1422" y="704"/>
                  </a:lnTo>
                  <a:lnTo>
                    <a:pt x="1420" y="708"/>
                  </a:lnTo>
                  <a:lnTo>
                    <a:pt x="1420" y="712"/>
                  </a:lnTo>
                  <a:lnTo>
                    <a:pt x="1424" y="722"/>
                  </a:lnTo>
                  <a:lnTo>
                    <a:pt x="1428" y="732"/>
                  </a:lnTo>
                  <a:lnTo>
                    <a:pt x="1434" y="740"/>
                  </a:lnTo>
                  <a:lnTo>
                    <a:pt x="1440" y="748"/>
                  </a:lnTo>
                  <a:lnTo>
                    <a:pt x="1456" y="760"/>
                  </a:lnTo>
                  <a:lnTo>
                    <a:pt x="1472" y="770"/>
                  </a:lnTo>
                  <a:lnTo>
                    <a:pt x="1488" y="776"/>
                  </a:lnTo>
                  <a:lnTo>
                    <a:pt x="1502" y="780"/>
                  </a:lnTo>
                  <a:lnTo>
                    <a:pt x="1514" y="784"/>
                  </a:lnTo>
                  <a:lnTo>
                    <a:pt x="1508" y="786"/>
                  </a:lnTo>
                  <a:lnTo>
                    <a:pt x="1494" y="792"/>
                  </a:lnTo>
                  <a:lnTo>
                    <a:pt x="1488" y="798"/>
                  </a:lnTo>
                  <a:lnTo>
                    <a:pt x="1482" y="802"/>
                  </a:lnTo>
                  <a:lnTo>
                    <a:pt x="1480" y="806"/>
                  </a:lnTo>
                  <a:lnTo>
                    <a:pt x="1480" y="812"/>
                  </a:lnTo>
                  <a:lnTo>
                    <a:pt x="1484" y="816"/>
                  </a:lnTo>
                  <a:lnTo>
                    <a:pt x="1492" y="822"/>
                  </a:lnTo>
                  <a:lnTo>
                    <a:pt x="1512" y="830"/>
                  </a:lnTo>
                  <a:lnTo>
                    <a:pt x="1522" y="836"/>
                  </a:lnTo>
                  <a:lnTo>
                    <a:pt x="1530" y="842"/>
                  </a:lnTo>
                  <a:lnTo>
                    <a:pt x="1534" y="848"/>
                  </a:lnTo>
                  <a:lnTo>
                    <a:pt x="1534" y="852"/>
                  </a:lnTo>
                  <a:lnTo>
                    <a:pt x="1534" y="854"/>
                  </a:lnTo>
                  <a:lnTo>
                    <a:pt x="1514" y="848"/>
                  </a:lnTo>
                  <a:lnTo>
                    <a:pt x="1500" y="842"/>
                  </a:lnTo>
                  <a:lnTo>
                    <a:pt x="1490" y="842"/>
                  </a:lnTo>
                  <a:lnTo>
                    <a:pt x="1486" y="842"/>
                  </a:lnTo>
                  <a:lnTo>
                    <a:pt x="1484" y="844"/>
                  </a:lnTo>
                  <a:lnTo>
                    <a:pt x="1482" y="846"/>
                  </a:lnTo>
                  <a:lnTo>
                    <a:pt x="1482" y="850"/>
                  </a:lnTo>
                  <a:lnTo>
                    <a:pt x="1484" y="860"/>
                  </a:lnTo>
                  <a:lnTo>
                    <a:pt x="1492" y="872"/>
                  </a:lnTo>
                  <a:lnTo>
                    <a:pt x="1504" y="890"/>
                  </a:lnTo>
                  <a:lnTo>
                    <a:pt x="1496" y="890"/>
                  </a:lnTo>
                  <a:lnTo>
                    <a:pt x="1490" y="888"/>
                  </a:lnTo>
                  <a:lnTo>
                    <a:pt x="1484" y="886"/>
                  </a:lnTo>
                  <a:lnTo>
                    <a:pt x="1478" y="882"/>
                  </a:lnTo>
                  <a:lnTo>
                    <a:pt x="1470" y="874"/>
                  </a:lnTo>
                  <a:lnTo>
                    <a:pt x="1464" y="864"/>
                  </a:lnTo>
                  <a:lnTo>
                    <a:pt x="1454" y="844"/>
                  </a:lnTo>
                  <a:lnTo>
                    <a:pt x="1446" y="834"/>
                  </a:lnTo>
                  <a:lnTo>
                    <a:pt x="1438" y="828"/>
                  </a:lnTo>
                  <a:lnTo>
                    <a:pt x="1430" y="836"/>
                  </a:lnTo>
                  <a:lnTo>
                    <a:pt x="1426" y="844"/>
                  </a:lnTo>
                  <a:lnTo>
                    <a:pt x="1424" y="852"/>
                  </a:lnTo>
                  <a:lnTo>
                    <a:pt x="1424" y="860"/>
                  </a:lnTo>
                  <a:lnTo>
                    <a:pt x="1426" y="872"/>
                  </a:lnTo>
                  <a:lnTo>
                    <a:pt x="1428" y="878"/>
                  </a:lnTo>
                  <a:lnTo>
                    <a:pt x="1418" y="866"/>
                  </a:lnTo>
                  <a:lnTo>
                    <a:pt x="1402" y="848"/>
                  </a:lnTo>
                  <a:lnTo>
                    <a:pt x="1392" y="838"/>
                  </a:lnTo>
                  <a:lnTo>
                    <a:pt x="1384" y="832"/>
                  </a:lnTo>
                  <a:lnTo>
                    <a:pt x="1374" y="828"/>
                  </a:lnTo>
                  <a:lnTo>
                    <a:pt x="1366" y="828"/>
                  </a:lnTo>
                  <a:lnTo>
                    <a:pt x="1362" y="830"/>
                  </a:lnTo>
                  <a:lnTo>
                    <a:pt x="1362" y="836"/>
                  </a:lnTo>
                  <a:lnTo>
                    <a:pt x="1360" y="848"/>
                  </a:lnTo>
                  <a:lnTo>
                    <a:pt x="1362" y="856"/>
                  </a:lnTo>
                  <a:lnTo>
                    <a:pt x="1366" y="862"/>
                  </a:lnTo>
                  <a:lnTo>
                    <a:pt x="1370" y="870"/>
                  </a:lnTo>
                  <a:lnTo>
                    <a:pt x="1376" y="876"/>
                  </a:lnTo>
                  <a:lnTo>
                    <a:pt x="1358" y="880"/>
                  </a:lnTo>
                  <a:lnTo>
                    <a:pt x="1338" y="882"/>
                  </a:lnTo>
                  <a:lnTo>
                    <a:pt x="1328" y="886"/>
                  </a:lnTo>
                  <a:lnTo>
                    <a:pt x="1320" y="890"/>
                  </a:lnTo>
                  <a:lnTo>
                    <a:pt x="1314" y="896"/>
                  </a:lnTo>
                  <a:lnTo>
                    <a:pt x="1310" y="904"/>
                  </a:lnTo>
                  <a:lnTo>
                    <a:pt x="1324" y="912"/>
                  </a:lnTo>
                  <a:lnTo>
                    <a:pt x="1340" y="920"/>
                  </a:lnTo>
                  <a:lnTo>
                    <a:pt x="1354" y="924"/>
                  </a:lnTo>
                  <a:lnTo>
                    <a:pt x="1370" y="928"/>
                  </a:lnTo>
                  <a:lnTo>
                    <a:pt x="1388" y="928"/>
                  </a:lnTo>
                  <a:lnTo>
                    <a:pt x="1406" y="928"/>
                  </a:lnTo>
                  <a:lnTo>
                    <a:pt x="1446" y="924"/>
                  </a:lnTo>
                  <a:lnTo>
                    <a:pt x="1454" y="924"/>
                  </a:lnTo>
                  <a:lnTo>
                    <a:pt x="1468" y="920"/>
                  </a:lnTo>
                  <a:lnTo>
                    <a:pt x="1472" y="920"/>
                  </a:lnTo>
                  <a:lnTo>
                    <a:pt x="1478" y="920"/>
                  </a:lnTo>
                  <a:lnTo>
                    <a:pt x="1486" y="924"/>
                  </a:lnTo>
                  <a:lnTo>
                    <a:pt x="1496" y="932"/>
                  </a:lnTo>
                  <a:lnTo>
                    <a:pt x="1486" y="934"/>
                  </a:lnTo>
                  <a:lnTo>
                    <a:pt x="1480" y="938"/>
                  </a:lnTo>
                  <a:lnTo>
                    <a:pt x="1470" y="944"/>
                  </a:lnTo>
                  <a:lnTo>
                    <a:pt x="1454" y="952"/>
                  </a:lnTo>
                  <a:lnTo>
                    <a:pt x="1440" y="956"/>
                  </a:lnTo>
                  <a:lnTo>
                    <a:pt x="1422" y="960"/>
                  </a:lnTo>
                  <a:lnTo>
                    <a:pt x="1396" y="974"/>
                  </a:lnTo>
                  <a:lnTo>
                    <a:pt x="1386" y="982"/>
                  </a:lnTo>
                  <a:lnTo>
                    <a:pt x="1376" y="992"/>
                  </a:lnTo>
                  <a:lnTo>
                    <a:pt x="1368" y="1002"/>
                  </a:lnTo>
                  <a:lnTo>
                    <a:pt x="1362" y="1012"/>
                  </a:lnTo>
                  <a:lnTo>
                    <a:pt x="1358" y="1024"/>
                  </a:lnTo>
                  <a:lnTo>
                    <a:pt x="1356" y="1038"/>
                  </a:lnTo>
                  <a:lnTo>
                    <a:pt x="1374" y="1046"/>
                  </a:lnTo>
                  <a:lnTo>
                    <a:pt x="1384" y="1048"/>
                  </a:lnTo>
                  <a:lnTo>
                    <a:pt x="1392" y="1050"/>
                  </a:lnTo>
                  <a:lnTo>
                    <a:pt x="1400" y="1050"/>
                  </a:lnTo>
                  <a:lnTo>
                    <a:pt x="1410" y="1048"/>
                  </a:lnTo>
                  <a:lnTo>
                    <a:pt x="1416" y="1044"/>
                  </a:lnTo>
                  <a:lnTo>
                    <a:pt x="1422" y="1038"/>
                  </a:lnTo>
                  <a:lnTo>
                    <a:pt x="1430" y="1028"/>
                  </a:lnTo>
                  <a:lnTo>
                    <a:pt x="1436" y="1022"/>
                  </a:lnTo>
                  <a:lnTo>
                    <a:pt x="1440" y="1020"/>
                  </a:lnTo>
                  <a:lnTo>
                    <a:pt x="1444" y="1020"/>
                  </a:lnTo>
                  <a:lnTo>
                    <a:pt x="1448" y="1026"/>
                  </a:lnTo>
                  <a:lnTo>
                    <a:pt x="1452" y="1028"/>
                  </a:lnTo>
                  <a:lnTo>
                    <a:pt x="1458" y="1030"/>
                  </a:lnTo>
                  <a:lnTo>
                    <a:pt x="1478" y="1036"/>
                  </a:lnTo>
                  <a:lnTo>
                    <a:pt x="1474" y="1042"/>
                  </a:lnTo>
                  <a:lnTo>
                    <a:pt x="1468" y="1048"/>
                  </a:lnTo>
                  <a:lnTo>
                    <a:pt x="1454" y="1058"/>
                  </a:lnTo>
                  <a:lnTo>
                    <a:pt x="1438" y="1066"/>
                  </a:lnTo>
                  <a:lnTo>
                    <a:pt x="1422" y="1072"/>
                  </a:lnTo>
                  <a:lnTo>
                    <a:pt x="1408" y="1078"/>
                  </a:lnTo>
                  <a:lnTo>
                    <a:pt x="1396" y="1084"/>
                  </a:lnTo>
                  <a:lnTo>
                    <a:pt x="1392" y="1088"/>
                  </a:lnTo>
                  <a:lnTo>
                    <a:pt x="1390" y="1092"/>
                  </a:lnTo>
                  <a:lnTo>
                    <a:pt x="1390" y="1096"/>
                  </a:lnTo>
                  <a:lnTo>
                    <a:pt x="1392" y="1100"/>
                  </a:lnTo>
                  <a:lnTo>
                    <a:pt x="1406" y="1120"/>
                  </a:lnTo>
                  <a:lnTo>
                    <a:pt x="1420" y="1138"/>
                  </a:lnTo>
                  <a:lnTo>
                    <a:pt x="1436" y="1156"/>
                  </a:lnTo>
                  <a:lnTo>
                    <a:pt x="1426" y="1150"/>
                  </a:lnTo>
                  <a:lnTo>
                    <a:pt x="1402" y="1142"/>
                  </a:lnTo>
                  <a:lnTo>
                    <a:pt x="1388" y="1140"/>
                  </a:lnTo>
                  <a:lnTo>
                    <a:pt x="1376" y="1138"/>
                  </a:lnTo>
                  <a:lnTo>
                    <a:pt x="1364" y="1140"/>
                  </a:lnTo>
                  <a:lnTo>
                    <a:pt x="1360" y="1142"/>
                  </a:lnTo>
                  <a:lnTo>
                    <a:pt x="1356" y="1146"/>
                  </a:lnTo>
                  <a:lnTo>
                    <a:pt x="1354" y="1150"/>
                  </a:lnTo>
                  <a:lnTo>
                    <a:pt x="1352" y="1154"/>
                  </a:lnTo>
                  <a:lnTo>
                    <a:pt x="1354" y="1164"/>
                  </a:lnTo>
                  <a:lnTo>
                    <a:pt x="1358" y="1174"/>
                  </a:lnTo>
                  <a:lnTo>
                    <a:pt x="1368" y="1182"/>
                  </a:lnTo>
                  <a:lnTo>
                    <a:pt x="1382" y="1192"/>
                  </a:lnTo>
                  <a:lnTo>
                    <a:pt x="1398" y="1200"/>
                  </a:lnTo>
                  <a:lnTo>
                    <a:pt x="1418" y="1208"/>
                  </a:lnTo>
                  <a:lnTo>
                    <a:pt x="1440" y="1214"/>
                  </a:lnTo>
                  <a:lnTo>
                    <a:pt x="1430" y="1218"/>
                  </a:lnTo>
                  <a:lnTo>
                    <a:pt x="1416" y="1220"/>
                  </a:lnTo>
                  <a:lnTo>
                    <a:pt x="1402" y="1222"/>
                  </a:lnTo>
                  <a:lnTo>
                    <a:pt x="1388" y="1226"/>
                  </a:lnTo>
                  <a:lnTo>
                    <a:pt x="1378" y="1230"/>
                  </a:lnTo>
                  <a:lnTo>
                    <a:pt x="1376" y="1232"/>
                  </a:lnTo>
                  <a:lnTo>
                    <a:pt x="1374" y="1236"/>
                  </a:lnTo>
                  <a:lnTo>
                    <a:pt x="1374" y="1242"/>
                  </a:lnTo>
                  <a:lnTo>
                    <a:pt x="1376" y="1248"/>
                  </a:lnTo>
                  <a:lnTo>
                    <a:pt x="1380" y="1254"/>
                  </a:lnTo>
                  <a:lnTo>
                    <a:pt x="1388" y="1262"/>
                  </a:lnTo>
                  <a:lnTo>
                    <a:pt x="1370" y="1272"/>
                  </a:lnTo>
                  <a:lnTo>
                    <a:pt x="1360" y="1278"/>
                  </a:lnTo>
                  <a:lnTo>
                    <a:pt x="1354" y="1286"/>
                  </a:lnTo>
                  <a:lnTo>
                    <a:pt x="1354" y="1288"/>
                  </a:lnTo>
                  <a:lnTo>
                    <a:pt x="1354" y="1290"/>
                  </a:lnTo>
                  <a:lnTo>
                    <a:pt x="1360" y="1294"/>
                  </a:lnTo>
                  <a:lnTo>
                    <a:pt x="1368" y="1294"/>
                  </a:lnTo>
                  <a:lnTo>
                    <a:pt x="1380" y="1294"/>
                  </a:lnTo>
                  <a:lnTo>
                    <a:pt x="1396" y="1290"/>
                  </a:lnTo>
                  <a:lnTo>
                    <a:pt x="1418" y="1294"/>
                  </a:lnTo>
                  <a:lnTo>
                    <a:pt x="1386" y="1312"/>
                  </a:lnTo>
                  <a:lnTo>
                    <a:pt x="1378" y="1318"/>
                  </a:lnTo>
                  <a:lnTo>
                    <a:pt x="1372" y="1324"/>
                  </a:lnTo>
                  <a:lnTo>
                    <a:pt x="1368" y="1330"/>
                  </a:lnTo>
                  <a:lnTo>
                    <a:pt x="1368" y="1336"/>
                  </a:lnTo>
                  <a:lnTo>
                    <a:pt x="1368" y="1338"/>
                  </a:lnTo>
                  <a:lnTo>
                    <a:pt x="1370" y="1340"/>
                  </a:lnTo>
                  <a:lnTo>
                    <a:pt x="1376" y="1342"/>
                  </a:lnTo>
                  <a:lnTo>
                    <a:pt x="1384" y="1342"/>
                  </a:lnTo>
                  <a:lnTo>
                    <a:pt x="1392" y="1342"/>
                  </a:lnTo>
                  <a:lnTo>
                    <a:pt x="1410" y="1340"/>
                  </a:lnTo>
                  <a:lnTo>
                    <a:pt x="1418" y="1340"/>
                  </a:lnTo>
                  <a:lnTo>
                    <a:pt x="1422" y="1344"/>
                  </a:lnTo>
                  <a:lnTo>
                    <a:pt x="1422" y="1352"/>
                  </a:lnTo>
                  <a:lnTo>
                    <a:pt x="1420" y="1358"/>
                  </a:lnTo>
                  <a:lnTo>
                    <a:pt x="1416" y="1364"/>
                  </a:lnTo>
                  <a:lnTo>
                    <a:pt x="1412" y="1368"/>
                  </a:lnTo>
                  <a:lnTo>
                    <a:pt x="1404" y="1374"/>
                  </a:lnTo>
                  <a:lnTo>
                    <a:pt x="1398" y="1380"/>
                  </a:lnTo>
                  <a:lnTo>
                    <a:pt x="1404" y="1382"/>
                  </a:lnTo>
                  <a:lnTo>
                    <a:pt x="1410" y="1384"/>
                  </a:lnTo>
                  <a:lnTo>
                    <a:pt x="1420" y="1384"/>
                  </a:lnTo>
                  <a:lnTo>
                    <a:pt x="1430" y="1382"/>
                  </a:lnTo>
                  <a:lnTo>
                    <a:pt x="1438" y="1376"/>
                  </a:lnTo>
                  <a:lnTo>
                    <a:pt x="1448" y="1372"/>
                  </a:lnTo>
                  <a:lnTo>
                    <a:pt x="1458" y="1370"/>
                  </a:lnTo>
                  <a:lnTo>
                    <a:pt x="1466" y="1372"/>
                  </a:lnTo>
                  <a:lnTo>
                    <a:pt x="1472" y="1376"/>
                  </a:lnTo>
                  <a:lnTo>
                    <a:pt x="1478" y="1380"/>
                  </a:lnTo>
                  <a:lnTo>
                    <a:pt x="1472" y="1386"/>
                  </a:lnTo>
                  <a:lnTo>
                    <a:pt x="1464" y="1392"/>
                  </a:lnTo>
                  <a:lnTo>
                    <a:pt x="1446" y="1400"/>
                  </a:lnTo>
                  <a:lnTo>
                    <a:pt x="1438" y="1404"/>
                  </a:lnTo>
                  <a:lnTo>
                    <a:pt x="1432" y="1410"/>
                  </a:lnTo>
                  <a:lnTo>
                    <a:pt x="1428" y="1418"/>
                  </a:lnTo>
                  <a:lnTo>
                    <a:pt x="1430" y="1428"/>
                  </a:lnTo>
                  <a:lnTo>
                    <a:pt x="1436" y="1432"/>
                  </a:lnTo>
                  <a:lnTo>
                    <a:pt x="1444" y="1434"/>
                  </a:lnTo>
                  <a:lnTo>
                    <a:pt x="1462" y="1438"/>
                  </a:lnTo>
                  <a:lnTo>
                    <a:pt x="1478" y="1442"/>
                  </a:lnTo>
                  <a:lnTo>
                    <a:pt x="1486" y="1444"/>
                  </a:lnTo>
                  <a:lnTo>
                    <a:pt x="1494" y="1448"/>
                  </a:lnTo>
                  <a:lnTo>
                    <a:pt x="1490" y="1454"/>
                  </a:lnTo>
                  <a:lnTo>
                    <a:pt x="1484" y="1472"/>
                  </a:lnTo>
                  <a:lnTo>
                    <a:pt x="1478" y="1488"/>
                  </a:lnTo>
                  <a:lnTo>
                    <a:pt x="1480" y="1494"/>
                  </a:lnTo>
                  <a:lnTo>
                    <a:pt x="1482" y="1498"/>
                  </a:lnTo>
                  <a:lnTo>
                    <a:pt x="1492" y="1502"/>
                  </a:lnTo>
                  <a:lnTo>
                    <a:pt x="1500" y="1500"/>
                  </a:lnTo>
                  <a:lnTo>
                    <a:pt x="1510" y="1496"/>
                  </a:lnTo>
                  <a:lnTo>
                    <a:pt x="1518" y="1490"/>
                  </a:lnTo>
                  <a:lnTo>
                    <a:pt x="1532" y="1476"/>
                  </a:lnTo>
                  <a:lnTo>
                    <a:pt x="1536" y="1472"/>
                  </a:lnTo>
                  <a:lnTo>
                    <a:pt x="1540" y="1468"/>
                  </a:lnTo>
                  <a:lnTo>
                    <a:pt x="1540" y="1486"/>
                  </a:lnTo>
                  <a:lnTo>
                    <a:pt x="1544" y="1496"/>
                  </a:lnTo>
                  <a:lnTo>
                    <a:pt x="1548" y="1504"/>
                  </a:lnTo>
                  <a:lnTo>
                    <a:pt x="1554" y="1510"/>
                  </a:lnTo>
                  <a:lnTo>
                    <a:pt x="1560" y="1514"/>
                  </a:lnTo>
                  <a:lnTo>
                    <a:pt x="1566" y="1520"/>
                  </a:lnTo>
                  <a:lnTo>
                    <a:pt x="1568" y="1528"/>
                  </a:lnTo>
                  <a:lnTo>
                    <a:pt x="1564" y="1538"/>
                  </a:lnTo>
                  <a:lnTo>
                    <a:pt x="1564" y="1554"/>
                  </a:lnTo>
                  <a:lnTo>
                    <a:pt x="1566" y="1570"/>
                  </a:lnTo>
                  <a:lnTo>
                    <a:pt x="1568" y="1576"/>
                  </a:lnTo>
                  <a:lnTo>
                    <a:pt x="1572" y="1584"/>
                  </a:lnTo>
                  <a:lnTo>
                    <a:pt x="1576" y="1588"/>
                  </a:lnTo>
                  <a:lnTo>
                    <a:pt x="1582" y="1594"/>
                  </a:lnTo>
                  <a:lnTo>
                    <a:pt x="1596" y="1588"/>
                  </a:lnTo>
                  <a:lnTo>
                    <a:pt x="1606" y="1580"/>
                  </a:lnTo>
                  <a:lnTo>
                    <a:pt x="1614" y="1572"/>
                  </a:lnTo>
                  <a:lnTo>
                    <a:pt x="1620" y="1560"/>
                  </a:lnTo>
                  <a:lnTo>
                    <a:pt x="1622" y="1548"/>
                  </a:lnTo>
                  <a:lnTo>
                    <a:pt x="1624" y="1534"/>
                  </a:lnTo>
                  <a:lnTo>
                    <a:pt x="1626" y="1502"/>
                  </a:lnTo>
                  <a:lnTo>
                    <a:pt x="1626" y="1500"/>
                  </a:lnTo>
                  <a:lnTo>
                    <a:pt x="1628" y="1498"/>
                  </a:lnTo>
                  <a:lnTo>
                    <a:pt x="1632" y="1496"/>
                  </a:lnTo>
                  <a:lnTo>
                    <a:pt x="1640" y="1498"/>
                  </a:lnTo>
                  <a:lnTo>
                    <a:pt x="1648" y="1500"/>
                  </a:lnTo>
                  <a:lnTo>
                    <a:pt x="1664" y="1508"/>
                  </a:lnTo>
                  <a:lnTo>
                    <a:pt x="1672" y="1512"/>
                  </a:lnTo>
                  <a:lnTo>
                    <a:pt x="1676" y="1516"/>
                  </a:lnTo>
                  <a:lnTo>
                    <a:pt x="1678" y="1520"/>
                  </a:lnTo>
                  <a:lnTo>
                    <a:pt x="1678" y="1526"/>
                  </a:lnTo>
                  <a:lnTo>
                    <a:pt x="1676" y="1530"/>
                  </a:lnTo>
                  <a:lnTo>
                    <a:pt x="1670" y="1538"/>
                  </a:lnTo>
                  <a:lnTo>
                    <a:pt x="1662" y="1548"/>
                  </a:lnTo>
                  <a:lnTo>
                    <a:pt x="1652" y="1558"/>
                  </a:lnTo>
                  <a:lnTo>
                    <a:pt x="1644" y="1570"/>
                  </a:lnTo>
                  <a:lnTo>
                    <a:pt x="1642" y="1578"/>
                  </a:lnTo>
                  <a:lnTo>
                    <a:pt x="1642" y="1584"/>
                  </a:lnTo>
                  <a:lnTo>
                    <a:pt x="1644" y="1592"/>
                  </a:lnTo>
                  <a:lnTo>
                    <a:pt x="1646" y="1602"/>
                  </a:lnTo>
                  <a:lnTo>
                    <a:pt x="1658" y="1602"/>
                  </a:lnTo>
                  <a:lnTo>
                    <a:pt x="1668" y="1602"/>
                  </a:lnTo>
                  <a:lnTo>
                    <a:pt x="1676" y="1600"/>
                  </a:lnTo>
                  <a:lnTo>
                    <a:pt x="1684" y="1598"/>
                  </a:lnTo>
                  <a:lnTo>
                    <a:pt x="1698" y="1590"/>
                  </a:lnTo>
                  <a:lnTo>
                    <a:pt x="1710" y="1580"/>
                  </a:lnTo>
                  <a:lnTo>
                    <a:pt x="1720" y="1570"/>
                  </a:lnTo>
                  <a:lnTo>
                    <a:pt x="1732" y="1560"/>
                  </a:lnTo>
                  <a:lnTo>
                    <a:pt x="1746" y="1550"/>
                  </a:lnTo>
                  <a:lnTo>
                    <a:pt x="1754" y="1548"/>
                  </a:lnTo>
                  <a:lnTo>
                    <a:pt x="1764" y="1544"/>
                  </a:lnTo>
                  <a:lnTo>
                    <a:pt x="1770" y="1552"/>
                  </a:lnTo>
                  <a:lnTo>
                    <a:pt x="1772" y="1558"/>
                  </a:lnTo>
                  <a:lnTo>
                    <a:pt x="1770" y="1566"/>
                  </a:lnTo>
                  <a:lnTo>
                    <a:pt x="1766" y="1574"/>
                  </a:lnTo>
                  <a:lnTo>
                    <a:pt x="1756" y="1590"/>
                  </a:lnTo>
                  <a:lnTo>
                    <a:pt x="1746" y="1606"/>
                  </a:lnTo>
                  <a:lnTo>
                    <a:pt x="1734" y="1610"/>
                  </a:lnTo>
                  <a:lnTo>
                    <a:pt x="1720" y="1614"/>
                  </a:lnTo>
                  <a:lnTo>
                    <a:pt x="1694" y="1618"/>
                  </a:lnTo>
                  <a:lnTo>
                    <a:pt x="1680" y="1624"/>
                  </a:lnTo>
                  <a:lnTo>
                    <a:pt x="1666" y="1632"/>
                  </a:lnTo>
                  <a:lnTo>
                    <a:pt x="1654" y="1646"/>
                  </a:lnTo>
                  <a:lnTo>
                    <a:pt x="1642" y="1666"/>
                  </a:lnTo>
                  <a:lnTo>
                    <a:pt x="1658" y="1670"/>
                  </a:lnTo>
                  <a:lnTo>
                    <a:pt x="1672" y="1674"/>
                  </a:lnTo>
                  <a:lnTo>
                    <a:pt x="1684" y="1674"/>
                  </a:lnTo>
                  <a:lnTo>
                    <a:pt x="1694" y="1674"/>
                  </a:lnTo>
                  <a:lnTo>
                    <a:pt x="1704" y="1670"/>
                  </a:lnTo>
                  <a:lnTo>
                    <a:pt x="1710" y="1668"/>
                  </a:lnTo>
                  <a:lnTo>
                    <a:pt x="1724" y="1660"/>
                  </a:lnTo>
                  <a:lnTo>
                    <a:pt x="1732" y="1654"/>
                  </a:lnTo>
                  <a:lnTo>
                    <a:pt x="1736" y="1648"/>
                  </a:lnTo>
                  <a:lnTo>
                    <a:pt x="1742" y="1644"/>
                  </a:lnTo>
                  <a:lnTo>
                    <a:pt x="1748" y="1642"/>
                  </a:lnTo>
                  <a:lnTo>
                    <a:pt x="1748" y="1656"/>
                  </a:lnTo>
                  <a:lnTo>
                    <a:pt x="1748" y="1674"/>
                  </a:lnTo>
                  <a:lnTo>
                    <a:pt x="1750" y="1682"/>
                  </a:lnTo>
                  <a:lnTo>
                    <a:pt x="1752" y="1688"/>
                  </a:lnTo>
                  <a:lnTo>
                    <a:pt x="1756" y="1694"/>
                  </a:lnTo>
                  <a:lnTo>
                    <a:pt x="1760" y="1698"/>
                  </a:lnTo>
                  <a:lnTo>
                    <a:pt x="1770" y="1696"/>
                  </a:lnTo>
                  <a:lnTo>
                    <a:pt x="1776" y="1694"/>
                  </a:lnTo>
                  <a:lnTo>
                    <a:pt x="1790" y="1684"/>
                  </a:lnTo>
                  <a:lnTo>
                    <a:pt x="1792" y="1690"/>
                  </a:lnTo>
                  <a:lnTo>
                    <a:pt x="1792" y="1696"/>
                  </a:lnTo>
                  <a:lnTo>
                    <a:pt x="1786" y="1714"/>
                  </a:lnTo>
                  <a:lnTo>
                    <a:pt x="1784" y="1722"/>
                  </a:lnTo>
                  <a:lnTo>
                    <a:pt x="1782" y="1730"/>
                  </a:lnTo>
                  <a:lnTo>
                    <a:pt x="1784" y="1738"/>
                  </a:lnTo>
                  <a:lnTo>
                    <a:pt x="1788" y="1744"/>
                  </a:lnTo>
                  <a:lnTo>
                    <a:pt x="1796" y="1742"/>
                  </a:lnTo>
                  <a:lnTo>
                    <a:pt x="1800" y="1740"/>
                  </a:lnTo>
                  <a:lnTo>
                    <a:pt x="1808" y="1732"/>
                  </a:lnTo>
                  <a:lnTo>
                    <a:pt x="1812" y="1726"/>
                  </a:lnTo>
                  <a:lnTo>
                    <a:pt x="1814" y="1724"/>
                  </a:lnTo>
                  <a:lnTo>
                    <a:pt x="1822" y="1732"/>
                  </a:lnTo>
                  <a:lnTo>
                    <a:pt x="1832" y="1738"/>
                  </a:lnTo>
                  <a:lnTo>
                    <a:pt x="1840" y="1738"/>
                  </a:lnTo>
                  <a:lnTo>
                    <a:pt x="1850" y="1736"/>
                  </a:lnTo>
                  <a:lnTo>
                    <a:pt x="1854" y="1720"/>
                  </a:lnTo>
                  <a:lnTo>
                    <a:pt x="1854" y="1702"/>
                  </a:lnTo>
                  <a:lnTo>
                    <a:pt x="1852" y="1692"/>
                  </a:lnTo>
                  <a:lnTo>
                    <a:pt x="1848" y="1682"/>
                  </a:lnTo>
                  <a:lnTo>
                    <a:pt x="1844" y="1676"/>
                  </a:lnTo>
                  <a:lnTo>
                    <a:pt x="1836" y="1670"/>
                  </a:lnTo>
                  <a:lnTo>
                    <a:pt x="1842" y="1666"/>
                  </a:lnTo>
                  <a:lnTo>
                    <a:pt x="1846" y="1666"/>
                  </a:lnTo>
                  <a:lnTo>
                    <a:pt x="1858" y="1670"/>
                  </a:lnTo>
                  <a:lnTo>
                    <a:pt x="1872" y="1674"/>
                  </a:lnTo>
                  <a:lnTo>
                    <a:pt x="1878" y="1674"/>
                  </a:lnTo>
                  <a:lnTo>
                    <a:pt x="1882" y="1672"/>
                  </a:lnTo>
                  <a:lnTo>
                    <a:pt x="1884" y="1676"/>
                  </a:lnTo>
                  <a:lnTo>
                    <a:pt x="1886" y="1682"/>
                  </a:lnTo>
                  <a:lnTo>
                    <a:pt x="1886" y="1694"/>
                  </a:lnTo>
                  <a:lnTo>
                    <a:pt x="1884" y="1706"/>
                  </a:lnTo>
                  <a:lnTo>
                    <a:pt x="1880" y="1718"/>
                  </a:lnTo>
                  <a:lnTo>
                    <a:pt x="1878" y="1732"/>
                  </a:lnTo>
                  <a:lnTo>
                    <a:pt x="1878" y="1744"/>
                  </a:lnTo>
                  <a:lnTo>
                    <a:pt x="1878" y="1748"/>
                  </a:lnTo>
                  <a:lnTo>
                    <a:pt x="1880" y="1754"/>
                  </a:lnTo>
                  <a:lnTo>
                    <a:pt x="1884" y="1758"/>
                  </a:lnTo>
                  <a:lnTo>
                    <a:pt x="1890" y="1762"/>
                  </a:lnTo>
                  <a:lnTo>
                    <a:pt x="1900" y="1760"/>
                  </a:lnTo>
                  <a:lnTo>
                    <a:pt x="1908" y="1756"/>
                  </a:lnTo>
                  <a:lnTo>
                    <a:pt x="1916" y="1748"/>
                  </a:lnTo>
                  <a:lnTo>
                    <a:pt x="1922" y="1742"/>
                  </a:lnTo>
                  <a:lnTo>
                    <a:pt x="1934" y="1726"/>
                  </a:lnTo>
                  <a:lnTo>
                    <a:pt x="1942" y="1720"/>
                  </a:lnTo>
                  <a:lnTo>
                    <a:pt x="1952" y="1714"/>
                  </a:lnTo>
                  <a:lnTo>
                    <a:pt x="1952" y="1726"/>
                  </a:lnTo>
                  <a:lnTo>
                    <a:pt x="1954" y="1736"/>
                  </a:lnTo>
                  <a:lnTo>
                    <a:pt x="1960" y="1758"/>
                  </a:lnTo>
                  <a:lnTo>
                    <a:pt x="1962" y="1766"/>
                  </a:lnTo>
                  <a:lnTo>
                    <a:pt x="1958" y="1776"/>
                  </a:lnTo>
                  <a:lnTo>
                    <a:pt x="1950" y="1786"/>
                  </a:lnTo>
                  <a:lnTo>
                    <a:pt x="1936" y="1794"/>
                  </a:lnTo>
                  <a:lnTo>
                    <a:pt x="1936" y="1800"/>
                  </a:lnTo>
                  <a:lnTo>
                    <a:pt x="1938" y="1804"/>
                  </a:lnTo>
                  <a:lnTo>
                    <a:pt x="1944" y="1812"/>
                  </a:lnTo>
                  <a:lnTo>
                    <a:pt x="1954" y="1818"/>
                  </a:lnTo>
                  <a:lnTo>
                    <a:pt x="1962" y="1824"/>
                  </a:lnTo>
                  <a:lnTo>
                    <a:pt x="1970" y="1830"/>
                  </a:lnTo>
                  <a:lnTo>
                    <a:pt x="1972" y="1834"/>
                  </a:lnTo>
                  <a:lnTo>
                    <a:pt x="1974" y="1838"/>
                  </a:lnTo>
                  <a:lnTo>
                    <a:pt x="1974" y="1842"/>
                  </a:lnTo>
                  <a:lnTo>
                    <a:pt x="1974" y="1848"/>
                  </a:lnTo>
                  <a:lnTo>
                    <a:pt x="1972" y="1856"/>
                  </a:lnTo>
                  <a:lnTo>
                    <a:pt x="1966" y="1864"/>
                  </a:lnTo>
                  <a:lnTo>
                    <a:pt x="1972" y="1868"/>
                  </a:lnTo>
                  <a:lnTo>
                    <a:pt x="1976" y="1872"/>
                  </a:lnTo>
                  <a:lnTo>
                    <a:pt x="1980" y="1874"/>
                  </a:lnTo>
                  <a:lnTo>
                    <a:pt x="1986" y="1874"/>
                  </a:lnTo>
                  <a:lnTo>
                    <a:pt x="1996" y="1874"/>
                  </a:lnTo>
                  <a:lnTo>
                    <a:pt x="2006" y="1870"/>
                  </a:lnTo>
                  <a:lnTo>
                    <a:pt x="2034" y="1838"/>
                  </a:lnTo>
                  <a:lnTo>
                    <a:pt x="2030" y="1860"/>
                  </a:lnTo>
                  <a:lnTo>
                    <a:pt x="2028" y="1886"/>
                  </a:lnTo>
                  <a:lnTo>
                    <a:pt x="2028" y="1912"/>
                  </a:lnTo>
                  <a:lnTo>
                    <a:pt x="2032" y="1936"/>
                  </a:lnTo>
                  <a:lnTo>
                    <a:pt x="2030" y="1944"/>
                  </a:lnTo>
                  <a:lnTo>
                    <a:pt x="2028" y="1954"/>
                  </a:lnTo>
                  <a:lnTo>
                    <a:pt x="2030" y="1974"/>
                  </a:lnTo>
                  <a:lnTo>
                    <a:pt x="2028" y="1982"/>
                  </a:lnTo>
                  <a:lnTo>
                    <a:pt x="2022" y="1992"/>
                  </a:lnTo>
                  <a:lnTo>
                    <a:pt x="2014" y="2000"/>
                  </a:lnTo>
                  <a:lnTo>
                    <a:pt x="2000" y="2008"/>
                  </a:lnTo>
                  <a:lnTo>
                    <a:pt x="1992" y="2054"/>
                  </a:lnTo>
                  <a:lnTo>
                    <a:pt x="1988" y="2076"/>
                  </a:lnTo>
                  <a:lnTo>
                    <a:pt x="1982" y="2096"/>
                  </a:lnTo>
                  <a:lnTo>
                    <a:pt x="1972" y="2116"/>
                  </a:lnTo>
                  <a:lnTo>
                    <a:pt x="1960" y="2136"/>
                  </a:lnTo>
                  <a:lnTo>
                    <a:pt x="1950" y="2144"/>
                  </a:lnTo>
                  <a:lnTo>
                    <a:pt x="1942" y="2154"/>
                  </a:lnTo>
                  <a:lnTo>
                    <a:pt x="1930" y="2162"/>
                  </a:lnTo>
                  <a:lnTo>
                    <a:pt x="1918" y="2168"/>
                  </a:lnTo>
                  <a:lnTo>
                    <a:pt x="1914" y="2176"/>
                  </a:lnTo>
                  <a:lnTo>
                    <a:pt x="1908" y="2182"/>
                  </a:lnTo>
                  <a:lnTo>
                    <a:pt x="1894" y="2192"/>
                  </a:lnTo>
                  <a:lnTo>
                    <a:pt x="1876" y="2200"/>
                  </a:lnTo>
                  <a:lnTo>
                    <a:pt x="1856" y="2206"/>
                  </a:lnTo>
                  <a:lnTo>
                    <a:pt x="1832" y="2212"/>
                  </a:lnTo>
                  <a:lnTo>
                    <a:pt x="1806" y="2216"/>
                  </a:lnTo>
                  <a:lnTo>
                    <a:pt x="1752" y="2224"/>
                  </a:lnTo>
                  <a:lnTo>
                    <a:pt x="1696" y="2230"/>
                  </a:lnTo>
                  <a:lnTo>
                    <a:pt x="1670" y="2234"/>
                  </a:lnTo>
                  <a:lnTo>
                    <a:pt x="1646" y="2240"/>
                  </a:lnTo>
                  <a:lnTo>
                    <a:pt x="1622" y="2246"/>
                  </a:lnTo>
                  <a:lnTo>
                    <a:pt x="1602" y="2254"/>
                  </a:lnTo>
                  <a:lnTo>
                    <a:pt x="1586" y="2266"/>
                  </a:lnTo>
                  <a:lnTo>
                    <a:pt x="1580" y="2272"/>
                  </a:lnTo>
                  <a:lnTo>
                    <a:pt x="1574" y="2278"/>
                  </a:lnTo>
                  <a:lnTo>
                    <a:pt x="1578" y="2280"/>
                  </a:lnTo>
                  <a:lnTo>
                    <a:pt x="1584" y="2282"/>
                  </a:lnTo>
                  <a:lnTo>
                    <a:pt x="1602" y="2284"/>
                  </a:lnTo>
                  <a:lnTo>
                    <a:pt x="1624" y="2286"/>
                  </a:lnTo>
                  <a:lnTo>
                    <a:pt x="1652" y="2286"/>
                  </a:lnTo>
                  <a:lnTo>
                    <a:pt x="1702" y="2286"/>
                  </a:lnTo>
                  <a:lnTo>
                    <a:pt x="1732" y="2282"/>
                  </a:lnTo>
                  <a:lnTo>
                    <a:pt x="1740" y="2278"/>
                  </a:lnTo>
                  <a:lnTo>
                    <a:pt x="1748" y="2278"/>
                  </a:lnTo>
                  <a:lnTo>
                    <a:pt x="1756" y="2280"/>
                  </a:lnTo>
                  <a:lnTo>
                    <a:pt x="1764" y="2282"/>
                  </a:lnTo>
                  <a:lnTo>
                    <a:pt x="1782" y="2288"/>
                  </a:lnTo>
                  <a:lnTo>
                    <a:pt x="1790" y="2290"/>
                  </a:lnTo>
                  <a:lnTo>
                    <a:pt x="1800" y="2290"/>
                  </a:lnTo>
                  <a:lnTo>
                    <a:pt x="1820" y="2290"/>
                  </a:lnTo>
                  <a:lnTo>
                    <a:pt x="1844" y="2288"/>
                  </a:lnTo>
                  <a:lnTo>
                    <a:pt x="1888" y="2284"/>
                  </a:lnTo>
                  <a:lnTo>
                    <a:pt x="1910" y="2282"/>
                  </a:lnTo>
                  <a:lnTo>
                    <a:pt x="1930" y="2282"/>
                  </a:lnTo>
                  <a:lnTo>
                    <a:pt x="1950" y="2284"/>
                  </a:lnTo>
                  <a:lnTo>
                    <a:pt x="1968" y="2290"/>
                  </a:lnTo>
                  <a:lnTo>
                    <a:pt x="2060" y="2290"/>
                  </a:lnTo>
                  <a:lnTo>
                    <a:pt x="2148" y="2292"/>
                  </a:lnTo>
                  <a:close/>
                </a:path>
              </a:pathLst>
            </a:custGeom>
            <a:solidFill>
              <a:srgbClr val="2F4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7" name="Freeform 55"/>
            <p:cNvSpPr>
              <a:spLocks noEditPoints="1"/>
            </p:cNvSpPr>
            <p:nvPr userDrawn="1"/>
          </p:nvSpPr>
          <p:spPr bwMode="auto">
            <a:xfrm>
              <a:off x="3264" y="2823"/>
              <a:ext cx="695" cy="666"/>
            </a:xfrm>
            <a:custGeom>
              <a:avLst/>
              <a:gdLst>
                <a:gd name="T0" fmla="*/ 176 w 696"/>
                <a:gd name="T1" fmla="*/ 222 h 676"/>
                <a:gd name="T2" fmla="*/ 186 w 696"/>
                <a:gd name="T3" fmla="*/ 179 h 676"/>
                <a:gd name="T4" fmla="*/ 208 w 696"/>
                <a:gd name="T5" fmla="*/ 146 h 676"/>
                <a:gd name="T6" fmla="*/ 242 w 696"/>
                <a:gd name="T7" fmla="*/ 122 h 676"/>
                <a:gd name="T8" fmla="*/ 290 w 696"/>
                <a:gd name="T9" fmla="*/ 99 h 676"/>
                <a:gd name="T10" fmla="*/ 348 w 696"/>
                <a:gd name="T11" fmla="*/ 95 h 676"/>
                <a:gd name="T12" fmla="*/ 365 w 696"/>
                <a:gd name="T13" fmla="*/ 97 h 676"/>
                <a:gd name="T14" fmla="*/ 415 w 696"/>
                <a:gd name="T15" fmla="*/ 112 h 676"/>
                <a:gd name="T16" fmla="*/ 453 w 696"/>
                <a:gd name="T17" fmla="*/ 135 h 676"/>
                <a:gd name="T18" fmla="*/ 479 w 696"/>
                <a:gd name="T19" fmla="*/ 165 h 676"/>
                <a:gd name="T20" fmla="*/ 493 w 696"/>
                <a:gd name="T21" fmla="*/ 207 h 676"/>
                <a:gd name="T22" fmla="*/ 495 w 696"/>
                <a:gd name="T23" fmla="*/ 236 h 676"/>
                <a:gd name="T24" fmla="*/ 489 w 696"/>
                <a:gd name="T25" fmla="*/ 281 h 676"/>
                <a:gd name="T26" fmla="*/ 471 w 696"/>
                <a:gd name="T27" fmla="*/ 320 h 676"/>
                <a:gd name="T28" fmla="*/ 443 w 696"/>
                <a:gd name="T29" fmla="*/ 350 h 676"/>
                <a:gd name="T30" fmla="*/ 401 w 696"/>
                <a:gd name="T31" fmla="*/ 370 h 676"/>
                <a:gd name="T32" fmla="*/ 348 w 696"/>
                <a:gd name="T33" fmla="*/ 382 h 676"/>
                <a:gd name="T34" fmla="*/ 328 w 696"/>
                <a:gd name="T35" fmla="*/ 382 h 676"/>
                <a:gd name="T36" fmla="*/ 276 w 696"/>
                <a:gd name="T37" fmla="*/ 371 h 676"/>
                <a:gd name="T38" fmla="*/ 232 w 696"/>
                <a:gd name="T39" fmla="*/ 351 h 676"/>
                <a:gd name="T40" fmla="*/ 202 w 696"/>
                <a:gd name="T41" fmla="*/ 320 h 676"/>
                <a:gd name="T42" fmla="*/ 182 w 696"/>
                <a:gd name="T43" fmla="*/ 281 h 676"/>
                <a:gd name="T44" fmla="*/ 176 w 696"/>
                <a:gd name="T45" fmla="*/ 236 h 676"/>
                <a:gd name="T46" fmla="*/ 348 w 696"/>
                <a:gd name="T47" fmla="*/ 480 h 676"/>
                <a:gd name="T48" fmla="*/ 435 w 696"/>
                <a:gd name="T49" fmla="*/ 469 h 676"/>
                <a:gd name="T50" fmla="*/ 527 w 696"/>
                <a:gd name="T51" fmla="*/ 438 h 676"/>
                <a:gd name="T52" fmla="*/ 599 w 696"/>
                <a:gd name="T53" fmla="*/ 392 h 676"/>
                <a:gd name="T54" fmla="*/ 647 w 696"/>
                <a:gd name="T55" fmla="*/ 331 h 676"/>
                <a:gd name="T56" fmla="*/ 671 w 696"/>
                <a:gd name="T57" fmla="*/ 263 h 676"/>
                <a:gd name="T58" fmla="*/ 671 w 696"/>
                <a:gd name="T59" fmla="*/ 213 h 676"/>
                <a:gd name="T60" fmla="*/ 647 w 696"/>
                <a:gd name="T61" fmla="*/ 142 h 676"/>
                <a:gd name="T62" fmla="*/ 597 w 696"/>
                <a:gd name="T63" fmla="*/ 85 h 676"/>
                <a:gd name="T64" fmla="*/ 525 w 696"/>
                <a:gd name="T65" fmla="*/ 33 h 676"/>
                <a:gd name="T66" fmla="*/ 435 w 696"/>
                <a:gd name="T67" fmla="*/ 14 h 676"/>
                <a:gd name="T68" fmla="*/ 348 w 696"/>
                <a:gd name="T69" fmla="*/ 0 h 676"/>
                <a:gd name="T70" fmla="*/ 274 w 696"/>
                <a:gd name="T71" fmla="*/ 6 h 676"/>
                <a:gd name="T72" fmla="*/ 176 w 696"/>
                <a:gd name="T73" fmla="*/ 33 h 676"/>
                <a:gd name="T74" fmla="*/ 96 w 696"/>
                <a:gd name="T75" fmla="*/ 67 h 676"/>
                <a:gd name="T76" fmla="*/ 38 w 696"/>
                <a:gd name="T77" fmla="*/ 120 h 676"/>
                <a:gd name="T78" fmla="*/ 6 w 696"/>
                <a:gd name="T79" fmla="*/ 186 h 676"/>
                <a:gd name="T80" fmla="*/ 0 w 696"/>
                <a:gd name="T81" fmla="*/ 236 h 676"/>
                <a:gd name="T82" fmla="*/ 14 w 696"/>
                <a:gd name="T83" fmla="*/ 311 h 676"/>
                <a:gd name="T84" fmla="*/ 56 w 696"/>
                <a:gd name="T85" fmla="*/ 376 h 676"/>
                <a:gd name="T86" fmla="*/ 122 w 696"/>
                <a:gd name="T87" fmla="*/ 426 h 676"/>
                <a:gd name="T88" fmla="*/ 208 w 696"/>
                <a:gd name="T89" fmla="*/ 462 h 676"/>
                <a:gd name="T90" fmla="*/ 310 w 696"/>
                <a:gd name="T91" fmla="*/ 479 h 6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96" h="676">
                  <a:moveTo>
                    <a:pt x="176" y="334"/>
                  </a:moveTo>
                  <a:lnTo>
                    <a:pt x="176" y="334"/>
                  </a:lnTo>
                  <a:lnTo>
                    <a:pt x="176" y="312"/>
                  </a:lnTo>
                  <a:lnTo>
                    <a:pt x="178" y="292"/>
                  </a:lnTo>
                  <a:lnTo>
                    <a:pt x="182" y="272"/>
                  </a:lnTo>
                  <a:lnTo>
                    <a:pt x="186" y="252"/>
                  </a:lnTo>
                  <a:lnTo>
                    <a:pt x="192" y="236"/>
                  </a:lnTo>
                  <a:lnTo>
                    <a:pt x="200" y="220"/>
                  </a:lnTo>
                  <a:lnTo>
                    <a:pt x="208" y="204"/>
                  </a:lnTo>
                  <a:lnTo>
                    <a:pt x="218" y="190"/>
                  </a:lnTo>
                  <a:lnTo>
                    <a:pt x="230" y="178"/>
                  </a:lnTo>
                  <a:lnTo>
                    <a:pt x="242" y="168"/>
                  </a:lnTo>
                  <a:lnTo>
                    <a:pt x="256" y="158"/>
                  </a:lnTo>
                  <a:lnTo>
                    <a:pt x="272" y="150"/>
                  </a:lnTo>
                  <a:lnTo>
                    <a:pt x="290" y="144"/>
                  </a:lnTo>
                  <a:lnTo>
                    <a:pt x="308" y="140"/>
                  </a:lnTo>
                  <a:lnTo>
                    <a:pt x="328" y="138"/>
                  </a:lnTo>
                  <a:lnTo>
                    <a:pt x="348" y="136"/>
                  </a:lnTo>
                  <a:lnTo>
                    <a:pt x="370" y="138"/>
                  </a:lnTo>
                  <a:lnTo>
                    <a:pt x="388" y="140"/>
                  </a:lnTo>
                  <a:lnTo>
                    <a:pt x="406" y="144"/>
                  </a:lnTo>
                  <a:lnTo>
                    <a:pt x="422" y="150"/>
                  </a:lnTo>
                  <a:lnTo>
                    <a:pt x="438" y="158"/>
                  </a:lnTo>
                  <a:lnTo>
                    <a:pt x="452" y="166"/>
                  </a:lnTo>
                  <a:lnTo>
                    <a:pt x="464" y="176"/>
                  </a:lnTo>
                  <a:lnTo>
                    <a:pt x="476" y="188"/>
                  </a:lnTo>
                  <a:lnTo>
                    <a:pt x="486" y="202"/>
                  </a:lnTo>
                  <a:lnTo>
                    <a:pt x="494" y="216"/>
                  </a:lnTo>
                  <a:lnTo>
                    <a:pt x="502" y="232"/>
                  </a:lnTo>
                  <a:lnTo>
                    <a:pt x="508" y="250"/>
                  </a:lnTo>
                  <a:lnTo>
                    <a:pt x="512" y="270"/>
                  </a:lnTo>
                  <a:lnTo>
                    <a:pt x="516" y="290"/>
                  </a:lnTo>
                  <a:lnTo>
                    <a:pt x="518" y="310"/>
                  </a:lnTo>
                  <a:lnTo>
                    <a:pt x="518" y="334"/>
                  </a:lnTo>
                  <a:lnTo>
                    <a:pt x="518" y="356"/>
                  </a:lnTo>
                  <a:lnTo>
                    <a:pt x="516" y="376"/>
                  </a:lnTo>
                  <a:lnTo>
                    <a:pt x="512" y="396"/>
                  </a:lnTo>
                  <a:lnTo>
                    <a:pt x="508" y="414"/>
                  </a:lnTo>
                  <a:lnTo>
                    <a:pt x="502" y="432"/>
                  </a:lnTo>
                  <a:lnTo>
                    <a:pt x="494" y="450"/>
                  </a:lnTo>
                  <a:lnTo>
                    <a:pt x="486" y="466"/>
                  </a:lnTo>
                  <a:lnTo>
                    <a:pt x="476" y="480"/>
                  </a:lnTo>
                  <a:lnTo>
                    <a:pt x="466" y="492"/>
                  </a:lnTo>
                  <a:lnTo>
                    <a:pt x="452" y="504"/>
                  </a:lnTo>
                  <a:lnTo>
                    <a:pt x="438" y="514"/>
                  </a:lnTo>
                  <a:lnTo>
                    <a:pt x="424" y="522"/>
                  </a:lnTo>
                  <a:lnTo>
                    <a:pt x="406" y="530"/>
                  </a:lnTo>
                  <a:lnTo>
                    <a:pt x="388" y="534"/>
                  </a:lnTo>
                  <a:lnTo>
                    <a:pt x="370" y="538"/>
                  </a:lnTo>
                  <a:lnTo>
                    <a:pt x="348" y="538"/>
                  </a:lnTo>
                  <a:lnTo>
                    <a:pt x="328" y="538"/>
                  </a:lnTo>
                  <a:lnTo>
                    <a:pt x="310" y="534"/>
                  </a:lnTo>
                  <a:lnTo>
                    <a:pt x="292" y="530"/>
                  </a:lnTo>
                  <a:lnTo>
                    <a:pt x="276" y="524"/>
                  </a:lnTo>
                  <a:lnTo>
                    <a:pt x="260" y="514"/>
                  </a:lnTo>
                  <a:lnTo>
                    <a:pt x="246" y="504"/>
                  </a:lnTo>
                  <a:lnTo>
                    <a:pt x="232" y="494"/>
                  </a:lnTo>
                  <a:lnTo>
                    <a:pt x="220" y="480"/>
                  </a:lnTo>
                  <a:lnTo>
                    <a:pt x="210" y="466"/>
                  </a:lnTo>
                  <a:lnTo>
                    <a:pt x="202" y="450"/>
                  </a:lnTo>
                  <a:lnTo>
                    <a:pt x="194" y="434"/>
                  </a:lnTo>
                  <a:lnTo>
                    <a:pt x="188" y="416"/>
                  </a:lnTo>
                  <a:lnTo>
                    <a:pt x="182" y="396"/>
                  </a:lnTo>
                  <a:lnTo>
                    <a:pt x="178" y="376"/>
                  </a:lnTo>
                  <a:lnTo>
                    <a:pt x="176" y="356"/>
                  </a:lnTo>
                  <a:lnTo>
                    <a:pt x="176" y="334"/>
                  </a:lnTo>
                  <a:close/>
                  <a:moveTo>
                    <a:pt x="348" y="676"/>
                  </a:moveTo>
                  <a:lnTo>
                    <a:pt x="348" y="676"/>
                  </a:lnTo>
                  <a:lnTo>
                    <a:pt x="386" y="674"/>
                  </a:lnTo>
                  <a:lnTo>
                    <a:pt x="424" y="668"/>
                  </a:lnTo>
                  <a:lnTo>
                    <a:pt x="458" y="660"/>
                  </a:lnTo>
                  <a:lnTo>
                    <a:pt x="490" y="648"/>
                  </a:lnTo>
                  <a:lnTo>
                    <a:pt x="520" y="634"/>
                  </a:lnTo>
                  <a:lnTo>
                    <a:pt x="550" y="618"/>
                  </a:lnTo>
                  <a:lnTo>
                    <a:pt x="576" y="598"/>
                  </a:lnTo>
                  <a:lnTo>
                    <a:pt x="600" y="576"/>
                  </a:lnTo>
                  <a:lnTo>
                    <a:pt x="622" y="552"/>
                  </a:lnTo>
                  <a:lnTo>
                    <a:pt x="640" y="524"/>
                  </a:lnTo>
                  <a:lnTo>
                    <a:pt x="656" y="496"/>
                  </a:lnTo>
                  <a:lnTo>
                    <a:pt x="670" y="466"/>
                  </a:lnTo>
                  <a:lnTo>
                    <a:pt x="680" y="436"/>
                  </a:lnTo>
                  <a:lnTo>
                    <a:pt x="688" y="402"/>
                  </a:lnTo>
                  <a:lnTo>
                    <a:pt x="694" y="368"/>
                  </a:lnTo>
                  <a:lnTo>
                    <a:pt x="696" y="334"/>
                  </a:lnTo>
                  <a:lnTo>
                    <a:pt x="694" y="298"/>
                  </a:lnTo>
                  <a:lnTo>
                    <a:pt x="688" y="262"/>
                  </a:lnTo>
                  <a:lnTo>
                    <a:pt x="680" y="230"/>
                  </a:lnTo>
                  <a:lnTo>
                    <a:pt x="670" y="198"/>
                  </a:lnTo>
                  <a:lnTo>
                    <a:pt x="656" y="168"/>
                  </a:lnTo>
                  <a:lnTo>
                    <a:pt x="640" y="140"/>
                  </a:lnTo>
                  <a:lnTo>
                    <a:pt x="620" y="116"/>
                  </a:lnTo>
                  <a:lnTo>
                    <a:pt x="600" y="92"/>
                  </a:lnTo>
                  <a:lnTo>
                    <a:pt x="576" y="72"/>
                  </a:lnTo>
                  <a:lnTo>
                    <a:pt x="548" y="52"/>
                  </a:lnTo>
                  <a:lnTo>
                    <a:pt x="520" y="36"/>
                  </a:lnTo>
                  <a:lnTo>
                    <a:pt x="490" y="24"/>
                  </a:lnTo>
                  <a:lnTo>
                    <a:pt x="458" y="14"/>
                  </a:lnTo>
                  <a:lnTo>
                    <a:pt x="422" y="6"/>
                  </a:lnTo>
                  <a:lnTo>
                    <a:pt x="386" y="0"/>
                  </a:lnTo>
                  <a:lnTo>
                    <a:pt x="348" y="0"/>
                  </a:lnTo>
                  <a:lnTo>
                    <a:pt x="310" y="0"/>
                  </a:lnTo>
                  <a:lnTo>
                    <a:pt x="274" y="6"/>
                  </a:lnTo>
                  <a:lnTo>
                    <a:pt x="238" y="12"/>
                  </a:lnTo>
                  <a:lnTo>
                    <a:pt x="206" y="24"/>
                  </a:lnTo>
                  <a:lnTo>
                    <a:pt x="176" y="36"/>
                  </a:lnTo>
                  <a:lnTo>
                    <a:pt x="146" y="52"/>
                  </a:lnTo>
                  <a:lnTo>
                    <a:pt x="120" y="70"/>
                  </a:lnTo>
                  <a:lnTo>
                    <a:pt x="96" y="90"/>
                  </a:lnTo>
                  <a:lnTo>
                    <a:pt x="74" y="114"/>
                  </a:lnTo>
                  <a:lnTo>
                    <a:pt x="54" y="140"/>
                  </a:lnTo>
                  <a:lnTo>
                    <a:pt x="38" y="166"/>
                  </a:lnTo>
                  <a:lnTo>
                    <a:pt x="24" y="196"/>
                  </a:lnTo>
                  <a:lnTo>
                    <a:pt x="14" y="228"/>
                  </a:lnTo>
                  <a:lnTo>
                    <a:pt x="6" y="262"/>
                  </a:lnTo>
                  <a:lnTo>
                    <a:pt x="0" y="296"/>
                  </a:lnTo>
                  <a:lnTo>
                    <a:pt x="0" y="334"/>
                  </a:lnTo>
                  <a:lnTo>
                    <a:pt x="0" y="370"/>
                  </a:lnTo>
                  <a:lnTo>
                    <a:pt x="6" y="406"/>
                  </a:lnTo>
                  <a:lnTo>
                    <a:pt x="14" y="438"/>
                  </a:lnTo>
                  <a:lnTo>
                    <a:pt x="24" y="470"/>
                  </a:lnTo>
                  <a:lnTo>
                    <a:pt x="38" y="500"/>
                  </a:lnTo>
                  <a:lnTo>
                    <a:pt x="56" y="530"/>
                  </a:lnTo>
                  <a:lnTo>
                    <a:pt x="74" y="556"/>
                  </a:lnTo>
                  <a:lnTo>
                    <a:pt x="96" y="580"/>
                  </a:lnTo>
                  <a:lnTo>
                    <a:pt x="122" y="600"/>
                  </a:lnTo>
                  <a:lnTo>
                    <a:pt x="148" y="620"/>
                  </a:lnTo>
                  <a:lnTo>
                    <a:pt x="176" y="636"/>
                  </a:lnTo>
                  <a:lnTo>
                    <a:pt x="208" y="650"/>
                  </a:lnTo>
                  <a:lnTo>
                    <a:pt x="240" y="662"/>
                  </a:lnTo>
                  <a:lnTo>
                    <a:pt x="274" y="670"/>
                  </a:lnTo>
                  <a:lnTo>
                    <a:pt x="310" y="674"/>
                  </a:lnTo>
                  <a:lnTo>
                    <a:pt x="348" y="6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8" name="Freeform 56"/>
            <p:cNvSpPr>
              <a:spLocks/>
            </p:cNvSpPr>
            <p:nvPr userDrawn="1"/>
          </p:nvSpPr>
          <p:spPr bwMode="auto">
            <a:xfrm>
              <a:off x="4065" y="2823"/>
              <a:ext cx="481" cy="666"/>
            </a:xfrm>
            <a:custGeom>
              <a:avLst/>
              <a:gdLst>
                <a:gd name="T0" fmla="*/ 435 w 480"/>
                <a:gd name="T1" fmla="*/ 96 h 676"/>
                <a:gd name="T2" fmla="*/ 347 w 480"/>
                <a:gd name="T3" fmla="*/ 90 h 676"/>
                <a:gd name="T4" fmla="*/ 317 w 480"/>
                <a:gd name="T5" fmla="*/ 89 h 676"/>
                <a:gd name="T6" fmla="*/ 271 w 480"/>
                <a:gd name="T7" fmla="*/ 90 h 676"/>
                <a:gd name="T8" fmla="*/ 210 w 480"/>
                <a:gd name="T9" fmla="*/ 95 h 676"/>
                <a:gd name="T10" fmla="*/ 186 w 480"/>
                <a:gd name="T11" fmla="*/ 106 h 676"/>
                <a:gd name="T12" fmla="*/ 178 w 480"/>
                <a:gd name="T13" fmla="*/ 126 h 676"/>
                <a:gd name="T14" fmla="*/ 178 w 480"/>
                <a:gd name="T15" fmla="*/ 130 h 676"/>
                <a:gd name="T16" fmla="*/ 188 w 480"/>
                <a:gd name="T17" fmla="*/ 145 h 676"/>
                <a:gd name="T18" fmla="*/ 220 w 480"/>
                <a:gd name="T19" fmla="*/ 162 h 676"/>
                <a:gd name="T20" fmla="*/ 287 w 480"/>
                <a:gd name="T21" fmla="*/ 180 h 676"/>
                <a:gd name="T22" fmla="*/ 339 w 480"/>
                <a:gd name="T23" fmla="*/ 201 h 676"/>
                <a:gd name="T24" fmla="*/ 393 w 480"/>
                <a:gd name="T25" fmla="*/ 224 h 676"/>
                <a:gd name="T26" fmla="*/ 447 w 480"/>
                <a:gd name="T27" fmla="*/ 252 h 676"/>
                <a:gd name="T28" fmla="*/ 469 w 480"/>
                <a:gd name="T29" fmla="*/ 271 h 676"/>
                <a:gd name="T30" fmla="*/ 487 w 480"/>
                <a:gd name="T31" fmla="*/ 291 h 676"/>
                <a:gd name="T32" fmla="*/ 499 w 480"/>
                <a:gd name="T33" fmla="*/ 316 h 676"/>
                <a:gd name="T34" fmla="*/ 503 w 480"/>
                <a:gd name="T35" fmla="*/ 342 h 676"/>
                <a:gd name="T36" fmla="*/ 503 w 480"/>
                <a:gd name="T37" fmla="*/ 358 h 676"/>
                <a:gd name="T38" fmla="*/ 493 w 480"/>
                <a:gd name="T39" fmla="*/ 388 h 676"/>
                <a:gd name="T40" fmla="*/ 473 w 480"/>
                <a:gd name="T41" fmla="*/ 414 h 676"/>
                <a:gd name="T42" fmla="*/ 445 w 480"/>
                <a:gd name="T43" fmla="*/ 433 h 676"/>
                <a:gd name="T44" fmla="*/ 409 w 480"/>
                <a:gd name="T45" fmla="*/ 452 h 676"/>
                <a:gd name="T46" fmla="*/ 365 w 480"/>
                <a:gd name="T47" fmla="*/ 466 h 676"/>
                <a:gd name="T48" fmla="*/ 315 w 480"/>
                <a:gd name="T49" fmla="*/ 474 h 676"/>
                <a:gd name="T50" fmla="*/ 234 w 480"/>
                <a:gd name="T51" fmla="*/ 479 h 676"/>
                <a:gd name="T52" fmla="*/ 204 w 480"/>
                <a:gd name="T53" fmla="*/ 480 h 676"/>
                <a:gd name="T54" fmla="*/ 150 w 480"/>
                <a:gd name="T55" fmla="*/ 479 h 676"/>
                <a:gd name="T56" fmla="*/ 58 w 480"/>
                <a:gd name="T57" fmla="*/ 467 h 676"/>
                <a:gd name="T58" fmla="*/ 12 w 480"/>
                <a:gd name="T59" fmla="*/ 362 h 676"/>
                <a:gd name="T60" fmla="*/ 54 w 480"/>
                <a:gd name="T61" fmla="*/ 370 h 676"/>
                <a:gd name="T62" fmla="*/ 130 w 480"/>
                <a:gd name="T63" fmla="*/ 385 h 676"/>
                <a:gd name="T64" fmla="*/ 184 w 480"/>
                <a:gd name="T65" fmla="*/ 391 h 676"/>
                <a:gd name="T66" fmla="*/ 210 w 480"/>
                <a:gd name="T67" fmla="*/ 392 h 676"/>
                <a:gd name="T68" fmla="*/ 267 w 480"/>
                <a:gd name="T69" fmla="*/ 389 h 676"/>
                <a:gd name="T70" fmla="*/ 297 w 480"/>
                <a:gd name="T71" fmla="*/ 380 h 676"/>
                <a:gd name="T72" fmla="*/ 319 w 480"/>
                <a:gd name="T73" fmla="*/ 366 h 676"/>
                <a:gd name="T74" fmla="*/ 327 w 480"/>
                <a:gd name="T75" fmla="*/ 347 h 676"/>
                <a:gd name="T76" fmla="*/ 327 w 480"/>
                <a:gd name="T77" fmla="*/ 341 h 676"/>
                <a:gd name="T78" fmla="*/ 317 w 480"/>
                <a:gd name="T79" fmla="*/ 327 h 676"/>
                <a:gd name="T80" fmla="*/ 289 w 480"/>
                <a:gd name="T81" fmla="*/ 310 h 676"/>
                <a:gd name="T82" fmla="*/ 222 w 480"/>
                <a:gd name="T83" fmla="*/ 291 h 676"/>
                <a:gd name="T84" fmla="*/ 168 w 480"/>
                <a:gd name="T85" fmla="*/ 271 h 676"/>
                <a:gd name="T86" fmla="*/ 110 w 480"/>
                <a:gd name="T87" fmla="*/ 245 h 676"/>
                <a:gd name="T88" fmla="*/ 56 w 480"/>
                <a:gd name="T89" fmla="*/ 213 h 676"/>
                <a:gd name="T90" fmla="*/ 34 w 480"/>
                <a:gd name="T91" fmla="*/ 194 h 676"/>
                <a:gd name="T92" fmla="*/ 16 w 480"/>
                <a:gd name="T93" fmla="*/ 170 h 676"/>
                <a:gd name="T94" fmla="*/ 4 w 480"/>
                <a:gd name="T95" fmla="*/ 149 h 676"/>
                <a:gd name="T96" fmla="*/ 0 w 480"/>
                <a:gd name="T97" fmla="*/ 126 h 676"/>
                <a:gd name="T98" fmla="*/ 2 w 480"/>
                <a:gd name="T99" fmla="*/ 108 h 676"/>
                <a:gd name="T100" fmla="*/ 12 w 480"/>
                <a:gd name="T101" fmla="*/ 85 h 676"/>
                <a:gd name="T102" fmla="*/ 32 w 480"/>
                <a:gd name="T103" fmla="*/ 61 h 676"/>
                <a:gd name="T104" fmla="*/ 60 w 480"/>
                <a:gd name="T105" fmla="*/ 33 h 676"/>
                <a:gd name="T106" fmla="*/ 94 w 480"/>
                <a:gd name="T107" fmla="*/ 33 h 676"/>
                <a:gd name="T108" fmla="*/ 136 w 480"/>
                <a:gd name="T109" fmla="*/ 18 h 676"/>
                <a:gd name="T110" fmla="*/ 184 w 480"/>
                <a:gd name="T111" fmla="*/ 6 h 676"/>
                <a:gd name="T112" fmla="*/ 236 w 480"/>
                <a:gd name="T113" fmla="*/ 0 h 676"/>
                <a:gd name="T114" fmla="*/ 287 w 480"/>
                <a:gd name="T115" fmla="*/ 0 h 676"/>
                <a:gd name="T116" fmla="*/ 361 w 480"/>
                <a:gd name="T117" fmla="*/ 2 h 676"/>
                <a:gd name="T118" fmla="*/ 435 w 480"/>
                <a:gd name="T119" fmla="*/ 96 h 67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80" h="676">
                  <a:moveTo>
                    <a:pt x="412" y="138"/>
                  </a:moveTo>
                  <a:lnTo>
                    <a:pt x="412" y="138"/>
                  </a:lnTo>
                  <a:lnTo>
                    <a:pt x="352" y="128"/>
                  </a:lnTo>
                  <a:lnTo>
                    <a:pt x="324" y="126"/>
                  </a:lnTo>
                  <a:lnTo>
                    <a:pt x="294" y="124"/>
                  </a:lnTo>
                  <a:lnTo>
                    <a:pt x="270" y="124"/>
                  </a:lnTo>
                  <a:lnTo>
                    <a:pt x="248" y="126"/>
                  </a:lnTo>
                  <a:lnTo>
                    <a:pt x="228" y="130"/>
                  </a:lnTo>
                  <a:lnTo>
                    <a:pt x="210" y="136"/>
                  </a:lnTo>
                  <a:lnTo>
                    <a:pt x="196" y="144"/>
                  </a:lnTo>
                  <a:lnTo>
                    <a:pt x="186" y="152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8" y="180"/>
                  </a:lnTo>
                  <a:lnTo>
                    <a:pt x="180" y="188"/>
                  </a:lnTo>
                  <a:lnTo>
                    <a:pt x="188" y="202"/>
                  </a:lnTo>
                  <a:lnTo>
                    <a:pt x="202" y="214"/>
                  </a:lnTo>
                  <a:lnTo>
                    <a:pt x="220" y="228"/>
                  </a:lnTo>
                  <a:lnTo>
                    <a:pt x="240" y="242"/>
                  </a:lnTo>
                  <a:lnTo>
                    <a:pt x="264" y="254"/>
                  </a:lnTo>
                  <a:lnTo>
                    <a:pt x="316" y="282"/>
                  </a:lnTo>
                  <a:lnTo>
                    <a:pt x="342" y="298"/>
                  </a:lnTo>
                  <a:lnTo>
                    <a:pt x="370" y="314"/>
                  </a:lnTo>
                  <a:lnTo>
                    <a:pt x="398" y="332"/>
                  </a:lnTo>
                  <a:lnTo>
                    <a:pt x="424" y="354"/>
                  </a:lnTo>
                  <a:lnTo>
                    <a:pt x="436" y="366"/>
                  </a:lnTo>
                  <a:lnTo>
                    <a:pt x="446" y="380"/>
                  </a:lnTo>
                  <a:lnTo>
                    <a:pt x="456" y="394"/>
                  </a:lnTo>
                  <a:lnTo>
                    <a:pt x="464" y="410"/>
                  </a:lnTo>
                  <a:lnTo>
                    <a:pt x="472" y="426"/>
                  </a:lnTo>
                  <a:lnTo>
                    <a:pt x="476" y="444"/>
                  </a:lnTo>
                  <a:lnTo>
                    <a:pt x="480" y="462"/>
                  </a:lnTo>
                  <a:lnTo>
                    <a:pt x="480" y="482"/>
                  </a:lnTo>
                  <a:lnTo>
                    <a:pt x="480" y="504"/>
                  </a:lnTo>
                  <a:lnTo>
                    <a:pt x="476" y="526"/>
                  </a:lnTo>
                  <a:lnTo>
                    <a:pt x="470" y="546"/>
                  </a:lnTo>
                  <a:lnTo>
                    <a:pt x="460" y="564"/>
                  </a:lnTo>
                  <a:lnTo>
                    <a:pt x="450" y="582"/>
                  </a:lnTo>
                  <a:lnTo>
                    <a:pt x="436" y="598"/>
                  </a:lnTo>
                  <a:lnTo>
                    <a:pt x="422" y="612"/>
                  </a:lnTo>
                  <a:lnTo>
                    <a:pt x="404" y="626"/>
                  </a:lnTo>
                  <a:lnTo>
                    <a:pt x="386" y="636"/>
                  </a:lnTo>
                  <a:lnTo>
                    <a:pt x="364" y="648"/>
                  </a:lnTo>
                  <a:lnTo>
                    <a:pt x="342" y="656"/>
                  </a:lnTo>
                  <a:lnTo>
                    <a:pt x="318" y="662"/>
                  </a:lnTo>
                  <a:lnTo>
                    <a:pt x="292" y="668"/>
                  </a:lnTo>
                  <a:lnTo>
                    <a:pt x="264" y="672"/>
                  </a:lnTo>
                  <a:lnTo>
                    <a:pt x="234" y="674"/>
                  </a:lnTo>
                  <a:lnTo>
                    <a:pt x="204" y="676"/>
                  </a:lnTo>
                  <a:lnTo>
                    <a:pt x="176" y="674"/>
                  </a:lnTo>
                  <a:lnTo>
                    <a:pt x="150" y="674"/>
                  </a:lnTo>
                  <a:lnTo>
                    <a:pt x="104" y="666"/>
                  </a:lnTo>
                  <a:lnTo>
                    <a:pt x="58" y="658"/>
                  </a:lnTo>
                  <a:lnTo>
                    <a:pt x="12" y="646"/>
                  </a:lnTo>
                  <a:lnTo>
                    <a:pt x="12" y="510"/>
                  </a:lnTo>
                  <a:lnTo>
                    <a:pt x="54" y="522"/>
                  </a:lnTo>
                  <a:lnTo>
                    <a:pt x="104" y="536"/>
                  </a:lnTo>
                  <a:lnTo>
                    <a:pt x="130" y="542"/>
                  </a:lnTo>
                  <a:lnTo>
                    <a:pt x="156" y="546"/>
                  </a:lnTo>
                  <a:lnTo>
                    <a:pt x="184" y="550"/>
                  </a:lnTo>
                  <a:lnTo>
                    <a:pt x="210" y="552"/>
                  </a:lnTo>
                  <a:lnTo>
                    <a:pt x="228" y="550"/>
                  </a:lnTo>
                  <a:lnTo>
                    <a:pt x="244" y="548"/>
                  </a:lnTo>
                  <a:lnTo>
                    <a:pt x="260" y="542"/>
                  </a:lnTo>
                  <a:lnTo>
                    <a:pt x="274" y="536"/>
                  </a:lnTo>
                  <a:lnTo>
                    <a:pt x="286" y="526"/>
                  </a:lnTo>
                  <a:lnTo>
                    <a:pt x="296" y="516"/>
                  </a:lnTo>
                  <a:lnTo>
                    <a:pt x="302" y="502"/>
                  </a:lnTo>
                  <a:lnTo>
                    <a:pt x="304" y="488"/>
                  </a:lnTo>
                  <a:lnTo>
                    <a:pt x="304" y="480"/>
                  </a:lnTo>
                  <a:lnTo>
                    <a:pt x="302" y="474"/>
                  </a:lnTo>
                  <a:lnTo>
                    <a:pt x="294" y="460"/>
                  </a:lnTo>
                  <a:lnTo>
                    <a:pt x="282" y="448"/>
                  </a:lnTo>
                  <a:lnTo>
                    <a:pt x="266" y="436"/>
                  </a:lnTo>
                  <a:lnTo>
                    <a:pt x="246" y="424"/>
                  </a:lnTo>
                  <a:lnTo>
                    <a:pt x="222" y="410"/>
                  </a:lnTo>
                  <a:lnTo>
                    <a:pt x="168" y="380"/>
                  </a:lnTo>
                  <a:lnTo>
                    <a:pt x="138" y="364"/>
                  </a:lnTo>
                  <a:lnTo>
                    <a:pt x="110" y="346"/>
                  </a:lnTo>
                  <a:lnTo>
                    <a:pt x="82" y="324"/>
                  </a:lnTo>
                  <a:lnTo>
                    <a:pt x="56" y="298"/>
                  </a:lnTo>
                  <a:lnTo>
                    <a:pt x="44" y="286"/>
                  </a:lnTo>
                  <a:lnTo>
                    <a:pt x="34" y="272"/>
                  </a:lnTo>
                  <a:lnTo>
                    <a:pt x="24" y="256"/>
                  </a:lnTo>
                  <a:lnTo>
                    <a:pt x="16" y="240"/>
                  </a:lnTo>
                  <a:lnTo>
                    <a:pt x="10" y="224"/>
                  </a:lnTo>
                  <a:lnTo>
                    <a:pt x="4" y="208"/>
                  </a:lnTo>
                  <a:lnTo>
                    <a:pt x="2" y="192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6" y="134"/>
                  </a:lnTo>
                  <a:lnTo>
                    <a:pt x="12" y="116"/>
                  </a:lnTo>
                  <a:lnTo>
                    <a:pt x="20" y="100"/>
                  </a:lnTo>
                  <a:lnTo>
                    <a:pt x="32" y="84"/>
                  </a:lnTo>
                  <a:lnTo>
                    <a:pt x="44" y="70"/>
                  </a:lnTo>
                  <a:lnTo>
                    <a:pt x="60" y="56"/>
                  </a:lnTo>
                  <a:lnTo>
                    <a:pt x="76" y="44"/>
                  </a:lnTo>
                  <a:lnTo>
                    <a:pt x="94" y="34"/>
                  </a:lnTo>
                  <a:lnTo>
                    <a:pt x="114" y="24"/>
                  </a:lnTo>
                  <a:lnTo>
                    <a:pt x="136" y="18"/>
                  </a:lnTo>
                  <a:lnTo>
                    <a:pt x="160" y="10"/>
                  </a:lnTo>
                  <a:lnTo>
                    <a:pt x="184" y="6"/>
                  </a:lnTo>
                  <a:lnTo>
                    <a:pt x="210" y="2"/>
                  </a:lnTo>
                  <a:lnTo>
                    <a:pt x="236" y="0"/>
                  </a:lnTo>
                  <a:lnTo>
                    <a:pt x="264" y="0"/>
                  </a:lnTo>
                  <a:lnTo>
                    <a:pt x="302" y="0"/>
                  </a:lnTo>
                  <a:lnTo>
                    <a:pt x="338" y="2"/>
                  </a:lnTo>
                  <a:lnTo>
                    <a:pt x="412" y="10"/>
                  </a:lnTo>
                  <a:lnTo>
                    <a:pt x="412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9" name="Freeform 57"/>
            <p:cNvSpPr>
              <a:spLocks/>
            </p:cNvSpPr>
            <p:nvPr userDrawn="1"/>
          </p:nvSpPr>
          <p:spPr bwMode="auto">
            <a:xfrm>
              <a:off x="1528" y="2584"/>
              <a:ext cx="240" cy="879"/>
            </a:xfrm>
            <a:custGeom>
              <a:avLst/>
              <a:gdLst>
                <a:gd name="T0" fmla="*/ 12 w 250"/>
                <a:gd name="T1" fmla="*/ 669 h 890"/>
                <a:gd name="T2" fmla="*/ 12 w 250"/>
                <a:gd name="T3" fmla="*/ 669 h 890"/>
                <a:gd name="T4" fmla="*/ 12 w 250"/>
                <a:gd name="T5" fmla="*/ 591 h 890"/>
                <a:gd name="T6" fmla="*/ 12 w 250"/>
                <a:gd name="T7" fmla="*/ 496 h 890"/>
                <a:gd name="T8" fmla="*/ 12 w 250"/>
                <a:gd name="T9" fmla="*/ 237 h 890"/>
                <a:gd name="T10" fmla="*/ 12 w 250"/>
                <a:gd name="T11" fmla="*/ 237 h 890"/>
                <a:gd name="T12" fmla="*/ 12 w 250"/>
                <a:gd name="T13" fmla="*/ 170 h 890"/>
                <a:gd name="T14" fmla="*/ 12 w 250"/>
                <a:gd name="T15" fmla="*/ 109 h 890"/>
                <a:gd name="T16" fmla="*/ 12 w 250"/>
                <a:gd name="T17" fmla="*/ 49 h 890"/>
                <a:gd name="T18" fmla="*/ 0 w 250"/>
                <a:gd name="T19" fmla="*/ 0 h 890"/>
                <a:gd name="T20" fmla="*/ 90 w 250"/>
                <a:gd name="T21" fmla="*/ 0 h 890"/>
                <a:gd name="T22" fmla="*/ 90 w 250"/>
                <a:gd name="T23" fmla="*/ 0 h 890"/>
                <a:gd name="T24" fmla="*/ 90 w 250"/>
                <a:gd name="T25" fmla="*/ 40 h 890"/>
                <a:gd name="T26" fmla="*/ 88 w 250"/>
                <a:gd name="T27" fmla="*/ 91 h 890"/>
                <a:gd name="T28" fmla="*/ 88 w 250"/>
                <a:gd name="T29" fmla="*/ 134 h 890"/>
                <a:gd name="T30" fmla="*/ 88 w 250"/>
                <a:gd name="T31" fmla="*/ 190 h 890"/>
                <a:gd name="T32" fmla="*/ 88 w 250"/>
                <a:gd name="T33" fmla="*/ 434 h 890"/>
                <a:gd name="T34" fmla="*/ 88 w 250"/>
                <a:gd name="T35" fmla="*/ 434 h 890"/>
                <a:gd name="T36" fmla="*/ 88 w 250"/>
                <a:gd name="T37" fmla="*/ 492 h 890"/>
                <a:gd name="T38" fmla="*/ 91 w 250"/>
                <a:gd name="T39" fmla="*/ 553 h 890"/>
                <a:gd name="T40" fmla="*/ 94 w 250"/>
                <a:gd name="T41" fmla="*/ 615 h 890"/>
                <a:gd name="T42" fmla="*/ 98 w 250"/>
                <a:gd name="T43" fmla="*/ 669 h 890"/>
                <a:gd name="T44" fmla="*/ 12 w 250"/>
                <a:gd name="T45" fmla="*/ 669 h 8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50" h="890">
                  <a:moveTo>
                    <a:pt x="20" y="890"/>
                  </a:moveTo>
                  <a:lnTo>
                    <a:pt x="20" y="890"/>
                  </a:lnTo>
                  <a:lnTo>
                    <a:pt x="26" y="786"/>
                  </a:lnTo>
                  <a:lnTo>
                    <a:pt x="28" y="660"/>
                  </a:lnTo>
                  <a:lnTo>
                    <a:pt x="28" y="314"/>
                  </a:lnTo>
                  <a:lnTo>
                    <a:pt x="26" y="224"/>
                  </a:lnTo>
                  <a:lnTo>
                    <a:pt x="20" y="144"/>
                  </a:lnTo>
                  <a:lnTo>
                    <a:pt x="12" y="72"/>
                  </a:lnTo>
                  <a:lnTo>
                    <a:pt x="0" y="0"/>
                  </a:lnTo>
                  <a:lnTo>
                    <a:pt x="230" y="0"/>
                  </a:lnTo>
                  <a:lnTo>
                    <a:pt x="230" y="54"/>
                  </a:lnTo>
                  <a:lnTo>
                    <a:pt x="226" y="114"/>
                  </a:lnTo>
                  <a:lnTo>
                    <a:pt x="224" y="180"/>
                  </a:lnTo>
                  <a:lnTo>
                    <a:pt x="224" y="254"/>
                  </a:lnTo>
                  <a:lnTo>
                    <a:pt x="224" y="578"/>
                  </a:lnTo>
                  <a:lnTo>
                    <a:pt x="226" y="654"/>
                  </a:lnTo>
                  <a:lnTo>
                    <a:pt x="232" y="736"/>
                  </a:lnTo>
                  <a:lnTo>
                    <a:pt x="240" y="818"/>
                  </a:lnTo>
                  <a:lnTo>
                    <a:pt x="250" y="890"/>
                  </a:lnTo>
                  <a:lnTo>
                    <a:pt x="20" y="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0" name="Freeform 58"/>
            <p:cNvSpPr>
              <a:spLocks noEditPoints="1"/>
            </p:cNvSpPr>
            <p:nvPr userDrawn="1"/>
          </p:nvSpPr>
          <p:spPr bwMode="auto">
            <a:xfrm>
              <a:off x="1902" y="2823"/>
              <a:ext cx="721" cy="932"/>
            </a:xfrm>
            <a:custGeom>
              <a:avLst/>
              <a:gdLst>
                <a:gd name="T0" fmla="*/ 204 w 722"/>
                <a:gd name="T1" fmla="*/ 282 h 938"/>
                <a:gd name="T2" fmla="*/ 214 w 722"/>
                <a:gd name="T3" fmla="*/ 226 h 938"/>
                <a:gd name="T4" fmla="*/ 236 w 722"/>
                <a:gd name="T5" fmla="*/ 189 h 938"/>
                <a:gd name="T6" fmla="*/ 268 w 722"/>
                <a:gd name="T7" fmla="*/ 147 h 938"/>
                <a:gd name="T8" fmla="*/ 312 w 722"/>
                <a:gd name="T9" fmla="*/ 123 h 938"/>
                <a:gd name="T10" fmla="*/ 361 w 722"/>
                <a:gd name="T11" fmla="*/ 113 h 938"/>
                <a:gd name="T12" fmla="*/ 383 w 722"/>
                <a:gd name="T13" fmla="*/ 117 h 938"/>
                <a:gd name="T14" fmla="*/ 433 w 722"/>
                <a:gd name="T15" fmla="*/ 137 h 938"/>
                <a:gd name="T16" fmla="*/ 473 w 722"/>
                <a:gd name="T17" fmla="*/ 173 h 938"/>
                <a:gd name="T18" fmla="*/ 503 w 722"/>
                <a:gd name="T19" fmla="*/ 217 h 938"/>
                <a:gd name="T20" fmla="*/ 519 w 722"/>
                <a:gd name="T21" fmla="*/ 260 h 938"/>
                <a:gd name="T22" fmla="*/ 523 w 722"/>
                <a:gd name="T23" fmla="*/ 306 h 938"/>
                <a:gd name="T24" fmla="*/ 517 w 722"/>
                <a:gd name="T25" fmla="*/ 357 h 938"/>
                <a:gd name="T26" fmla="*/ 499 w 722"/>
                <a:gd name="T27" fmla="*/ 391 h 938"/>
                <a:gd name="T28" fmla="*/ 469 w 722"/>
                <a:gd name="T29" fmla="*/ 429 h 938"/>
                <a:gd name="T30" fmla="*/ 427 w 722"/>
                <a:gd name="T31" fmla="*/ 457 h 938"/>
                <a:gd name="T32" fmla="*/ 375 w 722"/>
                <a:gd name="T33" fmla="*/ 469 h 938"/>
                <a:gd name="T34" fmla="*/ 358 w 722"/>
                <a:gd name="T35" fmla="*/ 469 h 938"/>
                <a:gd name="T36" fmla="*/ 304 w 722"/>
                <a:gd name="T37" fmla="*/ 457 h 938"/>
                <a:gd name="T38" fmla="*/ 260 w 722"/>
                <a:gd name="T39" fmla="*/ 433 h 938"/>
                <a:gd name="T40" fmla="*/ 230 w 722"/>
                <a:gd name="T41" fmla="*/ 397 h 938"/>
                <a:gd name="T42" fmla="*/ 210 w 722"/>
                <a:gd name="T43" fmla="*/ 360 h 938"/>
                <a:gd name="T44" fmla="*/ 204 w 722"/>
                <a:gd name="T45" fmla="*/ 306 h 938"/>
                <a:gd name="T46" fmla="*/ 230 w 722"/>
                <a:gd name="T47" fmla="*/ 799 h 938"/>
                <a:gd name="T48" fmla="*/ 218 w 722"/>
                <a:gd name="T49" fmla="*/ 629 h 938"/>
                <a:gd name="T50" fmla="*/ 218 w 722"/>
                <a:gd name="T51" fmla="*/ 528 h 938"/>
                <a:gd name="T52" fmla="*/ 296 w 722"/>
                <a:gd name="T53" fmla="*/ 562 h 938"/>
                <a:gd name="T54" fmla="*/ 361 w 722"/>
                <a:gd name="T55" fmla="*/ 582 h 938"/>
                <a:gd name="T56" fmla="*/ 431 w 722"/>
                <a:gd name="T57" fmla="*/ 582 h 938"/>
                <a:gd name="T58" fmla="*/ 521 w 722"/>
                <a:gd name="T59" fmla="*/ 560 h 938"/>
                <a:gd name="T60" fmla="*/ 595 w 722"/>
                <a:gd name="T61" fmla="*/ 520 h 938"/>
                <a:gd name="T62" fmla="*/ 651 w 722"/>
                <a:gd name="T63" fmla="*/ 467 h 938"/>
                <a:gd name="T64" fmla="*/ 687 w 722"/>
                <a:gd name="T65" fmla="*/ 384 h 938"/>
                <a:gd name="T66" fmla="*/ 699 w 722"/>
                <a:gd name="T67" fmla="*/ 304 h 938"/>
                <a:gd name="T68" fmla="*/ 693 w 722"/>
                <a:gd name="T69" fmla="*/ 232 h 938"/>
                <a:gd name="T70" fmla="*/ 663 w 722"/>
                <a:gd name="T71" fmla="*/ 155 h 938"/>
                <a:gd name="T72" fmla="*/ 613 w 722"/>
                <a:gd name="T73" fmla="*/ 78 h 938"/>
                <a:gd name="T74" fmla="*/ 543 w 722"/>
                <a:gd name="T75" fmla="*/ 40 h 938"/>
                <a:gd name="T76" fmla="*/ 455 w 722"/>
                <a:gd name="T77" fmla="*/ 6 h 938"/>
                <a:gd name="T78" fmla="*/ 389 w 722"/>
                <a:gd name="T79" fmla="*/ 0 h 938"/>
                <a:gd name="T80" fmla="*/ 348 w 722"/>
                <a:gd name="T81" fmla="*/ 6 h 938"/>
                <a:gd name="T82" fmla="*/ 298 w 722"/>
                <a:gd name="T83" fmla="*/ 22 h 938"/>
                <a:gd name="T84" fmla="*/ 226 w 722"/>
                <a:gd name="T85" fmla="*/ 70 h 938"/>
                <a:gd name="T86" fmla="*/ 190 w 722"/>
                <a:gd name="T87" fmla="*/ 83 h 938"/>
                <a:gd name="T88" fmla="*/ 168 w 722"/>
                <a:gd name="T89" fmla="*/ 16 h 938"/>
                <a:gd name="T90" fmla="*/ 16 w 722"/>
                <a:gd name="T91" fmla="*/ 87 h 938"/>
                <a:gd name="T92" fmla="*/ 38 w 722"/>
                <a:gd name="T93" fmla="*/ 229 h 938"/>
                <a:gd name="T94" fmla="*/ 40 w 722"/>
                <a:gd name="T95" fmla="*/ 528 h 938"/>
                <a:gd name="T96" fmla="*/ 38 w 722"/>
                <a:gd name="T97" fmla="*/ 602 h 938"/>
                <a:gd name="T98" fmla="*/ 230 w 722"/>
                <a:gd name="T99" fmla="*/ 799 h 9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22" h="938">
                  <a:moveTo>
                    <a:pt x="204" y="352"/>
                  </a:moveTo>
                  <a:lnTo>
                    <a:pt x="204" y="352"/>
                  </a:lnTo>
                  <a:lnTo>
                    <a:pt x="204" y="328"/>
                  </a:lnTo>
                  <a:lnTo>
                    <a:pt x="206" y="306"/>
                  </a:lnTo>
                  <a:lnTo>
                    <a:pt x="210" y="284"/>
                  </a:lnTo>
                  <a:lnTo>
                    <a:pt x="214" y="264"/>
                  </a:lnTo>
                  <a:lnTo>
                    <a:pt x="220" y="246"/>
                  </a:lnTo>
                  <a:lnTo>
                    <a:pt x="226" y="228"/>
                  </a:lnTo>
                  <a:lnTo>
                    <a:pt x="236" y="212"/>
                  </a:lnTo>
                  <a:lnTo>
                    <a:pt x="244" y="196"/>
                  </a:lnTo>
                  <a:lnTo>
                    <a:pt x="256" y="182"/>
                  </a:lnTo>
                  <a:lnTo>
                    <a:pt x="268" y="170"/>
                  </a:lnTo>
                  <a:lnTo>
                    <a:pt x="282" y="160"/>
                  </a:lnTo>
                  <a:lnTo>
                    <a:pt x="296" y="152"/>
                  </a:lnTo>
                  <a:lnTo>
                    <a:pt x="312" y="146"/>
                  </a:lnTo>
                  <a:lnTo>
                    <a:pt x="330" y="140"/>
                  </a:lnTo>
                  <a:lnTo>
                    <a:pt x="350" y="138"/>
                  </a:lnTo>
                  <a:lnTo>
                    <a:pt x="370" y="136"/>
                  </a:lnTo>
                  <a:lnTo>
                    <a:pt x="388" y="138"/>
                  </a:lnTo>
                  <a:lnTo>
                    <a:pt x="406" y="140"/>
                  </a:lnTo>
                  <a:lnTo>
                    <a:pt x="424" y="146"/>
                  </a:lnTo>
                  <a:lnTo>
                    <a:pt x="440" y="152"/>
                  </a:lnTo>
                  <a:lnTo>
                    <a:pt x="456" y="160"/>
                  </a:lnTo>
                  <a:lnTo>
                    <a:pt x="470" y="172"/>
                  </a:lnTo>
                  <a:lnTo>
                    <a:pt x="484" y="184"/>
                  </a:lnTo>
                  <a:lnTo>
                    <a:pt x="496" y="196"/>
                  </a:lnTo>
                  <a:lnTo>
                    <a:pt x="506" y="212"/>
                  </a:lnTo>
                  <a:lnTo>
                    <a:pt x="516" y="228"/>
                  </a:lnTo>
                  <a:lnTo>
                    <a:pt x="526" y="246"/>
                  </a:lnTo>
                  <a:lnTo>
                    <a:pt x="532" y="264"/>
                  </a:lnTo>
                  <a:lnTo>
                    <a:pt x="538" y="284"/>
                  </a:lnTo>
                  <a:lnTo>
                    <a:pt x="542" y="306"/>
                  </a:lnTo>
                  <a:lnTo>
                    <a:pt x="544" y="328"/>
                  </a:lnTo>
                  <a:lnTo>
                    <a:pt x="546" y="352"/>
                  </a:lnTo>
                  <a:lnTo>
                    <a:pt x="544" y="372"/>
                  </a:lnTo>
                  <a:lnTo>
                    <a:pt x="542" y="392"/>
                  </a:lnTo>
                  <a:lnTo>
                    <a:pt x="540" y="410"/>
                  </a:lnTo>
                  <a:lnTo>
                    <a:pt x="534" y="428"/>
                  </a:lnTo>
                  <a:lnTo>
                    <a:pt x="528" y="444"/>
                  </a:lnTo>
                  <a:lnTo>
                    <a:pt x="522" y="460"/>
                  </a:lnTo>
                  <a:lnTo>
                    <a:pt x="512" y="474"/>
                  </a:lnTo>
                  <a:lnTo>
                    <a:pt x="502" y="488"/>
                  </a:lnTo>
                  <a:lnTo>
                    <a:pt x="492" y="498"/>
                  </a:lnTo>
                  <a:lnTo>
                    <a:pt x="480" y="508"/>
                  </a:lnTo>
                  <a:lnTo>
                    <a:pt x="466" y="518"/>
                  </a:lnTo>
                  <a:lnTo>
                    <a:pt x="450" y="526"/>
                  </a:lnTo>
                  <a:lnTo>
                    <a:pt x="434" y="530"/>
                  </a:lnTo>
                  <a:lnTo>
                    <a:pt x="416" y="536"/>
                  </a:lnTo>
                  <a:lnTo>
                    <a:pt x="398" y="538"/>
                  </a:lnTo>
                  <a:lnTo>
                    <a:pt x="378" y="538"/>
                  </a:lnTo>
                  <a:lnTo>
                    <a:pt x="358" y="538"/>
                  </a:lnTo>
                  <a:lnTo>
                    <a:pt x="338" y="536"/>
                  </a:lnTo>
                  <a:lnTo>
                    <a:pt x="320" y="532"/>
                  </a:lnTo>
                  <a:lnTo>
                    <a:pt x="304" y="526"/>
                  </a:lnTo>
                  <a:lnTo>
                    <a:pt x="288" y="520"/>
                  </a:lnTo>
                  <a:lnTo>
                    <a:pt x="274" y="512"/>
                  </a:lnTo>
                  <a:lnTo>
                    <a:pt x="260" y="502"/>
                  </a:lnTo>
                  <a:lnTo>
                    <a:pt x="250" y="492"/>
                  </a:lnTo>
                  <a:lnTo>
                    <a:pt x="238" y="478"/>
                  </a:lnTo>
                  <a:lnTo>
                    <a:pt x="230" y="466"/>
                  </a:lnTo>
                  <a:lnTo>
                    <a:pt x="222" y="450"/>
                  </a:lnTo>
                  <a:lnTo>
                    <a:pt x="216" y="432"/>
                  </a:lnTo>
                  <a:lnTo>
                    <a:pt x="210" y="414"/>
                  </a:lnTo>
                  <a:lnTo>
                    <a:pt x="206" y="396"/>
                  </a:lnTo>
                  <a:lnTo>
                    <a:pt x="204" y="374"/>
                  </a:lnTo>
                  <a:lnTo>
                    <a:pt x="204" y="352"/>
                  </a:lnTo>
                  <a:close/>
                  <a:moveTo>
                    <a:pt x="230" y="926"/>
                  </a:moveTo>
                  <a:lnTo>
                    <a:pt x="230" y="926"/>
                  </a:lnTo>
                  <a:lnTo>
                    <a:pt x="222" y="854"/>
                  </a:lnTo>
                  <a:lnTo>
                    <a:pt x="218" y="784"/>
                  </a:lnTo>
                  <a:lnTo>
                    <a:pt x="218" y="726"/>
                  </a:lnTo>
                  <a:lnTo>
                    <a:pt x="218" y="688"/>
                  </a:lnTo>
                  <a:lnTo>
                    <a:pt x="218" y="614"/>
                  </a:lnTo>
                  <a:lnTo>
                    <a:pt x="254" y="634"/>
                  </a:lnTo>
                  <a:lnTo>
                    <a:pt x="274" y="646"/>
                  </a:lnTo>
                  <a:lnTo>
                    <a:pt x="296" y="654"/>
                  </a:lnTo>
                  <a:lnTo>
                    <a:pt x="322" y="664"/>
                  </a:lnTo>
                  <a:lnTo>
                    <a:pt x="350" y="670"/>
                  </a:lnTo>
                  <a:lnTo>
                    <a:pt x="384" y="674"/>
                  </a:lnTo>
                  <a:lnTo>
                    <a:pt x="420" y="676"/>
                  </a:lnTo>
                  <a:lnTo>
                    <a:pt x="454" y="674"/>
                  </a:lnTo>
                  <a:lnTo>
                    <a:pt x="484" y="670"/>
                  </a:lnTo>
                  <a:lnTo>
                    <a:pt x="514" y="662"/>
                  </a:lnTo>
                  <a:lnTo>
                    <a:pt x="544" y="652"/>
                  </a:lnTo>
                  <a:lnTo>
                    <a:pt x="570" y="638"/>
                  </a:lnTo>
                  <a:lnTo>
                    <a:pt x="594" y="622"/>
                  </a:lnTo>
                  <a:lnTo>
                    <a:pt x="618" y="604"/>
                  </a:lnTo>
                  <a:lnTo>
                    <a:pt x="638" y="584"/>
                  </a:lnTo>
                  <a:lnTo>
                    <a:pt x="658" y="560"/>
                  </a:lnTo>
                  <a:lnTo>
                    <a:pt x="674" y="536"/>
                  </a:lnTo>
                  <a:lnTo>
                    <a:pt x="688" y="510"/>
                  </a:lnTo>
                  <a:lnTo>
                    <a:pt x="700" y="480"/>
                  </a:lnTo>
                  <a:lnTo>
                    <a:pt x="710" y="450"/>
                  </a:lnTo>
                  <a:lnTo>
                    <a:pt x="716" y="418"/>
                  </a:lnTo>
                  <a:lnTo>
                    <a:pt x="720" y="384"/>
                  </a:lnTo>
                  <a:lnTo>
                    <a:pt x="722" y="350"/>
                  </a:lnTo>
                  <a:lnTo>
                    <a:pt x="720" y="312"/>
                  </a:lnTo>
                  <a:lnTo>
                    <a:pt x="716" y="276"/>
                  </a:lnTo>
                  <a:lnTo>
                    <a:pt x="708" y="242"/>
                  </a:lnTo>
                  <a:lnTo>
                    <a:pt x="700" y="208"/>
                  </a:lnTo>
                  <a:lnTo>
                    <a:pt x="686" y="178"/>
                  </a:lnTo>
                  <a:lnTo>
                    <a:pt x="672" y="150"/>
                  </a:lnTo>
                  <a:lnTo>
                    <a:pt x="656" y="122"/>
                  </a:lnTo>
                  <a:lnTo>
                    <a:pt x="636" y="98"/>
                  </a:lnTo>
                  <a:lnTo>
                    <a:pt x="614" y="76"/>
                  </a:lnTo>
                  <a:lnTo>
                    <a:pt x="592" y="56"/>
                  </a:lnTo>
                  <a:lnTo>
                    <a:pt x="566" y="40"/>
                  </a:lnTo>
                  <a:lnTo>
                    <a:pt x="538" y="26"/>
                  </a:lnTo>
                  <a:lnTo>
                    <a:pt x="510" y="14"/>
                  </a:lnTo>
                  <a:lnTo>
                    <a:pt x="478" y="6"/>
                  </a:lnTo>
                  <a:lnTo>
                    <a:pt x="446" y="2"/>
                  </a:lnTo>
                  <a:lnTo>
                    <a:pt x="412" y="0"/>
                  </a:lnTo>
                  <a:lnTo>
                    <a:pt x="390" y="0"/>
                  </a:lnTo>
                  <a:lnTo>
                    <a:pt x="368" y="2"/>
                  </a:lnTo>
                  <a:lnTo>
                    <a:pt x="348" y="6"/>
                  </a:lnTo>
                  <a:lnTo>
                    <a:pt x="330" y="10"/>
                  </a:lnTo>
                  <a:lnTo>
                    <a:pt x="314" y="14"/>
                  </a:lnTo>
                  <a:lnTo>
                    <a:pt x="298" y="22"/>
                  </a:lnTo>
                  <a:lnTo>
                    <a:pt x="270" y="36"/>
                  </a:lnTo>
                  <a:lnTo>
                    <a:pt x="246" y="52"/>
                  </a:lnTo>
                  <a:lnTo>
                    <a:pt x="226" y="70"/>
                  </a:lnTo>
                  <a:lnTo>
                    <a:pt x="208" y="88"/>
                  </a:lnTo>
                  <a:lnTo>
                    <a:pt x="190" y="106"/>
                  </a:lnTo>
                  <a:lnTo>
                    <a:pt x="180" y="60"/>
                  </a:lnTo>
                  <a:lnTo>
                    <a:pt x="174" y="38"/>
                  </a:lnTo>
                  <a:lnTo>
                    <a:pt x="168" y="16"/>
                  </a:lnTo>
                  <a:lnTo>
                    <a:pt x="0" y="28"/>
                  </a:lnTo>
                  <a:lnTo>
                    <a:pt x="16" y="110"/>
                  </a:lnTo>
                  <a:lnTo>
                    <a:pt x="28" y="190"/>
                  </a:lnTo>
                  <a:lnTo>
                    <a:pt x="34" y="230"/>
                  </a:lnTo>
                  <a:lnTo>
                    <a:pt x="38" y="270"/>
                  </a:lnTo>
                  <a:lnTo>
                    <a:pt x="40" y="310"/>
                  </a:lnTo>
                  <a:lnTo>
                    <a:pt x="40" y="352"/>
                  </a:lnTo>
                  <a:lnTo>
                    <a:pt x="40" y="614"/>
                  </a:lnTo>
                  <a:lnTo>
                    <a:pt x="40" y="652"/>
                  </a:lnTo>
                  <a:lnTo>
                    <a:pt x="38" y="694"/>
                  </a:lnTo>
                  <a:lnTo>
                    <a:pt x="30" y="788"/>
                  </a:lnTo>
                  <a:lnTo>
                    <a:pt x="14" y="938"/>
                  </a:lnTo>
                  <a:lnTo>
                    <a:pt x="230" y="9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1" name="Freeform 59"/>
            <p:cNvSpPr>
              <a:spLocks/>
            </p:cNvSpPr>
            <p:nvPr userDrawn="1"/>
          </p:nvSpPr>
          <p:spPr bwMode="auto">
            <a:xfrm>
              <a:off x="2703" y="2823"/>
              <a:ext cx="508" cy="666"/>
            </a:xfrm>
            <a:custGeom>
              <a:avLst/>
              <a:gdLst>
                <a:gd name="T0" fmla="*/ 1456 w 480"/>
                <a:gd name="T1" fmla="*/ 95 h 676"/>
                <a:gd name="T2" fmla="*/ 1186 w 480"/>
                <a:gd name="T3" fmla="*/ 89 h 676"/>
                <a:gd name="T4" fmla="*/ 1078 w 480"/>
                <a:gd name="T5" fmla="*/ 89 h 676"/>
                <a:gd name="T6" fmla="*/ 909 w 480"/>
                <a:gd name="T7" fmla="*/ 90 h 676"/>
                <a:gd name="T8" fmla="*/ 773 w 480"/>
                <a:gd name="T9" fmla="*/ 95 h 676"/>
                <a:gd name="T10" fmla="*/ 684 w 480"/>
                <a:gd name="T11" fmla="*/ 106 h 676"/>
                <a:gd name="T12" fmla="*/ 653 w 480"/>
                <a:gd name="T13" fmla="*/ 126 h 676"/>
                <a:gd name="T14" fmla="*/ 653 w 480"/>
                <a:gd name="T15" fmla="*/ 130 h 676"/>
                <a:gd name="T16" fmla="*/ 691 w 480"/>
                <a:gd name="T17" fmla="*/ 145 h 676"/>
                <a:gd name="T18" fmla="*/ 811 w 480"/>
                <a:gd name="T19" fmla="*/ 162 h 676"/>
                <a:gd name="T20" fmla="*/ 970 w 480"/>
                <a:gd name="T21" fmla="*/ 180 h 676"/>
                <a:gd name="T22" fmla="*/ 1160 w 480"/>
                <a:gd name="T23" fmla="*/ 201 h 676"/>
                <a:gd name="T24" fmla="*/ 1366 w 480"/>
                <a:gd name="T25" fmla="*/ 224 h 676"/>
                <a:gd name="T26" fmla="*/ 1564 w 480"/>
                <a:gd name="T27" fmla="*/ 252 h 676"/>
                <a:gd name="T28" fmla="*/ 1649 w 480"/>
                <a:gd name="T29" fmla="*/ 271 h 676"/>
                <a:gd name="T30" fmla="*/ 1710 w 480"/>
                <a:gd name="T31" fmla="*/ 291 h 676"/>
                <a:gd name="T32" fmla="*/ 1754 w 480"/>
                <a:gd name="T33" fmla="*/ 316 h 676"/>
                <a:gd name="T34" fmla="*/ 1765 w 480"/>
                <a:gd name="T35" fmla="*/ 342 h 676"/>
                <a:gd name="T36" fmla="*/ 1765 w 480"/>
                <a:gd name="T37" fmla="*/ 358 h 676"/>
                <a:gd name="T38" fmla="*/ 1727 w 480"/>
                <a:gd name="T39" fmla="*/ 388 h 676"/>
                <a:gd name="T40" fmla="*/ 1657 w 480"/>
                <a:gd name="T41" fmla="*/ 414 h 676"/>
                <a:gd name="T42" fmla="*/ 1562 w 480"/>
                <a:gd name="T43" fmla="*/ 433 h 676"/>
                <a:gd name="T44" fmla="*/ 1427 w 480"/>
                <a:gd name="T45" fmla="*/ 452 h 676"/>
                <a:gd name="T46" fmla="*/ 1256 w 480"/>
                <a:gd name="T47" fmla="*/ 466 h 676"/>
                <a:gd name="T48" fmla="*/ 1076 w 480"/>
                <a:gd name="T49" fmla="*/ 474 h 676"/>
                <a:gd name="T50" fmla="*/ 859 w 480"/>
                <a:gd name="T51" fmla="*/ 479 h 676"/>
                <a:gd name="T52" fmla="*/ 754 w 480"/>
                <a:gd name="T53" fmla="*/ 480 h 676"/>
                <a:gd name="T54" fmla="*/ 551 w 480"/>
                <a:gd name="T55" fmla="*/ 479 h 676"/>
                <a:gd name="T56" fmla="*/ 212 w 480"/>
                <a:gd name="T57" fmla="*/ 467 h 676"/>
                <a:gd name="T58" fmla="*/ 44 w 480"/>
                <a:gd name="T59" fmla="*/ 362 h 676"/>
                <a:gd name="T60" fmla="*/ 199 w 480"/>
                <a:gd name="T61" fmla="*/ 370 h 676"/>
                <a:gd name="T62" fmla="*/ 482 w 480"/>
                <a:gd name="T63" fmla="*/ 385 h 676"/>
                <a:gd name="T64" fmla="*/ 677 w 480"/>
                <a:gd name="T65" fmla="*/ 391 h 676"/>
                <a:gd name="T66" fmla="*/ 773 w 480"/>
                <a:gd name="T67" fmla="*/ 392 h 676"/>
                <a:gd name="T68" fmla="*/ 899 w 480"/>
                <a:gd name="T69" fmla="*/ 389 h 676"/>
                <a:gd name="T70" fmla="*/ 1010 w 480"/>
                <a:gd name="T71" fmla="*/ 380 h 676"/>
                <a:gd name="T72" fmla="*/ 1089 w 480"/>
                <a:gd name="T73" fmla="*/ 366 h 676"/>
                <a:gd name="T74" fmla="*/ 1121 w 480"/>
                <a:gd name="T75" fmla="*/ 347 h 676"/>
                <a:gd name="T76" fmla="*/ 1121 w 480"/>
                <a:gd name="T77" fmla="*/ 341 h 676"/>
                <a:gd name="T78" fmla="*/ 1078 w 480"/>
                <a:gd name="T79" fmla="*/ 327 h 676"/>
                <a:gd name="T80" fmla="*/ 977 w 480"/>
                <a:gd name="T81" fmla="*/ 310 h 676"/>
                <a:gd name="T82" fmla="*/ 818 w 480"/>
                <a:gd name="T83" fmla="*/ 291 h 676"/>
                <a:gd name="T84" fmla="*/ 610 w 480"/>
                <a:gd name="T85" fmla="*/ 271 h 676"/>
                <a:gd name="T86" fmla="*/ 406 w 480"/>
                <a:gd name="T87" fmla="*/ 245 h 676"/>
                <a:gd name="T88" fmla="*/ 206 w 480"/>
                <a:gd name="T89" fmla="*/ 213 h 676"/>
                <a:gd name="T90" fmla="*/ 123 w 480"/>
                <a:gd name="T91" fmla="*/ 194 h 676"/>
                <a:gd name="T92" fmla="*/ 56 w 480"/>
                <a:gd name="T93" fmla="*/ 170 h 676"/>
                <a:gd name="T94" fmla="*/ 4 w 480"/>
                <a:gd name="T95" fmla="*/ 149 h 676"/>
                <a:gd name="T96" fmla="*/ 0 w 480"/>
                <a:gd name="T97" fmla="*/ 126 h 676"/>
                <a:gd name="T98" fmla="*/ 2 w 480"/>
                <a:gd name="T99" fmla="*/ 108 h 676"/>
                <a:gd name="T100" fmla="*/ 44 w 480"/>
                <a:gd name="T101" fmla="*/ 85 h 676"/>
                <a:gd name="T102" fmla="*/ 116 w 480"/>
                <a:gd name="T103" fmla="*/ 61 h 676"/>
                <a:gd name="T104" fmla="*/ 223 w 480"/>
                <a:gd name="T105" fmla="*/ 33 h 676"/>
                <a:gd name="T106" fmla="*/ 345 w 480"/>
                <a:gd name="T107" fmla="*/ 33 h 676"/>
                <a:gd name="T108" fmla="*/ 503 w 480"/>
                <a:gd name="T109" fmla="*/ 18 h 676"/>
                <a:gd name="T110" fmla="*/ 677 w 480"/>
                <a:gd name="T111" fmla="*/ 6 h 676"/>
                <a:gd name="T112" fmla="*/ 867 w 480"/>
                <a:gd name="T113" fmla="*/ 0 h 676"/>
                <a:gd name="T114" fmla="*/ 970 w 480"/>
                <a:gd name="T115" fmla="*/ 0 h 676"/>
                <a:gd name="T116" fmla="*/ 1267 w 480"/>
                <a:gd name="T117" fmla="*/ 4 h 676"/>
                <a:gd name="T118" fmla="*/ 1456 w 480"/>
                <a:gd name="T119" fmla="*/ 95 h 67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80" h="676">
                  <a:moveTo>
                    <a:pt x="396" y="136"/>
                  </a:moveTo>
                  <a:lnTo>
                    <a:pt x="396" y="136"/>
                  </a:lnTo>
                  <a:lnTo>
                    <a:pt x="346" y="128"/>
                  </a:lnTo>
                  <a:lnTo>
                    <a:pt x="322" y="124"/>
                  </a:lnTo>
                  <a:lnTo>
                    <a:pt x="294" y="124"/>
                  </a:lnTo>
                  <a:lnTo>
                    <a:pt x="270" y="124"/>
                  </a:lnTo>
                  <a:lnTo>
                    <a:pt x="248" y="126"/>
                  </a:lnTo>
                  <a:lnTo>
                    <a:pt x="228" y="130"/>
                  </a:lnTo>
                  <a:lnTo>
                    <a:pt x="210" y="136"/>
                  </a:lnTo>
                  <a:lnTo>
                    <a:pt x="196" y="144"/>
                  </a:lnTo>
                  <a:lnTo>
                    <a:pt x="186" y="152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8" y="180"/>
                  </a:lnTo>
                  <a:lnTo>
                    <a:pt x="180" y="188"/>
                  </a:lnTo>
                  <a:lnTo>
                    <a:pt x="188" y="202"/>
                  </a:lnTo>
                  <a:lnTo>
                    <a:pt x="202" y="214"/>
                  </a:lnTo>
                  <a:lnTo>
                    <a:pt x="220" y="228"/>
                  </a:lnTo>
                  <a:lnTo>
                    <a:pt x="240" y="242"/>
                  </a:lnTo>
                  <a:lnTo>
                    <a:pt x="264" y="254"/>
                  </a:lnTo>
                  <a:lnTo>
                    <a:pt x="316" y="282"/>
                  </a:lnTo>
                  <a:lnTo>
                    <a:pt x="342" y="298"/>
                  </a:lnTo>
                  <a:lnTo>
                    <a:pt x="370" y="314"/>
                  </a:lnTo>
                  <a:lnTo>
                    <a:pt x="398" y="332"/>
                  </a:lnTo>
                  <a:lnTo>
                    <a:pt x="424" y="354"/>
                  </a:lnTo>
                  <a:lnTo>
                    <a:pt x="436" y="366"/>
                  </a:lnTo>
                  <a:lnTo>
                    <a:pt x="446" y="380"/>
                  </a:lnTo>
                  <a:lnTo>
                    <a:pt x="456" y="394"/>
                  </a:lnTo>
                  <a:lnTo>
                    <a:pt x="464" y="410"/>
                  </a:lnTo>
                  <a:lnTo>
                    <a:pt x="472" y="426"/>
                  </a:lnTo>
                  <a:lnTo>
                    <a:pt x="476" y="444"/>
                  </a:lnTo>
                  <a:lnTo>
                    <a:pt x="480" y="462"/>
                  </a:lnTo>
                  <a:lnTo>
                    <a:pt x="480" y="482"/>
                  </a:lnTo>
                  <a:lnTo>
                    <a:pt x="480" y="504"/>
                  </a:lnTo>
                  <a:lnTo>
                    <a:pt x="476" y="526"/>
                  </a:lnTo>
                  <a:lnTo>
                    <a:pt x="470" y="546"/>
                  </a:lnTo>
                  <a:lnTo>
                    <a:pt x="460" y="564"/>
                  </a:lnTo>
                  <a:lnTo>
                    <a:pt x="450" y="582"/>
                  </a:lnTo>
                  <a:lnTo>
                    <a:pt x="436" y="598"/>
                  </a:lnTo>
                  <a:lnTo>
                    <a:pt x="422" y="612"/>
                  </a:lnTo>
                  <a:lnTo>
                    <a:pt x="404" y="626"/>
                  </a:lnTo>
                  <a:lnTo>
                    <a:pt x="386" y="636"/>
                  </a:lnTo>
                  <a:lnTo>
                    <a:pt x="364" y="648"/>
                  </a:lnTo>
                  <a:lnTo>
                    <a:pt x="342" y="656"/>
                  </a:lnTo>
                  <a:lnTo>
                    <a:pt x="318" y="662"/>
                  </a:lnTo>
                  <a:lnTo>
                    <a:pt x="292" y="668"/>
                  </a:lnTo>
                  <a:lnTo>
                    <a:pt x="264" y="672"/>
                  </a:lnTo>
                  <a:lnTo>
                    <a:pt x="234" y="674"/>
                  </a:lnTo>
                  <a:lnTo>
                    <a:pt x="204" y="676"/>
                  </a:lnTo>
                  <a:lnTo>
                    <a:pt x="176" y="674"/>
                  </a:lnTo>
                  <a:lnTo>
                    <a:pt x="150" y="674"/>
                  </a:lnTo>
                  <a:lnTo>
                    <a:pt x="104" y="666"/>
                  </a:lnTo>
                  <a:lnTo>
                    <a:pt x="58" y="658"/>
                  </a:lnTo>
                  <a:lnTo>
                    <a:pt x="12" y="646"/>
                  </a:lnTo>
                  <a:lnTo>
                    <a:pt x="12" y="510"/>
                  </a:lnTo>
                  <a:lnTo>
                    <a:pt x="54" y="522"/>
                  </a:lnTo>
                  <a:lnTo>
                    <a:pt x="102" y="536"/>
                  </a:lnTo>
                  <a:lnTo>
                    <a:pt x="130" y="542"/>
                  </a:lnTo>
                  <a:lnTo>
                    <a:pt x="156" y="546"/>
                  </a:lnTo>
                  <a:lnTo>
                    <a:pt x="184" y="550"/>
                  </a:lnTo>
                  <a:lnTo>
                    <a:pt x="210" y="552"/>
                  </a:lnTo>
                  <a:lnTo>
                    <a:pt x="228" y="550"/>
                  </a:lnTo>
                  <a:lnTo>
                    <a:pt x="244" y="548"/>
                  </a:lnTo>
                  <a:lnTo>
                    <a:pt x="260" y="542"/>
                  </a:lnTo>
                  <a:lnTo>
                    <a:pt x="274" y="536"/>
                  </a:lnTo>
                  <a:lnTo>
                    <a:pt x="286" y="526"/>
                  </a:lnTo>
                  <a:lnTo>
                    <a:pt x="296" y="516"/>
                  </a:lnTo>
                  <a:lnTo>
                    <a:pt x="302" y="502"/>
                  </a:lnTo>
                  <a:lnTo>
                    <a:pt x="304" y="488"/>
                  </a:lnTo>
                  <a:lnTo>
                    <a:pt x="304" y="480"/>
                  </a:lnTo>
                  <a:lnTo>
                    <a:pt x="302" y="474"/>
                  </a:lnTo>
                  <a:lnTo>
                    <a:pt x="294" y="460"/>
                  </a:lnTo>
                  <a:lnTo>
                    <a:pt x="282" y="448"/>
                  </a:lnTo>
                  <a:lnTo>
                    <a:pt x="266" y="436"/>
                  </a:lnTo>
                  <a:lnTo>
                    <a:pt x="246" y="424"/>
                  </a:lnTo>
                  <a:lnTo>
                    <a:pt x="222" y="410"/>
                  </a:lnTo>
                  <a:lnTo>
                    <a:pt x="166" y="380"/>
                  </a:lnTo>
                  <a:lnTo>
                    <a:pt x="138" y="364"/>
                  </a:lnTo>
                  <a:lnTo>
                    <a:pt x="110" y="346"/>
                  </a:lnTo>
                  <a:lnTo>
                    <a:pt x="82" y="324"/>
                  </a:lnTo>
                  <a:lnTo>
                    <a:pt x="56" y="298"/>
                  </a:lnTo>
                  <a:lnTo>
                    <a:pt x="44" y="286"/>
                  </a:lnTo>
                  <a:lnTo>
                    <a:pt x="34" y="272"/>
                  </a:lnTo>
                  <a:lnTo>
                    <a:pt x="24" y="256"/>
                  </a:lnTo>
                  <a:lnTo>
                    <a:pt x="16" y="240"/>
                  </a:lnTo>
                  <a:lnTo>
                    <a:pt x="10" y="224"/>
                  </a:lnTo>
                  <a:lnTo>
                    <a:pt x="4" y="208"/>
                  </a:lnTo>
                  <a:lnTo>
                    <a:pt x="2" y="192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6" y="134"/>
                  </a:lnTo>
                  <a:lnTo>
                    <a:pt x="12" y="116"/>
                  </a:lnTo>
                  <a:lnTo>
                    <a:pt x="20" y="100"/>
                  </a:lnTo>
                  <a:lnTo>
                    <a:pt x="32" y="84"/>
                  </a:lnTo>
                  <a:lnTo>
                    <a:pt x="44" y="70"/>
                  </a:lnTo>
                  <a:lnTo>
                    <a:pt x="60" y="56"/>
                  </a:lnTo>
                  <a:lnTo>
                    <a:pt x="76" y="44"/>
                  </a:lnTo>
                  <a:lnTo>
                    <a:pt x="94" y="34"/>
                  </a:lnTo>
                  <a:lnTo>
                    <a:pt x="114" y="24"/>
                  </a:lnTo>
                  <a:lnTo>
                    <a:pt x="136" y="18"/>
                  </a:lnTo>
                  <a:lnTo>
                    <a:pt x="160" y="10"/>
                  </a:lnTo>
                  <a:lnTo>
                    <a:pt x="184" y="6"/>
                  </a:lnTo>
                  <a:lnTo>
                    <a:pt x="210" y="2"/>
                  </a:lnTo>
                  <a:lnTo>
                    <a:pt x="236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44" y="4"/>
                  </a:lnTo>
                  <a:lnTo>
                    <a:pt x="422" y="12"/>
                  </a:lnTo>
                  <a:lnTo>
                    <a:pt x="396" y="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</p:grpSp>
      <p:cxnSp>
        <p:nvCxnSpPr>
          <p:cNvPr id="22" name="Straight Connector 7"/>
          <p:cNvCxnSpPr>
            <a:cxnSpLocks noChangeShapeType="1"/>
          </p:cNvCxnSpPr>
          <p:nvPr/>
        </p:nvCxnSpPr>
        <p:spPr bwMode="auto">
          <a:xfrm>
            <a:off x="0" y="611981"/>
            <a:ext cx="9144000" cy="1191"/>
          </a:xfrm>
          <a:prstGeom prst="lin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3"/>
          <p:cNvCxnSpPr>
            <a:cxnSpLocks noChangeShapeType="1"/>
          </p:cNvCxnSpPr>
          <p:nvPr userDrawn="1"/>
        </p:nvCxnSpPr>
        <p:spPr bwMode="auto">
          <a:xfrm>
            <a:off x="0" y="611981"/>
            <a:ext cx="9144000" cy="1191"/>
          </a:xfrm>
          <a:prstGeom prst="lin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4" name="Picture 144" descr="ipsos_mrbi_logo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669" y="4791075"/>
            <a:ext cx="1150327" cy="22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8"/>
          <p:cNvSpPr>
            <a:spLocks noChangeArrowheads="1"/>
          </p:cNvSpPr>
          <p:nvPr userDrawn="1"/>
        </p:nvSpPr>
        <p:spPr bwMode="auto">
          <a:xfrm>
            <a:off x="8226670" y="0"/>
            <a:ext cx="917331" cy="44648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77925" tIns="38963" rIns="77925" bIns="38963" anchor="ctr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IE" dirty="0"/>
          </a:p>
        </p:txBody>
      </p:sp>
      <p:pic>
        <p:nvPicPr>
          <p:cNvPr id="26" name="Picture 2" descr="http://www.safefood.eu/App_Themes/SafeFood/images/layout/safefood-logo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07"/>
          <a:stretch>
            <a:fillRect/>
          </a:stretch>
        </p:blipFill>
        <p:spPr bwMode="auto">
          <a:xfrm>
            <a:off x="8229600" y="0"/>
            <a:ext cx="91879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9"/>
          <p:cNvSpPr txBox="1">
            <a:spLocks noChangeArrowheads="1"/>
          </p:cNvSpPr>
          <p:nvPr userDrawn="1"/>
        </p:nvSpPr>
        <p:spPr bwMode="auto">
          <a:xfrm>
            <a:off x="216877" y="5036344"/>
            <a:ext cx="562708" cy="107156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600" dirty="0">
                <a:solidFill>
                  <a:srgbClr val="BFBFBF"/>
                </a:solidFill>
              </a:rPr>
              <a:t>© Ipsos MRBI</a:t>
            </a:r>
          </a:p>
        </p:txBody>
      </p:sp>
      <p:sp>
        <p:nvSpPr>
          <p:cNvPr id="28" name="TextBox 9"/>
          <p:cNvSpPr txBox="1">
            <a:spLocks noChangeArrowheads="1"/>
          </p:cNvSpPr>
          <p:nvPr userDrawn="1"/>
        </p:nvSpPr>
        <p:spPr bwMode="auto">
          <a:xfrm>
            <a:off x="867507" y="5036344"/>
            <a:ext cx="2520462" cy="107156"/>
          </a:xfrm>
          <a:prstGeom prst="rect">
            <a:avLst/>
          </a:prstGeom>
          <a:noFill/>
          <a:extLst/>
        </p:spPr>
        <p:txBody>
          <a:bodyPr wrap="square" lIns="0" tIns="0" rIns="0" bIns="0" rtlCol="0" anchor="t" anchorCtr="0">
            <a:noAutofit/>
          </a:bodyPr>
          <a:lstStyle>
            <a:defPPr>
              <a:defRPr lang="en-GB"/>
            </a:defPPr>
            <a:lvl1pPr marL="0" lvl="0" defTabSz="914400" eaLnBrk="1" latinLnBrk="0" hangingPunct="1">
              <a:spcBef>
                <a:spcPct val="20000"/>
              </a:spcBef>
              <a:defRPr sz="70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defRPr>
            </a:lvl1pPr>
            <a:lvl2pPr defTabSz="914400" eaLnBrk="1" latinLnBrk="0" hangingPunct="1">
              <a:defRPr sz="1800">
                <a:latin typeface="+mn-lt"/>
                <a:cs typeface="+mn-cs"/>
              </a:defRPr>
            </a:lvl2pPr>
            <a:lvl3pPr defTabSz="914400" eaLnBrk="1" latinLnBrk="0" hangingPunct="1">
              <a:defRPr sz="1800">
                <a:latin typeface="+mn-lt"/>
                <a:cs typeface="+mn-cs"/>
              </a:defRPr>
            </a:lvl3pPr>
            <a:lvl4pPr defTabSz="914400" eaLnBrk="1" latinLnBrk="0" hangingPunct="1">
              <a:defRPr sz="1800">
                <a:latin typeface="+mn-lt"/>
                <a:cs typeface="+mn-cs"/>
              </a:defRPr>
            </a:lvl4pPr>
            <a:lvl5pPr defTabSz="914400" eaLnBrk="1" latinLnBrk="0" hangingPunct="1">
              <a:defRPr sz="1800">
                <a:latin typeface="+mn-lt"/>
                <a:cs typeface="+mn-cs"/>
              </a:defRPr>
            </a:lvl5pPr>
            <a:lvl6pPr>
              <a:defRPr sz="1800">
                <a:latin typeface="+mn-lt"/>
                <a:cs typeface="+mn-cs"/>
              </a:defRPr>
            </a:lvl6pPr>
            <a:lvl7pPr>
              <a:defRPr sz="1800">
                <a:latin typeface="+mn-lt"/>
                <a:cs typeface="+mn-cs"/>
              </a:defRPr>
            </a:lvl7pPr>
            <a:lvl8pPr>
              <a:defRPr sz="1800">
                <a:latin typeface="+mn-lt"/>
                <a:cs typeface="+mn-cs"/>
              </a:defRPr>
            </a:lvl8pPr>
            <a:lvl9pPr>
              <a:defRPr sz="1800">
                <a:latin typeface="+mn-lt"/>
                <a:cs typeface="+mn-cs"/>
              </a:defRPr>
            </a:lvl9pPr>
          </a:lstStyle>
          <a:p>
            <a:pPr lvl="0"/>
            <a:r>
              <a:rPr lang="en-IE" dirty="0"/>
              <a:t>13-041299-Safefood Persona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Box 16"/>
          <p:cNvSpPr txBox="1">
            <a:spLocks noChangeArrowheads="1"/>
          </p:cNvSpPr>
          <p:nvPr/>
        </p:nvSpPr>
        <p:spPr bwMode="auto">
          <a:xfrm>
            <a:off x="8229600" y="451248"/>
            <a:ext cx="914400" cy="163115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77925" tIns="0" rIns="77925" bIns="0" anchor="ctr"/>
          <a:lstStyle>
            <a:lvl1pPr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>
              <a:spcBef>
                <a:spcPct val="20000"/>
              </a:spcBef>
              <a:defRPr/>
            </a:pPr>
            <a:fld id="{0D90FE0B-6E6E-4C1C-AC55-9D0107E47D2E}" type="slidenum">
              <a:rPr lang="en-GB" sz="900" b="1" smtClean="0">
                <a:solidFill>
                  <a:schemeClr val="bg1"/>
                </a:solidFill>
              </a:rPr>
              <a:pPr algn="ctr" eaLnBrk="0" hangingPunct="0">
                <a:spcBef>
                  <a:spcPct val="20000"/>
                </a:spcBef>
                <a:defRPr/>
              </a:pPr>
              <a:t>‹#›</a:t>
            </a:fld>
            <a:endParaRPr lang="en-GB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1033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/Divider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25"/>
          <p:cNvCxnSpPr>
            <a:cxnSpLocks noChangeShapeType="1"/>
          </p:cNvCxnSpPr>
          <p:nvPr/>
        </p:nvCxnSpPr>
        <p:spPr bwMode="auto">
          <a:xfrm>
            <a:off x="0" y="3477817"/>
            <a:ext cx="9144000" cy="1190"/>
          </a:xfrm>
          <a:prstGeom prst="lin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12"/>
          <p:cNvCxnSpPr>
            <a:cxnSpLocks noChangeShapeType="1"/>
          </p:cNvCxnSpPr>
          <p:nvPr userDrawn="1"/>
        </p:nvCxnSpPr>
        <p:spPr bwMode="auto">
          <a:xfrm>
            <a:off x="0" y="3477817"/>
            <a:ext cx="9144000" cy="1190"/>
          </a:xfrm>
          <a:prstGeom prst="lin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" name="Group 28"/>
          <p:cNvGrpSpPr>
            <a:grpSpLocks noChangeAspect="1"/>
          </p:cNvGrpSpPr>
          <p:nvPr userDrawn="1"/>
        </p:nvGrpSpPr>
        <p:grpSpPr bwMode="auto">
          <a:xfrm>
            <a:off x="8692662" y="4841081"/>
            <a:ext cx="225669" cy="167879"/>
            <a:chOff x="1020" y="346"/>
            <a:chExt cx="4114" cy="3756"/>
          </a:xfrm>
        </p:grpSpPr>
        <p:sp>
          <p:nvSpPr>
            <p:cNvPr id="9" name="Freeform 30"/>
            <p:cNvSpPr>
              <a:spLocks/>
            </p:cNvSpPr>
            <p:nvPr userDrawn="1"/>
          </p:nvSpPr>
          <p:spPr bwMode="auto">
            <a:xfrm>
              <a:off x="1020" y="346"/>
              <a:ext cx="4114" cy="3756"/>
            </a:xfrm>
            <a:custGeom>
              <a:avLst/>
              <a:gdLst/>
              <a:ahLst/>
              <a:cxnLst>
                <a:cxn ang="0">
                  <a:pos x="0" y="3756"/>
                </a:cxn>
                <a:cxn ang="0">
                  <a:pos x="0" y="0"/>
                </a:cxn>
                <a:cxn ang="0">
                  <a:pos x="4022" y="0"/>
                </a:cxn>
                <a:cxn ang="0">
                  <a:pos x="4022" y="0"/>
                </a:cxn>
                <a:cxn ang="0">
                  <a:pos x="4040" y="118"/>
                </a:cxn>
                <a:cxn ang="0">
                  <a:pos x="4054" y="234"/>
                </a:cxn>
                <a:cxn ang="0">
                  <a:pos x="4068" y="350"/>
                </a:cxn>
                <a:cxn ang="0">
                  <a:pos x="4078" y="468"/>
                </a:cxn>
                <a:cxn ang="0">
                  <a:pos x="4088" y="584"/>
                </a:cxn>
                <a:cxn ang="0">
                  <a:pos x="4096" y="700"/>
                </a:cxn>
                <a:cxn ang="0">
                  <a:pos x="4104" y="814"/>
                </a:cxn>
                <a:cxn ang="0">
                  <a:pos x="4108" y="930"/>
                </a:cxn>
                <a:cxn ang="0">
                  <a:pos x="4112" y="1046"/>
                </a:cxn>
                <a:cxn ang="0">
                  <a:pos x="4114" y="1162"/>
                </a:cxn>
                <a:cxn ang="0">
                  <a:pos x="4112" y="1276"/>
                </a:cxn>
                <a:cxn ang="0">
                  <a:pos x="4110" y="1392"/>
                </a:cxn>
                <a:cxn ang="0">
                  <a:pos x="4106" y="1508"/>
                </a:cxn>
                <a:cxn ang="0">
                  <a:pos x="4100" y="1622"/>
                </a:cxn>
                <a:cxn ang="0">
                  <a:pos x="4092" y="1738"/>
                </a:cxn>
                <a:cxn ang="0">
                  <a:pos x="4082" y="1854"/>
                </a:cxn>
                <a:cxn ang="0">
                  <a:pos x="4070" y="1970"/>
                </a:cxn>
                <a:cxn ang="0">
                  <a:pos x="4056" y="2086"/>
                </a:cxn>
                <a:cxn ang="0">
                  <a:pos x="4040" y="2202"/>
                </a:cxn>
                <a:cxn ang="0">
                  <a:pos x="4020" y="2320"/>
                </a:cxn>
                <a:cxn ang="0">
                  <a:pos x="4000" y="2436"/>
                </a:cxn>
                <a:cxn ang="0">
                  <a:pos x="3978" y="2554"/>
                </a:cxn>
                <a:cxn ang="0">
                  <a:pos x="3952" y="2672"/>
                </a:cxn>
                <a:cxn ang="0">
                  <a:pos x="3926" y="2790"/>
                </a:cxn>
                <a:cxn ang="0">
                  <a:pos x="3896" y="2908"/>
                </a:cxn>
                <a:cxn ang="0">
                  <a:pos x="3864" y="3028"/>
                </a:cxn>
                <a:cxn ang="0">
                  <a:pos x="3830" y="3148"/>
                </a:cxn>
                <a:cxn ang="0">
                  <a:pos x="3792" y="3268"/>
                </a:cxn>
                <a:cxn ang="0">
                  <a:pos x="3754" y="3388"/>
                </a:cxn>
                <a:cxn ang="0">
                  <a:pos x="3712" y="3510"/>
                </a:cxn>
                <a:cxn ang="0">
                  <a:pos x="3668" y="3632"/>
                </a:cxn>
                <a:cxn ang="0">
                  <a:pos x="3620" y="3756"/>
                </a:cxn>
                <a:cxn ang="0">
                  <a:pos x="0" y="3756"/>
                </a:cxn>
              </a:cxnLst>
              <a:rect l="0" t="0" r="r" b="b"/>
              <a:pathLst>
                <a:path w="4114" h="3756">
                  <a:moveTo>
                    <a:pt x="0" y="3756"/>
                  </a:moveTo>
                  <a:lnTo>
                    <a:pt x="0" y="0"/>
                  </a:lnTo>
                  <a:lnTo>
                    <a:pt x="4022" y="0"/>
                  </a:lnTo>
                  <a:lnTo>
                    <a:pt x="4022" y="0"/>
                  </a:lnTo>
                  <a:lnTo>
                    <a:pt x="4040" y="118"/>
                  </a:lnTo>
                  <a:lnTo>
                    <a:pt x="4054" y="234"/>
                  </a:lnTo>
                  <a:lnTo>
                    <a:pt x="4068" y="350"/>
                  </a:lnTo>
                  <a:lnTo>
                    <a:pt x="4078" y="468"/>
                  </a:lnTo>
                  <a:lnTo>
                    <a:pt x="4088" y="584"/>
                  </a:lnTo>
                  <a:lnTo>
                    <a:pt x="4096" y="700"/>
                  </a:lnTo>
                  <a:lnTo>
                    <a:pt x="4104" y="814"/>
                  </a:lnTo>
                  <a:lnTo>
                    <a:pt x="4108" y="930"/>
                  </a:lnTo>
                  <a:lnTo>
                    <a:pt x="4112" y="1046"/>
                  </a:lnTo>
                  <a:lnTo>
                    <a:pt x="4114" y="1162"/>
                  </a:lnTo>
                  <a:lnTo>
                    <a:pt x="4112" y="1276"/>
                  </a:lnTo>
                  <a:lnTo>
                    <a:pt x="4110" y="1392"/>
                  </a:lnTo>
                  <a:lnTo>
                    <a:pt x="4106" y="1508"/>
                  </a:lnTo>
                  <a:lnTo>
                    <a:pt x="4100" y="1622"/>
                  </a:lnTo>
                  <a:lnTo>
                    <a:pt x="4092" y="1738"/>
                  </a:lnTo>
                  <a:lnTo>
                    <a:pt x="4082" y="1854"/>
                  </a:lnTo>
                  <a:lnTo>
                    <a:pt x="4070" y="1970"/>
                  </a:lnTo>
                  <a:lnTo>
                    <a:pt x="4056" y="2086"/>
                  </a:lnTo>
                  <a:lnTo>
                    <a:pt x="4040" y="2202"/>
                  </a:lnTo>
                  <a:lnTo>
                    <a:pt x="4020" y="2320"/>
                  </a:lnTo>
                  <a:lnTo>
                    <a:pt x="4000" y="2436"/>
                  </a:lnTo>
                  <a:lnTo>
                    <a:pt x="3978" y="2554"/>
                  </a:lnTo>
                  <a:lnTo>
                    <a:pt x="3952" y="2672"/>
                  </a:lnTo>
                  <a:lnTo>
                    <a:pt x="3926" y="2790"/>
                  </a:lnTo>
                  <a:lnTo>
                    <a:pt x="3896" y="2908"/>
                  </a:lnTo>
                  <a:lnTo>
                    <a:pt x="3864" y="3028"/>
                  </a:lnTo>
                  <a:lnTo>
                    <a:pt x="3830" y="3148"/>
                  </a:lnTo>
                  <a:lnTo>
                    <a:pt x="3792" y="3268"/>
                  </a:lnTo>
                  <a:lnTo>
                    <a:pt x="3754" y="3388"/>
                  </a:lnTo>
                  <a:lnTo>
                    <a:pt x="3712" y="3510"/>
                  </a:lnTo>
                  <a:lnTo>
                    <a:pt x="3668" y="3632"/>
                  </a:lnTo>
                  <a:lnTo>
                    <a:pt x="3620" y="3756"/>
                  </a:lnTo>
                  <a:lnTo>
                    <a:pt x="0" y="3756"/>
                  </a:lnTo>
                  <a:close/>
                </a:path>
              </a:pathLst>
            </a:custGeom>
            <a:solidFill>
              <a:srgbClr val="009D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2" name="Freeform 31"/>
            <p:cNvSpPr>
              <a:spLocks/>
            </p:cNvSpPr>
            <p:nvPr userDrawn="1"/>
          </p:nvSpPr>
          <p:spPr bwMode="auto">
            <a:xfrm>
              <a:off x="2623" y="1731"/>
              <a:ext cx="107" cy="53"/>
            </a:xfrm>
            <a:custGeom>
              <a:avLst/>
              <a:gdLst/>
              <a:ahLst/>
              <a:cxnLst>
                <a:cxn ang="0">
                  <a:pos x="18" y="44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14" y="60"/>
                </a:cxn>
                <a:cxn ang="0">
                  <a:pos x="28" y="62"/>
                </a:cxn>
                <a:cxn ang="0">
                  <a:pos x="42" y="58"/>
                </a:cxn>
                <a:cxn ang="0">
                  <a:pos x="54" y="54"/>
                </a:cxn>
                <a:cxn ang="0">
                  <a:pos x="66" y="48"/>
                </a:cxn>
                <a:cxn ang="0">
                  <a:pos x="76" y="40"/>
                </a:cxn>
                <a:cxn ang="0">
                  <a:pos x="82" y="32"/>
                </a:cxn>
                <a:cxn ang="0">
                  <a:pos x="88" y="24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66" y="6"/>
                </a:cxn>
                <a:cxn ang="0">
                  <a:pos x="46" y="16"/>
                </a:cxn>
                <a:cxn ang="0">
                  <a:pos x="38" y="22"/>
                </a:cxn>
                <a:cxn ang="0">
                  <a:pos x="30" y="28"/>
                </a:cxn>
                <a:cxn ang="0">
                  <a:pos x="24" y="36"/>
                </a:cxn>
                <a:cxn ang="0">
                  <a:pos x="18" y="44"/>
                </a:cxn>
                <a:cxn ang="0">
                  <a:pos x="18" y="44"/>
                </a:cxn>
              </a:cxnLst>
              <a:rect l="0" t="0" r="r" b="b"/>
              <a:pathLst>
                <a:path w="88" h="62">
                  <a:moveTo>
                    <a:pt x="18" y="44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14" y="60"/>
                  </a:lnTo>
                  <a:lnTo>
                    <a:pt x="28" y="62"/>
                  </a:lnTo>
                  <a:lnTo>
                    <a:pt x="42" y="58"/>
                  </a:lnTo>
                  <a:lnTo>
                    <a:pt x="54" y="54"/>
                  </a:lnTo>
                  <a:lnTo>
                    <a:pt x="66" y="48"/>
                  </a:lnTo>
                  <a:lnTo>
                    <a:pt x="76" y="40"/>
                  </a:lnTo>
                  <a:lnTo>
                    <a:pt x="82" y="32"/>
                  </a:lnTo>
                  <a:lnTo>
                    <a:pt x="88" y="24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66" y="6"/>
                  </a:lnTo>
                  <a:lnTo>
                    <a:pt x="46" y="16"/>
                  </a:lnTo>
                  <a:lnTo>
                    <a:pt x="38" y="22"/>
                  </a:lnTo>
                  <a:lnTo>
                    <a:pt x="30" y="28"/>
                  </a:lnTo>
                  <a:lnTo>
                    <a:pt x="24" y="36"/>
                  </a:lnTo>
                  <a:lnTo>
                    <a:pt x="18" y="44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3" name="Freeform 32"/>
            <p:cNvSpPr>
              <a:spLocks/>
            </p:cNvSpPr>
            <p:nvPr userDrawn="1"/>
          </p:nvSpPr>
          <p:spPr bwMode="auto">
            <a:xfrm>
              <a:off x="2810" y="1891"/>
              <a:ext cx="80" cy="53"/>
            </a:xfrm>
            <a:custGeom>
              <a:avLst/>
              <a:gdLst/>
              <a:ahLst/>
              <a:cxnLst>
                <a:cxn ang="0">
                  <a:pos x="28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18"/>
                </a:cxn>
                <a:cxn ang="0">
                  <a:pos x="4" y="28"/>
                </a:cxn>
                <a:cxn ang="0">
                  <a:pos x="6" y="36"/>
                </a:cxn>
                <a:cxn ang="0">
                  <a:pos x="12" y="44"/>
                </a:cxn>
                <a:cxn ang="0">
                  <a:pos x="18" y="50"/>
                </a:cxn>
                <a:cxn ang="0">
                  <a:pos x="26" y="58"/>
                </a:cxn>
                <a:cxn ang="0">
                  <a:pos x="36" y="64"/>
                </a:cxn>
                <a:cxn ang="0">
                  <a:pos x="58" y="68"/>
                </a:cxn>
                <a:cxn ang="0">
                  <a:pos x="58" y="68"/>
                </a:cxn>
                <a:cxn ang="0">
                  <a:pos x="66" y="60"/>
                </a:cxn>
                <a:cxn ang="0">
                  <a:pos x="68" y="54"/>
                </a:cxn>
                <a:cxn ang="0">
                  <a:pos x="68" y="50"/>
                </a:cxn>
                <a:cxn ang="0">
                  <a:pos x="66" y="40"/>
                </a:cxn>
                <a:cxn ang="0">
                  <a:pos x="62" y="32"/>
                </a:cxn>
                <a:cxn ang="0">
                  <a:pos x="54" y="22"/>
                </a:cxn>
                <a:cxn ang="0">
                  <a:pos x="46" y="14"/>
                </a:cxn>
                <a:cxn ang="0">
                  <a:pos x="28" y="2"/>
                </a:cxn>
                <a:cxn ang="0">
                  <a:pos x="28" y="2"/>
                </a:cxn>
              </a:cxnLst>
              <a:rect l="0" t="0" r="r" b="b"/>
              <a:pathLst>
                <a:path w="68" h="68">
                  <a:moveTo>
                    <a:pt x="28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18"/>
                  </a:lnTo>
                  <a:lnTo>
                    <a:pt x="4" y="28"/>
                  </a:lnTo>
                  <a:lnTo>
                    <a:pt x="6" y="36"/>
                  </a:lnTo>
                  <a:lnTo>
                    <a:pt x="12" y="44"/>
                  </a:lnTo>
                  <a:lnTo>
                    <a:pt x="18" y="50"/>
                  </a:lnTo>
                  <a:lnTo>
                    <a:pt x="26" y="58"/>
                  </a:lnTo>
                  <a:lnTo>
                    <a:pt x="36" y="64"/>
                  </a:lnTo>
                  <a:lnTo>
                    <a:pt x="58" y="68"/>
                  </a:lnTo>
                  <a:lnTo>
                    <a:pt x="58" y="68"/>
                  </a:lnTo>
                  <a:lnTo>
                    <a:pt x="66" y="60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6" y="40"/>
                  </a:lnTo>
                  <a:lnTo>
                    <a:pt x="62" y="32"/>
                  </a:lnTo>
                  <a:lnTo>
                    <a:pt x="54" y="22"/>
                  </a:lnTo>
                  <a:lnTo>
                    <a:pt x="46" y="14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4" name="Freeform 33"/>
            <p:cNvSpPr>
              <a:spLocks/>
            </p:cNvSpPr>
            <p:nvPr userDrawn="1"/>
          </p:nvSpPr>
          <p:spPr bwMode="auto">
            <a:xfrm>
              <a:off x="2543" y="1225"/>
              <a:ext cx="80" cy="53"/>
            </a:xfrm>
            <a:custGeom>
              <a:avLst/>
              <a:gdLst/>
              <a:ahLst/>
              <a:cxnLst>
                <a:cxn ang="0">
                  <a:pos x="22" y="54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16" y="74"/>
                </a:cxn>
                <a:cxn ang="0">
                  <a:pos x="32" y="76"/>
                </a:cxn>
                <a:cxn ang="0">
                  <a:pos x="46" y="74"/>
                </a:cxn>
                <a:cxn ang="0">
                  <a:pos x="60" y="68"/>
                </a:cxn>
                <a:cxn ang="0">
                  <a:pos x="72" y="62"/>
                </a:cxn>
                <a:cxn ang="0">
                  <a:pos x="82" y="52"/>
                </a:cxn>
                <a:cxn ang="0">
                  <a:pos x="90" y="42"/>
                </a:cxn>
                <a:cxn ang="0">
                  <a:pos x="98" y="30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80" y="6"/>
                </a:cxn>
                <a:cxn ang="0">
                  <a:pos x="68" y="10"/>
                </a:cxn>
                <a:cxn ang="0">
                  <a:pos x="58" y="14"/>
                </a:cxn>
                <a:cxn ang="0">
                  <a:pos x="48" y="20"/>
                </a:cxn>
                <a:cxn ang="0">
                  <a:pos x="38" y="28"/>
                </a:cxn>
                <a:cxn ang="0">
                  <a:pos x="30" y="40"/>
                </a:cxn>
                <a:cxn ang="0">
                  <a:pos x="22" y="54"/>
                </a:cxn>
                <a:cxn ang="0">
                  <a:pos x="22" y="54"/>
                </a:cxn>
              </a:cxnLst>
              <a:rect l="0" t="0" r="r" b="b"/>
              <a:pathLst>
                <a:path w="106" h="76">
                  <a:moveTo>
                    <a:pt x="22" y="54"/>
                  </a:moveTo>
                  <a:lnTo>
                    <a:pt x="0" y="70"/>
                  </a:lnTo>
                  <a:lnTo>
                    <a:pt x="0" y="70"/>
                  </a:lnTo>
                  <a:lnTo>
                    <a:pt x="16" y="74"/>
                  </a:lnTo>
                  <a:lnTo>
                    <a:pt x="32" y="76"/>
                  </a:lnTo>
                  <a:lnTo>
                    <a:pt x="46" y="74"/>
                  </a:lnTo>
                  <a:lnTo>
                    <a:pt x="60" y="68"/>
                  </a:lnTo>
                  <a:lnTo>
                    <a:pt x="72" y="62"/>
                  </a:lnTo>
                  <a:lnTo>
                    <a:pt x="82" y="52"/>
                  </a:lnTo>
                  <a:lnTo>
                    <a:pt x="90" y="42"/>
                  </a:lnTo>
                  <a:lnTo>
                    <a:pt x="98" y="3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80" y="6"/>
                  </a:lnTo>
                  <a:lnTo>
                    <a:pt x="68" y="10"/>
                  </a:lnTo>
                  <a:lnTo>
                    <a:pt x="58" y="14"/>
                  </a:lnTo>
                  <a:lnTo>
                    <a:pt x="48" y="20"/>
                  </a:lnTo>
                  <a:lnTo>
                    <a:pt x="38" y="28"/>
                  </a:lnTo>
                  <a:lnTo>
                    <a:pt x="30" y="40"/>
                  </a:lnTo>
                  <a:lnTo>
                    <a:pt x="22" y="54"/>
                  </a:lnTo>
                  <a:lnTo>
                    <a:pt x="22" y="5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5" name="Freeform 34"/>
            <p:cNvSpPr>
              <a:spLocks/>
            </p:cNvSpPr>
            <p:nvPr userDrawn="1"/>
          </p:nvSpPr>
          <p:spPr bwMode="auto">
            <a:xfrm>
              <a:off x="2489" y="1385"/>
              <a:ext cx="80" cy="80"/>
            </a:xfrm>
            <a:custGeom>
              <a:avLst/>
              <a:gdLst/>
              <a:ahLst/>
              <a:cxnLst>
                <a:cxn ang="0">
                  <a:pos x="82" y="24"/>
                </a:cxn>
                <a:cxn ang="0">
                  <a:pos x="76" y="0"/>
                </a:cxn>
                <a:cxn ang="0">
                  <a:pos x="76" y="0"/>
                </a:cxn>
                <a:cxn ang="0">
                  <a:pos x="50" y="8"/>
                </a:cxn>
                <a:cxn ang="0">
                  <a:pos x="30" y="18"/>
                </a:cxn>
                <a:cxn ang="0">
                  <a:pos x="20" y="24"/>
                </a:cxn>
                <a:cxn ang="0">
                  <a:pos x="12" y="30"/>
                </a:cxn>
                <a:cxn ang="0">
                  <a:pos x="6" y="40"/>
                </a:cxn>
                <a:cxn ang="0">
                  <a:pos x="0" y="48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16" y="72"/>
                </a:cxn>
                <a:cxn ang="0">
                  <a:pos x="30" y="70"/>
                </a:cxn>
                <a:cxn ang="0">
                  <a:pos x="42" y="66"/>
                </a:cxn>
                <a:cxn ang="0">
                  <a:pos x="52" y="60"/>
                </a:cxn>
                <a:cxn ang="0">
                  <a:pos x="62" y="52"/>
                </a:cxn>
                <a:cxn ang="0">
                  <a:pos x="70" y="42"/>
                </a:cxn>
                <a:cxn ang="0">
                  <a:pos x="82" y="24"/>
                </a:cxn>
                <a:cxn ang="0">
                  <a:pos x="82" y="24"/>
                </a:cxn>
              </a:cxnLst>
              <a:rect l="0" t="0" r="r" b="b"/>
              <a:pathLst>
                <a:path w="82" h="72">
                  <a:moveTo>
                    <a:pt x="82" y="24"/>
                  </a:moveTo>
                  <a:lnTo>
                    <a:pt x="76" y="0"/>
                  </a:lnTo>
                  <a:lnTo>
                    <a:pt x="76" y="0"/>
                  </a:lnTo>
                  <a:lnTo>
                    <a:pt x="50" y="8"/>
                  </a:lnTo>
                  <a:lnTo>
                    <a:pt x="30" y="18"/>
                  </a:lnTo>
                  <a:lnTo>
                    <a:pt x="20" y="24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0" y="4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16" y="72"/>
                  </a:lnTo>
                  <a:lnTo>
                    <a:pt x="30" y="70"/>
                  </a:lnTo>
                  <a:lnTo>
                    <a:pt x="42" y="66"/>
                  </a:lnTo>
                  <a:lnTo>
                    <a:pt x="52" y="60"/>
                  </a:lnTo>
                  <a:lnTo>
                    <a:pt x="62" y="52"/>
                  </a:lnTo>
                  <a:lnTo>
                    <a:pt x="70" y="42"/>
                  </a:lnTo>
                  <a:lnTo>
                    <a:pt x="82" y="24"/>
                  </a:lnTo>
                  <a:lnTo>
                    <a:pt x="82" y="2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6" name="Freeform 35"/>
            <p:cNvSpPr>
              <a:spLocks/>
            </p:cNvSpPr>
            <p:nvPr userDrawn="1"/>
          </p:nvSpPr>
          <p:spPr bwMode="auto">
            <a:xfrm>
              <a:off x="2436" y="1598"/>
              <a:ext cx="107" cy="5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4" y="58"/>
                </a:cxn>
                <a:cxn ang="0">
                  <a:pos x="14" y="58"/>
                </a:cxn>
                <a:cxn ang="0">
                  <a:pos x="30" y="62"/>
                </a:cxn>
                <a:cxn ang="0">
                  <a:pos x="44" y="60"/>
                </a:cxn>
                <a:cxn ang="0">
                  <a:pos x="54" y="56"/>
                </a:cxn>
                <a:cxn ang="0">
                  <a:pos x="60" y="50"/>
                </a:cxn>
                <a:cxn ang="0">
                  <a:pos x="66" y="42"/>
                </a:cxn>
                <a:cxn ang="0">
                  <a:pos x="70" y="34"/>
                </a:cxn>
                <a:cxn ang="0">
                  <a:pos x="78" y="18"/>
                </a:cxn>
                <a:cxn ang="0">
                  <a:pos x="98" y="2"/>
                </a:cxn>
                <a:cxn ang="0">
                  <a:pos x="98" y="2"/>
                </a:cxn>
                <a:cxn ang="0">
                  <a:pos x="80" y="0"/>
                </a:cxn>
                <a:cxn ang="0">
                  <a:pos x="64" y="2"/>
                </a:cxn>
                <a:cxn ang="0">
                  <a:pos x="50" y="6"/>
                </a:cxn>
                <a:cxn ang="0">
                  <a:pos x="36" y="14"/>
                </a:cxn>
                <a:cxn ang="0">
                  <a:pos x="24" y="22"/>
                </a:cxn>
                <a:cxn ang="0">
                  <a:pos x="14" y="30"/>
                </a:cxn>
                <a:cxn ang="0">
                  <a:pos x="6" y="4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98" h="62">
                  <a:moveTo>
                    <a:pt x="0" y="50"/>
                  </a:moveTo>
                  <a:lnTo>
                    <a:pt x="14" y="58"/>
                  </a:lnTo>
                  <a:lnTo>
                    <a:pt x="14" y="58"/>
                  </a:lnTo>
                  <a:lnTo>
                    <a:pt x="30" y="62"/>
                  </a:lnTo>
                  <a:lnTo>
                    <a:pt x="44" y="60"/>
                  </a:lnTo>
                  <a:lnTo>
                    <a:pt x="54" y="56"/>
                  </a:lnTo>
                  <a:lnTo>
                    <a:pt x="60" y="50"/>
                  </a:lnTo>
                  <a:lnTo>
                    <a:pt x="66" y="42"/>
                  </a:lnTo>
                  <a:lnTo>
                    <a:pt x="70" y="34"/>
                  </a:lnTo>
                  <a:lnTo>
                    <a:pt x="78" y="18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80" y="0"/>
                  </a:lnTo>
                  <a:lnTo>
                    <a:pt x="64" y="2"/>
                  </a:lnTo>
                  <a:lnTo>
                    <a:pt x="50" y="6"/>
                  </a:lnTo>
                  <a:lnTo>
                    <a:pt x="36" y="14"/>
                  </a:lnTo>
                  <a:lnTo>
                    <a:pt x="24" y="22"/>
                  </a:lnTo>
                  <a:lnTo>
                    <a:pt x="14" y="30"/>
                  </a:lnTo>
                  <a:lnTo>
                    <a:pt x="6" y="4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7" name="Freeform 36"/>
            <p:cNvSpPr>
              <a:spLocks/>
            </p:cNvSpPr>
            <p:nvPr userDrawn="1"/>
          </p:nvSpPr>
          <p:spPr bwMode="auto">
            <a:xfrm>
              <a:off x="2730" y="932"/>
              <a:ext cx="80" cy="53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14"/>
                </a:cxn>
                <a:cxn ang="0">
                  <a:pos x="4" y="20"/>
                </a:cxn>
                <a:cxn ang="0">
                  <a:pos x="14" y="32"/>
                </a:cxn>
                <a:cxn ang="0">
                  <a:pos x="26" y="42"/>
                </a:cxn>
                <a:cxn ang="0">
                  <a:pos x="42" y="50"/>
                </a:cxn>
                <a:cxn ang="0">
                  <a:pos x="58" y="56"/>
                </a:cxn>
                <a:cxn ang="0">
                  <a:pos x="72" y="58"/>
                </a:cxn>
                <a:cxn ang="0">
                  <a:pos x="78" y="58"/>
                </a:cxn>
                <a:cxn ang="0">
                  <a:pos x="84" y="56"/>
                </a:cxn>
                <a:cxn ang="0">
                  <a:pos x="90" y="54"/>
                </a:cxn>
                <a:cxn ang="0">
                  <a:pos x="94" y="50"/>
                </a:cxn>
                <a:cxn ang="0">
                  <a:pos x="96" y="20"/>
                </a:cxn>
                <a:cxn ang="0">
                  <a:pos x="96" y="20"/>
                </a:cxn>
                <a:cxn ang="0">
                  <a:pos x="78" y="10"/>
                </a:cxn>
                <a:cxn ang="0">
                  <a:pos x="60" y="4"/>
                </a:cxn>
                <a:cxn ang="0">
                  <a:pos x="40" y="0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96" h="58">
                  <a:moveTo>
                    <a:pt x="18" y="0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2" y="14"/>
                  </a:lnTo>
                  <a:lnTo>
                    <a:pt x="4" y="20"/>
                  </a:lnTo>
                  <a:lnTo>
                    <a:pt x="14" y="32"/>
                  </a:lnTo>
                  <a:lnTo>
                    <a:pt x="26" y="42"/>
                  </a:lnTo>
                  <a:lnTo>
                    <a:pt x="42" y="50"/>
                  </a:lnTo>
                  <a:lnTo>
                    <a:pt x="58" y="56"/>
                  </a:lnTo>
                  <a:lnTo>
                    <a:pt x="72" y="58"/>
                  </a:lnTo>
                  <a:lnTo>
                    <a:pt x="78" y="58"/>
                  </a:lnTo>
                  <a:lnTo>
                    <a:pt x="84" y="56"/>
                  </a:lnTo>
                  <a:lnTo>
                    <a:pt x="90" y="54"/>
                  </a:lnTo>
                  <a:lnTo>
                    <a:pt x="94" y="50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78" y="10"/>
                  </a:lnTo>
                  <a:lnTo>
                    <a:pt x="60" y="4"/>
                  </a:lnTo>
                  <a:lnTo>
                    <a:pt x="40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8" name="Freeform 37"/>
            <p:cNvSpPr>
              <a:spLocks/>
            </p:cNvSpPr>
            <p:nvPr userDrawn="1"/>
          </p:nvSpPr>
          <p:spPr bwMode="auto">
            <a:xfrm>
              <a:off x="2943" y="852"/>
              <a:ext cx="80" cy="107"/>
            </a:xfrm>
            <a:custGeom>
              <a:avLst/>
              <a:gdLst/>
              <a:ahLst/>
              <a:cxnLst>
                <a:cxn ang="0">
                  <a:pos x="42" y="8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6" y="16"/>
                </a:cxn>
                <a:cxn ang="0">
                  <a:pos x="2" y="22"/>
                </a:cxn>
                <a:cxn ang="0">
                  <a:pos x="0" y="30"/>
                </a:cxn>
                <a:cxn ang="0">
                  <a:pos x="0" y="40"/>
                </a:cxn>
                <a:cxn ang="0">
                  <a:pos x="0" y="50"/>
                </a:cxn>
                <a:cxn ang="0">
                  <a:pos x="4" y="60"/>
                </a:cxn>
                <a:cxn ang="0">
                  <a:pos x="8" y="72"/>
                </a:cxn>
                <a:cxn ang="0">
                  <a:pos x="22" y="102"/>
                </a:cxn>
                <a:cxn ang="0">
                  <a:pos x="22" y="102"/>
                </a:cxn>
                <a:cxn ang="0">
                  <a:pos x="44" y="78"/>
                </a:cxn>
                <a:cxn ang="0">
                  <a:pos x="54" y="66"/>
                </a:cxn>
                <a:cxn ang="0">
                  <a:pos x="60" y="54"/>
                </a:cxn>
                <a:cxn ang="0">
                  <a:pos x="64" y="44"/>
                </a:cxn>
                <a:cxn ang="0">
                  <a:pos x="64" y="38"/>
                </a:cxn>
                <a:cxn ang="0">
                  <a:pos x="62" y="32"/>
                </a:cxn>
                <a:cxn ang="0">
                  <a:pos x="60" y="26"/>
                </a:cxn>
                <a:cxn ang="0">
                  <a:pos x="56" y="20"/>
                </a:cxn>
                <a:cxn ang="0">
                  <a:pos x="42" y="8"/>
                </a:cxn>
                <a:cxn ang="0">
                  <a:pos x="42" y="8"/>
                </a:cxn>
              </a:cxnLst>
              <a:rect l="0" t="0" r="r" b="b"/>
              <a:pathLst>
                <a:path w="64" h="102">
                  <a:moveTo>
                    <a:pt x="42" y="8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4" y="60"/>
                  </a:lnTo>
                  <a:lnTo>
                    <a:pt x="8" y="72"/>
                  </a:lnTo>
                  <a:lnTo>
                    <a:pt x="22" y="102"/>
                  </a:lnTo>
                  <a:lnTo>
                    <a:pt x="22" y="102"/>
                  </a:lnTo>
                  <a:lnTo>
                    <a:pt x="44" y="78"/>
                  </a:lnTo>
                  <a:lnTo>
                    <a:pt x="54" y="66"/>
                  </a:lnTo>
                  <a:lnTo>
                    <a:pt x="60" y="54"/>
                  </a:lnTo>
                  <a:lnTo>
                    <a:pt x="64" y="44"/>
                  </a:lnTo>
                  <a:lnTo>
                    <a:pt x="64" y="38"/>
                  </a:lnTo>
                  <a:lnTo>
                    <a:pt x="62" y="32"/>
                  </a:lnTo>
                  <a:lnTo>
                    <a:pt x="60" y="26"/>
                  </a:lnTo>
                  <a:lnTo>
                    <a:pt x="56" y="20"/>
                  </a:lnTo>
                  <a:lnTo>
                    <a:pt x="42" y="8"/>
                  </a:lnTo>
                  <a:lnTo>
                    <a:pt x="42" y="8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9" name="Freeform 38"/>
            <p:cNvSpPr>
              <a:spLocks noEditPoints="1"/>
            </p:cNvSpPr>
            <p:nvPr userDrawn="1"/>
          </p:nvSpPr>
          <p:spPr bwMode="auto">
            <a:xfrm>
              <a:off x="3184" y="666"/>
              <a:ext cx="748" cy="1971"/>
            </a:xfrm>
            <a:custGeom>
              <a:avLst/>
              <a:gdLst/>
              <a:ahLst/>
              <a:cxnLst>
                <a:cxn ang="0">
                  <a:pos x="636" y="774"/>
                </a:cxn>
                <a:cxn ang="0">
                  <a:pos x="688" y="690"/>
                </a:cxn>
                <a:cxn ang="0">
                  <a:pos x="686" y="488"/>
                </a:cxn>
                <a:cxn ang="0">
                  <a:pos x="694" y="430"/>
                </a:cxn>
                <a:cxn ang="0">
                  <a:pos x="694" y="376"/>
                </a:cxn>
                <a:cxn ang="0">
                  <a:pos x="676" y="320"/>
                </a:cxn>
                <a:cxn ang="0">
                  <a:pos x="646" y="280"/>
                </a:cxn>
                <a:cxn ang="0">
                  <a:pos x="648" y="238"/>
                </a:cxn>
                <a:cxn ang="0">
                  <a:pos x="610" y="226"/>
                </a:cxn>
                <a:cxn ang="0">
                  <a:pos x="580" y="190"/>
                </a:cxn>
                <a:cxn ang="0">
                  <a:pos x="568" y="180"/>
                </a:cxn>
                <a:cxn ang="0">
                  <a:pos x="526" y="182"/>
                </a:cxn>
                <a:cxn ang="0">
                  <a:pos x="518" y="138"/>
                </a:cxn>
                <a:cxn ang="0">
                  <a:pos x="472" y="156"/>
                </a:cxn>
                <a:cxn ang="0">
                  <a:pos x="474" y="116"/>
                </a:cxn>
                <a:cxn ang="0">
                  <a:pos x="432" y="120"/>
                </a:cxn>
                <a:cxn ang="0">
                  <a:pos x="388" y="132"/>
                </a:cxn>
                <a:cxn ang="0">
                  <a:pos x="388" y="80"/>
                </a:cxn>
                <a:cxn ang="0">
                  <a:pos x="376" y="68"/>
                </a:cxn>
                <a:cxn ang="0">
                  <a:pos x="346" y="44"/>
                </a:cxn>
                <a:cxn ang="0">
                  <a:pos x="314" y="88"/>
                </a:cxn>
                <a:cxn ang="0">
                  <a:pos x="306" y="64"/>
                </a:cxn>
                <a:cxn ang="0">
                  <a:pos x="330" y="46"/>
                </a:cxn>
                <a:cxn ang="0">
                  <a:pos x="256" y="122"/>
                </a:cxn>
                <a:cxn ang="0">
                  <a:pos x="236" y="92"/>
                </a:cxn>
                <a:cxn ang="0">
                  <a:pos x="290" y="18"/>
                </a:cxn>
                <a:cxn ang="0">
                  <a:pos x="218" y="62"/>
                </a:cxn>
                <a:cxn ang="0">
                  <a:pos x="214" y="90"/>
                </a:cxn>
                <a:cxn ang="0">
                  <a:pos x="208" y="60"/>
                </a:cxn>
                <a:cxn ang="0">
                  <a:pos x="212" y="8"/>
                </a:cxn>
                <a:cxn ang="0">
                  <a:pos x="184" y="40"/>
                </a:cxn>
                <a:cxn ang="0">
                  <a:pos x="162" y="0"/>
                </a:cxn>
                <a:cxn ang="0">
                  <a:pos x="156" y="94"/>
                </a:cxn>
                <a:cxn ang="0">
                  <a:pos x="138" y="12"/>
                </a:cxn>
                <a:cxn ang="0">
                  <a:pos x="84" y="74"/>
                </a:cxn>
                <a:cxn ang="0">
                  <a:pos x="62" y="98"/>
                </a:cxn>
                <a:cxn ang="0">
                  <a:pos x="54" y="20"/>
                </a:cxn>
                <a:cxn ang="0">
                  <a:pos x="86" y="738"/>
                </a:cxn>
                <a:cxn ang="0">
                  <a:pos x="38" y="1700"/>
                </a:cxn>
                <a:cxn ang="0">
                  <a:pos x="176" y="1954"/>
                </a:cxn>
                <a:cxn ang="0">
                  <a:pos x="576" y="1976"/>
                </a:cxn>
                <a:cxn ang="0">
                  <a:pos x="656" y="1938"/>
                </a:cxn>
                <a:cxn ang="0">
                  <a:pos x="472" y="1910"/>
                </a:cxn>
                <a:cxn ang="0">
                  <a:pos x="368" y="1874"/>
                </a:cxn>
                <a:cxn ang="0">
                  <a:pos x="266" y="1722"/>
                </a:cxn>
                <a:cxn ang="0">
                  <a:pos x="260" y="1568"/>
                </a:cxn>
                <a:cxn ang="0">
                  <a:pos x="304" y="1496"/>
                </a:cxn>
                <a:cxn ang="0">
                  <a:pos x="552" y="1494"/>
                </a:cxn>
                <a:cxn ang="0">
                  <a:pos x="682" y="1452"/>
                </a:cxn>
                <a:cxn ang="0">
                  <a:pos x="654" y="1352"/>
                </a:cxn>
                <a:cxn ang="0">
                  <a:pos x="692" y="1264"/>
                </a:cxn>
                <a:cxn ang="0">
                  <a:pos x="610" y="1220"/>
                </a:cxn>
                <a:cxn ang="0">
                  <a:pos x="694" y="1188"/>
                </a:cxn>
                <a:cxn ang="0">
                  <a:pos x="698" y="1124"/>
                </a:cxn>
                <a:cxn ang="0">
                  <a:pos x="714" y="1052"/>
                </a:cxn>
                <a:cxn ang="0">
                  <a:pos x="772" y="1002"/>
                </a:cxn>
                <a:cxn ang="0">
                  <a:pos x="492" y="850"/>
                </a:cxn>
                <a:cxn ang="0">
                  <a:pos x="362" y="826"/>
                </a:cxn>
                <a:cxn ang="0">
                  <a:pos x="424" y="782"/>
                </a:cxn>
                <a:cxn ang="0">
                  <a:pos x="532" y="794"/>
                </a:cxn>
                <a:cxn ang="0">
                  <a:pos x="516" y="846"/>
                </a:cxn>
              </a:cxnLst>
              <a:rect l="0" t="0" r="r" b="b"/>
              <a:pathLst>
                <a:path w="772" h="1976">
                  <a:moveTo>
                    <a:pt x="696" y="886"/>
                  </a:moveTo>
                  <a:lnTo>
                    <a:pt x="696" y="886"/>
                  </a:lnTo>
                  <a:lnTo>
                    <a:pt x="670" y="852"/>
                  </a:lnTo>
                  <a:lnTo>
                    <a:pt x="656" y="834"/>
                  </a:lnTo>
                  <a:lnTo>
                    <a:pt x="646" y="814"/>
                  </a:lnTo>
                  <a:lnTo>
                    <a:pt x="638" y="794"/>
                  </a:lnTo>
                  <a:lnTo>
                    <a:pt x="636" y="784"/>
                  </a:lnTo>
                  <a:lnTo>
                    <a:pt x="636" y="774"/>
                  </a:lnTo>
                  <a:lnTo>
                    <a:pt x="638" y="764"/>
                  </a:lnTo>
                  <a:lnTo>
                    <a:pt x="642" y="754"/>
                  </a:lnTo>
                  <a:lnTo>
                    <a:pt x="646" y="744"/>
                  </a:lnTo>
                  <a:lnTo>
                    <a:pt x="654" y="734"/>
                  </a:lnTo>
                  <a:lnTo>
                    <a:pt x="654" y="734"/>
                  </a:lnTo>
                  <a:lnTo>
                    <a:pt x="670" y="720"/>
                  </a:lnTo>
                  <a:lnTo>
                    <a:pt x="680" y="706"/>
                  </a:lnTo>
                  <a:lnTo>
                    <a:pt x="688" y="690"/>
                  </a:lnTo>
                  <a:lnTo>
                    <a:pt x="690" y="672"/>
                  </a:lnTo>
                  <a:lnTo>
                    <a:pt x="690" y="672"/>
                  </a:lnTo>
                  <a:lnTo>
                    <a:pt x="696" y="612"/>
                  </a:lnTo>
                  <a:lnTo>
                    <a:pt x="696" y="566"/>
                  </a:lnTo>
                  <a:lnTo>
                    <a:pt x="692" y="526"/>
                  </a:lnTo>
                  <a:lnTo>
                    <a:pt x="684" y="490"/>
                  </a:lnTo>
                  <a:lnTo>
                    <a:pt x="684" y="490"/>
                  </a:lnTo>
                  <a:lnTo>
                    <a:pt x="686" y="488"/>
                  </a:lnTo>
                  <a:lnTo>
                    <a:pt x="690" y="486"/>
                  </a:lnTo>
                  <a:lnTo>
                    <a:pt x="694" y="482"/>
                  </a:lnTo>
                  <a:lnTo>
                    <a:pt x="698" y="474"/>
                  </a:lnTo>
                  <a:lnTo>
                    <a:pt x="698" y="474"/>
                  </a:lnTo>
                  <a:lnTo>
                    <a:pt x="700" y="458"/>
                  </a:lnTo>
                  <a:lnTo>
                    <a:pt x="700" y="446"/>
                  </a:lnTo>
                  <a:lnTo>
                    <a:pt x="698" y="438"/>
                  </a:lnTo>
                  <a:lnTo>
                    <a:pt x="694" y="430"/>
                  </a:lnTo>
                  <a:lnTo>
                    <a:pt x="690" y="426"/>
                  </a:lnTo>
                  <a:lnTo>
                    <a:pt x="686" y="422"/>
                  </a:lnTo>
                  <a:lnTo>
                    <a:pt x="684" y="420"/>
                  </a:lnTo>
                  <a:lnTo>
                    <a:pt x="684" y="420"/>
                  </a:lnTo>
                  <a:lnTo>
                    <a:pt x="690" y="412"/>
                  </a:lnTo>
                  <a:lnTo>
                    <a:pt x="694" y="402"/>
                  </a:lnTo>
                  <a:lnTo>
                    <a:pt x="696" y="388"/>
                  </a:lnTo>
                  <a:lnTo>
                    <a:pt x="694" y="376"/>
                  </a:lnTo>
                  <a:lnTo>
                    <a:pt x="692" y="362"/>
                  </a:lnTo>
                  <a:lnTo>
                    <a:pt x="688" y="352"/>
                  </a:lnTo>
                  <a:lnTo>
                    <a:pt x="680" y="344"/>
                  </a:lnTo>
                  <a:lnTo>
                    <a:pt x="676" y="342"/>
                  </a:lnTo>
                  <a:lnTo>
                    <a:pt x="670" y="342"/>
                  </a:lnTo>
                  <a:lnTo>
                    <a:pt x="670" y="342"/>
                  </a:lnTo>
                  <a:lnTo>
                    <a:pt x="674" y="332"/>
                  </a:lnTo>
                  <a:lnTo>
                    <a:pt x="676" y="320"/>
                  </a:lnTo>
                  <a:lnTo>
                    <a:pt x="676" y="308"/>
                  </a:lnTo>
                  <a:lnTo>
                    <a:pt x="674" y="298"/>
                  </a:lnTo>
                  <a:lnTo>
                    <a:pt x="668" y="290"/>
                  </a:lnTo>
                  <a:lnTo>
                    <a:pt x="662" y="282"/>
                  </a:lnTo>
                  <a:lnTo>
                    <a:pt x="654" y="280"/>
                  </a:lnTo>
                  <a:lnTo>
                    <a:pt x="642" y="280"/>
                  </a:lnTo>
                  <a:lnTo>
                    <a:pt x="642" y="280"/>
                  </a:lnTo>
                  <a:lnTo>
                    <a:pt x="646" y="280"/>
                  </a:lnTo>
                  <a:lnTo>
                    <a:pt x="650" y="274"/>
                  </a:lnTo>
                  <a:lnTo>
                    <a:pt x="654" y="266"/>
                  </a:lnTo>
                  <a:lnTo>
                    <a:pt x="656" y="260"/>
                  </a:lnTo>
                  <a:lnTo>
                    <a:pt x="656" y="254"/>
                  </a:lnTo>
                  <a:lnTo>
                    <a:pt x="656" y="254"/>
                  </a:lnTo>
                  <a:lnTo>
                    <a:pt x="654" y="246"/>
                  </a:lnTo>
                  <a:lnTo>
                    <a:pt x="652" y="242"/>
                  </a:lnTo>
                  <a:lnTo>
                    <a:pt x="648" y="238"/>
                  </a:lnTo>
                  <a:lnTo>
                    <a:pt x="644" y="236"/>
                  </a:lnTo>
                  <a:lnTo>
                    <a:pt x="636" y="234"/>
                  </a:lnTo>
                  <a:lnTo>
                    <a:pt x="626" y="234"/>
                  </a:lnTo>
                  <a:lnTo>
                    <a:pt x="618" y="236"/>
                  </a:lnTo>
                  <a:lnTo>
                    <a:pt x="610" y="236"/>
                  </a:lnTo>
                  <a:lnTo>
                    <a:pt x="608" y="236"/>
                  </a:lnTo>
                  <a:lnTo>
                    <a:pt x="608" y="234"/>
                  </a:lnTo>
                  <a:lnTo>
                    <a:pt x="610" y="226"/>
                  </a:lnTo>
                  <a:lnTo>
                    <a:pt x="610" y="226"/>
                  </a:lnTo>
                  <a:lnTo>
                    <a:pt x="612" y="220"/>
                  </a:lnTo>
                  <a:lnTo>
                    <a:pt x="610" y="212"/>
                  </a:lnTo>
                  <a:lnTo>
                    <a:pt x="604" y="204"/>
                  </a:lnTo>
                  <a:lnTo>
                    <a:pt x="598" y="196"/>
                  </a:lnTo>
                  <a:lnTo>
                    <a:pt x="592" y="190"/>
                  </a:lnTo>
                  <a:lnTo>
                    <a:pt x="584" y="188"/>
                  </a:lnTo>
                  <a:lnTo>
                    <a:pt x="580" y="190"/>
                  </a:lnTo>
                  <a:lnTo>
                    <a:pt x="576" y="192"/>
                  </a:lnTo>
                  <a:lnTo>
                    <a:pt x="574" y="196"/>
                  </a:lnTo>
                  <a:lnTo>
                    <a:pt x="570" y="202"/>
                  </a:lnTo>
                  <a:lnTo>
                    <a:pt x="570" y="202"/>
                  </a:lnTo>
                  <a:lnTo>
                    <a:pt x="568" y="200"/>
                  </a:lnTo>
                  <a:lnTo>
                    <a:pt x="566" y="194"/>
                  </a:lnTo>
                  <a:lnTo>
                    <a:pt x="568" y="184"/>
                  </a:lnTo>
                  <a:lnTo>
                    <a:pt x="568" y="180"/>
                  </a:lnTo>
                  <a:lnTo>
                    <a:pt x="566" y="174"/>
                  </a:lnTo>
                  <a:lnTo>
                    <a:pt x="564" y="170"/>
                  </a:lnTo>
                  <a:lnTo>
                    <a:pt x="560" y="166"/>
                  </a:lnTo>
                  <a:lnTo>
                    <a:pt x="560" y="166"/>
                  </a:lnTo>
                  <a:lnTo>
                    <a:pt x="552" y="168"/>
                  </a:lnTo>
                  <a:lnTo>
                    <a:pt x="544" y="172"/>
                  </a:lnTo>
                  <a:lnTo>
                    <a:pt x="526" y="182"/>
                  </a:lnTo>
                  <a:lnTo>
                    <a:pt x="526" y="182"/>
                  </a:lnTo>
                  <a:lnTo>
                    <a:pt x="526" y="176"/>
                  </a:lnTo>
                  <a:lnTo>
                    <a:pt x="526" y="172"/>
                  </a:lnTo>
                  <a:lnTo>
                    <a:pt x="528" y="162"/>
                  </a:lnTo>
                  <a:lnTo>
                    <a:pt x="528" y="158"/>
                  </a:lnTo>
                  <a:lnTo>
                    <a:pt x="528" y="152"/>
                  </a:lnTo>
                  <a:lnTo>
                    <a:pt x="524" y="146"/>
                  </a:lnTo>
                  <a:lnTo>
                    <a:pt x="518" y="138"/>
                  </a:lnTo>
                  <a:lnTo>
                    <a:pt x="518" y="138"/>
                  </a:lnTo>
                  <a:lnTo>
                    <a:pt x="510" y="134"/>
                  </a:lnTo>
                  <a:lnTo>
                    <a:pt x="502" y="132"/>
                  </a:lnTo>
                  <a:lnTo>
                    <a:pt x="498" y="134"/>
                  </a:lnTo>
                  <a:lnTo>
                    <a:pt x="492" y="136"/>
                  </a:lnTo>
                  <a:lnTo>
                    <a:pt x="484" y="146"/>
                  </a:lnTo>
                  <a:lnTo>
                    <a:pt x="478" y="152"/>
                  </a:lnTo>
                  <a:lnTo>
                    <a:pt x="472" y="156"/>
                  </a:lnTo>
                  <a:lnTo>
                    <a:pt x="472" y="156"/>
                  </a:lnTo>
                  <a:lnTo>
                    <a:pt x="466" y="154"/>
                  </a:lnTo>
                  <a:lnTo>
                    <a:pt x="464" y="150"/>
                  </a:lnTo>
                  <a:lnTo>
                    <a:pt x="464" y="148"/>
                  </a:lnTo>
                  <a:lnTo>
                    <a:pt x="474" y="136"/>
                  </a:lnTo>
                  <a:lnTo>
                    <a:pt x="478" y="128"/>
                  </a:lnTo>
                  <a:lnTo>
                    <a:pt x="478" y="124"/>
                  </a:lnTo>
                  <a:lnTo>
                    <a:pt x="476" y="120"/>
                  </a:lnTo>
                  <a:lnTo>
                    <a:pt x="474" y="116"/>
                  </a:lnTo>
                  <a:lnTo>
                    <a:pt x="468" y="110"/>
                  </a:lnTo>
                  <a:lnTo>
                    <a:pt x="460" y="106"/>
                  </a:lnTo>
                  <a:lnTo>
                    <a:pt x="448" y="100"/>
                  </a:lnTo>
                  <a:lnTo>
                    <a:pt x="448" y="100"/>
                  </a:lnTo>
                  <a:lnTo>
                    <a:pt x="442" y="112"/>
                  </a:lnTo>
                  <a:lnTo>
                    <a:pt x="438" y="120"/>
                  </a:lnTo>
                  <a:lnTo>
                    <a:pt x="434" y="122"/>
                  </a:lnTo>
                  <a:lnTo>
                    <a:pt x="432" y="120"/>
                  </a:lnTo>
                  <a:lnTo>
                    <a:pt x="428" y="112"/>
                  </a:lnTo>
                  <a:lnTo>
                    <a:pt x="426" y="108"/>
                  </a:lnTo>
                  <a:lnTo>
                    <a:pt x="424" y="106"/>
                  </a:lnTo>
                  <a:lnTo>
                    <a:pt x="424" y="106"/>
                  </a:lnTo>
                  <a:lnTo>
                    <a:pt x="422" y="104"/>
                  </a:lnTo>
                  <a:lnTo>
                    <a:pt x="418" y="106"/>
                  </a:lnTo>
                  <a:lnTo>
                    <a:pt x="412" y="110"/>
                  </a:lnTo>
                  <a:lnTo>
                    <a:pt x="388" y="132"/>
                  </a:lnTo>
                  <a:lnTo>
                    <a:pt x="388" y="132"/>
                  </a:lnTo>
                  <a:lnTo>
                    <a:pt x="398" y="112"/>
                  </a:lnTo>
                  <a:lnTo>
                    <a:pt x="404" y="92"/>
                  </a:lnTo>
                  <a:lnTo>
                    <a:pt x="406" y="84"/>
                  </a:lnTo>
                  <a:lnTo>
                    <a:pt x="404" y="80"/>
                  </a:lnTo>
                  <a:lnTo>
                    <a:pt x="398" y="78"/>
                  </a:lnTo>
                  <a:lnTo>
                    <a:pt x="388" y="80"/>
                  </a:lnTo>
                  <a:lnTo>
                    <a:pt x="388" y="80"/>
                  </a:lnTo>
                  <a:lnTo>
                    <a:pt x="376" y="84"/>
                  </a:lnTo>
                  <a:lnTo>
                    <a:pt x="368" y="86"/>
                  </a:lnTo>
                  <a:lnTo>
                    <a:pt x="366" y="86"/>
                  </a:lnTo>
                  <a:lnTo>
                    <a:pt x="364" y="84"/>
                  </a:lnTo>
                  <a:lnTo>
                    <a:pt x="368" y="76"/>
                  </a:lnTo>
                  <a:lnTo>
                    <a:pt x="370" y="72"/>
                  </a:lnTo>
                  <a:lnTo>
                    <a:pt x="370" y="72"/>
                  </a:lnTo>
                  <a:lnTo>
                    <a:pt x="376" y="68"/>
                  </a:lnTo>
                  <a:lnTo>
                    <a:pt x="380" y="64"/>
                  </a:lnTo>
                  <a:lnTo>
                    <a:pt x="380" y="62"/>
                  </a:lnTo>
                  <a:lnTo>
                    <a:pt x="380" y="58"/>
                  </a:lnTo>
                  <a:lnTo>
                    <a:pt x="376" y="50"/>
                  </a:lnTo>
                  <a:lnTo>
                    <a:pt x="368" y="44"/>
                  </a:lnTo>
                  <a:lnTo>
                    <a:pt x="358" y="42"/>
                  </a:lnTo>
                  <a:lnTo>
                    <a:pt x="350" y="42"/>
                  </a:lnTo>
                  <a:lnTo>
                    <a:pt x="346" y="44"/>
                  </a:lnTo>
                  <a:lnTo>
                    <a:pt x="344" y="46"/>
                  </a:lnTo>
                  <a:lnTo>
                    <a:pt x="342" y="52"/>
                  </a:lnTo>
                  <a:lnTo>
                    <a:pt x="342" y="58"/>
                  </a:lnTo>
                  <a:lnTo>
                    <a:pt x="342" y="58"/>
                  </a:lnTo>
                  <a:lnTo>
                    <a:pt x="340" y="68"/>
                  </a:lnTo>
                  <a:lnTo>
                    <a:pt x="332" y="76"/>
                  </a:lnTo>
                  <a:lnTo>
                    <a:pt x="324" y="84"/>
                  </a:lnTo>
                  <a:lnTo>
                    <a:pt x="314" y="88"/>
                  </a:lnTo>
                  <a:lnTo>
                    <a:pt x="306" y="90"/>
                  </a:lnTo>
                  <a:lnTo>
                    <a:pt x="300" y="90"/>
                  </a:lnTo>
                  <a:lnTo>
                    <a:pt x="298" y="88"/>
                  </a:lnTo>
                  <a:lnTo>
                    <a:pt x="298" y="84"/>
                  </a:lnTo>
                  <a:lnTo>
                    <a:pt x="300" y="76"/>
                  </a:lnTo>
                  <a:lnTo>
                    <a:pt x="300" y="76"/>
                  </a:lnTo>
                  <a:lnTo>
                    <a:pt x="302" y="68"/>
                  </a:lnTo>
                  <a:lnTo>
                    <a:pt x="306" y="64"/>
                  </a:lnTo>
                  <a:lnTo>
                    <a:pt x="310" y="62"/>
                  </a:lnTo>
                  <a:lnTo>
                    <a:pt x="314" y="60"/>
                  </a:lnTo>
                  <a:lnTo>
                    <a:pt x="322" y="60"/>
                  </a:lnTo>
                  <a:lnTo>
                    <a:pt x="328" y="62"/>
                  </a:lnTo>
                  <a:lnTo>
                    <a:pt x="334" y="62"/>
                  </a:lnTo>
                  <a:lnTo>
                    <a:pt x="334" y="60"/>
                  </a:lnTo>
                  <a:lnTo>
                    <a:pt x="334" y="58"/>
                  </a:lnTo>
                  <a:lnTo>
                    <a:pt x="330" y="46"/>
                  </a:lnTo>
                  <a:lnTo>
                    <a:pt x="318" y="26"/>
                  </a:lnTo>
                  <a:lnTo>
                    <a:pt x="318" y="26"/>
                  </a:lnTo>
                  <a:lnTo>
                    <a:pt x="284" y="62"/>
                  </a:lnTo>
                  <a:lnTo>
                    <a:pt x="272" y="76"/>
                  </a:lnTo>
                  <a:lnTo>
                    <a:pt x="266" y="86"/>
                  </a:lnTo>
                  <a:lnTo>
                    <a:pt x="266" y="86"/>
                  </a:lnTo>
                  <a:lnTo>
                    <a:pt x="260" y="110"/>
                  </a:lnTo>
                  <a:lnTo>
                    <a:pt x="256" y="122"/>
                  </a:lnTo>
                  <a:lnTo>
                    <a:pt x="254" y="124"/>
                  </a:lnTo>
                  <a:lnTo>
                    <a:pt x="252" y="124"/>
                  </a:lnTo>
                  <a:lnTo>
                    <a:pt x="250" y="120"/>
                  </a:lnTo>
                  <a:lnTo>
                    <a:pt x="246" y="102"/>
                  </a:lnTo>
                  <a:lnTo>
                    <a:pt x="242" y="96"/>
                  </a:lnTo>
                  <a:lnTo>
                    <a:pt x="238" y="92"/>
                  </a:lnTo>
                  <a:lnTo>
                    <a:pt x="236" y="92"/>
                  </a:lnTo>
                  <a:lnTo>
                    <a:pt x="236" y="92"/>
                  </a:lnTo>
                  <a:lnTo>
                    <a:pt x="258" y="76"/>
                  </a:lnTo>
                  <a:lnTo>
                    <a:pt x="268" y="66"/>
                  </a:lnTo>
                  <a:lnTo>
                    <a:pt x="276" y="56"/>
                  </a:lnTo>
                  <a:lnTo>
                    <a:pt x="284" y="46"/>
                  </a:lnTo>
                  <a:lnTo>
                    <a:pt x="290" y="36"/>
                  </a:lnTo>
                  <a:lnTo>
                    <a:pt x="292" y="26"/>
                  </a:lnTo>
                  <a:lnTo>
                    <a:pt x="290" y="18"/>
                  </a:lnTo>
                  <a:lnTo>
                    <a:pt x="290" y="18"/>
                  </a:lnTo>
                  <a:lnTo>
                    <a:pt x="276" y="18"/>
                  </a:lnTo>
                  <a:lnTo>
                    <a:pt x="262" y="24"/>
                  </a:lnTo>
                  <a:lnTo>
                    <a:pt x="246" y="32"/>
                  </a:lnTo>
                  <a:lnTo>
                    <a:pt x="232" y="40"/>
                  </a:lnTo>
                  <a:lnTo>
                    <a:pt x="222" y="50"/>
                  </a:lnTo>
                  <a:lnTo>
                    <a:pt x="220" y="54"/>
                  </a:lnTo>
                  <a:lnTo>
                    <a:pt x="218" y="58"/>
                  </a:lnTo>
                  <a:lnTo>
                    <a:pt x="218" y="62"/>
                  </a:lnTo>
                  <a:lnTo>
                    <a:pt x="220" y="66"/>
                  </a:lnTo>
                  <a:lnTo>
                    <a:pt x="226" y="68"/>
                  </a:lnTo>
                  <a:lnTo>
                    <a:pt x="232" y="70"/>
                  </a:lnTo>
                  <a:lnTo>
                    <a:pt x="232" y="70"/>
                  </a:lnTo>
                  <a:lnTo>
                    <a:pt x="230" y="76"/>
                  </a:lnTo>
                  <a:lnTo>
                    <a:pt x="226" y="80"/>
                  </a:lnTo>
                  <a:lnTo>
                    <a:pt x="222" y="86"/>
                  </a:lnTo>
                  <a:lnTo>
                    <a:pt x="214" y="90"/>
                  </a:lnTo>
                  <a:lnTo>
                    <a:pt x="208" y="90"/>
                  </a:lnTo>
                  <a:lnTo>
                    <a:pt x="202" y="90"/>
                  </a:lnTo>
                  <a:lnTo>
                    <a:pt x="194" y="84"/>
                  </a:lnTo>
                  <a:lnTo>
                    <a:pt x="188" y="76"/>
                  </a:lnTo>
                  <a:lnTo>
                    <a:pt x="188" y="76"/>
                  </a:lnTo>
                  <a:lnTo>
                    <a:pt x="194" y="74"/>
                  </a:lnTo>
                  <a:lnTo>
                    <a:pt x="198" y="70"/>
                  </a:lnTo>
                  <a:lnTo>
                    <a:pt x="208" y="60"/>
                  </a:lnTo>
                  <a:lnTo>
                    <a:pt x="218" y="46"/>
                  </a:lnTo>
                  <a:lnTo>
                    <a:pt x="224" y="32"/>
                  </a:lnTo>
                  <a:lnTo>
                    <a:pt x="228" y="20"/>
                  </a:lnTo>
                  <a:lnTo>
                    <a:pt x="228" y="14"/>
                  </a:lnTo>
                  <a:lnTo>
                    <a:pt x="226" y="10"/>
                  </a:lnTo>
                  <a:lnTo>
                    <a:pt x="224" y="8"/>
                  </a:lnTo>
                  <a:lnTo>
                    <a:pt x="218" y="6"/>
                  </a:lnTo>
                  <a:lnTo>
                    <a:pt x="212" y="8"/>
                  </a:lnTo>
                  <a:lnTo>
                    <a:pt x="202" y="12"/>
                  </a:lnTo>
                  <a:lnTo>
                    <a:pt x="202" y="12"/>
                  </a:lnTo>
                  <a:lnTo>
                    <a:pt x="200" y="16"/>
                  </a:lnTo>
                  <a:lnTo>
                    <a:pt x="198" y="24"/>
                  </a:lnTo>
                  <a:lnTo>
                    <a:pt x="194" y="34"/>
                  </a:lnTo>
                  <a:lnTo>
                    <a:pt x="188" y="44"/>
                  </a:lnTo>
                  <a:lnTo>
                    <a:pt x="188" y="44"/>
                  </a:lnTo>
                  <a:lnTo>
                    <a:pt x="184" y="40"/>
                  </a:lnTo>
                  <a:lnTo>
                    <a:pt x="182" y="36"/>
                  </a:lnTo>
                  <a:lnTo>
                    <a:pt x="182" y="26"/>
                  </a:lnTo>
                  <a:lnTo>
                    <a:pt x="182" y="16"/>
                  </a:lnTo>
                  <a:lnTo>
                    <a:pt x="182" y="8"/>
                  </a:lnTo>
                  <a:lnTo>
                    <a:pt x="182" y="8"/>
                  </a:lnTo>
                  <a:lnTo>
                    <a:pt x="174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60" y="2"/>
                  </a:lnTo>
                  <a:lnTo>
                    <a:pt x="156" y="6"/>
                  </a:lnTo>
                  <a:lnTo>
                    <a:pt x="154" y="12"/>
                  </a:lnTo>
                  <a:lnTo>
                    <a:pt x="152" y="28"/>
                  </a:lnTo>
                  <a:lnTo>
                    <a:pt x="152" y="46"/>
                  </a:lnTo>
                  <a:lnTo>
                    <a:pt x="152" y="66"/>
                  </a:lnTo>
                  <a:lnTo>
                    <a:pt x="156" y="94"/>
                  </a:lnTo>
                  <a:lnTo>
                    <a:pt x="156" y="94"/>
                  </a:lnTo>
                  <a:lnTo>
                    <a:pt x="140" y="82"/>
                  </a:lnTo>
                  <a:lnTo>
                    <a:pt x="132" y="74"/>
                  </a:lnTo>
                  <a:lnTo>
                    <a:pt x="130" y="68"/>
                  </a:lnTo>
                  <a:lnTo>
                    <a:pt x="130" y="62"/>
                  </a:lnTo>
                  <a:lnTo>
                    <a:pt x="134" y="54"/>
                  </a:lnTo>
                  <a:lnTo>
                    <a:pt x="138" y="44"/>
                  </a:lnTo>
                  <a:lnTo>
                    <a:pt x="140" y="30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22" y="16"/>
                  </a:lnTo>
                  <a:lnTo>
                    <a:pt x="110" y="20"/>
                  </a:lnTo>
                  <a:lnTo>
                    <a:pt x="100" y="28"/>
                  </a:lnTo>
                  <a:lnTo>
                    <a:pt x="92" y="36"/>
                  </a:lnTo>
                  <a:lnTo>
                    <a:pt x="88" y="46"/>
                  </a:lnTo>
                  <a:lnTo>
                    <a:pt x="84" y="58"/>
                  </a:lnTo>
                  <a:lnTo>
                    <a:pt x="84" y="74"/>
                  </a:lnTo>
                  <a:lnTo>
                    <a:pt x="86" y="92"/>
                  </a:lnTo>
                  <a:lnTo>
                    <a:pt x="86" y="92"/>
                  </a:lnTo>
                  <a:lnTo>
                    <a:pt x="82" y="102"/>
                  </a:lnTo>
                  <a:lnTo>
                    <a:pt x="74" y="112"/>
                  </a:lnTo>
                  <a:lnTo>
                    <a:pt x="72" y="114"/>
                  </a:lnTo>
                  <a:lnTo>
                    <a:pt x="68" y="114"/>
                  </a:lnTo>
                  <a:lnTo>
                    <a:pt x="64" y="108"/>
                  </a:lnTo>
                  <a:lnTo>
                    <a:pt x="62" y="98"/>
                  </a:lnTo>
                  <a:lnTo>
                    <a:pt x="62" y="98"/>
                  </a:lnTo>
                  <a:lnTo>
                    <a:pt x="70" y="84"/>
                  </a:lnTo>
                  <a:lnTo>
                    <a:pt x="74" y="72"/>
                  </a:lnTo>
                  <a:lnTo>
                    <a:pt x="78" y="58"/>
                  </a:lnTo>
                  <a:lnTo>
                    <a:pt x="76" y="46"/>
                  </a:lnTo>
                  <a:lnTo>
                    <a:pt x="72" y="34"/>
                  </a:lnTo>
                  <a:lnTo>
                    <a:pt x="66" y="26"/>
                  </a:lnTo>
                  <a:lnTo>
                    <a:pt x="54" y="20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52" y="136"/>
                  </a:lnTo>
                  <a:lnTo>
                    <a:pt x="64" y="258"/>
                  </a:lnTo>
                  <a:lnTo>
                    <a:pt x="72" y="378"/>
                  </a:lnTo>
                  <a:lnTo>
                    <a:pt x="78" y="498"/>
                  </a:lnTo>
                  <a:lnTo>
                    <a:pt x="84" y="618"/>
                  </a:lnTo>
                  <a:lnTo>
                    <a:pt x="86" y="738"/>
                  </a:lnTo>
                  <a:lnTo>
                    <a:pt x="88" y="860"/>
                  </a:lnTo>
                  <a:lnTo>
                    <a:pt x="86" y="980"/>
                  </a:lnTo>
                  <a:lnTo>
                    <a:pt x="84" y="1100"/>
                  </a:lnTo>
                  <a:lnTo>
                    <a:pt x="78" y="1220"/>
                  </a:lnTo>
                  <a:lnTo>
                    <a:pt x="72" y="1340"/>
                  </a:lnTo>
                  <a:lnTo>
                    <a:pt x="62" y="1460"/>
                  </a:lnTo>
                  <a:lnTo>
                    <a:pt x="52" y="1580"/>
                  </a:lnTo>
                  <a:lnTo>
                    <a:pt x="38" y="1700"/>
                  </a:lnTo>
                  <a:lnTo>
                    <a:pt x="24" y="1820"/>
                  </a:lnTo>
                  <a:lnTo>
                    <a:pt x="6" y="1938"/>
                  </a:lnTo>
                  <a:lnTo>
                    <a:pt x="0" y="1972"/>
                  </a:lnTo>
                  <a:lnTo>
                    <a:pt x="0" y="1972"/>
                  </a:lnTo>
                  <a:lnTo>
                    <a:pt x="42" y="1970"/>
                  </a:lnTo>
                  <a:lnTo>
                    <a:pt x="88" y="1964"/>
                  </a:lnTo>
                  <a:lnTo>
                    <a:pt x="134" y="1958"/>
                  </a:lnTo>
                  <a:lnTo>
                    <a:pt x="176" y="1954"/>
                  </a:lnTo>
                  <a:lnTo>
                    <a:pt x="176" y="1954"/>
                  </a:lnTo>
                  <a:lnTo>
                    <a:pt x="226" y="1956"/>
                  </a:lnTo>
                  <a:lnTo>
                    <a:pt x="268" y="1960"/>
                  </a:lnTo>
                  <a:lnTo>
                    <a:pt x="338" y="1968"/>
                  </a:lnTo>
                  <a:lnTo>
                    <a:pt x="378" y="1972"/>
                  </a:lnTo>
                  <a:lnTo>
                    <a:pt x="428" y="1974"/>
                  </a:lnTo>
                  <a:lnTo>
                    <a:pt x="492" y="1976"/>
                  </a:lnTo>
                  <a:lnTo>
                    <a:pt x="576" y="1976"/>
                  </a:lnTo>
                  <a:lnTo>
                    <a:pt x="576" y="1976"/>
                  </a:lnTo>
                  <a:lnTo>
                    <a:pt x="612" y="1972"/>
                  </a:lnTo>
                  <a:lnTo>
                    <a:pt x="636" y="1966"/>
                  </a:lnTo>
                  <a:lnTo>
                    <a:pt x="654" y="1962"/>
                  </a:lnTo>
                  <a:lnTo>
                    <a:pt x="668" y="1962"/>
                  </a:lnTo>
                  <a:lnTo>
                    <a:pt x="668" y="1962"/>
                  </a:lnTo>
                  <a:lnTo>
                    <a:pt x="664" y="1948"/>
                  </a:lnTo>
                  <a:lnTo>
                    <a:pt x="656" y="1938"/>
                  </a:lnTo>
                  <a:lnTo>
                    <a:pt x="648" y="1930"/>
                  </a:lnTo>
                  <a:lnTo>
                    <a:pt x="638" y="1924"/>
                  </a:lnTo>
                  <a:lnTo>
                    <a:pt x="624" y="1918"/>
                  </a:lnTo>
                  <a:lnTo>
                    <a:pt x="612" y="1916"/>
                  </a:lnTo>
                  <a:lnTo>
                    <a:pt x="582" y="1912"/>
                  </a:lnTo>
                  <a:lnTo>
                    <a:pt x="516" y="1912"/>
                  </a:lnTo>
                  <a:lnTo>
                    <a:pt x="486" y="1912"/>
                  </a:lnTo>
                  <a:lnTo>
                    <a:pt x="472" y="1910"/>
                  </a:lnTo>
                  <a:lnTo>
                    <a:pt x="458" y="1906"/>
                  </a:lnTo>
                  <a:lnTo>
                    <a:pt x="458" y="1906"/>
                  </a:lnTo>
                  <a:lnTo>
                    <a:pt x="440" y="1904"/>
                  </a:lnTo>
                  <a:lnTo>
                    <a:pt x="422" y="1900"/>
                  </a:lnTo>
                  <a:lnTo>
                    <a:pt x="406" y="1894"/>
                  </a:lnTo>
                  <a:lnTo>
                    <a:pt x="392" y="1888"/>
                  </a:lnTo>
                  <a:lnTo>
                    <a:pt x="380" y="1882"/>
                  </a:lnTo>
                  <a:lnTo>
                    <a:pt x="368" y="1874"/>
                  </a:lnTo>
                  <a:lnTo>
                    <a:pt x="350" y="1858"/>
                  </a:lnTo>
                  <a:lnTo>
                    <a:pt x="334" y="1840"/>
                  </a:lnTo>
                  <a:lnTo>
                    <a:pt x="322" y="1820"/>
                  </a:lnTo>
                  <a:lnTo>
                    <a:pt x="296" y="1782"/>
                  </a:lnTo>
                  <a:lnTo>
                    <a:pt x="296" y="1782"/>
                  </a:lnTo>
                  <a:lnTo>
                    <a:pt x="284" y="1760"/>
                  </a:lnTo>
                  <a:lnTo>
                    <a:pt x="272" y="1734"/>
                  </a:lnTo>
                  <a:lnTo>
                    <a:pt x="266" y="1722"/>
                  </a:lnTo>
                  <a:lnTo>
                    <a:pt x="262" y="1706"/>
                  </a:lnTo>
                  <a:lnTo>
                    <a:pt x="260" y="1692"/>
                  </a:lnTo>
                  <a:lnTo>
                    <a:pt x="258" y="1676"/>
                  </a:lnTo>
                  <a:lnTo>
                    <a:pt x="258" y="1676"/>
                  </a:lnTo>
                  <a:lnTo>
                    <a:pt x="256" y="1654"/>
                  </a:lnTo>
                  <a:lnTo>
                    <a:pt x="256" y="1636"/>
                  </a:lnTo>
                  <a:lnTo>
                    <a:pt x="256" y="1602"/>
                  </a:lnTo>
                  <a:lnTo>
                    <a:pt x="260" y="1568"/>
                  </a:lnTo>
                  <a:lnTo>
                    <a:pt x="260" y="1528"/>
                  </a:lnTo>
                  <a:lnTo>
                    <a:pt x="260" y="1528"/>
                  </a:lnTo>
                  <a:lnTo>
                    <a:pt x="262" y="1522"/>
                  </a:lnTo>
                  <a:lnTo>
                    <a:pt x="264" y="1516"/>
                  </a:lnTo>
                  <a:lnTo>
                    <a:pt x="272" y="1506"/>
                  </a:lnTo>
                  <a:lnTo>
                    <a:pt x="280" y="1500"/>
                  </a:lnTo>
                  <a:lnTo>
                    <a:pt x="292" y="1496"/>
                  </a:lnTo>
                  <a:lnTo>
                    <a:pt x="304" y="1496"/>
                  </a:lnTo>
                  <a:lnTo>
                    <a:pt x="318" y="1496"/>
                  </a:lnTo>
                  <a:lnTo>
                    <a:pt x="342" y="1498"/>
                  </a:lnTo>
                  <a:lnTo>
                    <a:pt x="342" y="1498"/>
                  </a:lnTo>
                  <a:lnTo>
                    <a:pt x="380" y="1502"/>
                  </a:lnTo>
                  <a:lnTo>
                    <a:pt x="422" y="1502"/>
                  </a:lnTo>
                  <a:lnTo>
                    <a:pt x="466" y="1500"/>
                  </a:lnTo>
                  <a:lnTo>
                    <a:pt x="510" y="1498"/>
                  </a:lnTo>
                  <a:lnTo>
                    <a:pt x="552" y="1494"/>
                  </a:lnTo>
                  <a:lnTo>
                    <a:pt x="588" y="1490"/>
                  </a:lnTo>
                  <a:lnTo>
                    <a:pt x="618" y="1486"/>
                  </a:lnTo>
                  <a:lnTo>
                    <a:pt x="638" y="1480"/>
                  </a:lnTo>
                  <a:lnTo>
                    <a:pt x="638" y="1480"/>
                  </a:lnTo>
                  <a:lnTo>
                    <a:pt x="658" y="1472"/>
                  </a:lnTo>
                  <a:lnTo>
                    <a:pt x="672" y="1464"/>
                  </a:lnTo>
                  <a:lnTo>
                    <a:pt x="678" y="1458"/>
                  </a:lnTo>
                  <a:lnTo>
                    <a:pt x="682" y="1452"/>
                  </a:lnTo>
                  <a:lnTo>
                    <a:pt x="684" y="1446"/>
                  </a:lnTo>
                  <a:lnTo>
                    <a:pt x="686" y="1440"/>
                  </a:lnTo>
                  <a:lnTo>
                    <a:pt x="686" y="1424"/>
                  </a:lnTo>
                  <a:lnTo>
                    <a:pt x="680" y="1408"/>
                  </a:lnTo>
                  <a:lnTo>
                    <a:pt x="672" y="1390"/>
                  </a:lnTo>
                  <a:lnTo>
                    <a:pt x="658" y="1370"/>
                  </a:lnTo>
                  <a:lnTo>
                    <a:pt x="658" y="1370"/>
                  </a:lnTo>
                  <a:lnTo>
                    <a:pt x="654" y="1352"/>
                  </a:lnTo>
                  <a:lnTo>
                    <a:pt x="654" y="1334"/>
                  </a:lnTo>
                  <a:lnTo>
                    <a:pt x="656" y="1318"/>
                  </a:lnTo>
                  <a:lnTo>
                    <a:pt x="664" y="1302"/>
                  </a:lnTo>
                  <a:lnTo>
                    <a:pt x="664" y="1302"/>
                  </a:lnTo>
                  <a:lnTo>
                    <a:pt x="676" y="1288"/>
                  </a:lnTo>
                  <a:lnTo>
                    <a:pt x="686" y="1276"/>
                  </a:lnTo>
                  <a:lnTo>
                    <a:pt x="690" y="1270"/>
                  </a:lnTo>
                  <a:lnTo>
                    <a:pt x="692" y="1264"/>
                  </a:lnTo>
                  <a:lnTo>
                    <a:pt x="690" y="1256"/>
                  </a:lnTo>
                  <a:lnTo>
                    <a:pt x="686" y="1248"/>
                  </a:lnTo>
                  <a:lnTo>
                    <a:pt x="686" y="1248"/>
                  </a:lnTo>
                  <a:lnTo>
                    <a:pt x="666" y="1244"/>
                  </a:lnTo>
                  <a:lnTo>
                    <a:pt x="648" y="1238"/>
                  </a:lnTo>
                  <a:lnTo>
                    <a:pt x="628" y="1232"/>
                  </a:lnTo>
                  <a:lnTo>
                    <a:pt x="614" y="1224"/>
                  </a:lnTo>
                  <a:lnTo>
                    <a:pt x="610" y="1220"/>
                  </a:lnTo>
                  <a:lnTo>
                    <a:pt x="610" y="1216"/>
                  </a:lnTo>
                  <a:lnTo>
                    <a:pt x="612" y="1214"/>
                  </a:lnTo>
                  <a:lnTo>
                    <a:pt x="618" y="1210"/>
                  </a:lnTo>
                  <a:lnTo>
                    <a:pt x="628" y="1206"/>
                  </a:lnTo>
                  <a:lnTo>
                    <a:pt x="642" y="1204"/>
                  </a:lnTo>
                  <a:lnTo>
                    <a:pt x="642" y="1204"/>
                  </a:lnTo>
                  <a:lnTo>
                    <a:pt x="674" y="1196"/>
                  </a:lnTo>
                  <a:lnTo>
                    <a:pt x="694" y="1188"/>
                  </a:lnTo>
                  <a:lnTo>
                    <a:pt x="700" y="1184"/>
                  </a:lnTo>
                  <a:lnTo>
                    <a:pt x="706" y="1178"/>
                  </a:lnTo>
                  <a:lnTo>
                    <a:pt x="712" y="1170"/>
                  </a:lnTo>
                  <a:lnTo>
                    <a:pt x="712" y="1160"/>
                  </a:lnTo>
                  <a:lnTo>
                    <a:pt x="710" y="1154"/>
                  </a:lnTo>
                  <a:lnTo>
                    <a:pt x="708" y="1148"/>
                  </a:lnTo>
                  <a:lnTo>
                    <a:pt x="708" y="1148"/>
                  </a:lnTo>
                  <a:lnTo>
                    <a:pt x="698" y="1124"/>
                  </a:lnTo>
                  <a:lnTo>
                    <a:pt x="676" y="1078"/>
                  </a:lnTo>
                  <a:lnTo>
                    <a:pt x="676" y="1078"/>
                  </a:lnTo>
                  <a:lnTo>
                    <a:pt x="676" y="1074"/>
                  </a:lnTo>
                  <a:lnTo>
                    <a:pt x="676" y="1070"/>
                  </a:lnTo>
                  <a:lnTo>
                    <a:pt x="680" y="1068"/>
                  </a:lnTo>
                  <a:lnTo>
                    <a:pt x="684" y="1064"/>
                  </a:lnTo>
                  <a:lnTo>
                    <a:pt x="698" y="1058"/>
                  </a:lnTo>
                  <a:lnTo>
                    <a:pt x="714" y="1052"/>
                  </a:lnTo>
                  <a:lnTo>
                    <a:pt x="732" y="1044"/>
                  </a:lnTo>
                  <a:lnTo>
                    <a:pt x="748" y="1036"/>
                  </a:lnTo>
                  <a:lnTo>
                    <a:pt x="760" y="1026"/>
                  </a:lnTo>
                  <a:lnTo>
                    <a:pt x="764" y="1020"/>
                  </a:lnTo>
                  <a:lnTo>
                    <a:pt x="768" y="1014"/>
                  </a:lnTo>
                  <a:lnTo>
                    <a:pt x="768" y="1014"/>
                  </a:lnTo>
                  <a:lnTo>
                    <a:pt x="770" y="1008"/>
                  </a:lnTo>
                  <a:lnTo>
                    <a:pt x="772" y="1002"/>
                  </a:lnTo>
                  <a:lnTo>
                    <a:pt x="770" y="994"/>
                  </a:lnTo>
                  <a:lnTo>
                    <a:pt x="768" y="986"/>
                  </a:lnTo>
                  <a:lnTo>
                    <a:pt x="760" y="970"/>
                  </a:lnTo>
                  <a:lnTo>
                    <a:pt x="748" y="952"/>
                  </a:lnTo>
                  <a:lnTo>
                    <a:pt x="720" y="916"/>
                  </a:lnTo>
                  <a:lnTo>
                    <a:pt x="696" y="886"/>
                  </a:lnTo>
                  <a:lnTo>
                    <a:pt x="696" y="886"/>
                  </a:lnTo>
                  <a:close/>
                  <a:moveTo>
                    <a:pt x="492" y="850"/>
                  </a:moveTo>
                  <a:lnTo>
                    <a:pt x="492" y="850"/>
                  </a:lnTo>
                  <a:lnTo>
                    <a:pt x="480" y="852"/>
                  </a:lnTo>
                  <a:lnTo>
                    <a:pt x="468" y="852"/>
                  </a:lnTo>
                  <a:lnTo>
                    <a:pt x="444" y="850"/>
                  </a:lnTo>
                  <a:lnTo>
                    <a:pt x="420" y="846"/>
                  </a:lnTo>
                  <a:lnTo>
                    <a:pt x="396" y="840"/>
                  </a:lnTo>
                  <a:lnTo>
                    <a:pt x="378" y="832"/>
                  </a:lnTo>
                  <a:lnTo>
                    <a:pt x="362" y="826"/>
                  </a:lnTo>
                  <a:lnTo>
                    <a:pt x="354" y="818"/>
                  </a:lnTo>
                  <a:lnTo>
                    <a:pt x="354" y="816"/>
                  </a:lnTo>
                  <a:lnTo>
                    <a:pt x="354" y="814"/>
                  </a:lnTo>
                  <a:lnTo>
                    <a:pt x="354" y="814"/>
                  </a:lnTo>
                  <a:lnTo>
                    <a:pt x="368" y="806"/>
                  </a:lnTo>
                  <a:lnTo>
                    <a:pt x="384" y="798"/>
                  </a:lnTo>
                  <a:lnTo>
                    <a:pt x="402" y="790"/>
                  </a:lnTo>
                  <a:lnTo>
                    <a:pt x="424" y="782"/>
                  </a:lnTo>
                  <a:lnTo>
                    <a:pt x="446" y="776"/>
                  </a:lnTo>
                  <a:lnTo>
                    <a:pt x="470" y="774"/>
                  </a:lnTo>
                  <a:lnTo>
                    <a:pt x="494" y="776"/>
                  </a:lnTo>
                  <a:lnTo>
                    <a:pt x="508" y="778"/>
                  </a:lnTo>
                  <a:lnTo>
                    <a:pt x="520" y="782"/>
                  </a:lnTo>
                  <a:lnTo>
                    <a:pt x="520" y="782"/>
                  </a:lnTo>
                  <a:lnTo>
                    <a:pt x="528" y="786"/>
                  </a:lnTo>
                  <a:lnTo>
                    <a:pt x="532" y="794"/>
                  </a:lnTo>
                  <a:lnTo>
                    <a:pt x="536" y="802"/>
                  </a:lnTo>
                  <a:lnTo>
                    <a:pt x="536" y="812"/>
                  </a:lnTo>
                  <a:lnTo>
                    <a:pt x="536" y="812"/>
                  </a:lnTo>
                  <a:lnTo>
                    <a:pt x="536" y="824"/>
                  </a:lnTo>
                  <a:lnTo>
                    <a:pt x="534" y="832"/>
                  </a:lnTo>
                  <a:lnTo>
                    <a:pt x="530" y="838"/>
                  </a:lnTo>
                  <a:lnTo>
                    <a:pt x="524" y="842"/>
                  </a:lnTo>
                  <a:lnTo>
                    <a:pt x="516" y="846"/>
                  </a:lnTo>
                  <a:lnTo>
                    <a:pt x="508" y="848"/>
                  </a:lnTo>
                  <a:lnTo>
                    <a:pt x="492" y="850"/>
                  </a:lnTo>
                  <a:lnTo>
                    <a:pt x="492" y="85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0" name="Freeform 39"/>
            <p:cNvSpPr>
              <a:spLocks/>
            </p:cNvSpPr>
            <p:nvPr userDrawn="1"/>
          </p:nvSpPr>
          <p:spPr bwMode="auto">
            <a:xfrm>
              <a:off x="1020" y="346"/>
              <a:ext cx="2191" cy="3756"/>
            </a:xfrm>
            <a:custGeom>
              <a:avLst/>
              <a:gdLst/>
              <a:ahLst/>
              <a:cxnLst>
                <a:cxn ang="0">
                  <a:pos x="1908" y="3290"/>
                </a:cxn>
                <a:cxn ang="0">
                  <a:pos x="2188" y="336"/>
                </a:cxn>
                <a:cxn ang="0">
                  <a:pos x="2158" y="426"/>
                </a:cxn>
                <a:cxn ang="0">
                  <a:pos x="2088" y="368"/>
                </a:cxn>
                <a:cxn ang="0">
                  <a:pos x="2080" y="432"/>
                </a:cxn>
                <a:cxn ang="0">
                  <a:pos x="2032" y="374"/>
                </a:cxn>
                <a:cxn ang="0">
                  <a:pos x="1992" y="446"/>
                </a:cxn>
                <a:cxn ang="0">
                  <a:pos x="1962" y="396"/>
                </a:cxn>
                <a:cxn ang="0">
                  <a:pos x="1916" y="472"/>
                </a:cxn>
                <a:cxn ang="0">
                  <a:pos x="1882" y="416"/>
                </a:cxn>
                <a:cxn ang="0">
                  <a:pos x="1852" y="538"/>
                </a:cxn>
                <a:cxn ang="0">
                  <a:pos x="1828" y="458"/>
                </a:cxn>
                <a:cxn ang="0">
                  <a:pos x="1772" y="502"/>
                </a:cxn>
                <a:cxn ang="0">
                  <a:pos x="1750" y="544"/>
                </a:cxn>
                <a:cxn ang="0">
                  <a:pos x="1664" y="534"/>
                </a:cxn>
                <a:cxn ang="0">
                  <a:pos x="1670" y="594"/>
                </a:cxn>
                <a:cxn ang="0">
                  <a:pos x="1558" y="570"/>
                </a:cxn>
                <a:cxn ang="0">
                  <a:pos x="1620" y="638"/>
                </a:cxn>
                <a:cxn ang="0">
                  <a:pos x="1632" y="668"/>
                </a:cxn>
                <a:cxn ang="0">
                  <a:pos x="1540" y="638"/>
                </a:cxn>
                <a:cxn ang="0">
                  <a:pos x="1546" y="702"/>
                </a:cxn>
                <a:cxn ang="0">
                  <a:pos x="1594" y="762"/>
                </a:cxn>
                <a:cxn ang="0">
                  <a:pos x="1422" y="704"/>
                </a:cxn>
                <a:cxn ang="0">
                  <a:pos x="1514" y="784"/>
                </a:cxn>
                <a:cxn ang="0">
                  <a:pos x="1534" y="848"/>
                </a:cxn>
                <a:cxn ang="0">
                  <a:pos x="1504" y="890"/>
                </a:cxn>
                <a:cxn ang="0">
                  <a:pos x="1426" y="844"/>
                </a:cxn>
                <a:cxn ang="0">
                  <a:pos x="1362" y="830"/>
                </a:cxn>
                <a:cxn ang="0">
                  <a:pos x="1310" y="904"/>
                </a:cxn>
                <a:cxn ang="0">
                  <a:pos x="1472" y="920"/>
                </a:cxn>
                <a:cxn ang="0">
                  <a:pos x="1386" y="982"/>
                </a:cxn>
                <a:cxn ang="0">
                  <a:pos x="1422" y="1038"/>
                </a:cxn>
                <a:cxn ang="0">
                  <a:pos x="1454" y="1058"/>
                </a:cxn>
                <a:cxn ang="0">
                  <a:pos x="1436" y="1156"/>
                </a:cxn>
                <a:cxn ang="0">
                  <a:pos x="1368" y="1182"/>
                </a:cxn>
                <a:cxn ang="0">
                  <a:pos x="1374" y="1242"/>
                </a:cxn>
                <a:cxn ang="0">
                  <a:pos x="1396" y="1290"/>
                </a:cxn>
                <a:cxn ang="0">
                  <a:pos x="1392" y="1342"/>
                </a:cxn>
                <a:cxn ang="0">
                  <a:pos x="1410" y="1384"/>
                </a:cxn>
                <a:cxn ang="0">
                  <a:pos x="1438" y="1404"/>
                </a:cxn>
                <a:cxn ang="0">
                  <a:pos x="1484" y="1472"/>
                </a:cxn>
                <a:cxn ang="0">
                  <a:pos x="1540" y="1486"/>
                </a:cxn>
                <a:cxn ang="0">
                  <a:pos x="1576" y="1588"/>
                </a:cxn>
                <a:cxn ang="0">
                  <a:pos x="1632" y="1496"/>
                </a:cxn>
                <a:cxn ang="0">
                  <a:pos x="1644" y="1570"/>
                </a:cxn>
                <a:cxn ang="0">
                  <a:pos x="1732" y="1560"/>
                </a:cxn>
                <a:cxn ang="0">
                  <a:pos x="1720" y="1614"/>
                </a:cxn>
                <a:cxn ang="0">
                  <a:pos x="1724" y="1660"/>
                </a:cxn>
                <a:cxn ang="0">
                  <a:pos x="1760" y="1698"/>
                </a:cxn>
                <a:cxn ang="0">
                  <a:pos x="1796" y="1742"/>
                </a:cxn>
                <a:cxn ang="0">
                  <a:pos x="1852" y="1692"/>
                </a:cxn>
                <a:cxn ang="0">
                  <a:pos x="1886" y="1682"/>
                </a:cxn>
                <a:cxn ang="0">
                  <a:pos x="1916" y="1748"/>
                </a:cxn>
                <a:cxn ang="0">
                  <a:pos x="1936" y="1794"/>
                </a:cxn>
                <a:cxn ang="0">
                  <a:pos x="1966" y="1864"/>
                </a:cxn>
                <a:cxn ang="0">
                  <a:pos x="2032" y="1936"/>
                </a:cxn>
                <a:cxn ang="0">
                  <a:pos x="1960" y="2136"/>
                </a:cxn>
                <a:cxn ang="0">
                  <a:pos x="1752" y="2224"/>
                </a:cxn>
                <a:cxn ang="0">
                  <a:pos x="1624" y="2286"/>
                </a:cxn>
                <a:cxn ang="0">
                  <a:pos x="1820" y="2290"/>
                </a:cxn>
              </a:cxnLst>
              <a:rect l="0" t="0" r="r" b="b"/>
              <a:pathLst>
                <a:path w="2188" h="3756">
                  <a:moveTo>
                    <a:pt x="2148" y="2292"/>
                  </a:moveTo>
                  <a:lnTo>
                    <a:pt x="2148" y="2292"/>
                  </a:lnTo>
                  <a:lnTo>
                    <a:pt x="2132" y="2382"/>
                  </a:lnTo>
                  <a:lnTo>
                    <a:pt x="2116" y="2472"/>
                  </a:lnTo>
                  <a:lnTo>
                    <a:pt x="2098" y="2562"/>
                  </a:lnTo>
                  <a:lnTo>
                    <a:pt x="2080" y="2652"/>
                  </a:lnTo>
                  <a:lnTo>
                    <a:pt x="2060" y="2742"/>
                  </a:lnTo>
                  <a:lnTo>
                    <a:pt x="2038" y="2832"/>
                  </a:lnTo>
                  <a:lnTo>
                    <a:pt x="2014" y="2922"/>
                  </a:lnTo>
                  <a:lnTo>
                    <a:pt x="1990" y="3014"/>
                  </a:lnTo>
                  <a:lnTo>
                    <a:pt x="1964" y="3106"/>
                  </a:lnTo>
                  <a:lnTo>
                    <a:pt x="1936" y="3198"/>
                  </a:lnTo>
                  <a:lnTo>
                    <a:pt x="1908" y="3290"/>
                  </a:lnTo>
                  <a:lnTo>
                    <a:pt x="1878" y="3382"/>
                  </a:lnTo>
                  <a:lnTo>
                    <a:pt x="1846" y="3474"/>
                  </a:lnTo>
                  <a:lnTo>
                    <a:pt x="1814" y="3568"/>
                  </a:lnTo>
                  <a:lnTo>
                    <a:pt x="1780" y="3662"/>
                  </a:lnTo>
                  <a:lnTo>
                    <a:pt x="1744" y="3756"/>
                  </a:lnTo>
                  <a:lnTo>
                    <a:pt x="1744" y="3756"/>
                  </a:lnTo>
                  <a:lnTo>
                    <a:pt x="0" y="3756"/>
                  </a:lnTo>
                  <a:lnTo>
                    <a:pt x="0" y="0"/>
                  </a:lnTo>
                  <a:lnTo>
                    <a:pt x="2146" y="0"/>
                  </a:lnTo>
                  <a:lnTo>
                    <a:pt x="2146" y="0"/>
                  </a:lnTo>
                  <a:lnTo>
                    <a:pt x="2168" y="170"/>
                  </a:lnTo>
                  <a:lnTo>
                    <a:pt x="2188" y="336"/>
                  </a:lnTo>
                  <a:lnTo>
                    <a:pt x="2188" y="336"/>
                  </a:lnTo>
                  <a:lnTo>
                    <a:pt x="2182" y="340"/>
                  </a:lnTo>
                  <a:lnTo>
                    <a:pt x="2170" y="346"/>
                  </a:lnTo>
                  <a:lnTo>
                    <a:pt x="2164" y="352"/>
                  </a:lnTo>
                  <a:lnTo>
                    <a:pt x="2158" y="360"/>
                  </a:lnTo>
                  <a:lnTo>
                    <a:pt x="2156" y="368"/>
                  </a:lnTo>
                  <a:lnTo>
                    <a:pt x="2154" y="378"/>
                  </a:lnTo>
                  <a:lnTo>
                    <a:pt x="2154" y="378"/>
                  </a:lnTo>
                  <a:lnTo>
                    <a:pt x="2156" y="390"/>
                  </a:lnTo>
                  <a:lnTo>
                    <a:pt x="2160" y="398"/>
                  </a:lnTo>
                  <a:lnTo>
                    <a:pt x="2166" y="412"/>
                  </a:lnTo>
                  <a:lnTo>
                    <a:pt x="2170" y="418"/>
                  </a:lnTo>
                  <a:lnTo>
                    <a:pt x="2174" y="420"/>
                  </a:lnTo>
                  <a:lnTo>
                    <a:pt x="2158" y="426"/>
                  </a:lnTo>
                  <a:lnTo>
                    <a:pt x="2158" y="426"/>
                  </a:lnTo>
                  <a:lnTo>
                    <a:pt x="2140" y="402"/>
                  </a:lnTo>
                  <a:lnTo>
                    <a:pt x="2140" y="402"/>
                  </a:lnTo>
                  <a:lnTo>
                    <a:pt x="2140" y="382"/>
                  </a:lnTo>
                  <a:lnTo>
                    <a:pt x="2140" y="372"/>
                  </a:lnTo>
                  <a:lnTo>
                    <a:pt x="2138" y="362"/>
                  </a:lnTo>
                  <a:lnTo>
                    <a:pt x="2132" y="356"/>
                  </a:lnTo>
                  <a:lnTo>
                    <a:pt x="2124" y="352"/>
                  </a:lnTo>
                  <a:lnTo>
                    <a:pt x="2110" y="350"/>
                  </a:lnTo>
                  <a:lnTo>
                    <a:pt x="2092" y="354"/>
                  </a:lnTo>
                  <a:lnTo>
                    <a:pt x="2092" y="354"/>
                  </a:lnTo>
                  <a:lnTo>
                    <a:pt x="2090" y="360"/>
                  </a:lnTo>
                  <a:lnTo>
                    <a:pt x="2088" y="368"/>
                  </a:lnTo>
                  <a:lnTo>
                    <a:pt x="2088" y="380"/>
                  </a:lnTo>
                  <a:lnTo>
                    <a:pt x="2092" y="392"/>
                  </a:lnTo>
                  <a:lnTo>
                    <a:pt x="2098" y="400"/>
                  </a:lnTo>
                  <a:lnTo>
                    <a:pt x="2106" y="408"/>
                  </a:lnTo>
                  <a:lnTo>
                    <a:pt x="2110" y="418"/>
                  </a:lnTo>
                  <a:lnTo>
                    <a:pt x="2112" y="426"/>
                  </a:lnTo>
                  <a:lnTo>
                    <a:pt x="2112" y="432"/>
                  </a:lnTo>
                  <a:lnTo>
                    <a:pt x="2110" y="438"/>
                  </a:lnTo>
                  <a:lnTo>
                    <a:pt x="2110" y="438"/>
                  </a:lnTo>
                  <a:lnTo>
                    <a:pt x="2100" y="438"/>
                  </a:lnTo>
                  <a:lnTo>
                    <a:pt x="2092" y="436"/>
                  </a:lnTo>
                  <a:lnTo>
                    <a:pt x="2086" y="434"/>
                  </a:lnTo>
                  <a:lnTo>
                    <a:pt x="2080" y="432"/>
                  </a:lnTo>
                  <a:lnTo>
                    <a:pt x="2076" y="426"/>
                  </a:lnTo>
                  <a:lnTo>
                    <a:pt x="2072" y="418"/>
                  </a:lnTo>
                  <a:lnTo>
                    <a:pt x="2070" y="414"/>
                  </a:lnTo>
                  <a:lnTo>
                    <a:pt x="2068" y="412"/>
                  </a:lnTo>
                  <a:lnTo>
                    <a:pt x="2066" y="410"/>
                  </a:lnTo>
                  <a:lnTo>
                    <a:pt x="2058" y="412"/>
                  </a:lnTo>
                  <a:lnTo>
                    <a:pt x="2044" y="418"/>
                  </a:lnTo>
                  <a:lnTo>
                    <a:pt x="2044" y="418"/>
                  </a:lnTo>
                  <a:lnTo>
                    <a:pt x="2044" y="412"/>
                  </a:lnTo>
                  <a:lnTo>
                    <a:pt x="2044" y="404"/>
                  </a:lnTo>
                  <a:lnTo>
                    <a:pt x="2038" y="388"/>
                  </a:lnTo>
                  <a:lnTo>
                    <a:pt x="2036" y="380"/>
                  </a:lnTo>
                  <a:lnTo>
                    <a:pt x="2032" y="374"/>
                  </a:lnTo>
                  <a:lnTo>
                    <a:pt x="2026" y="370"/>
                  </a:lnTo>
                  <a:lnTo>
                    <a:pt x="2020" y="368"/>
                  </a:lnTo>
                  <a:lnTo>
                    <a:pt x="2020" y="368"/>
                  </a:lnTo>
                  <a:lnTo>
                    <a:pt x="2014" y="388"/>
                  </a:lnTo>
                  <a:lnTo>
                    <a:pt x="2010" y="408"/>
                  </a:lnTo>
                  <a:lnTo>
                    <a:pt x="2010" y="420"/>
                  </a:lnTo>
                  <a:lnTo>
                    <a:pt x="2010" y="430"/>
                  </a:lnTo>
                  <a:lnTo>
                    <a:pt x="2014" y="440"/>
                  </a:lnTo>
                  <a:lnTo>
                    <a:pt x="2022" y="448"/>
                  </a:lnTo>
                  <a:lnTo>
                    <a:pt x="2022" y="448"/>
                  </a:lnTo>
                  <a:lnTo>
                    <a:pt x="2014" y="450"/>
                  </a:lnTo>
                  <a:lnTo>
                    <a:pt x="2004" y="450"/>
                  </a:lnTo>
                  <a:lnTo>
                    <a:pt x="1992" y="446"/>
                  </a:lnTo>
                  <a:lnTo>
                    <a:pt x="1986" y="442"/>
                  </a:lnTo>
                  <a:lnTo>
                    <a:pt x="1986" y="442"/>
                  </a:lnTo>
                  <a:lnTo>
                    <a:pt x="1984" y="438"/>
                  </a:lnTo>
                  <a:lnTo>
                    <a:pt x="1986" y="432"/>
                  </a:lnTo>
                  <a:lnTo>
                    <a:pt x="1990" y="420"/>
                  </a:lnTo>
                  <a:lnTo>
                    <a:pt x="1990" y="412"/>
                  </a:lnTo>
                  <a:lnTo>
                    <a:pt x="1990" y="402"/>
                  </a:lnTo>
                  <a:lnTo>
                    <a:pt x="1988" y="392"/>
                  </a:lnTo>
                  <a:lnTo>
                    <a:pt x="1984" y="380"/>
                  </a:lnTo>
                  <a:lnTo>
                    <a:pt x="1984" y="380"/>
                  </a:lnTo>
                  <a:lnTo>
                    <a:pt x="1974" y="384"/>
                  </a:lnTo>
                  <a:lnTo>
                    <a:pt x="1968" y="390"/>
                  </a:lnTo>
                  <a:lnTo>
                    <a:pt x="1962" y="396"/>
                  </a:lnTo>
                  <a:lnTo>
                    <a:pt x="1958" y="402"/>
                  </a:lnTo>
                  <a:lnTo>
                    <a:pt x="1954" y="416"/>
                  </a:lnTo>
                  <a:lnTo>
                    <a:pt x="1954" y="432"/>
                  </a:lnTo>
                  <a:lnTo>
                    <a:pt x="1954" y="446"/>
                  </a:lnTo>
                  <a:lnTo>
                    <a:pt x="1952" y="458"/>
                  </a:lnTo>
                  <a:lnTo>
                    <a:pt x="1950" y="464"/>
                  </a:lnTo>
                  <a:lnTo>
                    <a:pt x="1946" y="470"/>
                  </a:lnTo>
                  <a:lnTo>
                    <a:pt x="1940" y="476"/>
                  </a:lnTo>
                  <a:lnTo>
                    <a:pt x="1932" y="480"/>
                  </a:lnTo>
                  <a:lnTo>
                    <a:pt x="1932" y="480"/>
                  </a:lnTo>
                  <a:lnTo>
                    <a:pt x="1924" y="478"/>
                  </a:lnTo>
                  <a:lnTo>
                    <a:pt x="1918" y="476"/>
                  </a:lnTo>
                  <a:lnTo>
                    <a:pt x="1916" y="472"/>
                  </a:lnTo>
                  <a:lnTo>
                    <a:pt x="1914" y="468"/>
                  </a:lnTo>
                  <a:lnTo>
                    <a:pt x="1918" y="458"/>
                  </a:lnTo>
                  <a:lnTo>
                    <a:pt x="1922" y="448"/>
                  </a:lnTo>
                  <a:lnTo>
                    <a:pt x="1930" y="434"/>
                  </a:lnTo>
                  <a:lnTo>
                    <a:pt x="1934" y="420"/>
                  </a:lnTo>
                  <a:lnTo>
                    <a:pt x="1934" y="414"/>
                  </a:lnTo>
                  <a:lnTo>
                    <a:pt x="1932" y="406"/>
                  </a:lnTo>
                  <a:lnTo>
                    <a:pt x="1928" y="398"/>
                  </a:lnTo>
                  <a:lnTo>
                    <a:pt x="1922" y="392"/>
                  </a:lnTo>
                  <a:lnTo>
                    <a:pt x="1922" y="392"/>
                  </a:lnTo>
                  <a:lnTo>
                    <a:pt x="1906" y="398"/>
                  </a:lnTo>
                  <a:lnTo>
                    <a:pt x="1892" y="406"/>
                  </a:lnTo>
                  <a:lnTo>
                    <a:pt x="1882" y="416"/>
                  </a:lnTo>
                  <a:lnTo>
                    <a:pt x="1874" y="428"/>
                  </a:lnTo>
                  <a:lnTo>
                    <a:pt x="1870" y="442"/>
                  </a:lnTo>
                  <a:lnTo>
                    <a:pt x="1868" y="454"/>
                  </a:lnTo>
                  <a:lnTo>
                    <a:pt x="1870" y="468"/>
                  </a:lnTo>
                  <a:lnTo>
                    <a:pt x="1876" y="478"/>
                  </a:lnTo>
                  <a:lnTo>
                    <a:pt x="1876" y="478"/>
                  </a:lnTo>
                  <a:lnTo>
                    <a:pt x="1874" y="488"/>
                  </a:lnTo>
                  <a:lnTo>
                    <a:pt x="1872" y="496"/>
                  </a:lnTo>
                  <a:lnTo>
                    <a:pt x="1864" y="510"/>
                  </a:lnTo>
                  <a:lnTo>
                    <a:pt x="1858" y="524"/>
                  </a:lnTo>
                  <a:lnTo>
                    <a:pt x="1854" y="530"/>
                  </a:lnTo>
                  <a:lnTo>
                    <a:pt x="1852" y="538"/>
                  </a:lnTo>
                  <a:lnTo>
                    <a:pt x="1852" y="538"/>
                  </a:lnTo>
                  <a:lnTo>
                    <a:pt x="1838" y="534"/>
                  </a:lnTo>
                  <a:lnTo>
                    <a:pt x="1826" y="530"/>
                  </a:lnTo>
                  <a:lnTo>
                    <a:pt x="1820" y="524"/>
                  </a:lnTo>
                  <a:lnTo>
                    <a:pt x="1816" y="518"/>
                  </a:lnTo>
                  <a:lnTo>
                    <a:pt x="1816" y="518"/>
                  </a:lnTo>
                  <a:lnTo>
                    <a:pt x="1818" y="512"/>
                  </a:lnTo>
                  <a:lnTo>
                    <a:pt x="1822" y="506"/>
                  </a:lnTo>
                  <a:lnTo>
                    <a:pt x="1832" y="494"/>
                  </a:lnTo>
                  <a:lnTo>
                    <a:pt x="1838" y="488"/>
                  </a:lnTo>
                  <a:lnTo>
                    <a:pt x="1838" y="480"/>
                  </a:lnTo>
                  <a:lnTo>
                    <a:pt x="1836" y="470"/>
                  </a:lnTo>
                  <a:lnTo>
                    <a:pt x="1828" y="458"/>
                  </a:lnTo>
                  <a:lnTo>
                    <a:pt x="1828" y="458"/>
                  </a:lnTo>
                  <a:lnTo>
                    <a:pt x="1820" y="460"/>
                  </a:lnTo>
                  <a:lnTo>
                    <a:pt x="1814" y="464"/>
                  </a:lnTo>
                  <a:lnTo>
                    <a:pt x="1808" y="468"/>
                  </a:lnTo>
                  <a:lnTo>
                    <a:pt x="1804" y="474"/>
                  </a:lnTo>
                  <a:lnTo>
                    <a:pt x="1800" y="486"/>
                  </a:lnTo>
                  <a:lnTo>
                    <a:pt x="1796" y="498"/>
                  </a:lnTo>
                  <a:lnTo>
                    <a:pt x="1794" y="508"/>
                  </a:lnTo>
                  <a:lnTo>
                    <a:pt x="1794" y="512"/>
                  </a:lnTo>
                  <a:lnTo>
                    <a:pt x="1792" y="514"/>
                  </a:lnTo>
                  <a:lnTo>
                    <a:pt x="1788" y="514"/>
                  </a:lnTo>
                  <a:lnTo>
                    <a:pt x="1784" y="512"/>
                  </a:lnTo>
                  <a:lnTo>
                    <a:pt x="1772" y="502"/>
                  </a:lnTo>
                  <a:lnTo>
                    <a:pt x="1772" y="502"/>
                  </a:lnTo>
                  <a:lnTo>
                    <a:pt x="1768" y="488"/>
                  </a:lnTo>
                  <a:lnTo>
                    <a:pt x="1762" y="478"/>
                  </a:lnTo>
                  <a:lnTo>
                    <a:pt x="1754" y="470"/>
                  </a:lnTo>
                  <a:lnTo>
                    <a:pt x="1746" y="466"/>
                  </a:lnTo>
                  <a:lnTo>
                    <a:pt x="1746" y="466"/>
                  </a:lnTo>
                  <a:lnTo>
                    <a:pt x="1734" y="476"/>
                  </a:lnTo>
                  <a:lnTo>
                    <a:pt x="1730" y="484"/>
                  </a:lnTo>
                  <a:lnTo>
                    <a:pt x="1728" y="490"/>
                  </a:lnTo>
                  <a:lnTo>
                    <a:pt x="1726" y="496"/>
                  </a:lnTo>
                  <a:lnTo>
                    <a:pt x="1726" y="504"/>
                  </a:lnTo>
                  <a:lnTo>
                    <a:pt x="1728" y="512"/>
                  </a:lnTo>
                  <a:lnTo>
                    <a:pt x="1732" y="518"/>
                  </a:lnTo>
                  <a:lnTo>
                    <a:pt x="1750" y="544"/>
                  </a:lnTo>
                  <a:lnTo>
                    <a:pt x="1750" y="544"/>
                  </a:lnTo>
                  <a:lnTo>
                    <a:pt x="1752" y="546"/>
                  </a:lnTo>
                  <a:lnTo>
                    <a:pt x="1754" y="550"/>
                  </a:lnTo>
                  <a:lnTo>
                    <a:pt x="1756" y="556"/>
                  </a:lnTo>
                  <a:lnTo>
                    <a:pt x="1756" y="558"/>
                  </a:lnTo>
                  <a:lnTo>
                    <a:pt x="1756" y="558"/>
                  </a:lnTo>
                  <a:lnTo>
                    <a:pt x="1744" y="548"/>
                  </a:lnTo>
                  <a:lnTo>
                    <a:pt x="1730" y="540"/>
                  </a:lnTo>
                  <a:lnTo>
                    <a:pt x="1718" y="534"/>
                  </a:lnTo>
                  <a:lnTo>
                    <a:pt x="1704" y="530"/>
                  </a:lnTo>
                  <a:lnTo>
                    <a:pt x="1690" y="528"/>
                  </a:lnTo>
                  <a:lnTo>
                    <a:pt x="1676" y="530"/>
                  </a:lnTo>
                  <a:lnTo>
                    <a:pt x="1664" y="534"/>
                  </a:lnTo>
                  <a:lnTo>
                    <a:pt x="1654" y="542"/>
                  </a:lnTo>
                  <a:lnTo>
                    <a:pt x="1654" y="542"/>
                  </a:lnTo>
                  <a:lnTo>
                    <a:pt x="1656" y="552"/>
                  </a:lnTo>
                  <a:lnTo>
                    <a:pt x="1660" y="560"/>
                  </a:lnTo>
                  <a:lnTo>
                    <a:pt x="1666" y="564"/>
                  </a:lnTo>
                  <a:lnTo>
                    <a:pt x="1672" y="568"/>
                  </a:lnTo>
                  <a:lnTo>
                    <a:pt x="1692" y="574"/>
                  </a:lnTo>
                  <a:lnTo>
                    <a:pt x="1718" y="580"/>
                  </a:lnTo>
                  <a:lnTo>
                    <a:pt x="1718" y="580"/>
                  </a:lnTo>
                  <a:lnTo>
                    <a:pt x="1702" y="582"/>
                  </a:lnTo>
                  <a:lnTo>
                    <a:pt x="1688" y="586"/>
                  </a:lnTo>
                  <a:lnTo>
                    <a:pt x="1678" y="590"/>
                  </a:lnTo>
                  <a:lnTo>
                    <a:pt x="1670" y="594"/>
                  </a:lnTo>
                  <a:lnTo>
                    <a:pt x="1658" y="602"/>
                  </a:lnTo>
                  <a:lnTo>
                    <a:pt x="1646" y="610"/>
                  </a:lnTo>
                  <a:lnTo>
                    <a:pt x="1646" y="610"/>
                  </a:lnTo>
                  <a:lnTo>
                    <a:pt x="1644" y="600"/>
                  </a:lnTo>
                  <a:lnTo>
                    <a:pt x="1638" y="592"/>
                  </a:lnTo>
                  <a:lnTo>
                    <a:pt x="1630" y="586"/>
                  </a:lnTo>
                  <a:lnTo>
                    <a:pt x="1620" y="580"/>
                  </a:lnTo>
                  <a:lnTo>
                    <a:pt x="1608" y="576"/>
                  </a:lnTo>
                  <a:lnTo>
                    <a:pt x="1596" y="574"/>
                  </a:lnTo>
                  <a:lnTo>
                    <a:pt x="1570" y="570"/>
                  </a:lnTo>
                  <a:lnTo>
                    <a:pt x="1570" y="570"/>
                  </a:lnTo>
                  <a:lnTo>
                    <a:pt x="1564" y="570"/>
                  </a:lnTo>
                  <a:lnTo>
                    <a:pt x="1558" y="570"/>
                  </a:lnTo>
                  <a:lnTo>
                    <a:pt x="1546" y="568"/>
                  </a:lnTo>
                  <a:lnTo>
                    <a:pt x="1538" y="566"/>
                  </a:lnTo>
                  <a:lnTo>
                    <a:pt x="1534" y="566"/>
                  </a:lnTo>
                  <a:lnTo>
                    <a:pt x="1530" y="568"/>
                  </a:lnTo>
                  <a:lnTo>
                    <a:pt x="1530" y="568"/>
                  </a:lnTo>
                  <a:lnTo>
                    <a:pt x="1536" y="580"/>
                  </a:lnTo>
                  <a:lnTo>
                    <a:pt x="1544" y="592"/>
                  </a:lnTo>
                  <a:lnTo>
                    <a:pt x="1554" y="604"/>
                  </a:lnTo>
                  <a:lnTo>
                    <a:pt x="1566" y="612"/>
                  </a:lnTo>
                  <a:lnTo>
                    <a:pt x="1578" y="622"/>
                  </a:lnTo>
                  <a:lnTo>
                    <a:pt x="1592" y="628"/>
                  </a:lnTo>
                  <a:lnTo>
                    <a:pt x="1606" y="634"/>
                  </a:lnTo>
                  <a:lnTo>
                    <a:pt x="1620" y="638"/>
                  </a:lnTo>
                  <a:lnTo>
                    <a:pt x="1620" y="638"/>
                  </a:lnTo>
                  <a:lnTo>
                    <a:pt x="1640" y="636"/>
                  </a:lnTo>
                  <a:lnTo>
                    <a:pt x="1656" y="630"/>
                  </a:lnTo>
                  <a:lnTo>
                    <a:pt x="1656" y="630"/>
                  </a:lnTo>
                  <a:lnTo>
                    <a:pt x="1670" y="636"/>
                  </a:lnTo>
                  <a:lnTo>
                    <a:pt x="1676" y="644"/>
                  </a:lnTo>
                  <a:lnTo>
                    <a:pt x="1680" y="652"/>
                  </a:lnTo>
                  <a:lnTo>
                    <a:pt x="1684" y="662"/>
                  </a:lnTo>
                  <a:lnTo>
                    <a:pt x="1684" y="662"/>
                  </a:lnTo>
                  <a:lnTo>
                    <a:pt x="1670" y="666"/>
                  </a:lnTo>
                  <a:lnTo>
                    <a:pt x="1658" y="668"/>
                  </a:lnTo>
                  <a:lnTo>
                    <a:pt x="1644" y="668"/>
                  </a:lnTo>
                  <a:lnTo>
                    <a:pt x="1632" y="668"/>
                  </a:lnTo>
                  <a:lnTo>
                    <a:pt x="1608" y="664"/>
                  </a:lnTo>
                  <a:lnTo>
                    <a:pt x="1594" y="664"/>
                  </a:lnTo>
                  <a:lnTo>
                    <a:pt x="1582" y="668"/>
                  </a:lnTo>
                  <a:lnTo>
                    <a:pt x="1582" y="668"/>
                  </a:lnTo>
                  <a:lnTo>
                    <a:pt x="1576" y="668"/>
                  </a:lnTo>
                  <a:lnTo>
                    <a:pt x="1572" y="668"/>
                  </a:lnTo>
                  <a:lnTo>
                    <a:pt x="1572" y="666"/>
                  </a:lnTo>
                  <a:lnTo>
                    <a:pt x="1572" y="666"/>
                  </a:lnTo>
                  <a:lnTo>
                    <a:pt x="1568" y="656"/>
                  </a:lnTo>
                  <a:lnTo>
                    <a:pt x="1568" y="656"/>
                  </a:lnTo>
                  <a:lnTo>
                    <a:pt x="1560" y="648"/>
                  </a:lnTo>
                  <a:lnTo>
                    <a:pt x="1552" y="642"/>
                  </a:lnTo>
                  <a:lnTo>
                    <a:pt x="1540" y="638"/>
                  </a:lnTo>
                  <a:lnTo>
                    <a:pt x="1530" y="636"/>
                  </a:lnTo>
                  <a:lnTo>
                    <a:pt x="1518" y="638"/>
                  </a:lnTo>
                  <a:lnTo>
                    <a:pt x="1506" y="640"/>
                  </a:lnTo>
                  <a:lnTo>
                    <a:pt x="1486" y="644"/>
                  </a:lnTo>
                  <a:lnTo>
                    <a:pt x="1486" y="644"/>
                  </a:lnTo>
                  <a:lnTo>
                    <a:pt x="1486" y="654"/>
                  </a:lnTo>
                  <a:lnTo>
                    <a:pt x="1488" y="662"/>
                  </a:lnTo>
                  <a:lnTo>
                    <a:pt x="1492" y="670"/>
                  </a:lnTo>
                  <a:lnTo>
                    <a:pt x="1498" y="676"/>
                  </a:lnTo>
                  <a:lnTo>
                    <a:pt x="1512" y="688"/>
                  </a:lnTo>
                  <a:lnTo>
                    <a:pt x="1528" y="696"/>
                  </a:lnTo>
                  <a:lnTo>
                    <a:pt x="1528" y="696"/>
                  </a:lnTo>
                  <a:lnTo>
                    <a:pt x="1546" y="702"/>
                  </a:lnTo>
                  <a:lnTo>
                    <a:pt x="1556" y="702"/>
                  </a:lnTo>
                  <a:lnTo>
                    <a:pt x="1562" y="700"/>
                  </a:lnTo>
                  <a:lnTo>
                    <a:pt x="1564" y="698"/>
                  </a:lnTo>
                  <a:lnTo>
                    <a:pt x="1576" y="688"/>
                  </a:lnTo>
                  <a:lnTo>
                    <a:pt x="1576" y="688"/>
                  </a:lnTo>
                  <a:lnTo>
                    <a:pt x="1580" y="702"/>
                  </a:lnTo>
                  <a:lnTo>
                    <a:pt x="1584" y="714"/>
                  </a:lnTo>
                  <a:lnTo>
                    <a:pt x="1590" y="722"/>
                  </a:lnTo>
                  <a:lnTo>
                    <a:pt x="1596" y="730"/>
                  </a:lnTo>
                  <a:lnTo>
                    <a:pt x="1610" y="740"/>
                  </a:lnTo>
                  <a:lnTo>
                    <a:pt x="1626" y="752"/>
                  </a:lnTo>
                  <a:lnTo>
                    <a:pt x="1626" y="752"/>
                  </a:lnTo>
                  <a:lnTo>
                    <a:pt x="1594" y="762"/>
                  </a:lnTo>
                  <a:lnTo>
                    <a:pt x="1580" y="766"/>
                  </a:lnTo>
                  <a:lnTo>
                    <a:pt x="1560" y="766"/>
                  </a:lnTo>
                  <a:lnTo>
                    <a:pt x="1560" y="766"/>
                  </a:lnTo>
                  <a:lnTo>
                    <a:pt x="1552" y="756"/>
                  </a:lnTo>
                  <a:lnTo>
                    <a:pt x="1542" y="746"/>
                  </a:lnTo>
                  <a:lnTo>
                    <a:pt x="1532" y="738"/>
                  </a:lnTo>
                  <a:lnTo>
                    <a:pt x="1522" y="730"/>
                  </a:lnTo>
                  <a:lnTo>
                    <a:pt x="1498" y="718"/>
                  </a:lnTo>
                  <a:lnTo>
                    <a:pt x="1474" y="708"/>
                  </a:lnTo>
                  <a:lnTo>
                    <a:pt x="1452" y="704"/>
                  </a:lnTo>
                  <a:lnTo>
                    <a:pt x="1434" y="702"/>
                  </a:lnTo>
                  <a:lnTo>
                    <a:pt x="1428" y="702"/>
                  </a:lnTo>
                  <a:lnTo>
                    <a:pt x="1422" y="704"/>
                  </a:lnTo>
                  <a:lnTo>
                    <a:pt x="1420" y="708"/>
                  </a:lnTo>
                  <a:lnTo>
                    <a:pt x="1420" y="712"/>
                  </a:lnTo>
                  <a:lnTo>
                    <a:pt x="1420" y="712"/>
                  </a:lnTo>
                  <a:lnTo>
                    <a:pt x="1424" y="722"/>
                  </a:lnTo>
                  <a:lnTo>
                    <a:pt x="1428" y="732"/>
                  </a:lnTo>
                  <a:lnTo>
                    <a:pt x="1434" y="740"/>
                  </a:lnTo>
                  <a:lnTo>
                    <a:pt x="1440" y="748"/>
                  </a:lnTo>
                  <a:lnTo>
                    <a:pt x="1456" y="760"/>
                  </a:lnTo>
                  <a:lnTo>
                    <a:pt x="1472" y="770"/>
                  </a:lnTo>
                  <a:lnTo>
                    <a:pt x="1488" y="776"/>
                  </a:lnTo>
                  <a:lnTo>
                    <a:pt x="1502" y="780"/>
                  </a:lnTo>
                  <a:lnTo>
                    <a:pt x="1514" y="784"/>
                  </a:lnTo>
                  <a:lnTo>
                    <a:pt x="1514" y="784"/>
                  </a:lnTo>
                  <a:lnTo>
                    <a:pt x="1508" y="786"/>
                  </a:lnTo>
                  <a:lnTo>
                    <a:pt x="1494" y="792"/>
                  </a:lnTo>
                  <a:lnTo>
                    <a:pt x="1488" y="798"/>
                  </a:lnTo>
                  <a:lnTo>
                    <a:pt x="1482" y="802"/>
                  </a:lnTo>
                  <a:lnTo>
                    <a:pt x="1480" y="806"/>
                  </a:lnTo>
                  <a:lnTo>
                    <a:pt x="1480" y="812"/>
                  </a:lnTo>
                  <a:lnTo>
                    <a:pt x="1480" y="812"/>
                  </a:lnTo>
                  <a:lnTo>
                    <a:pt x="1484" y="816"/>
                  </a:lnTo>
                  <a:lnTo>
                    <a:pt x="1492" y="822"/>
                  </a:lnTo>
                  <a:lnTo>
                    <a:pt x="1512" y="830"/>
                  </a:lnTo>
                  <a:lnTo>
                    <a:pt x="1522" y="836"/>
                  </a:lnTo>
                  <a:lnTo>
                    <a:pt x="1530" y="842"/>
                  </a:lnTo>
                  <a:lnTo>
                    <a:pt x="1534" y="848"/>
                  </a:lnTo>
                  <a:lnTo>
                    <a:pt x="1534" y="852"/>
                  </a:lnTo>
                  <a:lnTo>
                    <a:pt x="1534" y="854"/>
                  </a:lnTo>
                  <a:lnTo>
                    <a:pt x="1534" y="854"/>
                  </a:lnTo>
                  <a:lnTo>
                    <a:pt x="1514" y="848"/>
                  </a:lnTo>
                  <a:lnTo>
                    <a:pt x="1500" y="842"/>
                  </a:lnTo>
                  <a:lnTo>
                    <a:pt x="1490" y="842"/>
                  </a:lnTo>
                  <a:lnTo>
                    <a:pt x="1486" y="842"/>
                  </a:lnTo>
                  <a:lnTo>
                    <a:pt x="1484" y="844"/>
                  </a:lnTo>
                  <a:lnTo>
                    <a:pt x="1482" y="846"/>
                  </a:lnTo>
                  <a:lnTo>
                    <a:pt x="1482" y="850"/>
                  </a:lnTo>
                  <a:lnTo>
                    <a:pt x="1484" y="860"/>
                  </a:lnTo>
                  <a:lnTo>
                    <a:pt x="1492" y="872"/>
                  </a:lnTo>
                  <a:lnTo>
                    <a:pt x="1504" y="890"/>
                  </a:lnTo>
                  <a:lnTo>
                    <a:pt x="1504" y="890"/>
                  </a:lnTo>
                  <a:lnTo>
                    <a:pt x="1496" y="890"/>
                  </a:lnTo>
                  <a:lnTo>
                    <a:pt x="1490" y="888"/>
                  </a:lnTo>
                  <a:lnTo>
                    <a:pt x="1484" y="886"/>
                  </a:lnTo>
                  <a:lnTo>
                    <a:pt x="1478" y="882"/>
                  </a:lnTo>
                  <a:lnTo>
                    <a:pt x="1470" y="874"/>
                  </a:lnTo>
                  <a:lnTo>
                    <a:pt x="1464" y="864"/>
                  </a:lnTo>
                  <a:lnTo>
                    <a:pt x="1454" y="844"/>
                  </a:lnTo>
                  <a:lnTo>
                    <a:pt x="1446" y="834"/>
                  </a:lnTo>
                  <a:lnTo>
                    <a:pt x="1438" y="828"/>
                  </a:lnTo>
                  <a:lnTo>
                    <a:pt x="1438" y="828"/>
                  </a:lnTo>
                  <a:lnTo>
                    <a:pt x="1430" y="836"/>
                  </a:lnTo>
                  <a:lnTo>
                    <a:pt x="1426" y="844"/>
                  </a:lnTo>
                  <a:lnTo>
                    <a:pt x="1424" y="852"/>
                  </a:lnTo>
                  <a:lnTo>
                    <a:pt x="1424" y="860"/>
                  </a:lnTo>
                  <a:lnTo>
                    <a:pt x="1426" y="872"/>
                  </a:lnTo>
                  <a:lnTo>
                    <a:pt x="1428" y="878"/>
                  </a:lnTo>
                  <a:lnTo>
                    <a:pt x="1428" y="878"/>
                  </a:lnTo>
                  <a:lnTo>
                    <a:pt x="1418" y="866"/>
                  </a:lnTo>
                  <a:lnTo>
                    <a:pt x="1402" y="848"/>
                  </a:lnTo>
                  <a:lnTo>
                    <a:pt x="1392" y="838"/>
                  </a:lnTo>
                  <a:lnTo>
                    <a:pt x="1384" y="832"/>
                  </a:lnTo>
                  <a:lnTo>
                    <a:pt x="1374" y="828"/>
                  </a:lnTo>
                  <a:lnTo>
                    <a:pt x="1366" y="828"/>
                  </a:lnTo>
                  <a:lnTo>
                    <a:pt x="1366" y="828"/>
                  </a:lnTo>
                  <a:lnTo>
                    <a:pt x="1362" y="830"/>
                  </a:lnTo>
                  <a:lnTo>
                    <a:pt x="1362" y="836"/>
                  </a:lnTo>
                  <a:lnTo>
                    <a:pt x="1360" y="848"/>
                  </a:lnTo>
                  <a:lnTo>
                    <a:pt x="1362" y="856"/>
                  </a:lnTo>
                  <a:lnTo>
                    <a:pt x="1366" y="862"/>
                  </a:lnTo>
                  <a:lnTo>
                    <a:pt x="1370" y="870"/>
                  </a:lnTo>
                  <a:lnTo>
                    <a:pt x="1376" y="876"/>
                  </a:lnTo>
                  <a:lnTo>
                    <a:pt x="1376" y="876"/>
                  </a:lnTo>
                  <a:lnTo>
                    <a:pt x="1358" y="880"/>
                  </a:lnTo>
                  <a:lnTo>
                    <a:pt x="1338" y="882"/>
                  </a:lnTo>
                  <a:lnTo>
                    <a:pt x="1328" y="886"/>
                  </a:lnTo>
                  <a:lnTo>
                    <a:pt x="1320" y="890"/>
                  </a:lnTo>
                  <a:lnTo>
                    <a:pt x="1314" y="896"/>
                  </a:lnTo>
                  <a:lnTo>
                    <a:pt x="1310" y="904"/>
                  </a:lnTo>
                  <a:lnTo>
                    <a:pt x="1310" y="904"/>
                  </a:lnTo>
                  <a:lnTo>
                    <a:pt x="1324" y="912"/>
                  </a:lnTo>
                  <a:lnTo>
                    <a:pt x="1340" y="920"/>
                  </a:lnTo>
                  <a:lnTo>
                    <a:pt x="1354" y="924"/>
                  </a:lnTo>
                  <a:lnTo>
                    <a:pt x="1370" y="928"/>
                  </a:lnTo>
                  <a:lnTo>
                    <a:pt x="1388" y="928"/>
                  </a:lnTo>
                  <a:lnTo>
                    <a:pt x="1406" y="928"/>
                  </a:lnTo>
                  <a:lnTo>
                    <a:pt x="1446" y="924"/>
                  </a:lnTo>
                  <a:lnTo>
                    <a:pt x="1446" y="924"/>
                  </a:lnTo>
                  <a:lnTo>
                    <a:pt x="1454" y="924"/>
                  </a:lnTo>
                  <a:lnTo>
                    <a:pt x="1468" y="920"/>
                  </a:lnTo>
                  <a:lnTo>
                    <a:pt x="1468" y="920"/>
                  </a:lnTo>
                  <a:lnTo>
                    <a:pt x="1472" y="920"/>
                  </a:lnTo>
                  <a:lnTo>
                    <a:pt x="1478" y="920"/>
                  </a:lnTo>
                  <a:lnTo>
                    <a:pt x="1486" y="924"/>
                  </a:lnTo>
                  <a:lnTo>
                    <a:pt x="1496" y="932"/>
                  </a:lnTo>
                  <a:lnTo>
                    <a:pt x="1496" y="932"/>
                  </a:lnTo>
                  <a:lnTo>
                    <a:pt x="1486" y="934"/>
                  </a:lnTo>
                  <a:lnTo>
                    <a:pt x="1480" y="938"/>
                  </a:lnTo>
                  <a:lnTo>
                    <a:pt x="1470" y="944"/>
                  </a:lnTo>
                  <a:lnTo>
                    <a:pt x="1454" y="952"/>
                  </a:lnTo>
                  <a:lnTo>
                    <a:pt x="1440" y="956"/>
                  </a:lnTo>
                  <a:lnTo>
                    <a:pt x="1422" y="960"/>
                  </a:lnTo>
                  <a:lnTo>
                    <a:pt x="1422" y="960"/>
                  </a:lnTo>
                  <a:lnTo>
                    <a:pt x="1396" y="974"/>
                  </a:lnTo>
                  <a:lnTo>
                    <a:pt x="1386" y="982"/>
                  </a:lnTo>
                  <a:lnTo>
                    <a:pt x="1376" y="992"/>
                  </a:lnTo>
                  <a:lnTo>
                    <a:pt x="1368" y="1002"/>
                  </a:lnTo>
                  <a:lnTo>
                    <a:pt x="1362" y="1012"/>
                  </a:lnTo>
                  <a:lnTo>
                    <a:pt x="1358" y="1024"/>
                  </a:lnTo>
                  <a:lnTo>
                    <a:pt x="1356" y="1038"/>
                  </a:lnTo>
                  <a:lnTo>
                    <a:pt x="1356" y="1038"/>
                  </a:lnTo>
                  <a:lnTo>
                    <a:pt x="1374" y="1046"/>
                  </a:lnTo>
                  <a:lnTo>
                    <a:pt x="1384" y="1048"/>
                  </a:lnTo>
                  <a:lnTo>
                    <a:pt x="1392" y="1050"/>
                  </a:lnTo>
                  <a:lnTo>
                    <a:pt x="1400" y="1050"/>
                  </a:lnTo>
                  <a:lnTo>
                    <a:pt x="1410" y="1048"/>
                  </a:lnTo>
                  <a:lnTo>
                    <a:pt x="1416" y="1044"/>
                  </a:lnTo>
                  <a:lnTo>
                    <a:pt x="1422" y="1038"/>
                  </a:lnTo>
                  <a:lnTo>
                    <a:pt x="1422" y="1038"/>
                  </a:lnTo>
                  <a:lnTo>
                    <a:pt x="1430" y="1028"/>
                  </a:lnTo>
                  <a:lnTo>
                    <a:pt x="1436" y="1022"/>
                  </a:lnTo>
                  <a:lnTo>
                    <a:pt x="1440" y="1020"/>
                  </a:lnTo>
                  <a:lnTo>
                    <a:pt x="1444" y="1020"/>
                  </a:lnTo>
                  <a:lnTo>
                    <a:pt x="1448" y="1026"/>
                  </a:lnTo>
                  <a:lnTo>
                    <a:pt x="1452" y="1028"/>
                  </a:lnTo>
                  <a:lnTo>
                    <a:pt x="1458" y="1030"/>
                  </a:lnTo>
                  <a:lnTo>
                    <a:pt x="1478" y="1036"/>
                  </a:lnTo>
                  <a:lnTo>
                    <a:pt x="1478" y="1036"/>
                  </a:lnTo>
                  <a:lnTo>
                    <a:pt x="1474" y="1042"/>
                  </a:lnTo>
                  <a:lnTo>
                    <a:pt x="1468" y="1048"/>
                  </a:lnTo>
                  <a:lnTo>
                    <a:pt x="1454" y="1058"/>
                  </a:lnTo>
                  <a:lnTo>
                    <a:pt x="1438" y="1066"/>
                  </a:lnTo>
                  <a:lnTo>
                    <a:pt x="1422" y="1072"/>
                  </a:lnTo>
                  <a:lnTo>
                    <a:pt x="1408" y="1078"/>
                  </a:lnTo>
                  <a:lnTo>
                    <a:pt x="1396" y="1084"/>
                  </a:lnTo>
                  <a:lnTo>
                    <a:pt x="1392" y="1088"/>
                  </a:lnTo>
                  <a:lnTo>
                    <a:pt x="1390" y="1092"/>
                  </a:lnTo>
                  <a:lnTo>
                    <a:pt x="1390" y="1096"/>
                  </a:lnTo>
                  <a:lnTo>
                    <a:pt x="1392" y="1100"/>
                  </a:lnTo>
                  <a:lnTo>
                    <a:pt x="1392" y="1100"/>
                  </a:lnTo>
                  <a:lnTo>
                    <a:pt x="1406" y="1120"/>
                  </a:lnTo>
                  <a:lnTo>
                    <a:pt x="1420" y="1138"/>
                  </a:lnTo>
                  <a:lnTo>
                    <a:pt x="1436" y="1156"/>
                  </a:lnTo>
                  <a:lnTo>
                    <a:pt x="1436" y="1156"/>
                  </a:lnTo>
                  <a:lnTo>
                    <a:pt x="1426" y="1150"/>
                  </a:lnTo>
                  <a:lnTo>
                    <a:pt x="1402" y="1142"/>
                  </a:lnTo>
                  <a:lnTo>
                    <a:pt x="1388" y="1140"/>
                  </a:lnTo>
                  <a:lnTo>
                    <a:pt x="1376" y="1138"/>
                  </a:lnTo>
                  <a:lnTo>
                    <a:pt x="1364" y="1140"/>
                  </a:lnTo>
                  <a:lnTo>
                    <a:pt x="1360" y="1142"/>
                  </a:lnTo>
                  <a:lnTo>
                    <a:pt x="1356" y="1146"/>
                  </a:lnTo>
                  <a:lnTo>
                    <a:pt x="1356" y="1146"/>
                  </a:lnTo>
                  <a:lnTo>
                    <a:pt x="1354" y="1150"/>
                  </a:lnTo>
                  <a:lnTo>
                    <a:pt x="1352" y="1154"/>
                  </a:lnTo>
                  <a:lnTo>
                    <a:pt x="1354" y="1164"/>
                  </a:lnTo>
                  <a:lnTo>
                    <a:pt x="1358" y="1174"/>
                  </a:lnTo>
                  <a:lnTo>
                    <a:pt x="1368" y="1182"/>
                  </a:lnTo>
                  <a:lnTo>
                    <a:pt x="1382" y="1192"/>
                  </a:lnTo>
                  <a:lnTo>
                    <a:pt x="1398" y="1200"/>
                  </a:lnTo>
                  <a:lnTo>
                    <a:pt x="1418" y="1208"/>
                  </a:lnTo>
                  <a:lnTo>
                    <a:pt x="1440" y="1214"/>
                  </a:lnTo>
                  <a:lnTo>
                    <a:pt x="1440" y="1214"/>
                  </a:lnTo>
                  <a:lnTo>
                    <a:pt x="1430" y="1218"/>
                  </a:lnTo>
                  <a:lnTo>
                    <a:pt x="1416" y="1220"/>
                  </a:lnTo>
                  <a:lnTo>
                    <a:pt x="1402" y="1222"/>
                  </a:lnTo>
                  <a:lnTo>
                    <a:pt x="1388" y="1226"/>
                  </a:lnTo>
                  <a:lnTo>
                    <a:pt x="1378" y="1230"/>
                  </a:lnTo>
                  <a:lnTo>
                    <a:pt x="1376" y="1232"/>
                  </a:lnTo>
                  <a:lnTo>
                    <a:pt x="1374" y="1236"/>
                  </a:lnTo>
                  <a:lnTo>
                    <a:pt x="1374" y="1242"/>
                  </a:lnTo>
                  <a:lnTo>
                    <a:pt x="1376" y="1248"/>
                  </a:lnTo>
                  <a:lnTo>
                    <a:pt x="1380" y="1254"/>
                  </a:lnTo>
                  <a:lnTo>
                    <a:pt x="1388" y="1262"/>
                  </a:lnTo>
                  <a:lnTo>
                    <a:pt x="1388" y="1262"/>
                  </a:lnTo>
                  <a:lnTo>
                    <a:pt x="1370" y="1272"/>
                  </a:lnTo>
                  <a:lnTo>
                    <a:pt x="1360" y="1278"/>
                  </a:lnTo>
                  <a:lnTo>
                    <a:pt x="1354" y="1286"/>
                  </a:lnTo>
                  <a:lnTo>
                    <a:pt x="1354" y="1288"/>
                  </a:lnTo>
                  <a:lnTo>
                    <a:pt x="1354" y="1290"/>
                  </a:lnTo>
                  <a:lnTo>
                    <a:pt x="1360" y="1294"/>
                  </a:lnTo>
                  <a:lnTo>
                    <a:pt x="1368" y="1294"/>
                  </a:lnTo>
                  <a:lnTo>
                    <a:pt x="1380" y="1294"/>
                  </a:lnTo>
                  <a:lnTo>
                    <a:pt x="1396" y="1290"/>
                  </a:lnTo>
                  <a:lnTo>
                    <a:pt x="1418" y="1294"/>
                  </a:lnTo>
                  <a:lnTo>
                    <a:pt x="1418" y="1294"/>
                  </a:lnTo>
                  <a:lnTo>
                    <a:pt x="1386" y="1312"/>
                  </a:lnTo>
                  <a:lnTo>
                    <a:pt x="1378" y="1318"/>
                  </a:lnTo>
                  <a:lnTo>
                    <a:pt x="1372" y="1324"/>
                  </a:lnTo>
                  <a:lnTo>
                    <a:pt x="1368" y="1330"/>
                  </a:lnTo>
                  <a:lnTo>
                    <a:pt x="1368" y="1336"/>
                  </a:lnTo>
                  <a:lnTo>
                    <a:pt x="1368" y="1336"/>
                  </a:lnTo>
                  <a:lnTo>
                    <a:pt x="1368" y="1338"/>
                  </a:lnTo>
                  <a:lnTo>
                    <a:pt x="1370" y="1340"/>
                  </a:lnTo>
                  <a:lnTo>
                    <a:pt x="1376" y="1342"/>
                  </a:lnTo>
                  <a:lnTo>
                    <a:pt x="1384" y="1342"/>
                  </a:lnTo>
                  <a:lnTo>
                    <a:pt x="1392" y="1342"/>
                  </a:lnTo>
                  <a:lnTo>
                    <a:pt x="1410" y="1340"/>
                  </a:lnTo>
                  <a:lnTo>
                    <a:pt x="1418" y="1340"/>
                  </a:lnTo>
                  <a:lnTo>
                    <a:pt x="1422" y="1344"/>
                  </a:lnTo>
                  <a:lnTo>
                    <a:pt x="1422" y="1344"/>
                  </a:lnTo>
                  <a:lnTo>
                    <a:pt x="1422" y="1352"/>
                  </a:lnTo>
                  <a:lnTo>
                    <a:pt x="1420" y="1358"/>
                  </a:lnTo>
                  <a:lnTo>
                    <a:pt x="1416" y="1364"/>
                  </a:lnTo>
                  <a:lnTo>
                    <a:pt x="1412" y="1368"/>
                  </a:lnTo>
                  <a:lnTo>
                    <a:pt x="1404" y="1374"/>
                  </a:lnTo>
                  <a:lnTo>
                    <a:pt x="1398" y="1380"/>
                  </a:lnTo>
                  <a:lnTo>
                    <a:pt x="1398" y="1380"/>
                  </a:lnTo>
                  <a:lnTo>
                    <a:pt x="1404" y="1382"/>
                  </a:lnTo>
                  <a:lnTo>
                    <a:pt x="1410" y="1384"/>
                  </a:lnTo>
                  <a:lnTo>
                    <a:pt x="1420" y="1384"/>
                  </a:lnTo>
                  <a:lnTo>
                    <a:pt x="1430" y="1382"/>
                  </a:lnTo>
                  <a:lnTo>
                    <a:pt x="1438" y="1376"/>
                  </a:lnTo>
                  <a:lnTo>
                    <a:pt x="1448" y="1372"/>
                  </a:lnTo>
                  <a:lnTo>
                    <a:pt x="1458" y="1370"/>
                  </a:lnTo>
                  <a:lnTo>
                    <a:pt x="1466" y="1372"/>
                  </a:lnTo>
                  <a:lnTo>
                    <a:pt x="1472" y="1376"/>
                  </a:lnTo>
                  <a:lnTo>
                    <a:pt x="1478" y="1380"/>
                  </a:lnTo>
                  <a:lnTo>
                    <a:pt x="1478" y="1380"/>
                  </a:lnTo>
                  <a:lnTo>
                    <a:pt x="1472" y="1386"/>
                  </a:lnTo>
                  <a:lnTo>
                    <a:pt x="1464" y="1392"/>
                  </a:lnTo>
                  <a:lnTo>
                    <a:pt x="1446" y="1400"/>
                  </a:lnTo>
                  <a:lnTo>
                    <a:pt x="1438" y="1404"/>
                  </a:lnTo>
                  <a:lnTo>
                    <a:pt x="1432" y="1410"/>
                  </a:lnTo>
                  <a:lnTo>
                    <a:pt x="1428" y="1418"/>
                  </a:lnTo>
                  <a:lnTo>
                    <a:pt x="1430" y="1428"/>
                  </a:lnTo>
                  <a:lnTo>
                    <a:pt x="1430" y="1428"/>
                  </a:lnTo>
                  <a:lnTo>
                    <a:pt x="1436" y="1432"/>
                  </a:lnTo>
                  <a:lnTo>
                    <a:pt x="1444" y="1434"/>
                  </a:lnTo>
                  <a:lnTo>
                    <a:pt x="1462" y="1438"/>
                  </a:lnTo>
                  <a:lnTo>
                    <a:pt x="1478" y="1442"/>
                  </a:lnTo>
                  <a:lnTo>
                    <a:pt x="1486" y="1444"/>
                  </a:lnTo>
                  <a:lnTo>
                    <a:pt x="1494" y="1448"/>
                  </a:lnTo>
                  <a:lnTo>
                    <a:pt x="1494" y="1448"/>
                  </a:lnTo>
                  <a:lnTo>
                    <a:pt x="1490" y="1454"/>
                  </a:lnTo>
                  <a:lnTo>
                    <a:pt x="1484" y="1472"/>
                  </a:lnTo>
                  <a:lnTo>
                    <a:pt x="1478" y="1488"/>
                  </a:lnTo>
                  <a:lnTo>
                    <a:pt x="1480" y="1494"/>
                  </a:lnTo>
                  <a:lnTo>
                    <a:pt x="1482" y="1498"/>
                  </a:lnTo>
                  <a:lnTo>
                    <a:pt x="1482" y="1498"/>
                  </a:lnTo>
                  <a:lnTo>
                    <a:pt x="1492" y="1502"/>
                  </a:lnTo>
                  <a:lnTo>
                    <a:pt x="1500" y="1500"/>
                  </a:lnTo>
                  <a:lnTo>
                    <a:pt x="1510" y="1496"/>
                  </a:lnTo>
                  <a:lnTo>
                    <a:pt x="1518" y="1490"/>
                  </a:lnTo>
                  <a:lnTo>
                    <a:pt x="1532" y="1476"/>
                  </a:lnTo>
                  <a:lnTo>
                    <a:pt x="1536" y="1472"/>
                  </a:lnTo>
                  <a:lnTo>
                    <a:pt x="1540" y="1468"/>
                  </a:lnTo>
                  <a:lnTo>
                    <a:pt x="1540" y="1468"/>
                  </a:lnTo>
                  <a:lnTo>
                    <a:pt x="1540" y="1486"/>
                  </a:lnTo>
                  <a:lnTo>
                    <a:pt x="1544" y="1496"/>
                  </a:lnTo>
                  <a:lnTo>
                    <a:pt x="1548" y="1504"/>
                  </a:lnTo>
                  <a:lnTo>
                    <a:pt x="1554" y="1510"/>
                  </a:lnTo>
                  <a:lnTo>
                    <a:pt x="1560" y="1514"/>
                  </a:lnTo>
                  <a:lnTo>
                    <a:pt x="1566" y="1520"/>
                  </a:lnTo>
                  <a:lnTo>
                    <a:pt x="1568" y="1528"/>
                  </a:lnTo>
                  <a:lnTo>
                    <a:pt x="1564" y="1538"/>
                  </a:lnTo>
                  <a:lnTo>
                    <a:pt x="1564" y="1538"/>
                  </a:lnTo>
                  <a:lnTo>
                    <a:pt x="1564" y="1554"/>
                  </a:lnTo>
                  <a:lnTo>
                    <a:pt x="1566" y="1570"/>
                  </a:lnTo>
                  <a:lnTo>
                    <a:pt x="1568" y="1576"/>
                  </a:lnTo>
                  <a:lnTo>
                    <a:pt x="1572" y="1584"/>
                  </a:lnTo>
                  <a:lnTo>
                    <a:pt x="1576" y="1588"/>
                  </a:lnTo>
                  <a:lnTo>
                    <a:pt x="1582" y="1594"/>
                  </a:lnTo>
                  <a:lnTo>
                    <a:pt x="1582" y="1594"/>
                  </a:lnTo>
                  <a:lnTo>
                    <a:pt x="1596" y="1588"/>
                  </a:lnTo>
                  <a:lnTo>
                    <a:pt x="1606" y="1580"/>
                  </a:lnTo>
                  <a:lnTo>
                    <a:pt x="1614" y="1572"/>
                  </a:lnTo>
                  <a:lnTo>
                    <a:pt x="1620" y="1560"/>
                  </a:lnTo>
                  <a:lnTo>
                    <a:pt x="1622" y="1548"/>
                  </a:lnTo>
                  <a:lnTo>
                    <a:pt x="1624" y="1534"/>
                  </a:lnTo>
                  <a:lnTo>
                    <a:pt x="1626" y="1502"/>
                  </a:lnTo>
                  <a:lnTo>
                    <a:pt x="1626" y="1502"/>
                  </a:lnTo>
                  <a:lnTo>
                    <a:pt x="1626" y="1500"/>
                  </a:lnTo>
                  <a:lnTo>
                    <a:pt x="1628" y="1498"/>
                  </a:lnTo>
                  <a:lnTo>
                    <a:pt x="1632" y="1496"/>
                  </a:lnTo>
                  <a:lnTo>
                    <a:pt x="1640" y="1498"/>
                  </a:lnTo>
                  <a:lnTo>
                    <a:pt x="1648" y="1500"/>
                  </a:lnTo>
                  <a:lnTo>
                    <a:pt x="1664" y="1508"/>
                  </a:lnTo>
                  <a:lnTo>
                    <a:pt x="1672" y="1512"/>
                  </a:lnTo>
                  <a:lnTo>
                    <a:pt x="1672" y="1512"/>
                  </a:lnTo>
                  <a:lnTo>
                    <a:pt x="1676" y="1516"/>
                  </a:lnTo>
                  <a:lnTo>
                    <a:pt x="1678" y="1520"/>
                  </a:lnTo>
                  <a:lnTo>
                    <a:pt x="1678" y="1526"/>
                  </a:lnTo>
                  <a:lnTo>
                    <a:pt x="1676" y="1530"/>
                  </a:lnTo>
                  <a:lnTo>
                    <a:pt x="1670" y="1538"/>
                  </a:lnTo>
                  <a:lnTo>
                    <a:pt x="1662" y="1548"/>
                  </a:lnTo>
                  <a:lnTo>
                    <a:pt x="1652" y="1558"/>
                  </a:lnTo>
                  <a:lnTo>
                    <a:pt x="1644" y="1570"/>
                  </a:lnTo>
                  <a:lnTo>
                    <a:pt x="1642" y="1578"/>
                  </a:lnTo>
                  <a:lnTo>
                    <a:pt x="1642" y="1584"/>
                  </a:lnTo>
                  <a:lnTo>
                    <a:pt x="1644" y="1592"/>
                  </a:lnTo>
                  <a:lnTo>
                    <a:pt x="1646" y="1602"/>
                  </a:lnTo>
                  <a:lnTo>
                    <a:pt x="1646" y="1602"/>
                  </a:lnTo>
                  <a:lnTo>
                    <a:pt x="1658" y="1602"/>
                  </a:lnTo>
                  <a:lnTo>
                    <a:pt x="1668" y="1602"/>
                  </a:lnTo>
                  <a:lnTo>
                    <a:pt x="1676" y="1600"/>
                  </a:lnTo>
                  <a:lnTo>
                    <a:pt x="1684" y="1598"/>
                  </a:lnTo>
                  <a:lnTo>
                    <a:pt x="1698" y="1590"/>
                  </a:lnTo>
                  <a:lnTo>
                    <a:pt x="1710" y="1580"/>
                  </a:lnTo>
                  <a:lnTo>
                    <a:pt x="1720" y="1570"/>
                  </a:lnTo>
                  <a:lnTo>
                    <a:pt x="1732" y="1560"/>
                  </a:lnTo>
                  <a:lnTo>
                    <a:pt x="1746" y="1550"/>
                  </a:lnTo>
                  <a:lnTo>
                    <a:pt x="1754" y="1548"/>
                  </a:lnTo>
                  <a:lnTo>
                    <a:pt x="1764" y="1544"/>
                  </a:lnTo>
                  <a:lnTo>
                    <a:pt x="1764" y="1544"/>
                  </a:lnTo>
                  <a:lnTo>
                    <a:pt x="1770" y="1552"/>
                  </a:lnTo>
                  <a:lnTo>
                    <a:pt x="1772" y="1558"/>
                  </a:lnTo>
                  <a:lnTo>
                    <a:pt x="1770" y="1566"/>
                  </a:lnTo>
                  <a:lnTo>
                    <a:pt x="1766" y="1574"/>
                  </a:lnTo>
                  <a:lnTo>
                    <a:pt x="1756" y="1590"/>
                  </a:lnTo>
                  <a:lnTo>
                    <a:pt x="1746" y="1606"/>
                  </a:lnTo>
                  <a:lnTo>
                    <a:pt x="1746" y="1606"/>
                  </a:lnTo>
                  <a:lnTo>
                    <a:pt x="1734" y="1610"/>
                  </a:lnTo>
                  <a:lnTo>
                    <a:pt x="1720" y="1614"/>
                  </a:lnTo>
                  <a:lnTo>
                    <a:pt x="1694" y="1618"/>
                  </a:lnTo>
                  <a:lnTo>
                    <a:pt x="1680" y="1624"/>
                  </a:lnTo>
                  <a:lnTo>
                    <a:pt x="1666" y="1632"/>
                  </a:lnTo>
                  <a:lnTo>
                    <a:pt x="1654" y="1646"/>
                  </a:lnTo>
                  <a:lnTo>
                    <a:pt x="1642" y="1666"/>
                  </a:lnTo>
                  <a:lnTo>
                    <a:pt x="1642" y="1666"/>
                  </a:lnTo>
                  <a:lnTo>
                    <a:pt x="1658" y="1670"/>
                  </a:lnTo>
                  <a:lnTo>
                    <a:pt x="1672" y="1674"/>
                  </a:lnTo>
                  <a:lnTo>
                    <a:pt x="1684" y="1674"/>
                  </a:lnTo>
                  <a:lnTo>
                    <a:pt x="1694" y="1674"/>
                  </a:lnTo>
                  <a:lnTo>
                    <a:pt x="1704" y="1670"/>
                  </a:lnTo>
                  <a:lnTo>
                    <a:pt x="1710" y="1668"/>
                  </a:lnTo>
                  <a:lnTo>
                    <a:pt x="1724" y="1660"/>
                  </a:lnTo>
                  <a:lnTo>
                    <a:pt x="1724" y="1660"/>
                  </a:lnTo>
                  <a:lnTo>
                    <a:pt x="1732" y="1654"/>
                  </a:lnTo>
                  <a:lnTo>
                    <a:pt x="1736" y="1648"/>
                  </a:lnTo>
                  <a:lnTo>
                    <a:pt x="1742" y="1644"/>
                  </a:lnTo>
                  <a:lnTo>
                    <a:pt x="1748" y="1642"/>
                  </a:lnTo>
                  <a:lnTo>
                    <a:pt x="1748" y="1642"/>
                  </a:lnTo>
                  <a:lnTo>
                    <a:pt x="1748" y="1656"/>
                  </a:lnTo>
                  <a:lnTo>
                    <a:pt x="1748" y="1674"/>
                  </a:lnTo>
                  <a:lnTo>
                    <a:pt x="1750" y="1682"/>
                  </a:lnTo>
                  <a:lnTo>
                    <a:pt x="1752" y="1688"/>
                  </a:lnTo>
                  <a:lnTo>
                    <a:pt x="1756" y="1694"/>
                  </a:lnTo>
                  <a:lnTo>
                    <a:pt x="1760" y="1698"/>
                  </a:lnTo>
                  <a:lnTo>
                    <a:pt x="1760" y="1698"/>
                  </a:lnTo>
                  <a:lnTo>
                    <a:pt x="1770" y="1696"/>
                  </a:lnTo>
                  <a:lnTo>
                    <a:pt x="1776" y="1694"/>
                  </a:lnTo>
                  <a:lnTo>
                    <a:pt x="1790" y="1684"/>
                  </a:lnTo>
                  <a:lnTo>
                    <a:pt x="1790" y="1684"/>
                  </a:lnTo>
                  <a:lnTo>
                    <a:pt x="1792" y="1690"/>
                  </a:lnTo>
                  <a:lnTo>
                    <a:pt x="1792" y="1696"/>
                  </a:lnTo>
                  <a:lnTo>
                    <a:pt x="1786" y="1714"/>
                  </a:lnTo>
                  <a:lnTo>
                    <a:pt x="1784" y="1722"/>
                  </a:lnTo>
                  <a:lnTo>
                    <a:pt x="1782" y="1730"/>
                  </a:lnTo>
                  <a:lnTo>
                    <a:pt x="1784" y="1738"/>
                  </a:lnTo>
                  <a:lnTo>
                    <a:pt x="1788" y="1744"/>
                  </a:lnTo>
                  <a:lnTo>
                    <a:pt x="1788" y="1744"/>
                  </a:lnTo>
                  <a:lnTo>
                    <a:pt x="1796" y="1742"/>
                  </a:lnTo>
                  <a:lnTo>
                    <a:pt x="1800" y="1740"/>
                  </a:lnTo>
                  <a:lnTo>
                    <a:pt x="1808" y="1732"/>
                  </a:lnTo>
                  <a:lnTo>
                    <a:pt x="1812" y="1726"/>
                  </a:lnTo>
                  <a:lnTo>
                    <a:pt x="1814" y="1724"/>
                  </a:lnTo>
                  <a:lnTo>
                    <a:pt x="1814" y="1724"/>
                  </a:lnTo>
                  <a:lnTo>
                    <a:pt x="1822" y="1732"/>
                  </a:lnTo>
                  <a:lnTo>
                    <a:pt x="1832" y="1738"/>
                  </a:lnTo>
                  <a:lnTo>
                    <a:pt x="1840" y="1738"/>
                  </a:lnTo>
                  <a:lnTo>
                    <a:pt x="1850" y="1736"/>
                  </a:lnTo>
                  <a:lnTo>
                    <a:pt x="1850" y="1736"/>
                  </a:lnTo>
                  <a:lnTo>
                    <a:pt x="1854" y="1720"/>
                  </a:lnTo>
                  <a:lnTo>
                    <a:pt x="1854" y="1702"/>
                  </a:lnTo>
                  <a:lnTo>
                    <a:pt x="1852" y="1692"/>
                  </a:lnTo>
                  <a:lnTo>
                    <a:pt x="1848" y="1682"/>
                  </a:lnTo>
                  <a:lnTo>
                    <a:pt x="1844" y="1676"/>
                  </a:lnTo>
                  <a:lnTo>
                    <a:pt x="1836" y="1670"/>
                  </a:lnTo>
                  <a:lnTo>
                    <a:pt x="1836" y="1670"/>
                  </a:lnTo>
                  <a:lnTo>
                    <a:pt x="1842" y="1666"/>
                  </a:lnTo>
                  <a:lnTo>
                    <a:pt x="1846" y="1666"/>
                  </a:lnTo>
                  <a:lnTo>
                    <a:pt x="1858" y="1670"/>
                  </a:lnTo>
                  <a:lnTo>
                    <a:pt x="1872" y="1674"/>
                  </a:lnTo>
                  <a:lnTo>
                    <a:pt x="1878" y="1674"/>
                  </a:lnTo>
                  <a:lnTo>
                    <a:pt x="1882" y="1672"/>
                  </a:lnTo>
                  <a:lnTo>
                    <a:pt x="1882" y="1672"/>
                  </a:lnTo>
                  <a:lnTo>
                    <a:pt x="1884" y="1676"/>
                  </a:lnTo>
                  <a:lnTo>
                    <a:pt x="1886" y="1682"/>
                  </a:lnTo>
                  <a:lnTo>
                    <a:pt x="1886" y="1694"/>
                  </a:lnTo>
                  <a:lnTo>
                    <a:pt x="1884" y="1706"/>
                  </a:lnTo>
                  <a:lnTo>
                    <a:pt x="1880" y="1718"/>
                  </a:lnTo>
                  <a:lnTo>
                    <a:pt x="1878" y="1732"/>
                  </a:lnTo>
                  <a:lnTo>
                    <a:pt x="1878" y="1744"/>
                  </a:lnTo>
                  <a:lnTo>
                    <a:pt x="1878" y="1748"/>
                  </a:lnTo>
                  <a:lnTo>
                    <a:pt x="1880" y="1754"/>
                  </a:lnTo>
                  <a:lnTo>
                    <a:pt x="1884" y="1758"/>
                  </a:lnTo>
                  <a:lnTo>
                    <a:pt x="1890" y="1762"/>
                  </a:lnTo>
                  <a:lnTo>
                    <a:pt x="1890" y="1762"/>
                  </a:lnTo>
                  <a:lnTo>
                    <a:pt x="1900" y="1760"/>
                  </a:lnTo>
                  <a:lnTo>
                    <a:pt x="1908" y="1756"/>
                  </a:lnTo>
                  <a:lnTo>
                    <a:pt x="1916" y="1748"/>
                  </a:lnTo>
                  <a:lnTo>
                    <a:pt x="1922" y="1742"/>
                  </a:lnTo>
                  <a:lnTo>
                    <a:pt x="1934" y="1726"/>
                  </a:lnTo>
                  <a:lnTo>
                    <a:pt x="1942" y="1720"/>
                  </a:lnTo>
                  <a:lnTo>
                    <a:pt x="1952" y="1714"/>
                  </a:lnTo>
                  <a:lnTo>
                    <a:pt x="1952" y="1714"/>
                  </a:lnTo>
                  <a:lnTo>
                    <a:pt x="1952" y="1726"/>
                  </a:lnTo>
                  <a:lnTo>
                    <a:pt x="1954" y="1736"/>
                  </a:lnTo>
                  <a:lnTo>
                    <a:pt x="1960" y="1758"/>
                  </a:lnTo>
                  <a:lnTo>
                    <a:pt x="1962" y="1766"/>
                  </a:lnTo>
                  <a:lnTo>
                    <a:pt x="1958" y="1776"/>
                  </a:lnTo>
                  <a:lnTo>
                    <a:pt x="1950" y="1786"/>
                  </a:lnTo>
                  <a:lnTo>
                    <a:pt x="1936" y="1794"/>
                  </a:lnTo>
                  <a:lnTo>
                    <a:pt x="1936" y="1794"/>
                  </a:lnTo>
                  <a:lnTo>
                    <a:pt x="1936" y="1800"/>
                  </a:lnTo>
                  <a:lnTo>
                    <a:pt x="1938" y="1804"/>
                  </a:lnTo>
                  <a:lnTo>
                    <a:pt x="1944" y="1812"/>
                  </a:lnTo>
                  <a:lnTo>
                    <a:pt x="1954" y="1818"/>
                  </a:lnTo>
                  <a:lnTo>
                    <a:pt x="1962" y="1824"/>
                  </a:lnTo>
                  <a:lnTo>
                    <a:pt x="1970" y="1830"/>
                  </a:lnTo>
                  <a:lnTo>
                    <a:pt x="1972" y="1834"/>
                  </a:lnTo>
                  <a:lnTo>
                    <a:pt x="1974" y="1838"/>
                  </a:lnTo>
                  <a:lnTo>
                    <a:pt x="1974" y="1842"/>
                  </a:lnTo>
                  <a:lnTo>
                    <a:pt x="1974" y="1848"/>
                  </a:lnTo>
                  <a:lnTo>
                    <a:pt x="1972" y="1856"/>
                  </a:lnTo>
                  <a:lnTo>
                    <a:pt x="1966" y="1864"/>
                  </a:lnTo>
                  <a:lnTo>
                    <a:pt x="1966" y="1864"/>
                  </a:lnTo>
                  <a:lnTo>
                    <a:pt x="1972" y="1868"/>
                  </a:lnTo>
                  <a:lnTo>
                    <a:pt x="1976" y="1872"/>
                  </a:lnTo>
                  <a:lnTo>
                    <a:pt x="1980" y="1874"/>
                  </a:lnTo>
                  <a:lnTo>
                    <a:pt x="1986" y="1874"/>
                  </a:lnTo>
                  <a:lnTo>
                    <a:pt x="1996" y="1874"/>
                  </a:lnTo>
                  <a:lnTo>
                    <a:pt x="2006" y="1870"/>
                  </a:lnTo>
                  <a:lnTo>
                    <a:pt x="2034" y="1838"/>
                  </a:lnTo>
                  <a:lnTo>
                    <a:pt x="2034" y="1838"/>
                  </a:lnTo>
                  <a:lnTo>
                    <a:pt x="2030" y="1860"/>
                  </a:lnTo>
                  <a:lnTo>
                    <a:pt x="2028" y="1886"/>
                  </a:lnTo>
                  <a:lnTo>
                    <a:pt x="2028" y="1912"/>
                  </a:lnTo>
                  <a:lnTo>
                    <a:pt x="2032" y="1936"/>
                  </a:lnTo>
                  <a:lnTo>
                    <a:pt x="2032" y="1936"/>
                  </a:lnTo>
                  <a:lnTo>
                    <a:pt x="2030" y="1944"/>
                  </a:lnTo>
                  <a:lnTo>
                    <a:pt x="2028" y="1954"/>
                  </a:lnTo>
                  <a:lnTo>
                    <a:pt x="2030" y="1974"/>
                  </a:lnTo>
                  <a:lnTo>
                    <a:pt x="2028" y="1982"/>
                  </a:lnTo>
                  <a:lnTo>
                    <a:pt x="2022" y="1992"/>
                  </a:lnTo>
                  <a:lnTo>
                    <a:pt x="2014" y="2000"/>
                  </a:lnTo>
                  <a:lnTo>
                    <a:pt x="2000" y="2008"/>
                  </a:lnTo>
                  <a:lnTo>
                    <a:pt x="2000" y="2008"/>
                  </a:lnTo>
                  <a:lnTo>
                    <a:pt x="1992" y="2054"/>
                  </a:lnTo>
                  <a:lnTo>
                    <a:pt x="1988" y="2076"/>
                  </a:lnTo>
                  <a:lnTo>
                    <a:pt x="1982" y="2096"/>
                  </a:lnTo>
                  <a:lnTo>
                    <a:pt x="1972" y="2116"/>
                  </a:lnTo>
                  <a:lnTo>
                    <a:pt x="1960" y="2136"/>
                  </a:lnTo>
                  <a:lnTo>
                    <a:pt x="1950" y="2144"/>
                  </a:lnTo>
                  <a:lnTo>
                    <a:pt x="1942" y="2154"/>
                  </a:lnTo>
                  <a:lnTo>
                    <a:pt x="1930" y="2162"/>
                  </a:lnTo>
                  <a:lnTo>
                    <a:pt x="1918" y="2168"/>
                  </a:lnTo>
                  <a:lnTo>
                    <a:pt x="1918" y="2168"/>
                  </a:lnTo>
                  <a:lnTo>
                    <a:pt x="1914" y="2176"/>
                  </a:lnTo>
                  <a:lnTo>
                    <a:pt x="1908" y="2182"/>
                  </a:lnTo>
                  <a:lnTo>
                    <a:pt x="1894" y="2192"/>
                  </a:lnTo>
                  <a:lnTo>
                    <a:pt x="1876" y="2200"/>
                  </a:lnTo>
                  <a:lnTo>
                    <a:pt x="1856" y="2206"/>
                  </a:lnTo>
                  <a:lnTo>
                    <a:pt x="1832" y="2212"/>
                  </a:lnTo>
                  <a:lnTo>
                    <a:pt x="1806" y="2216"/>
                  </a:lnTo>
                  <a:lnTo>
                    <a:pt x="1752" y="2224"/>
                  </a:lnTo>
                  <a:lnTo>
                    <a:pt x="1696" y="2230"/>
                  </a:lnTo>
                  <a:lnTo>
                    <a:pt x="1670" y="2234"/>
                  </a:lnTo>
                  <a:lnTo>
                    <a:pt x="1646" y="2240"/>
                  </a:lnTo>
                  <a:lnTo>
                    <a:pt x="1622" y="2246"/>
                  </a:lnTo>
                  <a:lnTo>
                    <a:pt x="1602" y="2254"/>
                  </a:lnTo>
                  <a:lnTo>
                    <a:pt x="1586" y="2266"/>
                  </a:lnTo>
                  <a:lnTo>
                    <a:pt x="1580" y="2272"/>
                  </a:lnTo>
                  <a:lnTo>
                    <a:pt x="1574" y="2278"/>
                  </a:lnTo>
                  <a:lnTo>
                    <a:pt x="1574" y="2278"/>
                  </a:lnTo>
                  <a:lnTo>
                    <a:pt x="1578" y="2280"/>
                  </a:lnTo>
                  <a:lnTo>
                    <a:pt x="1584" y="2282"/>
                  </a:lnTo>
                  <a:lnTo>
                    <a:pt x="1602" y="2284"/>
                  </a:lnTo>
                  <a:lnTo>
                    <a:pt x="1624" y="2286"/>
                  </a:lnTo>
                  <a:lnTo>
                    <a:pt x="1652" y="2286"/>
                  </a:lnTo>
                  <a:lnTo>
                    <a:pt x="1702" y="2286"/>
                  </a:lnTo>
                  <a:lnTo>
                    <a:pt x="1732" y="2282"/>
                  </a:lnTo>
                  <a:lnTo>
                    <a:pt x="1732" y="2282"/>
                  </a:lnTo>
                  <a:lnTo>
                    <a:pt x="1740" y="2278"/>
                  </a:lnTo>
                  <a:lnTo>
                    <a:pt x="1748" y="2278"/>
                  </a:lnTo>
                  <a:lnTo>
                    <a:pt x="1756" y="2280"/>
                  </a:lnTo>
                  <a:lnTo>
                    <a:pt x="1764" y="2282"/>
                  </a:lnTo>
                  <a:lnTo>
                    <a:pt x="1782" y="2288"/>
                  </a:lnTo>
                  <a:lnTo>
                    <a:pt x="1790" y="2290"/>
                  </a:lnTo>
                  <a:lnTo>
                    <a:pt x="1800" y="2290"/>
                  </a:lnTo>
                  <a:lnTo>
                    <a:pt x="1800" y="2290"/>
                  </a:lnTo>
                  <a:lnTo>
                    <a:pt x="1820" y="2290"/>
                  </a:lnTo>
                  <a:lnTo>
                    <a:pt x="1844" y="2288"/>
                  </a:lnTo>
                  <a:lnTo>
                    <a:pt x="1888" y="2284"/>
                  </a:lnTo>
                  <a:lnTo>
                    <a:pt x="1910" y="2282"/>
                  </a:lnTo>
                  <a:lnTo>
                    <a:pt x="1930" y="2282"/>
                  </a:lnTo>
                  <a:lnTo>
                    <a:pt x="1950" y="2284"/>
                  </a:lnTo>
                  <a:lnTo>
                    <a:pt x="1968" y="2290"/>
                  </a:lnTo>
                  <a:lnTo>
                    <a:pt x="1968" y="2290"/>
                  </a:lnTo>
                  <a:lnTo>
                    <a:pt x="2060" y="2290"/>
                  </a:lnTo>
                  <a:lnTo>
                    <a:pt x="2148" y="2292"/>
                  </a:lnTo>
                  <a:lnTo>
                    <a:pt x="2148" y="2292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1" name="Freeform 56"/>
            <p:cNvSpPr>
              <a:spLocks noEditPoints="1"/>
            </p:cNvSpPr>
            <p:nvPr userDrawn="1"/>
          </p:nvSpPr>
          <p:spPr bwMode="auto">
            <a:xfrm>
              <a:off x="3264" y="2823"/>
              <a:ext cx="695" cy="666"/>
            </a:xfrm>
            <a:custGeom>
              <a:avLst/>
              <a:gdLst/>
              <a:ahLst/>
              <a:cxnLst>
                <a:cxn ang="0">
                  <a:pos x="176" y="312"/>
                </a:cxn>
                <a:cxn ang="0">
                  <a:pos x="186" y="252"/>
                </a:cxn>
                <a:cxn ang="0">
                  <a:pos x="208" y="204"/>
                </a:cxn>
                <a:cxn ang="0">
                  <a:pos x="242" y="168"/>
                </a:cxn>
                <a:cxn ang="0">
                  <a:pos x="290" y="144"/>
                </a:cxn>
                <a:cxn ang="0">
                  <a:pos x="348" y="136"/>
                </a:cxn>
                <a:cxn ang="0">
                  <a:pos x="388" y="140"/>
                </a:cxn>
                <a:cxn ang="0">
                  <a:pos x="438" y="158"/>
                </a:cxn>
                <a:cxn ang="0">
                  <a:pos x="476" y="188"/>
                </a:cxn>
                <a:cxn ang="0">
                  <a:pos x="502" y="232"/>
                </a:cxn>
                <a:cxn ang="0">
                  <a:pos x="516" y="290"/>
                </a:cxn>
                <a:cxn ang="0">
                  <a:pos x="518" y="334"/>
                </a:cxn>
                <a:cxn ang="0">
                  <a:pos x="512" y="396"/>
                </a:cxn>
                <a:cxn ang="0">
                  <a:pos x="494" y="450"/>
                </a:cxn>
                <a:cxn ang="0">
                  <a:pos x="466" y="492"/>
                </a:cxn>
                <a:cxn ang="0">
                  <a:pos x="424" y="522"/>
                </a:cxn>
                <a:cxn ang="0">
                  <a:pos x="370" y="538"/>
                </a:cxn>
                <a:cxn ang="0">
                  <a:pos x="328" y="538"/>
                </a:cxn>
                <a:cxn ang="0">
                  <a:pos x="276" y="524"/>
                </a:cxn>
                <a:cxn ang="0">
                  <a:pos x="232" y="494"/>
                </a:cxn>
                <a:cxn ang="0">
                  <a:pos x="202" y="450"/>
                </a:cxn>
                <a:cxn ang="0">
                  <a:pos x="182" y="396"/>
                </a:cxn>
                <a:cxn ang="0">
                  <a:pos x="176" y="334"/>
                </a:cxn>
                <a:cxn ang="0">
                  <a:pos x="348" y="676"/>
                </a:cxn>
                <a:cxn ang="0">
                  <a:pos x="458" y="660"/>
                </a:cxn>
                <a:cxn ang="0">
                  <a:pos x="550" y="618"/>
                </a:cxn>
                <a:cxn ang="0">
                  <a:pos x="622" y="552"/>
                </a:cxn>
                <a:cxn ang="0">
                  <a:pos x="670" y="466"/>
                </a:cxn>
                <a:cxn ang="0">
                  <a:pos x="694" y="368"/>
                </a:cxn>
                <a:cxn ang="0">
                  <a:pos x="694" y="298"/>
                </a:cxn>
                <a:cxn ang="0">
                  <a:pos x="670" y="198"/>
                </a:cxn>
                <a:cxn ang="0">
                  <a:pos x="620" y="116"/>
                </a:cxn>
                <a:cxn ang="0">
                  <a:pos x="548" y="52"/>
                </a:cxn>
                <a:cxn ang="0">
                  <a:pos x="458" y="14"/>
                </a:cxn>
                <a:cxn ang="0">
                  <a:pos x="348" y="0"/>
                </a:cxn>
                <a:cxn ang="0">
                  <a:pos x="274" y="6"/>
                </a:cxn>
                <a:cxn ang="0">
                  <a:pos x="176" y="36"/>
                </a:cxn>
                <a:cxn ang="0">
                  <a:pos x="96" y="90"/>
                </a:cxn>
                <a:cxn ang="0">
                  <a:pos x="38" y="166"/>
                </a:cxn>
                <a:cxn ang="0">
                  <a:pos x="6" y="262"/>
                </a:cxn>
                <a:cxn ang="0">
                  <a:pos x="0" y="334"/>
                </a:cxn>
                <a:cxn ang="0">
                  <a:pos x="14" y="438"/>
                </a:cxn>
                <a:cxn ang="0">
                  <a:pos x="56" y="530"/>
                </a:cxn>
                <a:cxn ang="0">
                  <a:pos x="122" y="600"/>
                </a:cxn>
                <a:cxn ang="0">
                  <a:pos x="208" y="650"/>
                </a:cxn>
                <a:cxn ang="0">
                  <a:pos x="310" y="674"/>
                </a:cxn>
              </a:cxnLst>
              <a:rect l="0" t="0" r="r" b="b"/>
              <a:pathLst>
                <a:path w="696" h="676">
                  <a:moveTo>
                    <a:pt x="176" y="334"/>
                  </a:moveTo>
                  <a:lnTo>
                    <a:pt x="176" y="334"/>
                  </a:lnTo>
                  <a:lnTo>
                    <a:pt x="176" y="312"/>
                  </a:lnTo>
                  <a:lnTo>
                    <a:pt x="178" y="292"/>
                  </a:lnTo>
                  <a:lnTo>
                    <a:pt x="182" y="272"/>
                  </a:lnTo>
                  <a:lnTo>
                    <a:pt x="186" y="252"/>
                  </a:lnTo>
                  <a:lnTo>
                    <a:pt x="192" y="236"/>
                  </a:lnTo>
                  <a:lnTo>
                    <a:pt x="200" y="220"/>
                  </a:lnTo>
                  <a:lnTo>
                    <a:pt x="208" y="204"/>
                  </a:lnTo>
                  <a:lnTo>
                    <a:pt x="218" y="190"/>
                  </a:lnTo>
                  <a:lnTo>
                    <a:pt x="230" y="178"/>
                  </a:lnTo>
                  <a:lnTo>
                    <a:pt x="242" y="168"/>
                  </a:lnTo>
                  <a:lnTo>
                    <a:pt x="256" y="158"/>
                  </a:lnTo>
                  <a:lnTo>
                    <a:pt x="272" y="150"/>
                  </a:lnTo>
                  <a:lnTo>
                    <a:pt x="290" y="144"/>
                  </a:lnTo>
                  <a:lnTo>
                    <a:pt x="308" y="140"/>
                  </a:lnTo>
                  <a:lnTo>
                    <a:pt x="328" y="138"/>
                  </a:lnTo>
                  <a:lnTo>
                    <a:pt x="348" y="136"/>
                  </a:lnTo>
                  <a:lnTo>
                    <a:pt x="348" y="136"/>
                  </a:lnTo>
                  <a:lnTo>
                    <a:pt x="370" y="138"/>
                  </a:lnTo>
                  <a:lnTo>
                    <a:pt x="388" y="140"/>
                  </a:lnTo>
                  <a:lnTo>
                    <a:pt x="406" y="144"/>
                  </a:lnTo>
                  <a:lnTo>
                    <a:pt x="422" y="150"/>
                  </a:lnTo>
                  <a:lnTo>
                    <a:pt x="438" y="158"/>
                  </a:lnTo>
                  <a:lnTo>
                    <a:pt x="452" y="166"/>
                  </a:lnTo>
                  <a:lnTo>
                    <a:pt x="464" y="176"/>
                  </a:lnTo>
                  <a:lnTo>
                    <a:pt x="476" y="188"/>
                  </a:lnTo>
                  <a:lnTo>
                    <a:pt x="486" y="202"/>
                  </a:lnTo>
                  <a:lnTo>
                    <a:pt x="494" y="216"/>
                  </a:lnTo>
                  <a:lnTo>
                    <a:pt x="502" y="232"/>
                  </a:lnTo>
                  <a:lnTo>
                    <a:pt x="508" y="250"/>
                  </a:lnTo>
                  <a:lnTo>
                    <a:pt x="512" y="270"/>
                  </a:lnTo>
                  <a:lnTo>
                    <a:pt x="516" y="290"/>
                  </a:lnTo>
                  <a:lnTo>
                    <a:pt x="518" y="310"/>
                  </a:lnTo>
                  <a:lnTo>
                    <a:pt x="518" y="334"/>
                  </a:lnTo>
                  <a:lnTo>
                    <a:pt x="518" y="334"/>
                  </a:lnTo>
                  <a:lnTo>
                    <a:pt x="518" y="356"/>
                  </a:lnTo>
                  <a:lnTo>
                    <a:pt x="516" y="376"/>
                  </a:lnTo>
                  <a:lnTo>
                    <a:pt x="512" y="396"/>
                  </a:lnTo>
                  <a:lnTo>
                    <a:pt x="508" y="414"/>
                  </a:lnTo>
                  <a:lnTo>
                    <a:pt x="502" y="432"/>
                  </a:lnTo>
                  <a:lnTo>
                    <a:pt x="494" y="450"/>
                  </a:lnTo>
                  <a:lnTo>
                    <a:pt x="486" y="466"/>
                  </a:lnTo>
                  <a:lnTo>
                    <a:pt x="476" y="480"/>
                  </a:lnTo>
                  <a:lnTo>
                    <a:pt x="466" y="492"/>
                  </a:lnTo>
                  <a:lnTo>
                    <a:pt x="452" y="504"/>
                  </a:lnTo>
                  <a:lnTo>
                    <a:pt x="438" y="514"/>
                  </a:lnTo>
                  <a:lnTo>
                    <a:pt x="424" y="522"/>
                  </a:lnTo>
                  <a:lnTo>
                    <a:pt x="406" y="530"/>
                  </a:lnTo>
                  <a:lnTo>
                    <a:pt x="388" y="534"/>
                  </a:lnTo>
                  <a:lnTo>
                    <a:pt x="370" y="538"/>
                  </a:lnTo>
                  <a:lnTo>
                    <a:pt x="348" y="538"/>
                  </a:lnTo>
                  <a:lnTo>
                    <a:pt x="348" y="538"/>
                  </a:lnTo>
                  <a:lnTo>
                    <a:pt x="328" y="538"/>
                  </a:lnTo>
                  <a:lnTo>
                    <a:pt x="310" y="534"/>
                  </a:lnTo>
                  <a:lnTo>
                    <a:pt x="292" y="530"/>
                  </a:lnTo>
                  <a:lnTo>
                    <a:pt x="276" y="524"/>
                  </a:lnTo>
                  <a:lnTo>
                    <a:pt x="260" y="514"/>
                  </a:lnTo>
                  <a:lnTo>
                    <a:pt x="246" y="504"/>
                  </a:lnTo>
                  <a:lnTo>
                    <a:pt x="232" y="494"/>
                  </a:lnTo>
                  <a:lnTo>
                    <a:pt x="220" y="480"/>
                  </a:lnTo>
                  <a:lnTo>
                    <a:pt x="210" y="466"/>
                  </a:lnTo>
                  <a:lnTo>
                    <a:pt x="202" y="450"/>
                  </a:lnTo>
                  <a:lnTo>
                    <a:pt x="194" y="434"/>
                  </a:lnTo>
                  <a:lnTo>
                    <a:pt x="188" y="416"/>
                  </a:lnTo>
                  <a:lnTo>
                    <a:pt x="182" y="396"/>
                  </a:lnTo>
                  <a:lnTo>
                    <a:pt x="178" y="376"/>
                  </a:lnTo>
                  <a:lnTo>
                    <a:pt x="176" y="356"/>
                  </a:lnTo>
                  <a:lnTo>
                    <a:pt x="176" y="334"/>
                  </a:lnTo>
                  <a:lnTo>
                    <a:pt x="176" y="334"/>
                  </a:lnTo>
                  <a:close/>
                  <a:moveTo>
                    <a:pt x="348" y="676"/>
                  </a:moveTo>
                  <a:lnTo>
                    <a:pt x="348" y="676"/>
                  </a:lnTo>
                  <a:lnTo>
                    <a:pt x="386" y="674"/>
                  </a:lnTo>
                  <a:lnTo>
                    <a:pt x="424" y="668"/>
                  </a:lnTo>
                  <a:lnTo>
                    <a:pt x="458" y="660"/>
                  </a:lnTo>
                  <a:lnTo>
                    <a:pt x="490" y="648"/>
                  </a:lnTo>
                  <a:lnTo>
                    <a:pt x="520" y="634"/>
                  </a:lnTo>
                  <a:lnTo>
                    <a:pt x="550" y="618"/>
                  </a:lnTo>
                  <a:lnTo>
                    <a:pt x="576" y="598"/>
                  </a:lnTo>
                  <a:lnTo>
                    <a:pt x="600" y="576"/>
                  </a:lnTo>
                  <a:lnTo>
                    <a:pt x="622" y="552"/>
                  </a:lnTo>
                  <a:lnTo>
                    <a:pt x="640" y="524"/>
                  </a:lnTo>
                  <a:lnTo>
                    <a:pt x="656" y="496"/>
                  </a:lnTo>
                  <a:lnTo>
                    <a:pt x="670" y="466"/>
                  </a:lnTo>
                  <a:lnTo>
                    <a:pt x="680" y="436"/>
                  </a:lnTo>
                  <a:lnTo>
                    <a:pt x="688" y="402"/>
                  </a:lnTo>
                  <a:lnTo>
                    <a:pt x="694" y="368"/>
                  </a:lnTo>
                  <a:lnTo>
                    <a:pt x="696" y="334"/>
                  </a:lnTo>
                  <a:lnTo>
                    <a:pt x="696" y="334"/>
                  </a:lnTo>
                  <a:lnTo>
                    <a:pt x="694" y="298"/>
                  </a:lnTo>
                  <a:lnTo>
                    <a:pt x="688" y="262"/>
                  </a:lnTo>
                  <a:lnTo>
                    <a:pt x="680" y="230"/>
                  </a:lnTo>
                  <a:lnTo>
                    <a:pt x="670" y="198"/>
                  </a:lnTo>
                  <a:lnTo>
                    <a:pt x="656" y="168"/>
                  </a:lnTo>
                  <a:lnTo>
                    <a:pt x="640" y="140"/>
                  </a:lnTo>
                  <a:lnTo>
                    <a:pt x="620" y="116"/>
                  </a:lnTo>
                  <a:lnTo>
                    <a:pt x="600" y="92"/>
                  </a:lnTo>
                  <a:lnTo>
                    <a:pt x="576" y="72"/>
                  </a:lnTo>
                  <a:lnTo>
                    <a:pt x="548" y="52"/>
                  </a:lnTo>
                  <a:lnTo>
                    <a:pt x="520" y="36"/>
                  </a:lnTo>
                  <a:lnTo>
                    <a:pt x="490" y="24"/>
                  </a:lnTo>
                  <a:lnTo>
                    <a:pt x="458" y="14"/>
                  </a:lnTo>
                  <a:lnTo>
                    <a:pt x="422" y="6"/>
                  </a:lnTo>
                  <a:lnTo>
                    <a:pt x="386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10" y="0"/>
                  </a:lnTo>
                  <a:lnTo>
                    <a:pt x="274" y="6"/>
                  </a:lnTo>
                  <a:lnTo>
                    <a:pt x="238" y="12"/>
                  </a:lnTo>
                  <a:lnTo>
                    <a:pt x="206" y="24"/>
                  </a:lnTo>
                  <a:lnTo>
                    <a:pt x="176" y="36"/>
                  </a:lnTo>
                  <a:lnTo>
                    <a:pt x="146" y="52"/>
                  </a:lnTo>
                  <a:lnTo>
                    <a:pt x="120" y="70"/>
                  </a:lnTo>
                  <a:lnTo>
                    <a:pt x="96" y="90"/>
                  </a:lnTo>
                  <a:lnTo>
                    <a:pt x="74" y="114"/>
                  </a:lnTo>
                  <a:lnTo>
                    <a:pt x="54" y="140"/>
                  </a:lnTo>
                  <a:lnTo>
                    <a:pt x="38" y="166"/>
                  </a:lnTo>
                  <a:lnTo>
                    <a:pt x="24" y="196"/>
                  </a:lnTo>
                  <a:lnTo>
                    <a:pt x="14" y="228"/>
                  </a:lnTo>
                  <a:lnTo>
                    <a:pt x="6" y="262"/>
                  </a:lnTo>
                  <a:lnTo>
                    <a:pt x="0" y="296"/>
                  </a:lnTo>
                  <a:lnTo>
                    <a:pt x="0" y="334"/>
                  </a:lnTo>
                  <a:lnTo>
                    <a:pt x="0" y="334"/>
                  </a:lnTo>
                  <a:lnTo>
                    <a:pt x="0" y="370"/>
                  </a:lnTo>
                  <a:lnTo>
                    <a:pt x="6" y="406"/>
                  </a:lnTo>
                  <a:lnTo>
                    <a:pt x="14" y="438"/>
                  </a:lnTo>
                  <a:lnTo>
                    <a:pt x="24" y="470"/>
                  </a:lnTo>
                  <a:lnTo>
                    <a:pt x="38" y="500"/>
                  </a:lnTo>
                  <a:lnTo>
                    <a:pt x="56" y="530"/>
                  </a:lnTo>
                  <a:lnTo>
                    <a:pt x="74" y="556"/>
                  </a:lnTo>
                  <a:lnTo>
                    <a:pt x="96" y="580"/>
                  </a:lnTo>
                  <a:lnTo>
                    <a:pt x="122" y="600"/>
                  </a:lnTo>
                  <a:lnTo>
                    <a:pt x="148" y="620"/>
                  </a:lnTo>
                  <a:lnTo>
                    <a:pt x="176" y="636"/>
                  </a:lnTo>
                  <a:lnTo>
                    <a:pt x="208" y="650"/>
                  </a:lnTo>
                  <a:lnTo>
                    <a:pt x="240" y="662"/>
                  </a:lnTo>
                  <a:lnTo>
                    <a:pt x="274" y="670"/>
                  </a:lnTo>
                  <a:lnTo>
                    <a:pt x="310" y="674"/>
                  </a:lnTo>
                  <a:lnTo>
                    <a:pt x="348" y="676"/>
                  </a:lnTo>
                  <a:lnTo>
                    <a:pt x="348" y="6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2" name="Freeform 57"/>
            <p:cNvSpPr>
              <a:spLocks/>
            </p:cNvSpPr>
            <p:nvPr userDrawn="1"/>
          </p:nvSpPr>
          <p:spPr bwMode="auto">
            <a:xfrm>
              <a:off x="4065" y="2823"/>
              <a:ext cx="481" cy="666"/>
            </a:xfrm>
            <a:custGeom>
              <a:avLst/>
              <a:gdLst/>
              <a:ahLst/>
              <a:cxnLst>
                <a:cxn ang="0">
                  <a:pos x="412" y="138"/>
                </a:cxn>
                <a:cxn ang="0">
                  <a:pos x="324" y="126"/>
                </a:cxn>
                <a:cxn ang="0">
                  <a:pos x="294" y="124"/>
                </a:cxn>
                <a:cxn ang="0">
                  <a:pos x="248" y="126"/>
                </a:cxn>
                <a:cxn ang="0">
                  <a:pos x="210" y="136"/>
                </a:cxn>
                <a:cxn ang="0">
                  <a:pos x="186" y="152"/>
                </a:cxn>
                <a:cxn ang="0">
                  <a:pos x="178" y="174"/>
                </a:cxn>
                <a:cxn ang="0">
                  <a:pos x="178" y="180"/>
                </a:cxn>
                <a:cxn ang="0">
                  <a:pos x="188" y="202"/>
                </a:cxn>
                <a:cxn ang="0">
                  <a:pos x="220" y="228"/>
                </a:cxn>
                <a:cxn ang="0">
                  <a:pos x="264" y="254"/>
                </a:cxn>
                <a:cxn ang="0">
                  <a:pos x="316" y="282"/>
                </a:cxn>
                <a:cxn ang="0">
                  <a:pos x="370" y="314"/>
                </a:cxn>
                <a:cxn ang="0">
                  <a:pos x="424" y="354"/>
                </a:cxn>
                <a:cxn ang="0">
                  <a:pos x="446" y="380"/>
                </a:cxn>
                <a:cxn ang="0">
                  <a:pos x="464" y="410"/>
                </a:cxn>
                <a:cxn ang="0">
                  <a:pos x="476" y="444"/>
                </a:cxn>
                <a:cxn ang="0">
                  <a:pos x="480" y="482"/>
                </a:cxn>
                <a:cxn ang="0">
                  <a:pos x="480" y="504"/>
                </a:cxn>
                <a:cxn ang="0">
                  <a:pos x="470" y="546"/>
                </a:cxn>
                <a:cxn ang="0">
                  <a:pos x="450" y="582"/>
                </a:cxn>
                <a:cxn ang="0">
                  <a:pos x="422" y="612"/>
                </a:cxn>
                <a:cxn ang="0">
                  <a:pos x="386" y="636"/>
                </a:cxn>
                <a:cxn ang="0">
                  <a:pos x="342" y="656"/>
                </a:cxn>
                <a:cxn ang="0">
                  <a:pos x="292" y="668"/>
                </a:cxn>
                <a:cxn ang="0">
                  <a:pos x="234" y="674"/>
                </a:cxn>
                <a:cxn ang="0">
                  <a:pos x="204" y="676"/>
                </a:cxn>
                <a:cxn ang="0">
                  <a:pos x="150" y="674"/>
                </a:cxn>
                <a:cxn ang="0">
                  <a:pos x="58" y="658"/>
                </a:cxn>
                <a:cxn ang="0">
                  <a:pos x="12" y="510"/>
                </a:cxn>
                <a:cxn ang="0">
                  <a:pos x="54" y="522"/>
                </a:cxn>
                <a:cxn ang="0">
                  <a:pos x="130" y="542"/>
                </a:cxn>
                <a:cxn ang="0">
                  <a:pos x="184" y="550"/>
                </a:cxn>
                <a:cxn ang="0">
                  <a:pos x="210" y="552"/>
                </a:cxn>
                <a:cxn ang="0">
                  <a:pos x="244" y="548"/>
                </a:cxn>
                <a:cxn ang="0">
                  <a:pos x="274" y="536"/>
                </a:cxn>
                <a:cxn ang="0">
                  <a:pos x="296" y="516"/>
                </a:cxn>
                <a:cxn ang="0">
                  <a:pos x="304" y="488"/>
                </a:cxn>
                <a:cxn ang="0">
                  <a:pos x="304" y="480"/>
                </a:cxn>
                <a:cxn ang="0">
                  <a:pos x="294" y="460"/>
                </a:cxn>
                <a:cxn ang="0">
                  <a:pos x="266" y="436"/>
                </a:cxn>
                <a:cxn ang="0">
                  <a:pos x="222" y="410"/>
                </a:cxn>
                <a:cxn ang="0">
                  <a:pos x="168" y="380"/>
                </a:cxn>
                <a:cxn ang="0">
                  <a:pos x="110" y="346"/>
                </a:cxn>
                <a:cxn ang="0">
                  <a:pos x="56" y="298"/>
                </a:cxn>
                <a:cxn ang="0">
                  <a:pos x="34" y="272"/>
                </a:cxn>
                <a:cxn ang="0">
                  <a:pos x="16" y="240"/>
                </a:cxn>
                <a:cxn ang="0">
                  <a:pos x="4" y="208"/>
                </a:cxn>
                <a:cxn ang="0">
                  <a:pos x="0" y="174"/>
                </a:cxn>
                <a:cxn ang="0">
                  <a:pos x="2" y="154"/>
                </a:cxn>
                <a:cxn ang="0">
                  <a:pos x="12" y="116"/>
                </a:cxn>
                <a:cxn ang="0">
                  <a:pos x="32" y="84"/>
                </a:cxn>
                <a:cxn ang="0">
                  <a:pos x="60" y="56"/>
                </a:cxn>
                <a:cxn ang="0">
                  <a:pos x="94" y="34"/>
                </a:cxn>
                <a:cxn ang="0">
                  <a:pos x="136" y="18"/>
                </a:cxn>
                <a:cxn ang="0">
                  <a:pos x="184" y="6"/>
                </a:cxn>
                <a:cxn ang="0">
                  <a:pos x="236" y="0"/>
                </a:cxn>
                <a:cxn ang="0">
                  <a:pos x="264" y="0"/>
                </a:cxn>
                <a:cxn ang="0">
                  <a:pos x="338" y="2"/>
                </a:cxn>
                <a:cxn ang="0">
                  <a:pos x="412" y="138"/>
                </a:cxn>
              </a:cxnLst>
              <a:rect l="0" t="0" r="r" b="b"/>
              <a:pathLst>
                <a:path w="480" h="676">
                  <a:moveTo>
                    <a:pt x="412" y="138"/>
                  </a:moveTo>
                  <a:lnTo>
                    <a:pt x="412" y="138"/>
                  </a:lnTo>
                  <a:lnTo>
                    <a:pt x="352" y="128"/>
                  </a:lnTo>
                  <a:lnTo>
                    <a:pt x="324" y="126"/>
                  </a:lnTo>
                  <a:lnTo>
                    <a:pt x="294" y="124"/>
                  </a:lnTo>
                  <a:lnTo>
                    <a:pt x="294" y="124"/>
                  </a:lnTo>
                  <a:lnTo>
                    <a:pt x="270" y="124"/>
                  </a:lnTo>
                  <a:lnTo>
                    <a:pt x="248" y="126"/>
                  </a:lnTo>
                  <a:lnTo>
                    <a:pt x="228" y="130"/>
                  </a:lnTo>
                  <a:lnTo>
                    <a:pt x="210" y="136"/>
                  </a:lnTo>
                  <a:lnTo>
                    <a:pt x="196" y="144"/>
                  </a:lnTo>
                  <a:lnTo>
                    <a:pt x="186" y="152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80"/>
                  </a:lnTo>
                  <a:lnTo>
                    <a:pt x="180" y="188"/>
                  </a:lnTo>
                  <a:lnTo>
                    <a:pt x="188" y="202"/>
                  </a:lnTo>
                  <a:lnTo>
                    <a:pt x="202" y="214"/>
                  </a:lnTo>
                  <a:lnTo>
                    <a:pt x="220" y="228"/>
                  </a:lnTo>
                  <a:lnTo>
                    <a:pt x="240" y="242"/>
                  </a:lnTo>
                  <a:lnTo>
                    <a:pt x="264" y="254"/>
                  </a:lnTo>
                  <a:lnTo>
                    <a:pt x="316" y="282"/>
                  </a:lnTo>
                  <a:lnTo>
                    <a:pt x="316" y="282"/>
                  </a:lnTo>
                  <a:lnTo>
                    <a:pt x="342" y="298"/>
                  </a:lnTo>
                  <a:lnTo>
                    <a:pt x="370" y="314"/>
                  </a:lnTo>
                  <a:lnTo>
                    <a:pt x="398" y="332"/>
                  </a:lnTo>
                  <a:lnTo>
                    <a:pt x="424" y="354"/>
                  </a:lnTo>
                  <a:lnTo>
                    <a:pt x="436" y="366"/>
                  </a:lnTo>
                  <a:lnTo>
                    <a:pt x="446" y="380"/>
                  </a:lnTo>
                  <a:lnTo>
                    <a:pt x="456" y="394"/>
                  </a:lnTo>
                  <a:lnTo>
                    <a:pt x="464" y="410"/>
                  </a:lnTo>
                  <a:lnTo>
                    <a:pt x="472" y="426"/>
                  </a:lnTo>
                  <a:lnTo>
                    <a:pt x="476" y="444"/>
                  </a:lnTo>
                  <a:lnTo>
                    <a:pt x="480" y="462"/>
                  </a:lnTo>
                  <a:lnTo>
                    <a:pt x="480" y="482"/>
                  </a:lnTo>
                  <a:lnTo>
                    <a:pt x="480" y="482"/>
                  </a:lnTo>
                  <a:lnTo>
                    <a:pt x="480" y="504"/>
                  </a:lnTo>
                  <a:lnTo>
                    <a:pt x="476" y="526"/>
                  </a:lnTo>
                  <a:lnTo>
                    <a:pt x="470" y="546"/>
                  </a:lnTo>
                  <a:lnTo>
                    <a:pt x="460" y="564"/>
                  </a:lnTo>
                  <a:lnTo>
                    <a:pt x="450" y="582"/>
                  </a:lnTo>
                  <a:lnTo>
                    <a:pt x="436" y="598"/>
                  </a:lnTo>
                  <a:lnTo>
                    <a:pt x="422" y="612"/>
                  </a:lnTo>
                  <a:lnTo>
                    <a:pt x="404" y="626"/>
                  </a:lnTo>
                  <a:lnTo>
                    <a:pt x="386" y="636"/>
                  </a:lnTo>
                  <a:lnTo>
                    <a:pt x="364" y="648"/>
                  </a:lnTo>
                  <a:lnTo>
                    <a:pt x="342" y="656"/>
                  </a:lnTo>
                  <a:lnTo>
                    <a:pt x="318" y="662"/>
                  </a:lnTo>
                  <a:lnTo>
                    <a:pt x="292" y="668"/>
                  </a:lnTo>
                  <a:lnTo>
                    <a:pt x="264" y="672"/>
                  </a:lnTo>
                  <a:lnTo>
                    <a:pt x="234" y="674"/>
                  </a:lnTo>
                  <a:lnTo>
                    <a:pt x="204" y="676"/>
                  </a:lnTo>
                  <a:lnTo>
                    <a:pt x="204" y="676"/>
                  </a:lnTo>
                  <a:lnTo>
                    <a:pt x="176" y="674"/>
                  </a:lnTo>
                  <a:lnTo>
                    <a:pt x="150" y="674"/>
                  </a:lnTo>
                  <a:lnTo>
                    <a:pt x="104" y="666"/>
                  </a:lnTo>
                  <a:lnTo>
                    <a:pt x="58" y="658"/>
                  </a:lnTo>
                  <a:lnTo>
                    <a:pt x="12" y="646"/>
                  </a:lnTo>
                  <a:lnTo>
                    <a:pt x="12" y="510"/>
                  </a:lnTo>
                  <a:lnTo>
                    <a:pt x="12" y="510"/>
                  </a:lnTo>
                  <a:lnTo>
                    <a:pt x="54" y="522"/>
                  </a:lnTo>
                  <a:lnTo>
                    <a:pt x="104" y="536"/>
                  </a:lnTo>
                  <a:lnTo>
                    <a:pt x="130" y="542"/>
                  </a:lnTo>
                  <a:lnTo>
                    <a:pt x="156" y="546"/>
                  </a:lnTo>
                  <a:lnTo>
                    <a:pt x="184" y="550"/>
                  </a:lnTo>
                  <a:lnTo>
                    <a:pt x="210" y="552"/>
                  </a:lnTo>
                  <a:lnTo>
                    <a:pt x="210" y="552"/>
                  </a:lnTo>
                  <a:lnTo>
                    <a:pt x="228" y="550"/>
                  </a:lnTo>
                  <a:lnTo>
                    <a:pt x="244" y="548"/>
                  </a:lnTo>
                  <a:lnTo>
                    <a:pt x="260" y="542"/>
                  </a:lnTo>
                  <a:lnTo>
                    <a:pt x="274" y="536"/>
                  </a:lnTo>
                  <a:lnTo>
                    <a:pt x="286" y="526"/>
                  </a:lnTo>
                  <a:lnTo>
                    <a:pt x="296" y="516"/>
                  </a:lnTo>
                  <a:lnTo>
                    <a:pt x="302" y="502"/>
                  </a:lnTo>
                  <a:lnTo>
                    <a:pt x="304" y="488"/>
                  </a:lnTo>
                  <a:lnTo>
                    <a:pt x="304" y="488"/>
                  </a:lnTo>
                  <a:lnTo>
                    <a:pt x="304" y="480"/>
                  </a:lnTo>
                  <a:lnTo>
                    <a:pt x="302" y="474"/>
                  </a:lnTo>
                  <a:lnTo>
                    <a:pt x="294" y="460"/>
                  </a:lnTo>
                  <a:lnTo>
                    <a:pt x="282" y="448"/>
                  </a:lnTo>
                  <a:lnTo>
                    <a:pt x="266" y="436"/>
                  </a:lnTo>
                  <a:lnTo>
                    <a:pt x="246" y="424"/>
                  </a:lnTo>
                  <a:lnTo>
                    <a:pt x="222" y="410"/>
                  </a:lnTo>
                  <a:lnTo>
                    <a:pt x="168" y="380"/>
                  </a:lnTo>
                  <a:lnTo>
                    <a:pt x="168" y="380"/>
                  </a:lnTo>
                  <a:lnTo>
                    <a:pt x="138" y="364"/>
                  </a:lnTo>
                  <a:lnTo>
                    <a:pt x="110" y="346"/>
                  </a:lnTo>
                  <a:lnTo>
                    <a:pt x="82" y="324"/>
                  </a:lnTo>
                  <a:lnTo>
                    <a:pt x="56" y="298"/>
                  </a:lnTo>
                  <a:lnTo>
                    <a:pt x="44" y="286"/>
                  </a:lnTo>
                  <a:lnTo>
                    <a:pt x="34" y="272"/>
                  </a:lnTo>
                  <a:lnTo>
                    <a:pt x="24" y="256"/>
                  </a:lnTo>
                  <a:lnTo>
                    <a:pt x="16" y="240"/>
                  </a:lnTo>
                  <a:lnTo>
                    <a:pt x="10" y="224"/>
                  </a:lnTo>
                  <a:lnTo>
                    <a:pt x="4" y="208"/>
                  </a:lnTo>
                  <a:lnTo>
                    <a:pt x="2" y="19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6" y="134"/>
                  </a:lnTo>
                  <a:lnTo>
                    <a:pt x="12" y="116"/>
                  </a:lnTo>
                  <a:lnTo>
                    <a:pt x="20" y="100"/>
                  </a:lnTo>
                  <a:lnTo>
                    <a:pt x="32" y="84"/>
                  </a:lnTo>
                  <a:lnTo>
                    <a:pt x="44" y="70"/>
                  </a:lnTo>
                  <a:lnTo>
                    <a:pt x="60" y="56"/>
                  </a:lnTo>
                  <a:lnTo>
                    <a:pt x="76" y="44"/>
                  </a:lnTo>
                  <a:lnTo>
                    <a:pt x="94" y="34"/>
                  </a:lnTo>
                  <a:lnTo>
                    <a:pt x="114" y="24"/>
                  </a:lnTo>
                  <a:lnTo>
                    <a:pt x="136" y="18"/>
                  </a:lnTo>
                  <a:lnTo>
                    <a:pt x="160" y="10"/>
                  </a:lnTo>
                  <a:lnTo>
                    <a:pt x="184" y="6"/>
                  </a:lnTo>
                  <a:lnTo>
                    <a:pt x="210" y="2"/>
                  </a:lnTo>
                  <a:lnTo>
                    <a:pt x="236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302" y="0"/>
                  </a:lnTo>
                  <a:lnTo>
                    <a:pt x="338" y="2"/>
                  </a:lnTo>
                  <a:lnTo>
                    <a:pt x="412" y="10"/>
                  </a:lnTo>
                  <a:lnTo>
                    <a:pt x="412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3" name="Freeform 58"/>
            <p:cNvSpPr>
              <a:spLocks/>
            </p:cNvSpPr>
            <p:nvPr userDrawn="1"/>
          </p:nvSpPr>
          <p:spPr bwMode="auto">
            <a:xfrm>
              <a:off x="1528" y="2584"/>
              <a:ext cx="240" cy="879"/>
            </a:xfrm>
            <a:custGeom>
              <a:avLst/>
              <a:gdLst/>
              <a:ahLst/>
              <a:cxnLst>
                <a:cxn ang="0">
                  <a:pos x="20" y="890"/>
                </a:cxn>
                <a:cxn ang="0">
                  <a:pos x="20" y="890"/>
                </a:cxn>
                <a:cxn ang="0">
                  <a:pos x="26" y="786"/>
                </a:cxn>
                <a:cxn ang="0">
                  <a:pos x="28" y="660"/>
                </a:cxn>
                <a:cxn ang="0">
                  <a:pos x="28" y="314"/>
                </a:cxn>
                <a:cxn ang="0">
                  <a:pos x="28" y="314"/>
                </a:cxn>
                <a:cxn ang="0">
                  <a:pos x="26" y="224"/>
                </a:cxn>
                <a:cxn ang="0">
                  <a:pos x="20" y="144"/>
                </a:cxn>
                <a:cxn ang="0">
                  <a:pos x="12" y="72"/>
                </a:cxn>
                <a:cxn ang="0">
                  <a:pos x="0" y="0"/>
                </a:cxn>
                <a:cxn ang="0">
                  <a:pos x="230" y="0"/>
                </a:cxn>
                <a:cxn ang="0">
                  <a:pos x="230" y="0"/>
                </a:cxn>
                <a:cxn ang="0">
                  <a:pos x="230" y="54"/>
                </a:cxn>
                <a:cxn ang="0">
                  <a:pos x="226" y="114"/>
                </a:cxn>
                <a:cxn ang="0">
                  <a:pos x="224" y="180"/>
                </a:cxn>
                <a:cxn ang="0">
                  <a:pos x="224" y="254"/>
                </a:cxn>
                <a:cxn ang="0">
                  <a:pos x="224" y="578"/>
                </a:cxn>
                <a:cxn ang="0">
                  <a:pos x="224" y="578"/>
                </a:cxn>
                <a:cxn ang="0">
                  <a:pos x="226" y="654"/>
                </a:cxn>
                <a:cxn ang="0">
                  <a:pos x="232" y="736"/>
                </a:cxn>
                <a:cxn ang="0">
                  <a:pos x="240" y="818"/>
                </a:cxn>
                <a:cxn ang="0">
                  <a:pos x="250" y="890"/>
                </a:cxn>
                <a:cxn ang="0">
                  <a:pos x="20" y="890"/>
                </a:cxn>
              </a:cxnLst>
              <a:rect l="0" t="0" r="r" b="b"/>
              <a:pathLst>
                <a:path w="250" h="890">
                  <a:moveTo>
                    <a:pt x="20" y="890"/>
                  </a:moveTo>
                  <a:lnTo>
                    <a:pt x="20" y="890"/>
                  </a:lnTo>
                  <a:lnTo>
                    <a:pt x="26" y="786"/>
                  </a:lnTo>
                  <a:lnTo>
                    <a:pt x="28" y="660"/>
                  </a:lnTo>
                  <a:lnTo>
                    <a:pt x="28" y="314"/>
                  </a:lnTo>
                  <a:lnTo>
                    <a:pt x="28" y="314"/>
                  </a:lnTo>
                  <a:lnTo>
                    <a:pt x="26" y="224"/>
                  </a:lnTo>
                  <a:lnTo>
                    <a:pt x="20" y="144"/>
                  </a:lnTo>
                  <a:lnTo>
                    <a:pt x="12" y="72"/>
                  </a:ln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54"/>
                  </a:lnTo>
                  <a:lnTo>
                    <a:pt x="226" y="114"/>
                  </a:lnTo>
                  <a:lnTo>
                    <a:pt x="224" y="180"/>
                  </a:lnTo>
                  <a:lnTo>
                    <a:pt x="224" y="254"/>
                  </a:lnTo>
                  <a:lnTo>
                    <a:pt x="224" y="578"/>
                  </a:lnTo>
                  <a:lnTo>
                    <a:pt x="224" y="578"/>
                  </a:lnTo>
                  <a:lnTo>
                    <a:pt x="226" y="654"/>
                  </a:lnTo>
                  <a:lnTo>
                    <a:pt x="232" y="736"/>
                  </a:lnTo>
                  <a:lnTo>
                    <a:pt x="240" y="818"/>
                  </a:lnTo>
                  <a:lnTo>
                    <a:pt x="250" y="890"/>
                  </a:lnTo>
                  <a:lnTo>
                    <a:pt x="20" y="8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4" name="Freeform 59"/>
            <p:cNvSpPr>
              <a:spLocks noEditPoints="1"/>
            </p:cNvSpPr>
            <p:nvPr userDrawn="1"/>
          </p:nvSpPr>
          <p:spPr bwMode="auto">
            <a:xfrm>
              <a:off x="1902" y="2823"/>
              <a:ext cx="721" cy="932"/>
            </a:xfrm>
            <a:custGeom>
              <a:avLst/>
              <a:gdLst/>
              <a:ahLst/>
              <a:cxnLst>
                <a:cxn ang="0">
                  <a:pos x="204" y="328"/>
                </a:cxn>
                <a:cxn ang="0">
                  <a:pos x="214" y="264"/>
                </a:cxn>
                <a:cxn ang="0">
                  <a:pos x="236" y="212"/>
                </a:cxn>
                <a:cxn ang="0">
                  <a:pos x="268" y="170"/>
                </a:cxn>
                <a:cxn ang="0">
                  <a:pos x="312" y="146"/>
                </a:cxn>
                <a:cxn ang="0">
                  <a:pos x="370" y="136"/>
                </a:cxn>
                <a:cxn ang="0">
                  <a:pos x="406" y="140"/>
                </a:cxn>
                <a:cxn ang="0">
                  <a:pos x="456" y="160"/>
                </a:cxn>
                <a:cxn ang="0">
                  <a:pos x="496" y="196"/>
                </a:cxn>
                <a:cxn ang="0">
                  <a:pos x="526" y="246"/>
                </a:cxn>
                <a:cxn ang="0">
                  <a:pos x="542" y="306"/>
                </a:cxn>
                <a:cxn ang="0">
                  <a:pos x="546" y="352"/>
                </a:cxn>
                <a:cxn ang="0">
                  <a:pos x="540" y="410"/>
                </a:cxn>
                <a:cxn ang="0">
                  <a:pos x="522" y="460"/>
                </a:cxn>
                <a:cxn ang="0">
                  <a:pos x="492" y="498"/>
                </a:cxn>
                <a:cxn ang="0">
                  <a:pos x="450" y="526"/>
                </a:cxn>
                <a:cxn ang="0">
                  <a:pos x="398" y="538"/>
                </a:cxn>
                <a:cxn ang="0">
                  <a:pos x="358" y="538"/>
                </a:cxn>
                <a:cxn ang="0">
                  <a:pos x="304" y="526"/>
                </a:cxn>
                <a:cxn ang="0">
                  <a:pos x="260" y="502"/>
                </a:cxn>
                <a:cxn ang="0">
                  <a:pos x="230" y="466"/>
                </a:cxn>
                <a:cxn ang="0">
                  <a:pos x="210" y="414"/>
                </a:cxn>
                <a:cxn ang="0">
                  <a:pos x="204" y="352"/>
                </a:cxn>
                <a:cxn ang="0">
                  <a:pos x="230" y="926"/>
                </a:cxn>
                <a:cxn ang="0">
                  <a:pos x="218" y="726"/>
                </a:cxn>
                <a:cxn ang="0">
                  <a:pos x="218" y="614"/>
                </a:cxn>
                <a:cxn ang="0">
                  <a:pos x="296" y="654"/>
                </a:cxn>
                <a:cxn ang="0">
                  <a:pos x="384" y="674"/>
                </a:cxn>
                <a:cxn ang="0">
                  <a:pos x="454" y="674"/>
                </a:cxn>
                <a:cxn ang="0">
                  <a:pos x="544" y="652"/>
                </a:cxn>
                <a:cxn ang="0">
                  <a:pos x="618" y="604"/>
                </a:cxn>
                <a:cxn ang="0">
                  <a:pos x="674" y="536"/>
                </a:cxn>
                <a:cxn ang="0">
                  <a:pos x="710" y="450"/>
                </a:cxn>
                <a:cxn ang="0">
                  <a:pos x="722" y="350"/>
                </a:cxn>
                <a:cxn ang="0">
                  <a:pos x="716" y="276"/>
                </a:cxn>
                <a:cxn ang="0">
                  <a:pos x="686" y="178"/>
                </a:cxn>
                <a:cxn ang="0">
                  <a:pos x="636" y="98"/>
                </a:cxn>
                <a:cxn ang="0">
                  <a:pos x="566" y="40"/>
                </a:cxn>
                <a:cxn ang="0">
                  <a:pos x="478" y="6"/>
                </a:cxn>
                <a:cxn ang="0">
                  <a:pos x="412" y="0"/>
                </a:cxn>
                <a:cxn ang="0">
                  <a:pos x="348" y="6"/>
                </a:cxn>
                <a:cxn ang="0">
                  <a:pos x="298" y="22"/>
                </a:cxn>
                <a:cxn ang="0">
                  <a:pos x="226" y="70"/>
                </a:cxn>
                <a:cxn ang="0">
                  <a:pos x="190" y="106"/>
                </a:cxn>
                <a:cxn ang="0">
                  <a:pos x="168" y="16"/>
                </a:cxn>
                <a:cxn ang="0">
                  <a:pos x="16" y="110"/>
                </a:cxn>
                <a:cxn ang="0">
                  <a:pos x="38" y="270"/>
                </a:cxn>
                <a:cxn ang="0">
                  <a:pos x="40" y="614"/>
                </a:cxn>
                <a:cxn ang="0">
                  <a:pos x="38" y="694"/>
                </a:cxn>
                <a:cxn ang="0">
                  <a:pos x="230" y="926"/>
                </a:cxn>
              </a:cxnLst>
              <a:rect l="0" t="0" r="r" b="b"/>
              <a:pathLst>
                <a:path w="722" h="938">
                  <a:moveTo>
                    <a:pt x="204" y="352"/>
                  </a:moveTo>
                  <a:lnTo>
                    <a:pt x="204" y="352"/>
                  </a:lnTo>
                  <a:lnTo>
                    <a:pt x="204" y="328"/>
                  </a:lnTo>
                  <a:lnTo>
                    <a:pt x="206" y="306"/>
                  </a:lnTo>
                  <a:lnTo>
                    <a:pt x="210" y="284"/>
                  </a:lnTo>
                  <a:lnTo>
                    <a:pt x="214" y="264"/>
                  </a:lnTo>
                  <a:lnTo>
                    <a:pt x="220" y="246"/>
                  </a:lnTo>
                  <a:lnTo>
                    <a:pt x="226" y="228"/>
                  </a:lnTo>
                  <a:lnTo>
                    <a:pt x="236" y="212"/>
                  </a:lnTo>
                  <a:lnTo>
                    <a:pt x="244" y="196"/>
                  </a:lnTo>
                  <a:lnTo>
                    <a:pt x="256" y="182"/>
                  </a:lnTo>
                  <a:lnTo>
                    <a:pt x="268" y="170"/>
                  </a:lnTo>
                  <a:lnTo>
                    <a:pt x="282" y="160"/>
                  </a:lnTo>
                  <a:lnTo>
                    <a:pt x="296" y="152"/>
                  </a:lnTo>
                  <a:lnTo>
                    <a:pt x="312" y="146"/>
                  </a:lnTo>
                  <a:lnTo>
                    <a:pt x="330" y="140"/>
                  </a:lnTo>
                  <a:lnTo>
                    <a:pt x="350" y="138"/>
                  </a:lnTo>
                  <a:lnTo>
                    <a:pt x="370" y="136"/>
                  </a:lnTo>
                  <a:lnTo>
                    <a:pt x="370" y="136"/>
                  </a:lnTo>
                  <a:lnTo>
                    <a:pt x="388" y="138"/>
                  </a:lnTo>
                  <a:lnTo>
                    <a:pt x="406" y="140"/>
                  </a:lnTo>
                  <a:lnTo>
                    <a:pt x="424" y="146"/>
                  </a:lnTo>
                  <a:lnTo>
                    <a:pt x="440" y="152"/>
                  </a:lnTo>
                  <a:lnTo>
                    <a:pt x="456" y="160"/>
                  </a:lnTo>
                  <a:lnTo>
                    <a:pt x="470" y="172"/>
                  </a:lnTo>
                  <a:lnTo>
                    <a:pt x="484" y="184"/>
                  </a:lnTo>
                  <a:lnTo>
                    <a:pt x="496" y="196"/>
                  </a:lnTo>
                  <a:lnTo>
                    <a:pt x="506" y="212"/>
                  </a:lnTo>
                  <a:lnTo>
                    <a:pt x="516" y="228"/>
                  </a:lnTo>
                  <a:lnTo>
                    <a:pt x="526" y="246"/>
                  </a:lnTo>
                  <a:lnTo>
                    <a:pt x="532" y="264"/>
                  </a:lnTo>
                  <a:lnTo>
                    <a:pt x="538" y="284"/>
                  </a:lnTo>
                  <a:lnTo>
                    <a:pt x="542" y="306"/>
                  </a:lnTo>
                  <a:lnTo>
                    <a:pt x="544" y="328"/>
                  </a:lnTo>
                  <a:lnTo>
                    <a:pt x="546" y="352"/>
                  </a:lnTo>
                  <a:lnTo>
                    <a:pt x="546" y="352"/>
                  </a:lnTo>
                  <a:lnTo>
                    <a:pt x="544" y="372"/>
                  </a:lnTo>
                  <a:lnTo>
                    <a:pt x="542" y="392"/>
                  </a:lnTo>
                  <a:lnTo>
                    <a:pt x="540" y="410"/>
                  </a:lnTo>
                  <a:lnTo>
                    <a:pt x="534" y="428"/>
                  </a:lnTo>
                  <a:lnTo>
                    <a:pt x="528" y="444"/>
                  </a:lnTo>
                  <a:lnTo>
                    <a:pt x="522" y="460"/>
                  </a:lnTo>
                  <a:lnTo>
                    <a:pt x="512" y="474"/>
                  </a:lnTo>
                  <a:lnTo>
                    <a:pt x="502" y="488"/>
                  </a:lnTo>
                  <a:lnTo>
                    <a:pt x="492" y="498"/>
                  </a:lnTo>
                  <a:lnTo>
                    <a:pt x="480" y="508"/>
                  </a:lnTo>
                  <a:lnTo>
                    <a:pt x="466" y="518"/>
                  </a:lnTo>
                  <a:lnTo>
                    <a:pt x="450" y="526"/>
                  </a:lnTo>
                  <a:lnTo>
                    <a:pt x="434" y="530"/>
                  </a:lnTo>
                  <a:lnTo>
                    <a:pt x="416" y="536"/>
                  </a:lnTo>
                  <a:lnTo>
                    <a:pt x="398" y="538"/>
                  </a:lnTo>
                  <a:lnTo>
                    <a:pt x="378" y="538"/>
                  </a:lnTo>
                  <a:lnTo>
                    <a:pt x="378" y="538"/>
                  </a:lnTo>
                  <a:lnTo>
                    <a:pt x="358" y="538"/>
                  </a:lnTo>
                  <a:lnTo>
                    <a:pt x="338" y="536"/>
                  </a:lnTo>
                  <a:lnTo>
                    <a:pt x="320" y="532"/>
                  </a:lnTo>
                  <a:lnTo>
                    <a:pt x="304" y="526"/>
                  </a:lnTo>
                  <a:lnTo>
                    <a:pt x="288" y="520"/>
                  </a:lnTo>
                  <a:lnTo>
                    <a:pt x="274" y="512"/>
                  </a:lnTo>
                  <a:lnTo>
                    <a:pt x="260" y="502"/>
                  </a:lnTo>
                  <a:lnTo>
                    <a:pt x="250" y="492"/>
                  </a:lnTo>
                  <a:lnTo>
                    <a:pt x="238" y="478"/>
                  </a:lnTo>
                  <a:lnTo>
                    <a:pt x="230" y="466"/>
                  </a:lnTo>
                  <a:lnTo>
                    <a:pt x="222" y="450"/>
                  </a:lnTo>
                  <a:lnTo>
                    <a:pt x="216" y="432"/>
                  </a:lnTo>
                  <a:lnTo>
                    <a:pt x="210" y="414"/>
                  </a:lnTo>
                  <a:lnTo>
                    <a:pt x="206" y="396"/>
                  </a:lnTo>
                  <a:lnTo>
                    <a:pt x="204" y="374"/>
                  </a:lnTo>
                  <a:lnTo>
                    <a:pt x="204" y="352"/>
                  </a:lnTo>
                  <a:lnTo>
                    <a:pt x="204" y="352"/>
                  </a:lnTo>
                  <a:close/>
                  <a:moveTo>
                    <a:pt x="230" y="926"/>
                  </a:moveTo>
                  <a:lnTo>
                    <a:pt x="230" y="926"/>
                  </a:lnTo>
                  <a:lnTo>
                    <a:pt x="222" y="854"/>
                  </a:lnTo>
                  <a:lnTo>
                    <a:pt x="218" y="784"/>
                  </a:lnTo>
                  <a:lnTo>
                    <a:pt x="218" y="726"/>
                  </a:lnTo>
                  <a:lnTo>
                    <a:pt x="218" y="688"/>
                  </a:lnTo>
                  <a:lnTo>
                    <a:pt x="218" y="614"/>
                  </a:lnTo>
                  <a:lnTo>
                    <a:pt x="218" y="614"/>
                  </a:lnTo>
                  <a:lnTo>
                    <a:pt x="254" y="634"/>
                  </a:lnTo>
                  <a:lnTo>
                    <a:pt x="274" y="646"/>
                  </a:lnTo>
                  <a:lnTo>
                    <a:pt x="296" y="654"/>
                  </a:lnTo>
                  <a:lnTo>
                    <a:pt x="322" y="664"/>
                  </a:lnTo>
                  <a:lnTo>
                    <a:pt x="350" y="670"/>
                  </a:lnTo>
                  <a:lnTo>
                    <a:pt x="384" y="674"/>
                  </a:lnTo>
                  <a:lnTo>
                    <a:pt x="420" y="676"/>
                  </a:lnTo>
                  <a:lnTo>
                    <a:pt x="420" y="676"/>
                  </a:lnTo>
                  <a:lnTo>
                    <a:pt x="454" y="674"/>
                  </a:lnTo>
                  <a:lnTo>
                    <a:pt x="484" y="670"/>
                  </a:lnTo>
                  <a:lnTo>
                    <a:pt x="514" y="662"/>
                  </a:lnTo>
                  <a:lnTo>
                    <a:pt x="544" y="652"/>
                  </a:lnTo>
                  <a:lnTo>
                    <a:pt x="570" y="638"/>
                  </a:lnTo>
                  <a:lnTo>
                    <a:pt x="594" y="622"/>
                  </a:lnTo>
                  <a:lnTo>
                    <a:pt x="618" y="604"/>
                  </a:lnTo>
                  <a:lnTo>
                    <a:pt x="638" y="584"/>
                  </a:lnTo>
                  <a:lnTo>
                    <a:pt x="658" y="560"/>
                  </a:lnTo>
                  <a:lnTo>
                    <a:pt x="674" y="536"/>
                  </a:lnTo>
                  <a:lnTo>
                    <a:pt x="688" y="510"/>
                  </a:lnTo>
                  <a:lnTo>
                    <a:pt x="700" y="480"/>
                  </a:lnTo>
                  <a:lnTo>
                    <a:pt x="710" y="450"/>
                  </a:lnTo>
                  <a:lnTo>
                    <a:pt x="716" y="418"/>
                  </a:lnTo>
                  <a:lnTo>
                    <a:pt x="720" y="384"/>
                  </a:lnTo>
                  <a:lnTo>
                    <a:pt x="722" y="350"/>
                  </a:lnTo>
                  <a:lnTo>
                    <a:pt x="722" y="350"/>
                  </a:lnTo>
                  <a:lnTo>
                    <a:pt x="720" y="312"/>
                  </a:lnTo>
                  <a:lnTo>
                    <a:pt x="716" y="276"/>
                  </a:lnTo>
                  <a:lnTo>
                    <a:pt x="708" y="242"/>
                  </a:lnTo>
                  <a:lnTo>
                    <a:pt x="700" y="208"/>
                  </a:lnTo>
                  <a:lnTo>
                    <a:pt x="686" y="178"/>
                  </a:lnTo>
                  <a:lnTo>
                    <a:pt x="672" y="150"/>
                  </a:lnTo>
                  <a:lnTo>
                    <a:pt x="656" y="122"/>
                  </a:lnTo>
                  <a:lnTo>
                    <a:pt x="636" y="98"/>
                  </a:lnTo>
                  <a:lnTo>
                    <a:pt x="614" y="76"/>
                  </a:lnTo>
                  <a:lnTo>
                    <a:pt x="592" y="56"/>
                  </a:lnTo>
                  <a:lnTo>
                    <a:pt x="566" y="40"/>
                  </a:lnTo>
                  <a:lnTo>
                    <a:pt x="538" y="26"/>
                  </a:lnTo>
                  <a:lnTo>
                    <a:pt x="510" y="14"/>
                  </a:lnTo>
                  <a:lnTo>
                    <a:pt x="478" y="6"/>
                  </a:lnTo>
                  <a:lnTo>
                    <a:pt x="446" y="2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390" y="0"/>
                  </a:lnTo>
                  <a:lnTo>
                    <a:pt x="368" y="2"/>
                  </a:lnTo>
                  <a:lnTo>
                    <a:pt x="348" y="6"/>
                  </a:lnTo>
                  <a:lnTo>
                    <a:pt x="330" y="10"/>
                  </a:lnTo>
                  <a:lnTo>
                    <a:pt x="314" y="14"/>
                  </a:lnTo>
                  <a:lnTo>
                    <a:pt x="298" y="22"/>
                  </a:lnTo>
                  <a:lnTo>
                    <a:pt x="270" y="36"/>
                  </a:lnTo>
                  <a:lnTo>
                    <a:pt x="246" y="52"/>
                  </a:lnTo>
                  <a:lnTo>
                    <a:pt x="226" y="70"/>
                  </a:lnTo>
                  <a:lnTo>
                    <a:pt x="208" y="88"/>
                  </a:lnTo>
                  <a:lnTo>
                    <a:pt x="190" y="106"/>
                  </a:lnTo>
                  <a:lnTo>
                    <a:pt x="190" y="106"/>
                  </a:lnTo>
                  <a:lnTo>
                    <a:pt x="180" y="60"/>
                  </a:lnTo>
                  <a:lnTo>
                    <a:pt x="174" y="38"/>
                  </a:lnTo>
                  <a:lnTo>
                    <a:pt x="168" y="1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6" y="110"/>
                  </a:lnTo>
                  <a:lnTo>
                    <a:pt x="28" y="190"/>
                  </a:lnTo>
                  <a:lnTo>
                    <a:pt x="34" y="230"/>
                  </a:lnTo>
                  <a:lnTo>
                    <a:pt x="38" y="270"/>
                  </a:lnTo>
                  <a:lnTo>
                    <a:pt x="40" y="310"/>
                  </a:lnTo>
                  <a:lnTo>
                    <a:pt x="40" y="352"/>
                  </a:lnTo>
                  <a:lnTo>
                    <a:pt x="40" y="614"/>
                  </a:lnTo>
                  <a:lnTo>
                    <a:pt x="40" y="614"/>
                  </a:lnTo>
                  <a:lnTo>
                    <a:pt x="40" y="652"/>
                  </a:lnTo>
                  <a:lnTo>
                    <a:pt x="38" y="694"/>
                  </a:lnTo>
                  <a:lnTo>
                    <a:pt x="30" y="788"/>
                  </a:lnTo>
                  <a:lnTo>
                    <a:pt x="14" y="938"/>
                  </a:lnTo>
                  <a:lnTo>
                    <a:pt x="230" y="9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5" name="Freeform 60"/>
            <p:cNvSpPr>
              <a:spLocks/>
            </p:cNvSpPr>
            <p:nvPr userDrawn="1"/>
          </p:nvSpPr>
          <p:spPr bwMode="auto">
            <a:xfrm>
              <a:off x="2703" y="2823"/>
              <a:ext cx="508" cy="666"/>
            </a:xfrm>
            <a:custGeom>
              <a:avLst/>
              <a:gdLst/>
              <a:ahLst/>
              <a:cxnLst>
                <a:cxn ang="0">
                  <a:pos x="396" y="136"/>
                </a:cxn>
                <a:cxn ang="0">
                  <a:pos x="322" y="124"/>
                </a:cxn>
                <a:cxn ang="0">
                  <a:pos x="294" y="124"/>
                </a:cxn>
                <a:cxn ang="0">
                  <a:pos x="248" y="126"/>
                </a:cxn>
                <a:cxn ang="0">
                  <a:pos x="210" y="136"/>
                </a:cxn>
                <a:cxn ang="0">
                  <a:pos x="186" y="152"/>
                </a:cxn>
                <a:cxn ang="0">
                  <a:pos x="178" y="174"/>
                </a:cxn>
                <a:cxn ang="0">
                  <a:pos x="178" y="180"/>
                </a:cxn>
                <a:cxn ang="0">
                  <a:pos x="188" y="202"/>
                </a:cxn>
                <a:cxn ang="0">
                  <a:pos x="220" y="228"/>
                </a:cxn>
                <a:cxn ang="0">
                  <a:pos x="264" y="254"/>
                </a:cxn>
                <a:cxn ang="0">
                  <a:pos x="316" y="282"/>
                </a:cxn>
                <a:cxn ang="0">
                  <a:pos x="370" y="314"/>
                </a:cxn>
                <a:cxn ang="0">
                  <a:pos x="424" y="354"/>
                </a:cxn>
                <a:cxn ang="0">
                  <a:pos x="446" y="380"/>
                </a:cxn>
                <a:cxn ang="0">
                  <a:pos x="464" y="410"/>
                </a:cxn>
                <a:cxn ang="0">
                  <a:pos x="476" y="444"/>
                </a:cxn>
                <a:cxn ang="0">
                  <a:pos x="480" y="482"/>
                </a:cxn>
                <a:cxn ang="0">
                  <a:pos x="480" y="504"/>
                </a:cxn>
                <a:cxn ang="0">
                  <a:pos x="470" y="546"/>
                </a:cxn>
                <a:cxn ang="0">
                  <a:pos x="450" y="582"/>
                </a:cxn>
                <a:cxn ang="0">
                  <a:pos x="422" y="612"/>
                </a:cxn>
                <a:cxn ang="0">
                  <a:pos x="386" y="636"/>
                </a:cxn>
                <a:cxn ang="0">
                  <a:pos x="342" y="656"/>
                </a:cxn>
                <a:cxn ang="0">
                  <a:pos x="292" y="668"/>
                </a:cxn>
                <a:cxn ang="0">
                  <a:pos x="234" y="674"/>
                </a:cxn>
                <a:cxn ang="0">
                  <a:pos x="204" y="676"/>
                </a:cxn>
                <a:cxn ang="0">
                  <a:pos x="150" y="674"/>
                </a:cxn>
                <a:cxn ang="0">
                  <a:pos x="58" y="658"/>
                </a:cxn>
                <a:cxn ang="0">
                  <a:pos x="12" y="510"/>
                </a:cxn>
                <a:cxn ang="0">
                  <a:pos x="54" y="522"/>
                </a:cxn>
                <a:cxn ang="0">
                  <a:pos x="130" y="542"/>
                </a:cxn>
                <a:cxn ang="0">
                  <a:pos x="184" y="550"/>
                </a:cxn>
                <a:cxn ang="0">
                  <a:pos x="210" y="552"/>
                </a:cxn>
                <a:cxn ang="0">
                  <a:pos x="244" y="548"/>
                </a:cxn>
                <a:cxn ang="0">
                  <a:pos x="274" y="536"/>
                </a:cxn>
                <a:cxn ang="0">
                  <a:pos x="296" y="516"/>
                </a:cxn>
                <a:cxn ang="0">
                  <a:pos x="304" y="488"/>
                </a:cxn>
                <a:cxn ang="0">
                  <a:pos x="304" y="480"/>
                </a:cxn>
                <a:cxn ang="0">
                  <a:pos x="294" y="460"/>
                </a:cxn>
                <a:cxn ang="0">
                  <a:pos x="266" y="436"/>
                </a:cxn>
                <a:cxn ang="0">
                  <a:pos x="222" y="410"/>
                </a:cxn>
                <a:cxn ang="0">
                  <a:pos x="166" y="380"/>
                </a:cxn>
                <a:cxn ang="0">
                  <a:pos x="110" y="346"/>
                </a:cxn>
                <a:cxn ang="0">
                  <a:pos x="56" y="298"/>
                </a:cxn>
                <a:cxn ang="0">
                  <a:pos x="34" y="272"/>
                </a:cxn>
                <a:cxn ang="0">
                  <a:pos x="16" y="240"/>
                </a:cxn>
                <a:cxn ang="0">
                  <a:pos x="4" y="208"/>
                </a:cxn>
                <a:cxn ang="0">
                  <a:pos x="0" y="174"/>
                </a:cxn>
                <a:cxn ang="0">
                  <a:pos x="2" y="154"/>
                </a:cxn>
                <a:cxn ang="0">
                  <a:pos x="12" y="116"/>
                </a:cxn>
                <a:cxn ang="0">
                  <a:pos x="32" y="84"/>
                </a:cxn>
                <a:cxn ang="0">
                  <a:pos x="60" y="56"/>
                </a:cxn>
                <a:cxn ang="0">
                  <a:pos x="94" y="34"/>
                </a:cxn>
                <a:cxn ang="0">
                  <a:pos x="136" y="18"/>
                </a:cxn>
                <a:cxn ang="0">
                  <a:pos x="184" y="6"/>
                </a:cxn>
                <a:cxn ang="0">
                  <a:pos x="236" y="0"/>
                </a:cxn>
                <a:cxn ang="0">
                  <a:pos x="264" y="0"/>
                </a:cxn>
                <a:cxn ang="0">
                  <a:pos x="344" y="4"/>
                </a:cxn>
                <a:cxn ang="0">
                  <a:pos x="396" y="136"/>
                </a:cxn>
              </a:cxnLst>
              <a:rect l="0" t="0" r="r" b="b"/>
              <a:pathLst>
                <a:path w="480" h="676">
                  <a:moveTo>
                    <a:pt x="396" y="136"/>
                  </a:moveTo>
                  <a:lnTo>
                    <a:pt x="396" y="136"/>
                  </a:lnTo>
                  <a:lnTo>
                    <a:pt x="346" y="128"/>
                  </a:lnTo>
                  <a:lnTo>
                    <a:pt x="322" y="124"/>
                  </a:lnTo>
                  <a:lnTo>
                    <a:pt x="294" y="124"/>
                  </a:lnTo>
                  <a:lnTo>
                    <a:pt x="294" y="124"/>
                  </a:lnTo>
                  <a:lnTo>
                    <a:pt x="270" y="124"/>
                  </a:lnTo>
                  <a:lnTo>
                    <a:pt x="248" y="126"/>
                  </a:lnTo>
                  <a:lnTo>
                    <a:pt x="228" y="130"/>
                  </a:lnTo>
                  <a:lnTo>
                    <a:pt x="210" y="136"/>
                  </a:lnTo>
                  <a:lnTo>
                    <a:pt x="196" y="144"/>
                  </a:lnTo>
                  <a:lnTo>
                    <a:pt x="186" y="152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80"/>
                  </a:lnTo>
                  <a:lnTo>
                    <a:pt x="180" y="188"/>
                  </a:lnTo>
                  <a:lnTo>
                    <a:pt x="188" y="202"/>
                  </a:lnTo>
                  <a:lnTo>
                    <a:pt x="202" y="214"/>
                  </a:lnTo>
                  <a:lnTo>
                    <a:pt x="220" y="228"/>
                  </a:lnTo>
                  <a:lnTo>
                    <a:pt x="240" y="242"/>
                  </a:lnTo>
                  <a:lnTo>
                    <a:pt x="264" y="254"/>
                  </a:lnTo>
                  <a:lnTo>
                    <a:pt x="316" y="282"/>
                  </a:lnTo>
                  <a:lnTo>
                    <a:pt x="316" y="282"/>
                  </a:lnTo>
                  <a:lnTo>
                    <a:pt x="342" y="298"/>
                  </a:lnTo>
                  <a:lnTo>
                    <a:pt x="370" y="314"/>
                  </a:lnTo>
                  <a:lnTo>
                    <a:pt x="398" y="332"/>
                  </a:lnTo>
                  <a:lnTo>
                    <a:pt x="424" y="354"/>
                  </a:lnTo>
                  <a:lnTo>
                    <a:pt x="436" y="366"/>
                  </a:lnTo>
                  <a:lnTo>
                    <a:pt x="446" y="380"/>
                  </a:lnTo>
                  <a:lnTo>
                    <a:pt x="456" y="394"/>
                  </a:lnTo>
                  <a:lnTo>
                    <a:pt x="464" y="410"/>
                  </a:lnTo>
                  <a:lnTo>
                    <a:pt x="472" y="426"/>
                  </a:lnTo>
                  <a:lnTo>
                    <a:pt x="476" y="444"/>
                  </a:lnTo>
                  <a:lnTo>
                    <a:pt x="480" y="462"/>
                  </a:lnTo>
                  <a:lnTo>
                    <a:pt x="480" y="482"/>
                  </a:lnTo>
                  <a:lnTo>
                    <a:pt x="480" y="482"/>
                  </a:lnTo>
                  <a:lnTo>
                    <a:pt x="480" y="504"/>
                  </a:lnTo>
                  <a:lnTo>
                    <a:pt x="476" y="526"/>
                  </a:lnTo>
                  <a:lnTo>
                    <a:pt x="470" y="546"/>
                  </a:lnTo>
                  <a:lnTo>
                    <a:pt x="460" y="564"/>
                  </a:lnTo>
                  <a:lnTo>
                    <a:pt x="450" y="582"/>
                  </a:lnTo>
                  <a:lnTo>
                    <a:pt x="436" y="598"/>
                  </a:lnTo>
                  <a:lnTo>
                    <a:pt x="422" y="612"/>
                  </a:lnTo>
                  <a:lnTo>
                    <a:pt x="404" y="626"/>
                  </a:lnTo>
                  <a:lnTo>
                    <a:pt x="386" y="636"/>
                  </a:lnTo>
                  <a:lnTo>
                    <a:pt x="364" y="648"/>
                  </a:lnTo>
                  <a:lnTo>
                    <a:pt x="342" y="656"/>
                  </a:lnTo>
                  <a:lnTo>
                    <a:pt x="318" y="662"/>
                  </a:lnTo>
                  <a:lnTo>
                    <a:pt x="292" y="668"/>
                  </a:lnTo>
                  <a:lnTo>
                    <a:pt x="264" y="672"/>
                  </a:lnTo>
                  <a:lnTo>
                    <a:pt x="234" y="674"/>
                  </a:lnTo>
                  <a:lnTo>
                    <a:pt x="204" y="676"/>
                  </a:lnTo>
                  <a:lnTo>
                    <a:pt x="204" y="676"/>
                  </a:lnTo>
                  <a:lnTo>
                    <a:pt x="176" y="674"/>
                  </a:lnTo>
                  <a:lnTo>
                    <a:pt x="150" y="674"/>
                  </a:lnTo>
                  <a:lnTo>
                    <a:pt x="104" y="666"/>
                  </a:lnTo>
                  <a:lnTo>
                    <a:pt x="58" y="658"/>
                  </a:lnTo>
                  <a:lnTo>
                    <a:pt x="12" y="646"/>
                  </a:lnTo>
                  <a:lnTo>
                    <a:pt x="12" y="510"/>
                  </a:lnTo>
                  <a:lnTo>
                    <a:pt x="12" y="510"/>
                  </a:lnTo>
                  <a:lnTo>
                    <a:pt x="54" y="522"/>
                  </a:lnTo>
                  <a:lnTo>
                    <a:pt x="102" y="536"/>
                  </a:lnTo>
                  <a:lnTo>
                    <a:pt x="130" y="542"/>
                  </a:lnTo>
                  <a:lnTo>
                    <a:pt x="156" y="546"/>
                  </a:lnTo>
                  <a:lnTo>
                    <a:pt x="184" y="550"/>
                  </a:lnTo>
                  <a:lnTo>
                    <a:pt x="210" y="552"/>
                  </a:lnTo>
                  <a:lnTo>
                    <a:pt x="210" y="552"/>
                  </a:lnTo>
                  <a:lnTo>
                    <a:pt x="228" y="550"/>
                  </a:lnTo>
                  <a:lnTo>
                    <a:pt x="244" y="548"/>
                  </a:lnTo>
                  <a:lnTo>
                    <a:pt x="260" y="542"/>
                  </a:lnTo>
                  <a:lnTo>
                    <a:pt x="274" y="536"/>
                  </a:lnTo>
                  <a:lnTo>
                    <a:pt x="286" y="526"/>
                  </a:lnTo>
                  <a:lnTo>
                    <a:pt x="296" y="516"/>
                  </a:lnTo>
                  <a:lnTo>
                    <a:pt x="302" y="502"/>
                  </a:lnTo>
                  <a:lnTo>
                    <a:pt x="304" y="488"/>
                  </a:lnTo>
                  <a:lnTo>
                    <a:pt x="304" y="488"/>
                  </a:lnTo>
                  <a:lnTo>
                    <a:pt x="304" y="480"/>
                  </a:lnTo>
                  <a:lnTo>
                    <a:pt x="302" y="474"/>
                  </a:lnTo>
                  <a:lnTo>
                    <a:pt x="294" y="460"/>
                  </a:lnTo>
                  <a:lnTo>
                    <a:pt x="282" y="448"/>
                  </a:lnTo>
                  <a:lnTo>
                    <a:pt x="266" y="436"/>
                  </a:lnTo>
                  <a:lnTo>
                    <a:pt x="246" y="424"/>
                  </a:lnTo>
                  <a:lnTo>
                    <a:pt x="222" y="410"/>
                  </a:lnTo>
                  <a:lnTo>
                    <a:pt x="166" y="380"/>
                  </a:lnTo>
                  <a:lnTo>
                    <a:pt x="166" y="380"/>
                  </a:lnTo>
                  <a:lnTo>
                    <a:pt x="138" y="364"/>
                  </a:lnTo>
                  <a:lnTo>
                    <a:pt x="110" y="346"/>
                  </a:lnTo>
                  <a:lnTo>
                    <a:pt x="82" y="324"/>
                  </a:lnTo>
                  <a:lnTo>
                    <a:pt x="56" y="298"/>
                  </a:lnTo>
                  <a:lnTo>
                    <a:pt x="44" y="286"/>
                  </a:lnTo>
                  <a:lnTo>
                    <a:pt x="34" y="272"/>
                  </a:lnTo>
                  <a:lnTo>
                    <a:pt x="24" y="256"/>
                  </a:lnTo>
                  <a:lnTo>
                    <a:pt x="16" y="240"/>
                  </a:lnTo>
                  <a:lnTo>
                    <a:pt x="10" y="224"/>
                  </a:lnTo>
                  <a:lnTo>
                    <a:pt x="4" y="208"/>
                  </a:lnTo>
                  <a:lnTo>
                    <a:pt x="2" y="19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6" y="134"/>
                  </a:lnTo>
                  <a:lnTo>
                    <a:pt x="12" y="116"/>
                  </a:lnTo>
                  <a:lnTo>
                    <a:pt x="20" y="100"/>
                  </a:lnTo>
                  <a:lnTo>
                    <a:pt x="32" y="84"/>
                  </a:lnTo>
                  <a:lnTo>
                    <a:pt x="44" y="70"/>
                  </a:lnTo>
                  <a:lnTo>
                    <a:pt x="60" y="56"/>
                  </a:lnTo>
                  <a:lnTo>
                    <a:pt x="76" y="44"/>
                  </a:lnTo>
                  <a:lnTo>
                    <a:pt x="94" y="34"/>
                  </a:lnTo>
                  <a:lnTo>
                    <a:pt x="114" y="24"/>
                  </a:lnTo>
                  <a:lnTo>
                    <a:pt x="136" y="18"/>
                  </a:lnTo>
                  <a:lnTo>
                    <a:pt x="160" y="10"/>
                  </a:lnTo>
                  <a:lnTo>
                    <a:pt x="184" y="6"/>
                  </a:lnTo>
                  <a:lnTo>
                    <a:pt x="210" y="2"/>
                  </a:lnTo>
                  <a:lnTo>
                    <a:pt x="236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44" y="4"/>
                  </a:lnTo>
                  <a:lnTo>
                    <a:pt x="422" y="12"/>
                  </a:lnTo>
                  <a:lnTo>
                    <a:pt x="396" y="1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</p:grpSp>
      <p:sp>
        <p:nvSpPr>
          <p:cNvPr id="3" name="Title 1"/>
          <p:cNvSpPr>
            <a:spLocks noGrp="1"/>
          </p:cNvSpPr>
          <p:nvPr>
            <p:ph type="title"/>
          </p:nvPr>
        </p:nvSpPr>
        <p:spPr bwMode="black">
          <a:xfrm>
            <a:off x="-1" y="3482585"/>
            <a:ext cx="6945941" cy="714212"/>
          </a:xfrm>
          <a:noFill/>
        </p:spPr>
        <p:txBody>
          <a:bodyPr lIns="184075" rIns="306792" anchor="b"/>
          <a:lstStyle>
            <a:lvl1pPr>
              <a:defRPr sz="2400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/>
          </p:nvPr>
        </p:nvSpPr>
        <p:spPr>
          <a:xfrm>
            <a:off x="1" y="4241524"/>
            <a:ext cx="5950927" cy="462170"/>
          </a:xfrm>
        </p:spPr>
        <p:txBody>
          <a:bodyPr lIns="184075" rIns="613584"/>
          <a:lstStyle>
            <a:lvl1pPr>
              <a:buNone/>
              <a:defRPr sz="1700" b="1">
                <a:solidFill>
                  <a:schemeClr val="tx2"/>
                </a:solidFill>
              </a:defRPr>
            </a:lvl1pPr>
            <a:lvl2pPr>
              <a:buNone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605368" y="4345885"/>
            <a:ext cx="1311498" cy="178490"/>
          </a:xfrm>
        </p:spPr>
        <p:txBody>
          <a:bodyPr anchor="b"/>
          <a:lstStyle>
            <a:lvl1pPr algn="r">
              <a:buNone/>
              <a:defRPr sz="9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36674" cy="3467100"/>
          </a:xfrm>
        </p:spPr>
        <p:txBody>
          <a:bodyPr lIns="1043093" rtlCol="0" anchor="ctr">
            <a:noAutofit/>
          </a:bodyPr>
          <a:lstStyle>
            <a:lvl1pPr>
              <a:buNone/>
              <a:defRPr>
                <a:sym typeface="Wingdings" pitchFamily="2" charset="2"/>
              </a:defRPr>
            </a:lvl1pPr>
          </a:lstStyle>
          <a:p>
            <a:pPr lvl="0"/>
            <a:r>
              <a:rPr lang="en-US" noProof="0" dirty="0">
                <a:sym typeface="Wingdings" pitchFamily="2" charset="2"/>
              </a:rPr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88112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B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139543" y="4335025"/>
            <a:ext cx="3004457" cy="808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376" y="551189"/>
            <a:ext cx="8654595" cy="4615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114099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7650" y="1388443"/>
            <a:ext cx="7870391" cy="26430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7" name="Oval 36"/>
          <p:cNvSpPr>
            <a:spLocks/>
          </p:cNvSpPr>
          <p:nvPr/>
        </p:nvSpPr>
        <p:spPr bwMode="auto">
          <a:xfrm rot="3900000" flipH="1">
            <a:off x="8468699" y="3401395"/>
            <a:ext cx="474982" cy="4745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8" name="Oval 37"/>
          <p:cNvSpPr/>
          <p:nvPr/>
        </p:nvSpPr>
        <p:spPr>
          <a:xfrm>
            <a:off x="8580587" y="2970310"/>
            <a:ext cx="279793" cy="2797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Oval 38"/>
          <p:cNvSpPr/>
          <p:nvPr/>
        </p:nvSpPr>
        <p:spPr>
          <a:xfrm>
            <a:off x="8399370" y="2856780"/>
            <a:ext cx="117575" cy="11754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Right Triangle 39"/>
          <p:cNvSpPr/>
          <p:nvPr/>
        </p:nvSpPr>
        <p:spPr>
          <a:xfrm flipH="1">
            <a:off x="8252496" y="2571750"/>
            <a:ext cx="891505" cy="2571750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Oval 24"/>
          <p:cNvSpPr>
            <a:spLocks/>
          </p:cNvSpPr>
          <p:nvPr/>
        </p:nvSpPr>
        <p:spPr bwMode="auto">
          <a:xfrm rot="3900000" flipH="1">
            <a:off x="8456040" y="3734580"/>
            <a:ext cx="519530" cy="513163"/>
          </a:xfrm>
          <a:custGeom>
            <a:avLst/>
            <a:gdLst/>
            <a:ahLst/>
            <a:cxnLst/>
            <a:rect l="l" t="t" r="r" b="b"/>
            <a:pathLst>
              <a:path w="763902" h="754332">
                <a:moveTo>
                  <a:pt x="763902" y="138227"/>
                </a:moveTo>
                <a:cubicBezTo>
                  <a:pt x="683802" y="52832"/>
                  <a:pt x="569760" y="0"/>
                  <a:pt x="443365" y="0"/>
                </a:cubicBezTo>
                <a:cubicBezTo>
                  <a:pt x="198502" y="0"/>
                  <a:pt x="-1" y="198284"/>
                  <a:pt x="0" y="442881"/>
                </a:cubicBezTo>
                <a:cubicBezTo>
                  <a:pt x="-1" y="564384"/>
                  <a:pt x="48982" y="674459"/>
                  <a:pt x="128444" y="75433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4379" y="4482840"/>
            <a:ext cx="1938528" cy="55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176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1"/>
          <p:cNvSpPr>
            <a:spLocks noChangeArrowheads="1"/>
          </p:cNvSpPr>
          <p:nvPr/>
        </p:nvSpPr>
        <p:spPr bwMode="auto">
          <a:xfrm flipV="1">
            <a:off x="0" y="614362"/>
            <a:ext cx="9144000" cy="452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6698" tIns="39883" rIns="76698" bIns="39883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>
              <a:solidFill>
                <a:srgbClr val="292926"/>
              </a:solidFill>
              <a:cs typeface="Arial" charset="0"/>
            </a:endParaRPr>
          </a:p>
        </p:txBody>
      </p:sp>
      <p:sp>
        <p:nvSpPr>
          <p:cNvPr id="6" name="TextBox 16"/>
          <p:cNvSpPr txBox="1"/>
          <p:nvPr/>
        </p:nvSpPr>
        <p:spPr>
          <a:xfrm>
            <a:off x="8229600" y="451248"/>
            <a:ext cx="914400" cy="163115"/>
          </a:xfrm>
          <a:prstGeom prst="rect">
            <a:avLst/>
          </a:prstGeom>
          <a:solidFill>
            <a:schemeClr val="tx2"/>
          </a:solidFill>
        </p:spPr>
        <p:txBody>
          <a:bodyPr lIns="77925" tIns="0" rIns="77925" bIns="0" anchor="ctr"/>
          <a:lstStyle/>
          <a:p>
            <a:pPr algn="ctr"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fld id="{61EE3852-9529-45F6-8693-604AF448F6C0}" type="slidenum">
              <a:rPr lang="en-GB" sz="900" b="1">
                <a:solidFill>
                  <a:srgbClr val="FFFFFF"/>
                </a:solidFill>
                <a:cs typeface="Arial" charset="0"/>
              </a:rPr>
              <a:pPr algn="ctr" defTabSz="914400"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t>‹#›</a:t>
            </a:fld>
            <a:endParaRPr lang="en-GB" sz="900" b="1" dirty="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7" name="Straight Connector 21"/>
          <p:cNvCxnSpPr/>
          <p:nvPr/>
        </p:nvCxnSpPr>
        <p:spPr bwMode="auto">
          <a:xfrm>
            <a:off x="227135" y="4777979"/>
            <a:ext cx="8689731" cy="1190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9"/>
          <p:cNvSpPr txBox="1"/>
          <p:nvPr/>
        </p:nvSpPr>
        <p:spPr>
          <a:xfrm>
            <a:off x="216877" y="5036344"/>
            <a:ext cx="562708" cy="107156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FFFFFF">
                    <a:lumMod val="75000"/>
                  </a:srgbClr>
                </a:solidFill>
                <a:cs typeface="Arial" charset="0"/>
              </a:rPr>
              <a:t>© Ipsos MORI</a:t>
            </a:r>
          </a:p>
        </p:txBody>
      </p:sp>
      <p:grpSp>
        <p:nvGrpSpPr>
          <p:cNvPr id="9" name="Group 28"/>
          <p:cNvGrpSpPr>
            <a:grpSpLocks noChangeAspect="1"/>
          </p:cNvGrpSpPr>
          <p:nvPr/>
        </p:nvGrpSpPr>
        <p:grpSpPr bwMode="auto">
          <a:xfrm>
            <a:off x="8692662" y="4841081"/>
            <a:ext cx="225669" cy="167879"/>
            <a:chOff x="1020" y="346"/>
            <a:chExt cx="4114" cy="3756"/>
          </a:xfrm>
        </p:grpSpPr>
        <p:sp>
          <p:nvSpPr>
            <p:cNvPr id="10" name="Freeform 29"/>
            <p:cNvSpPr>
              <a:spLocks/>
            </p:cNvSpPr>
            <p:nvPr userDrawn="1"/>
          </p:nvSpPr>
          <p:spPr bwMode="auto">
            <a:xfrm>
              <a:off x="1020" y="346"/>
              <a:ext cx="4114" cy="3756"/>
            </a:xfrm>
            <a:custGeom>
              <a:avLst/>
              <a:gdLst/>
              <a:ahLst/>
              <a:cxnLst>
                <a:cxn ang="0">
                  <a:pos x="0" y="3756"/>
                </a:cxn>
                <a:cxn ang="0">
                  <a:pos x="0" y="0"/>
                </a:cxn>
                <a:cxn ang="0">
                  <a:pos x="4022" y="0"/>
                </a:cxn>
                <a:cxn ang="0">
                  <a:pos x="4022" y="0"/>
                </a:cxn>
                <a:cxn ang="0">
                  <a:pos x="4040" y="118"/>
                </a:cxn>
                <a:cxn ang="0">
                  <a:pos x="4054" y="234"/>
                </a:cxn>
                <a:cxn ang="0">
                  <a:pos x="4068" y="350"/>
                </a:cxn>
                <a:cxn ang="0">
                  <a:pos x="4078" y="468"/>
                </a:cxn>
                <a:cxn ang="0">
                  <a:pos x="4088" y="584"/>
                </a:cxn>
                <a:cxn ang="0">
                  <a:pos x="4096" y="700"/>
                </a:cxn>
                <a:cxn ang="0">
                  <a:pos x="4104" y="814"/>
                </a:cxn>
                <a:cxn ang="0">
                  <a:pos x="4108" y="930"/>
                </a:cxn>
                <a:cxn ang="0">
                  <a:pos x="4112" y="1046"/>
                </a:cxn>
                <a:cxn ang="0">
                  <a:pos x="4114" y="1162"/>
                </a:cxn>
                <a:cxn ang="0">
                  <a:pos x="4112" y="1276"/>
                </a:cxn>
                <a:cxn ang="0">
                  <a:pos x="4110" y="1392"/>
                </a:cxn>
                <a:cxn ang="0">
                  <a:pos x="4106" y="1508"/>
                </a:cxn>
                <a:cxn ang="0">
                  <a:pos x="4100" y="1622"/>
                </a:cxn>
                <a:cxn ang="0">
                  <a:pos x="4092" y="1738"/>
                </a:cxn>
                <a:cxn ang="0">
                  <a:pos x="4082" y="1854"/>
                </a:cxn>
                <a:cxn ang="0">
                  <a:pos x="4070" y="1970"/>
                </a:cxn>
                <a:cxn ang="0">
                  <a:pos x="4056" y="2086"/>
                </a:cxn>
                <a:cxn ang="0">
                  <a:pos x="4040" y="2202"/>
                </a:cxn>
                <a:cxn ang="0">
                  <a:pos x="4020" y="2320"/>
                </a:cxn>
                <a:cxn ang="0">
                  <a:pos x="4000" y="2436"/>
                </a:cxn>
                <a:cxn ang="0">
                  <a:pos x="3978" y="2554"/>
                </a:cxn>
                <a:cxn ang="0">
                  <a:pos x="3952" y="2672"/>
                </a:cxn>
                <a:cxn ang="0">
                  <a:pos x="3926" y="2790"/>
                </a:cxn>
                <a:cxn ang="0">
                  <a:pos x="3896" y="2908"/>
                </a:cxn>
                <a:cxn ang="0">
                  <a:pos x="3864" y="3028"/>
                </a:cxn>
                <a:cxn ang="0">
                  <a:pos x="3830" y="3148"/>
                </a:cxn>
                <a:cxn ang="0">
                  <a:pos x="3792" y="3268"/>
                </a:cxn>
                <a:cxn ang="0">
                  <a:pos x="3754" y="3388"/>
                </a:cxn>
                <a:cxn ang="0">
                  <a:pos x="3712" y="3510"/>
                </a:cxn>
                <a:cxn ang="0">
                  <a:pos x="3668" y="3632"/>
                </a:cxn>
                <a:cxn ang="0">
                  <a:pos x="3620" y="3756"/>
                </a:cxn>
                <a:cxn ang="0">
                  <a:pos x="0" y="3756"/>
                </a:cxn>
              </a:cxnLst>
              <a:rect l="0" t="0" r="r" b="b"/>
              <a:pathLst>
                <a:path w="4114" h="3756">
                  <a:moveTo>
                    <a:pt x="0" y="3756"/>
                  </a:moveTo>
                  <a:lnTo>
                    <a:pt x="0" y="0"/>
                  </a:lnTo>
                  <a:lnTo>
                    <a:pt x="4022" y="0"/>
                  </a:lnTo>
                  <a:lnTo>
                    <a:pt x="4022" y="0"/>
                  </a:lnTo>
                  <a:lnTo>
                    <a:pt x="4040" y="118"/>
                  </a:lnTo>
                  <a:lnTo>
                    <a:pt x="4054" y="234"/>
                  </a:lnTo>
                  <a:lnTo>
                    <a:pt x="4068" y="350"/>
                  </a:lnTo>
                  <a:lnTo>
                    <a:pt x="4078" y="468"/>
                  </a:lnTo>
                  <a:lnTo>
                    <a:pt x="4088" y="584"/>
                  </a:lnTo>
                  <a:lnTo>
                    <a:pt x="4096" y="700"/>
                  </a:lnTo>
                  <a:lnTo>
                    <a:pt x="4104" y="814"/>
                  </a:lnTo>
                  <a:lnTo>
                    <a:pt x="4108" y="930"/>
                  </a:lnTo>
                  <a:lnTo>
                    <a:pt x="4112" y="1046"/>
                  </a:lnTo>
                  <a:lnTo>
                    <a:pt x="4114" y="1162"/>
                  </a:lnTo>
                  <a:lnTo>
                    <a:pt x="4112" y="1276"/>
                  </a:lnTo>
                  <a:lnTo>
                    <a:pt x="4110" y="1392"/>
                  </a:lnTo>
                  <a:lnTo>
                    <a:pt x="4106" y="1508"/>
                  </a:lnTo>
                  <a:lnTo>
                    <a:pt x="4100" y="1622"/>
                  </a:lnTo>
                  <a:lnTo>
                    <a:pt x="4092" y="1738"/>
                  </a:lnTo>
                  <a:lnTo>
                    <a:pt x="4082" y="1854"/>
                  </a:lnTo>
                  <a:lnTo>
                    <a:pt x="4070" y="1970"/>
                  </a:lnTo>
                  <a:lnTo>
                    <a:pt x="4056" y="2086"/>
                  </a:lnTo>
                  <a:lnTo>
                    <a:pt x="4040" y="2202"/>
                  </a:lnTo>
                  <a:lnTo>
                    <a:pt x="4020" y="2320"/>
                  </a:lnTo>
                  <a:lnTo>
                    <a:pt x="4000" y="2436"/>
                  </a:lnTo>
                  <a:lnTo>
                    <a:pt x="3978" y="2554"/>
                  </a:lnTo>
                  <a:lnTo>
                    <a:pt x="3952" y="2672"/>
                  </a:lnTo>
                  <a:lnTo>
                    <a:pt x="3926" y="2790"/>
                  </a:lnTo>
                  <a:lnTo>
                    <a:pt x="3896" y="2908"/>
                  </a:lnTo>
                  <a:lnTo>
                    <a:pt x="3864" y="3028"/>
                  </a:lnTo>
                  <a:lnTo>
                    <a:pt x="3830" y="3148"/>
                  </a:lnTo>
                  <a:lnTo>
                    <a:pt x="3792" y="3268"/>
                  </a:lnTo>
                  <a:lnTo>
                    <a:pt x="3754" y="3388"/>
                  </a:lnTo>
                  <a:lnTo>
                    <a:pt x="3712" y="3510"/>
                  </a:lnTo>
                  <a:lnTo>
                    <a:pt x="3668" y="3632"/>
                  </a:lnTo>
                  <a:lnTo>
                    <a:pt x="3620" y="3756"/>
                  </a:lnTo>
                  <a:lnTo>
                    <a:pt x="0" y="3756"/>
                  </a:lnTo>
                  <a:close/>
                </a:path>
              </a:pathLst>
            </a:custGeom>
            <a:solidFill>
              <a:srgbClr val="009D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1" name="Freeform 30"/>
            <p:cNvSpPr>
              <a:spLocks/>
            </p:cNvSpPr>
            <p:nvPr userDrawn="1"/>
          </p:nvSpPr>
          <p:spPr bwMode="auto">
            <a:xfrm>
              <a:off x="2623" y="1731"/>
              <a:ext cx="107" cy="53"/>
            </a:xfrm>
            <a:custGeom>
              <a:avLst/>
              <a:gdLst/>
              <a:ahLst/>
              <a:cxnLst>
                <a:cxn ang="0">
                  <a:pos x="18" y="44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14" y="60"/>
                </a:cxn>
                <a:cxn ang="0">
                  <a:pos x="28" y="62"/>
                </a:cxn>
                <a:cxn ang="0">
                  <a:pos x="42" y="58"/>
                </a:cxn>
                <a:cxn ang="0">
                  <a:pos x="54" y="54"/>
                </a:cxn>
                <a:cxn ang="0">
                  <a:pos x="66" y="48"/>
                </a:cxn>
                <a:cxn ang="0">
                  <a:pos x="76" y="40"/>
                </a:cxn>
                <a:cxn ang="0">
                  <a:pos x="82" y="32"/>
                </a:cxn>
                <a:cxn ang="0">
                  <a:pos x="88" y="24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66" y="6"/>
                </a:cxn>
                <a:cxn ang="0">
                  <a:pos x="46" y="16"/>
                </a:cxn>
                <a:cxn ang="0">
                  <a:pos x="38" y="22"/>
                </a:cxn>
                <a:cxn ang="0">
                  <a:pos x="30" y="28"/>
                </a:cxn>
                <a:cxn ang="0">
                  <a:pos x="24" y="36"/>
                </a:cxn>
                <a:cxn ang="0">
                  <a:pos x="18" y="44"/>
                </a:cxn>
                <a:cxn ang="0">
                  <a:pos x="18" y="44"/>
                </a:cxn>
              </a:cxnLst>
              <a:rect l="0" t="0" r="r" b="b"/>
              <a:pathLst>
                <a:path w="88" h="62">
                  <a:moveTo>
                    <a:pt x="18" y="44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14" y="60"/>
                  </a:lnTo>
                  <a:lnTo>
                    <a:pt x="28" y="62"/>
                  </a:lnTo>
                  <a:lnTo>
                    <a:pt x="42" y="58"/>
                  </a:lnTo>
                  <a:lnTo>
                    <a:pt x="54" y="54"/>
                  </a:lnTo>
                  <a:lnTo>
                    <a:pt x="66" y="48"/>
                  </a:lnTo>
                  <a:lnTo>
                    <a:pt x="76" y="40"/>
                  </a:lnTo>
                  <a:lnTo>
                    <a:pt x="82" y="32"/>
                  </a:lnTo>
                  <a:lnTo>
                    <a:pt x="88" y="24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66" y="6"/>
                  </a:lnTo>
                  <a:lnTo>
                    <a:pt x="46" y="16"/>
                  </a:lnTo>
                  <a:lnTo>
                    <a:pt x="38" y="22"/>
                  </a:lnTo>
                  <a:lnTo>
                    <a:pt x="30" y="28"/>
                  </a:lnTo>
                  <a:lnTo>
                    <a:pt x="24" y="36"/>
                  </a:lnTo>
                  <a:lnTo>
                    <a:pt x="18" y="44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2" name="Freeform 31"/>
            <p:cNvSpPr>
              <a:spLocks/>
            </p:cNvSpPr>
            <p:nvPr userDrawn="1"/>
          </p:nvSpPr>
          <p:spPr bwMode="auto">
            <a:xfrm>
              <a:off x="2810" y="1891"/>
              <a:ext cx="80" cy="53"/>
            </a:xfrm>
            <a:custGeom>
              <a:avLst/>
              <a:gdLst/>
              <a:ahLst/>
              <a:cxnLst>
                <a:cxn ang="0">
                  <a:pos x="28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18"/>
                </a:cxn>
                <a:cxn ang="0">
                  <a:pos x="4" y="28"/>
                </a:cxn>
                <a:cxn ang="0">
                  <a:pos x="6" y="36"/>
                </a:cxn>
                <a:cxn ang="0">
                  <a:pos x="12" y="44"/>
                </a:cxn>
                <a:cxn ang="0">
                  <a:pos x="18" y="50"/>
                </a:cxn>
                <a:cxn ang="0">
                  <a:pos x="26" y="58"/>
                </a:cxn>
                <a:cxn ang="0">
                  <a:pos x="36" y="64"/>
                </a:cxn>
                <a:cxn ang="0">
                  <a:pos x="58" y="68"/>
                </a:cxn>
                <a:cxn ang="0">
                  <a:pos x="58" y="68"/>
                </a:cxn>
                <a:cxn ang="0">
                  <a:pos x="66" y="60"/>
                </a:cxn>
                <a:cxn ang="0">
                  <a:pos x="68" y="54"/>
                </a:cxn>
                <a:cxn ang="0">
                  <a:pos x="68" y="50"/>
                </a:cxn>
                <a:cxn ang="0">
                  <a:pos x="66" y="40"/>
                </a:cxn>
                <a:cxn ang="0">
                  <a:pos x="62" y="32"/>
                </a:cxn>
                <a:cxn ang="0">
                  <a:pos x="54" y="22"/>
                </a:cxn>
                <a:cxn ang="0">
                  <a:pos x="46" y="14"/>
                </a:cxn>
                <a:cxn ang="0">
                  <a:pos x="28" y="2"/>
                </a:cxn>
                <a:cxn ang="0">
                  <a:pos x="28" y="2"/>
                </a:cxn>
              </a:cxnLst>
              <a:rect l="0" t="0" r="r" b="b"/>
              <a:pathLst>
                <a:path w="68" h="68">
                  <a:moveTo>
                    <a:pt x="28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18"/>
                  </a:lnTo>
                  <a:lnTo>
                    <a:pt x="4" y="28"/>
                  </a:lnTo>
                  <a:lnTo>
                    <a:pt x="6" y="36"/>
                  </a:lnTo>
                  <a:lnTo>
                    <a:pt x="12" y="44"/>
                  </a:lnTo>
                  <a:lnTo>
                    <a:pt x="18" y="50"/>
                  </a:lnTo>
                  <a:lnTo>
                    <a:pt x="26" y="58"/>
                  </a:lnTo>
                  <a:lnTo>
                    <a:pt x="36" y="64"/>
                  </a:lnTo>
                  <a:lnTo>
                    <a:pt x="58" y="68"/>
                  </a:lnTo>
                  <a:lnTo>
                    <a:pt x="58" y="68"/>
                  </a:lnTo>
                  <a:lnTo>
                    <a:pt x="66" y="60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6" y="40"/>
                  </a:lnTo>
                  <a:lnTo>
                    <a:pt x="62" y="32"/>
                  </a:lnTo>
                  <a:lnTo>
                    <a:pt x="54" y="22"/>
                  </a:lnTo>
                  <a:lnTo>
                    <a:pt x="46" y="14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4" name="Freeform 32"/>
            <p:cNvSpPr>
              <a:spLocks/>
            </p:cNvSpPr>
            <p:nvPr userDrawn="1"/>
          </p:nvSpPr>
          <p:spPr bwMode="auto">
            <a:xfrm>
              <a:off x="2543" y="1225"/>
              <a:ext cx="80" cy="53"/>
            </a:xfrm>
            <a:custGeom>
              <a:avLst/>
              <a:gdLst/>
              <a:ahLst/>
              <a:cxnLst>
                <a:cxn ang="0">
                  <a:pos x="22" y="54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16" y="74"/>
                </a:cxn>
                <a:cxn ang="0">
                  <a:pos x="32" y="76"/>
                </a:cxn>
                <a:cxn ang="0">
                  <a:pos x="46" y="74"/>
                </a:cxn>
                <a:cxn ang="0">
                  <a:pos x="60" y="68"/>
                </a:cxn>
                <a:cxn ang="0">
                  <a:pos x="72" y="62"/>
                </a:cxn>
                <a:cxn ang="0">
                  <a:pos x="82" y="52"/>
                </a:cxn>
                <a:cxn ang="0">
                  <a:pos x="90" y="42"/>
                </a:cxn>
                <a:cxn ang="0">
                  <a:pos x="98" y="30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80" y="6"/>
                </a:cxn>
                <a:cxn ang="0">
                  <a:pos x="68" y="10"/>
                </a:cxn>
                <a:cxn ang="0">
                  <a:pos x="58" y="14"/>
                </a:cxn>
                <a:cxn ang="0">
                  <a:pos x="48" y="20"/>
                </a:cxn>
                <a:cxn ang="0">
                  <a:pos x="38" y="28"/>
                </a:cxn>
                <a:cxn ang="0">
                  <a:pos x="30" y="40"/>
                </a:cxn>
                <a:cxn ang="0">
                  <a:pos x="22" y="54"/>
                </a:cxn>
                <a:cxn ang="0">
                  <a:pos x="22" y="54"/>
                </a:cxn>
              </a:cxnLst>
              <a:rect l="0" t="0" r="r" b="b"/>
              <a:pathLst>
                <a:path w="106" h="76">
                  <a:moveTo>
                    <a:pt x="22" y="54"/>
                  </a:moveTo>
                  <a:lnTo>
                    <a:pt x="0" y="70"/>
                  </a:lnTo>
                  <a:lnTo>
                    <a:pt x="0" y="70"/>
                  </a:lnTo>
                  <a:lnTo>
                    <a:pt x="16" y="74"/>
                  </a:lnTo>
                  <a:lnTo>
                    <a:pt x="32" y="76"/>
                  </a:lnTo>
                  <a:lnTo>
                    <a:pt x="46" y="74"/>
                  </a:lnTo>
                  <a:lnTo>
                    <a:pt x="60" y="68"/>
                  </a:lnTo>
                  <a:lnTo>
                    <a:pt x="72" y="62"/>
                  </a:lnTo>
                  <a:lnTo>
                    <a:pt x="82" y="52"/>
                  </a:lnTo>
                  <a:lnTo>
                    <a:pt x="90" y="42"/>
                  </a:lnTo>
                  <a:lnTo>
                    <a:pt x="98" y="3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80" y="6"/>
                  </a:lnTo>
                  <a:lnTo>
                    <a:pt x="68" y="10"/>
                  </a:lnTo>
                  <a:lnTo>
                    <a:pt x="58" y="14"/>
                  </a:lnTo>
                  <a:lnTo>
                    <a:pt x="48" y="20"/>
                  </a:lnTo>
                  <a:lnTo>
                    <a:pt x="38" y="28"/>
                  </a:lnTo>
                  <a:lnTo>
                    <a:pt x="30" y="40"/>
                  </a:lnTo>
                  <a:lnTo>
                    <a:pt x="22" y="54"/>
                  </a:lnTo>
                  <a:lnTo>
                    <a:pt x="22" y="5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6" name="Freeform 33"/>
            <p:cNvSpPr>
              <a:spLocks/>
            </p:cNvSpPr>
            <p:nvPr userDrawn="1"/>
          </p:nvSpPr>
          <p:spPr bwMode="auto">
            <a:xfrm>
              <a:off x="2489" y="1385"/>
              <a:ext cx="80" cy="80"/>
            </a:xfrm>
            <a:custGeom>
              <a:avLst/>
              <a:gdLst/>
              <a:ahLst/>
              <a:cxnLst>
                <a:cxn ang="0">
                  <a:pos x="82" y="24"/>
                </a:cxn>
                <a:cxn ang="0">
                  <a:pos x="76" y="0"/>
                </a:cxn>
                <a:cxn ang="0">
                  <a:pos x="76" y="0"/>
                </a:cxn>
                <a:cxn ang="0">
                  <a:pos x="50" y="8"/>
                </a:cxn>
                <a:cxn ang="0">
                  <a:pos x="30" y="18"/>
                </a:cxn>
                <a:cxn ang="0">
                  <a:pos x="20" y="24"/>
                </a:cxn>
                <a:cxn ang="0">
                  <a:pos x="12" y="30"/>
                </a:cxn>
                <a:cxn ang="0">
                  <a:pos x="6" y="40"/>
                </a:cxn>
                <a:cxn ang="0">
                  <a:pos x="0" y="48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16" y="72"/>
                </a:cxn>
                <a:cxn ang="0">
                  <a:pos x="30" y="70"/>
                </a:cxn>
                <a:cxn ang="0">
                  <a:pos x="42" y="66"/>
                </a:cxn>
                <a:cxn ang="0">
                  <a:pos x="52" y="60"/>
                </a:cxn>
                <a:cxn ang="0">
                  <a:pos x="62" y="52"/>
                </a:cxn>
                <a:cxn ang="0">
                  <a:pos x="70" y="42"/>
                </a:cxn>
                <a:cxn ang="0">
                  <a:pos x="82" y="24"/>
                </a:cxn>
                <a:cxn ang="0">
                  <a:pos x="82" y="24"/>
                </a:cxn>
              </a:cxnLst>
              <a:rect l="0" t="0" r="r" b="b"/>
              <a:pathLst>
                <a:path w="82" h="72">
                  <a:moveTo>
                    <a:pt x="82" y="24"/>
                  </a:moveTo>
                  <a:lnTo>
                    <a:pt x="76" y="0"/>
                  </a:lnTo>
                  <a:lnTo>
                    <a:pt x="76" y="0"/>
                  </a:lnTo>
                  <a:lnTo>
                    <a:pt x="50" y="8"/>
                  </a:lnTo>
                  <a:lnTo>
                    <a:pt x="30" y="18"/>
                  </a:lnTo>
                  <a:lnTo>
                    <a:pt x="20" y="24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0" y="4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16" y="72"/>
                  </a:lnTo>
                  <a:lnTo>
                    <a:pt x="30" y="70"/>
                  </a:lnTo>
                  <a:lnTo>
                    <a:pt x="42" y="66"/>
                  </a:lnTo>
                  <a:lnTo>
                    <a:pt x="52" y="60"/>
                  </a:lnTo>
                  <a:lnTo>
                    <a:pt x="62" y="52"/>
                  </a:lnTo>
                  <a:lnTo>
                    <a:pt x="70" y="42"/>
                  </a:lnTo>
                  <a:lnTo>
                    <a:pt x="82" y="24"/>
                  </a:lnTo>
                  <a:lnTo>
                    <a:pt x="82" y="2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7" name="Freeform 34"/>
            <p:cNvSpPr>
              <a:spLocks/>
            </p:cNvSpPr>
            <p:nvPr userDrawn="1"/>
          </p:nvSpPr>
          <p:spPr bwMode="auto">
            <a:xfrm>
              <a:off x="2436" y="1598"/>
              <a:ext cx="107" cy="5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4" y="58"/>
                </a:cxn>
                <a:cxn ang="0">
                  <a:pos x="14" y="58"/>
                </a:cxn>
                <a:cxn ang="0">
                  <a:pos x="30" y="62"/>
                </a:cxn>
                <a:cxn ang="0">
                  <a:pos x="44" y="60"/>
                </a:cxn>
                <a:cxn ang="0">
                  <a:pos x="54" y="56"/>
                </a:cxn>
                <a:cxn ang="0">
                  <a:pos x="60" y="50"/>
                </a:cxn>
                <a:cxn ang="0">
                  <a:pos x="66" y="42"/>
                </a:cxn>
                <a:cxn ang="0">
                  <a:pos x="70" y="34"/>
                </a:cxn>
                <a:cxn ang="0">
                  <a:pos x="78" y="18"/>
                </a:cxn>
                <a:cxn ang="0">
                  <a:pos x="98" y="2"/>
                </a:cxn>
                <a:cxn ang="0">
                  <a:pos x="98" y="2"/>
                </a:cxn>
                <a:cxn ang="0">
                  <a:pos x="80" y="0"/>
                </a:cxn>
                <a:cxn ang="0">
                  <a:pos x="64" y="2"/>
                </a:cxn>
                <a:cxn ang="0">
                  <a:pos x="50" y="6"/>
                </a:cxn>
                <a:cxn ang="0">
                  <a:pos x="36" y="14"/>
                </a:cxn>
                <a:cxn ang="0">
                  <a:pos x="24" y="22"/>
                </a:cxn>
                <a:cxn ang="0">
                  <a:pos x="14" y="30"/>
                </a:cxn>
                <a:cxn ang="0">
                  <a:pos x="6" y="4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98" h="62">
                  <a:moveTo>
                    <a:pt x="0" y="50"/>
                  </a:moveTo>
                  <a:lnTo>
                    <a:pt x="14" y="58"/>
                  </a:lnTo>
                  <a:lnTo>
                    <a:pt x="14" y="58"/>
                  </a:lnTo>
                  <a:lnTo>
                    <a:pt x="30" y="62"/>
                  </a:lnTo>
                  <a:lnTo>
                    <a:pt x="44" y="60"/>
                  </a:lnTo>
                  <a:lnTo>
                    <a:pt x="54" y="56"/>
                  </a:lnTo>
                  <a:lnTo>
                    <a:pt x="60" y="50"/>
                  </a:lnTo>
                  <a:lnTo>
                    <a:pt x="66" y="42"/>
                  </a:lnTo>
                  <a:lnTo>
                    <a:pt x="70" y="34"/>
                  </a:lnTo>
                  <a:lnTo>
                    <a:pt x="78" y="18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80" y="0"/>
                  </a:lnTo>
                  <a:lnTo>
                    <a:pt x="64" y="2"/>
                  </a:lnTo>
                  <a:lnTo>
                    <a:pt x="50" y="6"/>
                  </a:lnTo>
                  <a:lnTo>
                    <a:pt x="36" y="14"/>
                  </a:lnTo>
                  <a:lnTo>
                    <a:pt x="24" y="22"/>
                  </a:lnTo>
                  <a:lnTo>
                    <a:pt x="14" y="30"/>
                  </a:lnTo>
                  <a:lnTo>
                    <a:pt x="6" y="4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8" name="Freeform 35"/>
            <p:cNvSpPr>
              <a:spLocks/>
            </p:cNvSpPr>
            <p:nvPr userDrawn="1"/>
          </p:nvSpPr>
          <p:spPr bwMode="auto">
            <a:xfrm>
              <a:off x="2730" y="932"/>
              <a:ext cx="80" cy="53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14"/>
                </a:cxn>
                <a:cxn ang="0">
                  <a:pos x="4" y="20"/>
                </a:cxn>
                <a:cxn ang="0">
                  <a:pos x="14" y="32"/>
                </a:cxn>
                <a:cxn ang="0">
                  <a:pos x="26" y="42"/>
                </a:cxn>
                <a:cxn ang="0">
                  <a:pos x="42" y="50"/>
                </a:cxn>
                <a:cxn ang="0">
                  <a:pos x="58" y="56"/>
                </a:cxn>
                <a:cxn ang="0">
                  <a:pos x="72" y="58"/>
                </a:cxn>
                <a:cxn ang="0">
                  <a:pos x="78" y="58"/>
                </a:cxn>
                <a:cxn ang="0">
                  <a:pos x="84" y="56"/>
                </a:cxn>
                <a:cxn ang="0">
                  <a:pos x="90" y="54"/>
                </a:cxn>
                <a:cxn ang="0">
                  <a:pos x="94" y="50"/>
                </a:cxn>
                <a:cxn ang="0">
                  <a:pos x="96" y="20"/>
                </a:cxn>
                <a:cxn ang="0">
                  <a:pos x="96" y="20"/>
                </a:cxn>
                <a:cxn ang="0">
                  <a:pos x="78" y="10"/>
                </a:cxn>
                <a:cxn ang="0">
                  <a:pos x="60" y="4"/>
                </a:cxn>
                <a:cxn ang="0">
                  <a:pos x="40" y="0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96" h="58">
                  <a:moveTo>
                    <a:pt x="18" y="0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2" y="14"/>
                  </a:lnTo>
                  <a:lnTo>
                    <a:pt x="4" y="20"/>
                  </a:lnTo>
                  <a:lnTo>
                    <a:pt x="14" y="32"/>
                  </a:lnTo>
                  <a:lnTo>
                    <a:pt x="26" y="42"/>
                  </a:lnTo>
                  <a:lnTo>
                    <a:pt x="42" y="50"/>
                  </a:lnTo>
                  <a:lnTo>
                    <a:pt x="58" y="56"/>
                  </a:lnTo>
                  <a:lnTo>
                    <a:pt x="72" y="58"/>
                  </a:lnTo>
                  <a:lnTo>
                    <a:pt x="78" y="58"/>
                  </a:lnTo>
                  <a:lnTo>
                    <a:pt x="84" y="56"/>
                  </a:lnTo>
                  <a:lnTo>
                    <a:pt x="90" y="54"/>
                  </a:lnTo>
                  <a:lnTo>
                    <a:pt x="94" y="50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78" y="10"/>
                  </a:lnTo>
                  <a:lnTo>
                    <a:pt x="60" y="4"/>
                  </a:lnTo>
                  <a:lnTo>
                    <a:pt x="40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9" name="Freeform 52"/>
            <p:cNvSpPr>
              <a:spLocks/>
            </p:cNvSpPr>
            <p:nvPr userDrawn="1"/>
          </p:nvSpPr>
          <p:spPr bwMode="auto">
            <a:xfrm>
              <a:off x="2943" y="852"/>
              <a:ext cx="80" cy="107"/>
            </a:xfrm>
            <a:custGeom>
              <a:avLst/>
              <a:gdLst/>
              <a:ahLst/>
              <a:cxnLst>
                <a:cxn ang="0">
                  <a:pos x="42" y="8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6" y="16"/>
                </a:cxn>
                <a:cxn ang="0">
                  <a:pos x="2" y="22"/>
                </a:cxn>
                <a:cxn ang="0">
                  <a:pos x="0" y="30"/>
                </a:cxn>
                <a:cxn ang="0">
                  <a:pos x="0" y="40"/>
                </a:cxn>
                <a:cxn ang="0">
                  <a:pos x="0" y="50"/>
                </a:cxn>
                <a:cxn ang="0">
                  <a:pos x="4" y="60"/>
                </a:cxn>
                <a:cxn ang="0">
                  <a:pos x="8" y="72"/>
                </a:cxn>
                <a:cxn ang="0">
                  <a:pos x="22" y="102"/>
                </a:cxn>
                <a:cxn ang="0">
                  <a:pos x="22" y="102"/>
                </a:cxn>
                <a:cxn ang="0">
                  <a:pos x="44" y="78"/>
                </a:cxn>
                <a:cxn ang="0">
                  <a:pos x="54" y="66"/>
                </a:cxn>
                <a:cxn ang="0">
                  <a:pos x="60" y="54"/>
                </a:cxn>
                <a:cxn ang="0">
                  <a:pos x="64" y="44"/>
                </a:cxn>
                <a:cxn ang="0">
                  <a:pos x="64" y="38"/>
                </a:cxn>
                <a:cxn ang="0">
                  <a:pos x="62" y="32"/>
                </a:cxn>
                <a:cxn ang="0">
                  <a:pos x="60" y="26"/>
                </a:cxn>
                <a:cxn ang="0">
                  <a:pos x="56" y="20"/>
                </a:cxn>
                <a:cxn ang="0">
                  <a:pos x="42" y="8"/>
                </a:cxn>
                <a:cxn ang="0">
                  <a:pos x="42" y="8"/>
                </a:cxn>
              </a:cxnLst>
              <a:rect l="0" t="0" r="r" b="b"/>
              <a:pathLst>
                <a:path w="64" h="102">
                  <a:moveTo>
                    <a:pt x="42" y="8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4" y="60"/>
                  </a:lnTo>
                  <a:lnTo>
                    <a:pt x="8" y="72"/>
                  </a:lnTo>
                  <a:lnTo>
                    <a:pt x="22" y="102"/>
                  </a:lnTo>
                  <a:lnTo>
                    <a:pt x="22" y="102"/>
                  </a:lnTo>
                  <a:lnTo>
                    <a:pt x="44" y="78"/>
                  </a:lnTo>
                  <a:lnTo>
                    <a:pt x="54" y="66"/>
                  </a:lnTo>
                  <a:lnTo>
                    <a:pt x="60" y="54"/>
                  </a:lnTo>
                  <a:lnTo>
                    <a:pt x="64" y="44"/>
                  </a:lnTo>
                  <a:lnTo>
                    <a:pt x="64" y="38"/>
                  </a:lnTo>
                  <a:lnTo>
                    <a:pt x="62" y="32"/>
                  </a:lnTo>
                  <a:lnTo>
                    <a:pt x="60" y="26"/>
                  </a:lnTo>
                  <a:lnTo>
                    <a:pt x="56" y="20"/>
                  </a:lnTo>
                  <a:lnTo>
                    <a:pt x="42" y="8"/>
                  </a:lnTo>
                  <a:lnTo>
                    <a:pt x="42" y="8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0" name="Freeform 53"/>
            <p:cNvSpPr>
              <a:spLocks noEditPoints="1"/>
            </p:cNvSpPr>
            <p:nvPr userDrawn="1"/>
          </p:nvSpPr>
          <p:spPr bwMode="auto">
            <a:xfrm>
              <a:off x="3184" y="666"/>
              <a:ext cx="748" cy="1971"/>
            </a:xfrm>
            <a:custGeom>
              <a:avLst/>
              <a:gdLst/>
              <a:ahLst/>
              <a:cxnLst>
                <a:cxn ang="0">
                  <a:pos x="636" y="774"/>
                </a:cxn>
                <a:cxn ang="0">
                  <a:pos x="688" y="690"/>
                </a:cxn>
                <a:cxn ang="0">
                  <a:pos x="686" y="488"/>
                </a:cxn>
                <a:cxn ang="0">
                  <a:pos x="694" y="430"/>
                </a:cxn>
                <a:cxn ang="0">
                  <a:pos x="694" y="376"/>
                </a:cxn>
                <a:cxn ang="0">
                  <a:pos x="676" y="320"/>
                </a:cxn>
                <a:cxn ang="0">
                  <a:pos x="646" y="280"/>
                </a:cxn>
                <a:cxn ang="0">
                  <a:pos x="648" y="238"/>
                </a:cxn>
                <a:cxn ang="0">
                  <a:pos x="610" y="226"/>
                </a:cxn>
                <a:cxn ang="0">
                  <a:pos x="580" y="190"/>
                </a:cxn>
                <a:cxn ang="0">
                  <a:pos x="568" y="180"/>
                </a:cxn>
                <a:cxn ang="0">
                  <a:pos x="526" y="182"/>
                </a:cxn>
                <a:cxn ang="0">
                  <a:pos x="518" y="138"/>
                </a:cxn>
                <a:cxn ang="0">
                  <a:pos x="472" y="156"/>
                </a:cxn>
                <a:cxn ang="0">
                  <a:pos x="474" y="116"/>
                </a:cxn>
                <a:cxn ang="0">
                  <a:pos x="432" y="120"/>
                </a:cxn>
                <a:cxn ang="0">
                  <a:pos x="388" y="132"/>
                </a:cxn>
                <a:cxn ang="0">
                  <a:pos x="388" y="80"/>
                </a:cxn>
                <a:cxn ang="0">
                  <a:pos x="376" y="68"/>
                </a:cxn>
                <a:cxn ang="0">
                  <a:pos x="346" y="44"/>
                </a:cxn>
                <a:cxn ang="0">
                  <a:pos x="314" y="88"/>
                </a:cxn>
                <a:cxn ang="0">
                  <a:pos x="306" y="64"/>
                </a:cxn>
                <a:cxn ang="0">
                  <a:pos x="330" y="46"/>
                </a:cxn>
                <a:cxn ang="0">
                  <a:pos x="256" y="122"/>
                </a:cxn>
                <a:cxn ang="0">
                  <a:pos x="236" y="92"/>
                </a:cxn>
                <a:cxn ang="0">
                  <a:pos x="290" y="18"/>
                </a:cxn>
                <a:cxn ang="0">
                  <a:pos x="218" y="62"/>
                </a:cxn>
                <a:cxn ang="0">
                  <a:pos x="214" y="90"/>
                </a:cxn>
                <a:cxn ang="0">
                  <a:pos x="208" y="60"/>
                </a:cxn>
                <a:cxn ang="0">
                  <a:pos x="212" y="8"/>
                </a:cxn>
                <a:cxn ang="0">
                  <a:pos x="184" y="40"/>
                </a:cxn>
                <a:cxn ang="0">
                  <a:pos x="162" y="0"/>
                </a:cxn>
                <a:cxn ang="0">
                  <a:pos x="156" y="94"/>
                </a:cxn>
                <a:cxn ang="0">
                  <a:pos x="138" y="12"/>
                </a:cxn>
                <a:cxn ang="0">
                  <a:pos x="84" y="74"/>
                </a:cxn>
                <a:cxn ang="0">
                  <a:pos x="62" y="98"/>
                </a:cxn>
                <a:cxn ang="0">
                  <a:pos x="54" y="20"/>
                </a:cxn>
                <a:cxn ang="0">
                  <a:pos x="86" y="738"/>
                </a:cxn>
                <a:cxn ang="0">
                  <a:pos x="38" y="1700"/>
                </a:cxn>
                <a:cxn ang="0">
                  <a:pos x="176" y="1954"/>
                </a:cxn>
                <a:cxn ang="0">
                  <a:pos x="576" y="1976"/>
                </a:cxn>
                <a:cxn ang="0">
                  <a:pos x="656" y="1938"/>
                </a:cxn>
                <a:cxn ang="0">
                  <a:pos x="472" y="1910"/>
                </a:cxn>
                <a:cxn ang="0">
                  <a:pos x="368" y="1874"/>
                </a:cxn>
                <a:cxn ang="0">
                  <a:pos x="266" y="1722"/>
                </a:cxn>
                <a:cxn ang="0">
                  <a:pos x="260" y="1568"/>
                </a:cxn>
                <a:cxn ang="0">
                  <a:pos x="304" y="1496"/>
                </a:cxn>
                <a:cxn ang="0">
                  <a:pos x="552" y="1494"/>
                </a:cxn>
                <a:cxn ang="0">
                  <a:pos x="682" y="1452"/>
                </a:cxn>
                <a:cxn ang="0">
                  <a:pos x="654" y="1352"/>
                </a:cxn>
                <a:cxn ang="0">
                  <a:pos x="692" y="1264"/>
                </a:cxn>
                <a:cxn ang="0">
                  <a:pos x="610" y="1220"/>
                </a:cxn>
                <a:cxn ang="0">
                  <a:pos x="694" y="1188"/>
                </a:cxn>
                <a:cxn ang="0">
                  <a:pos x="698" y="1124"/>
                </a:cxn>
                <a:cxn ang="0">
                  <a:pos x="714" y="1052"/>
                </a:cxn>
                <a:cxn ang="0">
                  <a:pos x="772" y="1002"/>
                </a:cxn>
                <a:cxn ang="0">
                  <a:pos x="492" y="850"/>
                </a:cxn>
                <a:cxn ang="0">
                  <a:pos x="362" y="826"/>
                </a:cxn>
                <a:cxn ang="0">
                  <a:pos x="424" y="782"/>
                </a:cxn>
                <a:cxn ang="0">
                  <a:pos x="532" y="794"/>
                </a:cxn>
                <a:cxn ang="0">
                  <a:pos x="516" y="846"/>
                </a:cxn>
              </a:cxnLst>
              <a:rect l="0" t="0" r="r" b="b"/>
              <a:pathLst>
                <a:path w="772" h="1976">
                  <a:moveTo>
                    <a:pt x="696" y="886"/>
                  </a:moveTo>
                  <a:lnTo>
                    <a:pt x="696" y="886"/>
                  </a:lnTo>
                  <a:lnTo>
                    <a:pt x="670" y="852"/>
                  </a:lnTo>
                  <a:lnTo>
                    <a:pt x="656" y="834"/>
                  </a:lnTo>
                  <a:lnTo>
                    <a:pt x="646" y="814"/>
                  </a:lnTo>
                  <a:lnTo>
                    <a:pt x="638" y="794"/>
                  </a:lnTo>
                  <a:lnTo>
                    <a:pt x="636" y="784"/>
                  </a:lnTo>
                  <a:lnTo>
                    <a:pt x="636" y="774"/>
                  </a:lnTo>
                  <a:lnTo>
                    <a:pt x="638" y="764"/>
                  </a:lnTo>
                  <a:lnTo>
                    <a:pt x="642" y="754"/>
                  </a:lnTo>
                  <a:lnTo>
                    <a:pt x="646" y="744"/>
                  </a:lnTo>
                  <a:lnTo>
                    <a:pt x="654" y="734"/>
                  </a:lnTo>
                  <a:lnTo>
                    <a:pt x="654" y="734"/>
                  </a:lnTo>
                  <a:lnTo>
                    <a:pt x="670" y="720"/>
                  </a:lnTo>
                  <a:lnTo>
                    <a:pt x="680" y="706"/>
                  </a:lnTo>
                  <a:lnTo>
                    <a:pt x="688" y="690"/>
                  </a:lnTo>
                  <a:lnTo>
                    <a:pt x="690" y="672"/>
                  </a:lnTo>
                  <a:lnTo>
                    <a:pt x="690" y="672"/>
                  </a:lnTo>
                  <a:lnTo>
                    <a:pt x="696" y="612"/>
                  </a:lnTo>
                  <a:lnTo>
                    <a:pt x="696" y="566"/>
                  </a:lnTo>
                  <a:lnTo>
                    <a:pt x="692" y="526"/>
                  </a:lnTo>
                  <a:lnTo>
                    <a:pt x="684" y="490"/>
                  </a:lnTo>
                  <a:lnTo>
                    <a:pt x="684" y="490"/>
                  </a:lnTo>
                  <a:lnTo>
                    <a:pt x="686" y="488"/>
                  </a:lnTo>
                  <a:lnTo>
                    <a:pt x="690" y="486"/>
                  </a:lnTo>
                  <a:lnTo>
                    <a:pt x="694" y="482"/>
                  </a:lnTo>
                  <a:lnTo>
                    <a:pt x="698" y="474"/>
                  </a:lnTo>
                  <a:lnTo>
                    <a:pt x="698" y="474"/>
                  </a:lnTo>
                  <a:lnTo>
                    <a:pt x="700" y="458"/>
                  </a:lnTo>
                  <a:lnTo>
                    <a:pt x="700" y="446"/>
                  </a:lnTo>
                  <a:lnTo>
                    <a:pt x="698" y="438"/>
                  </a:lnTo>
                  <a:lnTo>
                    <a:pt x="694" y="430"/>
                  </a:lnTo>
                  <a:lnTo>
                    <a:pt x="690" y="426"/>
                  </a:lnTo>
                  <a:lnTo>
                    <a:pt x="686" y="422"/>
                  </a:lnTo>
                  <a:lnTo>
                    <a:pt x="684" y="420"/>
                  </a:lnTo>
                  <a:lnTo>
                    <a:pt x="684" y="420"/>
                  </a:lnTo>
                  <a:lnTo>
                    <a:pt x="690" y="412"/>
                  </a:lnTo>
                  <a:lnTo>
                    <a:pt x="694" y="402"/>
                  </a:lnTo>
                  <a:lnTo>
                    <a:pt x="696" y="388"/>
                  </a:lnTo>
                  <a:lnTo>
                    <a:pt x="694" y="376"/>
                  </a:lnTo>
                  <a:lnTo>
                    <a:pt x="692" y="362"/>
                  </a:lnTo>
                  <a:lnTo>
                    <a:pt x="688" y="352"/>
                  </a:lnTo>
                  <a:lnTo>
                    <a:pt x="680" y="344"/>
                  </a:lnTo>
                  <a:lnTo>
                    <a:pt x="676" y="342"/>
                  </a:lnTo>
                  <a:lnTo>
                    <a:pt x="670" y="342"/>
                  </a:lnTo>
                  <a:lnTo>
                    <a:pt x="670" y="342"/>
                  </a:lnTo>
                  <a:lnTo>
                    <a:pt x="674" y="332"/>
                  </a:lnTo>
                  <a:lnTo>
                    <a:pt x="676" y="320"/>
                  </a:lnTo>
                  <a:lnTo>
                    <a:pt x="676" y="308"/>
                  </a:lnTo>
                  <a:lnTo>
                    <a:pt x="674" y="298"/>
                  </a:lnTo>
                  <a:lnTo>
                    <a:pt x="668" y="290"/>
                  </a:lnTo>
                  <a:lnTo>
                    <a:pt x="662" y="282"/>
                  </a:lnTo>
                  <a:lnTo>
                    <a:pt x="654" y="280"/>
                  </a:lnTo>
                  <a:lnTo>
                    <a:pt x="642" y="280"/>
                  </a:lnTo>
                  <a:lnTo>
                    <a:pt x="642" y="280"/>
                  </a:lnTo>
                  <a:lnTo>
                    <a:pt x="646" y="280"/>
                  </a:lnTo>
                  <a:lnTo>
                    <a:pt x="650" y="274"/>
                  </a:lnTo>
                  <a:lnTo>
                    <a:pt x="654" y="266"/>
                  </a:lnTo>
                  <a:lnTo>
                    <a:pt x="656" y="260"/>
                  </a:lnTo>
                  <a:lnTo>
                    <a:pt x="656" y="254"/>
                  </a:lnTo>
                  <a:lnTo>
                    <a:pt x="656" y="254"/>
                  </a:lnTo>
                  <a:lnTo>
                    <a:pt x="654" y="246"/>
                  </a:lnTo>
                  <a:lnTo>
                    <a:pt x="652" y="242"/>
                  </a:lnTo>
                  <a:lnTo>
                    <a:pt x="648" y="238"/>
                  </a:lnTo>
                  <a:lnTo>
                    <a:pt x="644" y="236"/>
                  </a:lnTo>
                  <a:lnTo>
                    <a:pt x="636" y="234"/>
                  </a:lnTo>
                  <a:lnTo>
                    <a:pt x="626" y="234"/>
                  </a:lnTo>
                  <a:lnTo>
                    <a:pt x="618" y="236"/>
                  </a:lnTo>
                  <a:lnTo>
                    <a:pt x="610" y="236"/>
                  </a:lnTo>
                  <a:lnTo>
                    <a:pt x="608" y="236"/>
                  </a:lnTo>
                  <a:lnTo>
                    <a:pt x="608" y="234"/>
                  </a:lnTo>
                  <a:lnTo>
                    <a:pt x="610" y="226"/>
                  </a:lnTo>
                  <a:lnTo>
                    <a:pt x="610" y="226"/>
                  </a:lnTo>
                  <a:lnTo>
                    <a:pt x="612" y="220"/>
                  </a:lnTo>
                  <a:lnTo>
                    <a:pt x="610" y="212"/>
                  </a:lnTo>
                  <a:lnTo>
                    <a:pt x="604" y="204"/>
                  </a:lnTo>
                  <a:lnTo>
                    <a:pt x="598" y="196"/>
                  </a:lnTo>
                  <a:lnTo>
                    <a:pt x="592" y="190"/>
                  </a:lnTo>
                  <a:lnTo>
                    <a:pt x="584" y="188"/>
                  </a:lnTo>
                  <a:lnTo>
                    <a:pt x="580" y="190"/>
                  </a:lnTo>
                  <a:lnTo>
                    <a:pt x="576" y="192"/>
                  </a:lnTo>
                  <a:lnTo>
                    <a:pt x="574" y="196"/>
                  </a:lnTo>
                  <a:lnTo>
                    <a:pt x="570" y="202"/>
                  </a:lnTo>
                  <a:lnTo>
                    <a:pt x="570" y="202"/>
                  </a:lnTo>
                  <a:lnTo>
                    <a:pt x="568" y="200"/>
                  </a:lnTo>
                  <a:lnTo>
                    <a:pt x="566" y="194"/>
                  </a:lnTo>
                  <a:lnTo>
                    <a:pt x="568" y="184"/>
                  </a:lnTo>
                  <a:lnTo>
                    <a:pt x="568" y="180"/>
                  </a:lnTo>
                  <a:lnTo>
                    <a:pt x="566" y="174"/>
                  </a:lnTo>
                  <a:lnTo>
                    <a:pt x="564" y="170"/>
                  </a:lnTo>
                  <a:lnTo>
                    <a:pt x="560" y="166"/>
                  </a:lnTo>
                  <a:lnTo>
                    <a:pt x="560" y="166"/>
                  </a:lnTo>
                  <a:lnTo>
                    <a:pt x="552" y="168"/>
                  </a:lnTo>
                  <a:lnTo>
                    <a:pt x="544" y="172"/>
                  </a:lnTo>
                  <a:lnTo>
                    <a:pt x="526" y="182"/>
                  </a:lnTo>
                  <a:lnTo>
                    <a:pt x="526" y="182"/>
                  </a:lnTo>
                  <a:lnTo>
                    <a:pt x="526" y="176"/>
                  </a:lnTo>
                  <a:lnTo>
                    <a:pt x="526" y="172"/>
                  </a:lnTo>
                  <a:lnTo>
                    <a:pt x="528" y="162"/>
                  </a:lnTo>
                  <a:lnTo>
                    <a:pt x="528" y="158"/>
                  </a:lnTo>
                  <a:lnTo>
                    <a:pt x="528" y="152"/>
                  </a:lnTo>
                  <a:lnTo>
                    <a:pt x="524" y="146"/>
                  </a:lnTo>
                  <a:lnTo>
                    <a:pt x="518" y="138"/>
                  </a:lnTo>
                  <a:lnTo>
                    <a:pt x="518" y="138"/>
                  </a:lnTo>
                  <a:lnTo>
                    <a:pt x="510" y="134"/>
                  </a:lnTo>
                  <a:lnTo>
                    <a:pt x="502" y="132"/>
                  </a:lnTo>
                  <a:lnTo>
                    <a:pt x="498" y="134"/>
                  </a:lnTo>
                  <a:lnTo>
                    <a:pt x="492" y="136"/>
                  </a:lnTo>
                  <a:lnTo>
                    <a:pt x="484" y="146"/>
                  </a:lnTo>
                  <a:lnTo>
                    <a:pt x="478" y="152"/>
                  </a:lnTo>
                  <a:lnTo>
                    <a:pt x="472" y="156"/>
                  </a:lnTo>
                  <a:lnTo>
                    <a:pt x="472" y="156"/>
                  </a:lnTo>
                  <a:lnTo>
                    <a:pt x="466" y="154"/>
                  </a:lnTo>
                  <a:lnTo>
                    <a:pt x="464" y="150"/>
                  </a:lnTo>
                  <a:lnTo>
                    <a:pt x="464" y="148"/>
                  </a:lnTo>
                  <a:lnTo>
                    <a:pt x="474" y="136"/>
                  </a:lnTo>
                  <a:lnTo>
                    <a:pt x="478" y="128"/>
                  </a:lnTo>
                  <a:lnTo>
                    <a:pt x="478" y="124"/>
                  </a:lnTo>
                  <a:lnTo>
                    <a:pt x="476" y="120"/>
                  </a:lnTo>
                  <a:lnTo>
                    <a:pt x="474" y="116"/>
                  </a:lnTo>
                  <a:lnTo>
                    <a:pt x="468" y="110"/>
                  </a:lnTo>
                  <a:lnTo>
                    <a:pt x="460" y="106"/>
                  </a:lnTo>
                  <a:lnTo>
                    <a:pt x="448" y="100"/>
                  </a:lnTo>
                  <a:lnTo>
                    <a:pt x="448" y="100"/>
                  </a:lnTo>
                  <a:lnTo>
                    <a:pt x="442" y="112"/>
                  </a:lnTo>
                  <a:lnTo>
                    <a:pt x="438" y="120"/>
                  </a:lnTo>
                  <a:lnTo>
                    <a:pt x="434" y="122"/>
                  </a:lnTo>
                  <a:lnTo>
                    <a:pt x="432" y="120"/>
                  </a:lnTo>
                  <a:lnTo>
                    <a:pt x="428" y="112"/>
                  </a:lnTo>
                  <a:lnTo>
                    <a:pt x="426" y="108"/>
                  </a:lnTo>
                  <a:lnTo>
                    <a:pt x="424" y="106"/>
                  </a:lnTo>
                  <a:lnTo>
                    <a:pt x="424" y="106"/>
                  </a:lnTo>
                  <a:lnTo>
                    <a:pt x="422" y="104"/>
                  </a:lnTo>
                  <a:lnTo>
                    <a:pt x="418" y="106"/>
                  </a:lnTo>
                  <a:lnTo>
                    <a:pt x="412" y="110"/>
                  </a:lnTo>
                  <a:lnTo>
                    <a:pt x="388" y="132"/>
                  </a:lnTo>
                  <a:lnTo>
                    <a:pt x="388" y="132"/>
                  </a:lnTo>
                  <a:lnTo>
                    <a:pt x="398" y="112"/>
                  </a:lnTo>
                  <a:lnTo>
                    <a:pt x="404" y="92"/>
                  </a:lnTo>
                  <a:lnTo>
                    <a:pt x="406" y="84"/>
                  </a:lnTo>
                  <a:lnTo>
                    <a:pt x="404" y="80"/>
                  </a:lnTo>
                  <a:lnTo>
                    <a:pt x="398" y="78"/>
                  </a:lnTo>
                  <a:lnTo>
                    <a:pt x="388" y="80"/>
                  </a:lnTo>
                  <a:lnTo>
                    <a:pt x="388" y="80"/>
                  </a:lnTo>
                  <a:lnTo>
                    <a:pt x="376" y="84"/>
                  </a:lnTo>
                  <a:lnTo>
                    <a:pt x="368" y="86"/>
                  </a:lnTo>
                  <a:lnTo>
                    <a:pt x="366" y="86"/>
                  </a:lnTo>
                  <a:lnTo>
                    <a:pt x="364" y="84"/>
                  </a:lnTo>
                  <a:lnTo>
                    <a:pt x="368" y="76"/>
                  </a:lnTo>
                  <a:lnTo>
                    <a:pt x="370" y="72"/>
                  </a:lnTo>
                  <a:lnTo>
                    <a:pt x="370" y="72"/>
                  </a:lnTo>
                  <a:lnTo>
                    <a:pt x="376" y="68"/>
                  </a:lnTo>
                  <a:lnTo>
                    <a:pt x="380" y="64"/>
                  </a:lnTo>
                  <a:lnTo>
                    <a:pt x="380" y="62"/>
                  </a:lnTo>
                  <a:lnTo>
                    <a:pt x="380" y="58"/>
                  </a:lnTo>
                  <a:lnTo>
                    <a:pt x="376" y="50"/>
                  </a:lnTo>
                  <a:lnTo>
                    <a:pt x="368" y="44"/>
                  </a:lnTo>
                  <a:lnTo>
                    <a:pt x="358" y="42"/>
                  </a:lnTo>
                  <a:lnTo>
                    <a:pt x="350" y="42"/>
                  </a:lnTo>
                  <a:lnTo>
                    <a:pt x="346" y="44"/>
                  </a:lnTo>
                  <a:lnTo>
                    <a:pt x="344" y="46"/>
                  </a:lnTo>
                  <a:lnTo>
                    <a:pt x="342" y="52"/>
                  </a:lnTo>
                  <a:lnTo>
                    <a:pt x="342" y="58"/>
                  </a:lnTo>
                  <a:lnTo>
                    <a:pt x="342" y="58"/>
                  </a:lnTo>
                  <a:lnTo>
                    <a:pt x="340" y="68"/>
                  </a:lnTo>
                  <a:lnTo>
                    <a:pt x="332" y="76"/>
                  </a:lnTo>
                  <a:lnTo>
                    <a:pt x="324" y="84"/>
                  </a:lnTo>
                  <a:lnTo>
                    <a:pt x="314" y="88"/>
                  </a:lnTo>
                  <a:lnTo>
                    <a:pt x="306" y="90"/>
                  </a:lnTo>
                  <a:lnTo>
                    <a:pt x="300" y="90"/>
                  </a:lnTo>
                  <a:lnTo>
                    <a:pt x="298" y="88"/>
                  </a:lnTo>
                  <a:lnTo>
                    <a:pt x="298" y="84"/>
                  </a:lnTo>
                  <a:lnTo>
                    <a:pt x="300" y="76"/>
                  </a:lnTo>
                  <a:lnTo>
                    <a:pt x="300" y="76"/>
                  </a:lnTo>
                  <a:lnTo>
                    <a:pt x="302" y="68"/>
                  </a:lnTo>
                  <a:lnTo>
                    <a:pt x="306" y="64"/>
                  </a:lnTo>
                  <a:lnTo>
                    <a:pt x="310" y="62"/>
                  </a:lnTo>
                  <a:lnTo>
                    <a:pt x="314" y="60"/>
                  </a:lnTo>
                  <a:lnTo>
                    <a:pt x="322" y="60"/>
                  </a:lnTo>
                  <a:lnTo>
                    <a:pt x="328" y="62"/>
                  </a:lnTo>
                  <a:lnTo>
                    <a:pt x="334" y="62"/>
                  </a:lnTo>
                  <a:lnTo>
                    <a:pt x="334" y="60"/>
                  </a:lnTo>
                  <a:lnTo>
                    <a:pt x="334" y="58"/>
                  </a:lnTo>
                  <a:lnTo>
                    <a:pt x="330" y="46"/>
                  </a:lnTo>
                  <a:lnTo>
                    <a:pt x="318" y="26"/>
                  </a:lnTo>
                  <a:lnTo>
                    <a:pt x="318" y="26"/>
                  </a:lnTo>
                  <a:lnTo>
                    <a:pt x="284" y="62"/>
                  </a:lnTo>
                  <a:lnTo>
                    <a:pt x="272" y="76"/>
                  </a:lnTo>
                  <a:lnTo>
                    <a:pt x="266" y="86"/>
                  </a:lnTo>
                  <a:lnTo>
                    <a:pt x="266" y="86"/>
                  </a:lnTo>
                  <a:lnTo>
                    <a:pt x="260" y="110"/>
                  </a:lnTo>
                  <a:lnTo>
                    <a:pt x="256" y="122"/>
                  </a:lnTo>
                  <a:lnTo>
                    <a:pt x="254" y="124"/>
                  </a:lnTo>
                  <a:lnTo>
                    <a:pt x="252" y="124"/>
                  </a:lnTo>
                  <a:lnTo>
                    <a:pt x="250" y="120"/>
                  </a:lnTo>
                  <a:lnTo>
                    <a:pt x="246" y="102"/>
                  </a:lnTo>
                  <a:lnTo>
                    <a:pt x="242" y="96"/>
                  </a:lnTo>
                  <a:lnTo>
                    <a:pt x="238" y="92"/>
                  </a:lnTo>
                  <a:lnTo>
                    <a:pt x="236" y="92"/>
                  </a:lnTo>
                  <a:lnTo>
                    <a:pt x="236" y="92"/>
                  </a:lnTo>
                  <a:lnTo>
                    <a:pt x="258" y="76"/>
                  </a:lnTo>
                  <a:lnTo>
                    <a:pt x="268" y="66"/>
                  </a:lnTo>
                  <a:lnTo>
                    <a:pt x="276" y="56"/>
                  </a:lnTo>
                  <a:lnTo>
                    <a:pt x="284" y="46"/>
                  </a:lnTo>
                  <a:lnTo>
                    <a:pt x="290" y="36"/>
                  </a:lnTo>
                  <a:lnTo>
                    <a:pt x="292" y="26"/>
                  </a:lnTo>
                  <a:lnTo>
                    <a:pt x="290" y="18"/>
                  </a:lnTo>
                  <a:lnTo>
                    <a:pt x="290" y="18"/>
                  </a:lnTo>
                  <a:lnTo>
                    <a:pt x="276" y="18"/>
                  </a:lnTo>
                  <a:lnTo>
                    <a:pt x="262" y="24"/>
                  </a:lnTo>
                  <a:lnTo>
                    <a:pt x="246" y="32"/>
                  </a:lnTo>
                  <a:lnTo>
                    <a:pt x="232" y="40"/>
                  </a:lnTo>
                  <a:lnTo>
                    <a:pt x="222" y="50"/>
                  </a:lnTo>
                  <a:lnTo>
                    <a:pt x="220" y="54"/>
                  </a:lnTo>
                  <a:lnTo>
                    <a:pt x="218" y="58"/>
                  </a:lnTo>
                  <a:lnTo>
                    <a:pt x="218" y="62"/>
                  </a:lnTo>
                  <a:lnTo>
                    <a:pt x="220" y="66"/>
                  </a:lnTo>
                  <a:lnTo>
                    <a:pt x="226" y="68"/>
                  </a:lnTo>
                  <a:lnTo>
                    <a:pt x="232" y="70"/>
                  </a:lnTo>
                  <a:lnTo>
                    <a:pt x="232" y="70"/>
                  </a:lnTo>
                  <a:lnTo>
                    <a:pt x="230" y="76"/>
                  </a:lnTo>
                  <a:lnTo>
                    <a:pt x="226" y="80"/>
                  </a:lnTo>
                  <a:lnTo>
                    <a:pt x="222" y="86"/>
                  </a:lnTo>
                  <a:lnTo>
                    <a:pt x="214" y="90"/>
                  </a:lnTo>
                  <a:lnTo>
                    <a:pt x="208" y="90"/>
                  </a:lnTo>
                  <a:lnTo>
                    <a:pt x="202" y="90"/>
                  </a:lnTo>
                  <a:lnTo>
                    <a:pt x="194" y="84"/>
                  </a:lnTo>
                  <a:lnTo>
                    <a:pt x="188" y="76"/>
                  </a:lnTo>
                  <a:lnTo>
                    <a:pt x="188" y="76"/>
                  </a:lnTo>
                  <a:lnTo>
                    <a:pt x="194" y="74"/>
                  </a:lnTo>
                  <a:lnTo>
                    <a:pt x="198" y="70"/>
                  </a:lnTo>
                  <a:lnTo>
                    <a:pt x="208" y="60"/>
                  </a:lnTo>
                  <a:lnTo>
                    <a:pt x="218" y="46"/>
                  </a:lnTo>
                  <a:lnTo>
                    <a:pt x="224" y="32"/>
                  </a:lnTo>
                  <a:lnTo>
                    <a:pt x="228" y="20"/>
                  </a:lnTo>
                  <a:lnTo>
                    <a:pt x="228" y="14"/>
                  </a:lnTo>
                  <a:lnTo>
                    <a:pt x="226" y="10"/>
                  </a:lnTo>
                  <a:lnTo>
                    <a:pt x="224" y="8"/>
                  </a:lnTo>
                  <a:lnTo>
                    <a:pt x="218" y="6"/>
                  </a:lnTo>
                  <a:lnTo>
                    <a:pt x="212" y="8"/>
                  </a:lnTo>
                  <a:lnTo>
                    <a:pt x="202" y="12"/>
                  </a:lnTo>
                  <a:lnTo>
                    <a:pt x="202" y="12"/>
                  </a:lnTo>
                  <a:lnTo>
                    <a:pt x="200" y="16"/>
                  </a:lnTo>
                  <a:lnTo>
                    <a:pt x="198" y="24"/>
                  </a:lnTo>
                  <a:lnTo>
                    <a:pt x="194" y="34"/>
                  </a:lnTo>
                  <a:lnTo>
                    <a:pt x="188" y="44"/>
                  </a:lnTo>
                  <a:lnTo>
                    <a:pt x="188" y="44"/>
                  </a:lnTo>
                  <a:lnTo>
                    <a:pt x="184" y="40"/>
                  </a:lnTo>
                  <a:lnTo>
                    <a:pt x="182" y="36"/>
                  </a:lnTo>
                  <a:lnTo>
                    <a:pt x="182" y="26"/>
                  </a:lnTo>
                  <a:lnTo>
                    <a:pt x="182" y="16"/>
                  </a:lnTo>
                  <a:lnTo>
                    <a:pt x="182" y="8"/>
                  </a:lnTo>
                  <a:lnTo>
                    <a:pt x="182" y="8"/>
                  </a:lnTo>
                  <a:lnTo>
                    <a:pt x="174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60" y="2"/>
                  </a:lnTo>
                  <a:lnTo>
                    <a:pt x="156" y="6"/>
                  </a:lnTo>
                  <a:lnTo>
                    <a:pt x="154" y="12"/>
                  </a:lnTo>
                  <a:lnTo>
                    <a:pt x="152" y="28"/>
                  </a:lnTo>
                  <a:lnTo>
                    <a:pt x="152" y="46"/>
                  </a:lnTo>
                  <a:lnTo>
                    <a:pt x="152" y="66"/>
                  </a:lnTo>
                  <a:lnTo>
                    <a:pt x="156" y="94"/>
                  </a:lnTo>
                  <a:lnTo>
                    <a:pt x="156" y="94"/>
                  </a:lnTo>
                  <a:lnTo>
                    <a:pt x="140" y="82"/>
                  </a:lnTo>
                  <a:lnTo>
                    <a:pt x="132" y="74"/>
                  </a:lnTo>
                  <a:lnTo>
                    <a:pt x="130" y="68"/>
                  </a:lnTo>
                  <a:lnTo>
                    <a:pt x="130" y="62"/>
                  </a:lnTo>
                  <a:lnTo>
                    <a:pt x="134" y="54"/>
                  </a:lnTo>
                  <a:lnTo>
                    <a:pt x="138" y="44"/>
                  </a:lnTo>
                  <a:lnTo>
                    <a:pt x="140" y="30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22" y="16"/>
                  </a:lnTo>
                  <a:lnTo>
                    <a:pt x="110" y="20"/>
                  </a:lnTo>
                  <a:lnTo>
                    <a:pt x="100" y="28"/>
                  </a:lnTo>
                  <a:lnTo>
                    <a:pt x="92" y="36"/>
                  </a:lnTo>
                  <a:lnTo>
                    <a:pt x="88" y="46"/>
                  </a:lnTo>
                  <a:lnTo>
                    <a:pt x="84" y="58"/>
                  </a:lnTo>
                  <a:lnTo>
                    <a:pt x="84" y="74"/>
                  </a:lnTo>
                  <a:lnTo>
                    <a:pt x="86" y="92"/>
                  </a:lnTo>
                  <a:lnTo>
                    <a:pt x="86" y="92"/>
                  </a:lnTo>
                  <a:lnTo>
                    <a:pt x="82" y="102"/>
                  </a:lnTo>
                  <a:lnTo>
                    <a:pt x="74" y="112"/>
                  </a:lnTo>
                  <a:lnTo>
                    <a:pt x="72" y="114"/>
                  </a:lnTo>
                  <a:lnTo>
                    <a:pt x="68" y="114"/>
                  </a:lnTo>
                  <a:lnTo>
                    <a:pt x="64" y="108"/>
                  </a:lnTo>
                  <a:lnTo>
                    <a:pt x="62" y="98"/>
                  </a:lnTo>
                  <a:lnTo>
                    <a:pt x="62" y="98"/>
                  </a:lnTo>
                  <a:lnTo>
                    <a:pt x="70" y="84"/>
                  </a:lnTo>
                  <a:lnTo>
                    <a:pt x="74" y="72"/>
                  </a:lnTo>
                  <a:lnTo>
                    <a:pt x="78" y="58"/>
                  </a:lnTo>
                  <a:lnTo>
                    <a:pt x="76" y="46"/>
                  </a:lnTo>
                  <a:lnTo>
                    <a:pt x="72" y="34"/>
                  </a:lnTo>
                  <a:lnTo>
                    <a:pt x="66" y="26"/>
                  </a:lnTo>
                  <a:lnTo>
                    <a:pt x="54" y="20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52" y="136"/>
                  </a:lnTo>
                  <a:lnTo>
                    <a:pt x="64" y="258"/>
                  </a:lnTo>
                  <a:lnTo>
                    <a:pt x="72" y="378"/>
                  </a:lnTo>
                  <a:lnTo>
                    <a:pt x="78" y="498"/>
                  </a:lnTo>
                  <a:lnTo>
                    <a:pt x="84" y="618"/>
                  </a:lnTo>
                  <a:lnTo>
                    <a:pt x="86" y="738"/>
                  </a:lnTo>
                  <a:lnTo>
                    <a:pt x="88" y="860"/>
                  </a:lnTo>
                  <a:lnTo>
                    <a:pt x="86" y="980"/>
                  </a:lnTo>
                  <a:lnTo>
                    <a:pt x="84" y="1100"/>
                  </a:lnTo>
                  <a:lnTo>
                    <a:pt x="78" y="1220"/>
                  </a:lnTo>
                  <a:lnTo>
                    <a:pt x="72" y="1340"/>
                  </a:lnTo>
                  <a:lnTo>
                    <a:pt x="62" y="1460"/>
                  </a:lnTo>
                  <a:lnTo>
                    <a:pt x="52" y="1580"/>
                  </a:lnTo>
                  <a:lnTo>
                    <a:pt x="38" y="1700"/>
                  </a:lnTo>
                  <a:lnTo>
                    <a:pt x="24" y="1820"/>
                  </a:lnTo>
                  <a:lnTo>
                    <a:pt x="6" y="1938"/>
                  </a:lnTo>
                  <a:lnTo>
                    <a:pt x="0" y="1972"/>
                  </a:lnTo>
                  <a:lnTo>
                    <a:pt x="0" y="1972"/>
                  </a:lnTo>
                  <a:lnTo>
                    <a:pt x="42" y="1970"/>
                  </a:lnTo>
                  <a:lnTo>
                    <a:pt x="88" y="1964"/>
                  </a:lnTo>
                  <a:lnTo>
                    <a:pt x="134" y="1958"/>
                  </a:lnTo>
                  <a:lnTo>
                    <a:pt x="176" y="1954"/>
                  </a:lnTo>
                  <a:lnTo>
                    <a:pt x="176" y="1954"/>
                  </a:lnTo>
                  <a:lnTo>
                    <a:pt x="226" y="1956"/>
                  </a:lnTo>
                  <a:lnTo>
                    <a:pt x="268" y="1960"/>
                  </a:lnTo>
                  <a:lnTo>
                    <a:pt x="338" y="1968"/>
                  </a:lnTo>
                  <a:lnTo>
                    <a:pt x="378" y="1972"/>
                  </a:lnTo>
                  <a:lnTo>
                    <a:pt x="428" y="1974"/>
                  </a:lnTo>
                  <a:lnTo>
                    <a:pt x="492" y="1976"/>
                  </a:lnTo>
                  <a:lnTo>
                    <a:pt x="576" y="1976"/>
                  </a:lnTo>
                  <a:lnTo>
                    <a:pt x="576" y="1976"/>
                  </a:lnTo>
                  <a:lnTo>
                    <a:pt x="612" y="1972"/>
                  </a:lnTo>
                  <a:lnTo>
                    <a:pt x="636" y="1966"/>
                  </a:lnTo>
                  <a:lnTo>
                    <a:pt x="654" y="1962"/>
                  </a:lnTo>
                  <a:lnTo>
                    <a:pt x="668" y="1962"/>
                  </a:lnTo>
                  <a:lnTo>
                    <a:pt x="668" y="1962"/>
                  </a:lnTo>
                  <a:lnTo>
                    <a:pt x="664" y="1948"/>
                  </a:lnTo>
                  <a:lnTo>
                    <a:pt x="656" y="1938"/>
                  </a:lnTo>
                  <a:lnTo>
                    <a:pt x="648" y="1930"/>
                  </a:lnTo>
                  <a:lnTo>
                    <a:pt x="638" y="1924"/>
                  </a:lnTo>
                  <a:lnTo>
                    <a:pt x="624" y="1918"/>
                  </a:lnTo>
                  <a:lnTo>
                    <a:pt x="612" y="1916"/>
                  </a:lnTo>
                  <a:lnTo>
                    <a:pt x="582" y="1912"/>
                  </a:lnTo>
                  <a:lnTo>
                    <a:pt x="516" y="1912"/>
                  </a:lnTo>
                  <a:lnTo>
                    <a:pt x="486" y="1912"/>
                  </a:lnTo>
                  <a:lnTo>
                    <a:pt x="472" y="1910"/>
                  </a:lnTo>
                  <a:lnTo>
                    <a:pt x="458" y="1906"/>
                  </a:lnTo>
                  <a:lnTo>
                    <a:pt x="458" y="1906"/>
                  </a:lnTo>
                  <a:lnTo>
                    <a:pt x="440" y="1904"/>
                  </a:lnTo>
                  <a:lnTo>
                    <a:pt x="422" y="1900"/>
                  </a:lnTo>
                  <a:lnTo>
                    <a:pt x="406" y="1894"/>
                  </a:lnTo>
                  <a:lnTo>
                    <a:pt x="392" y="1888"/>
                  </a:lnTo>
                  <a:lnTo>
                    <a:pt x="380" y="1882"/>
                  </a:lnTo>
                  <a:lnTo>
                    <a:pt x="368" y="1874"/>
                  </a:lnTo>
                  <a:lnTo>
                    <a:pt x="350" y="1858"/>
                  </a:lnTo>
                  <a:lnTo>
                    <a:pt x="334" y="1840"/>
                  </a:lnTo>
                  <a:lnTo>
                    <a:pt x="322" y="1820"/>
                  </a:lnTo>
                  <a:lnTo>
                    <a:pt x="296" y="1782"/>
                  </a:lnTo>
                  <a:lnTo>
                    <a:pt x="296" y="1782"/>
                  </a:lnTo>
                  <a:lnTo>
                    <a:pt x="284" y="1760"/>
                  </a:lnTo>
                  <a:lnTo>
                    <a:pt x="272" y="1734"/>
                  </a:lnTo>
                  <a:lnTo>
                    <a:pt x="266" y="1722"/>
                  </a:lnTo>
                  <a:lnTo>
                    <a:pt x="262" y="1706"/>
                  </a:lnTo>
                  <a:lnTo>
                    <a:pt x="260" y="1692"/>
                  </a:lnTo>
                  <a:lnTo>
                    <a:pt x="258" y="1676"/>
                  </a:lnTo>
                  <a:lnTo>
                    <a:pt x="258" y="1676"/>
                  </a:lnTo>
                  <a:lnTo>
                    <a:pt x="256" y="1654"/>
                  </a:lnTo>
                  <a:lnTo>
                    <a:pt x="256" y="1636"/>
                  </a:lnTo>
                  <a:lnTo>
                    <a:pt x="256" y="1602"/>
                  </a:lnTo>
                  <a:lnTo>
                    <a:pt x="260" y="1568"/>
                  </a:lnTo>
                  <a:lnTo>
                    <a:pt x="260" y="1528"/>
                  </a:lnTo>
                  <a:lnTo>
                    <a:pt x="260" y="1528"/>
                  </a:lnTo>
                  <a:lnTo>
                    <a:pt x="262" y="1522"/>
                  </a:lnTo>
                  <a:lnTo>
                    <a:pt x="264" y="1516"/>
                  </a:lnTo>
                  <a:lnTo>
                    <a:pt x="272" y="1506"/>
                  </a:lnTo>
                  <a:lnTo>
                    <a:pt x="280" y="1500"/>
                  </a:lnTo>
                  <a:lnTo>
                    <a:pt x="292" y="1496"/>
                  </a:lnTo>
                  <a:lnTo>
                    <a:pt x="304" y="1496"/>
                  </a:lnTo>
                  <a:lnTo>
                    <a:pt x="318" y="1496"/>
                  </a:lnTo>
                  <a:lnTo>
                    <a:pt x="342" y="1498"/>
                  </a:lnTo>
                  <a:lnTo>
                    <a:pt x="342" y="1498"/>
                  </a:lnTo>
                  <a:lnTo>
                    <a:pt x="380" y="1502"/>
                  </a:lnTo>
                  <a:lnTo>
                    <a:pt x="422" y="1502"/>
                  </a:lnTo>
                  <a:lnTo>
                    <a:pt x="466" y="1500"/>
                  </a:lnTo>
                  <a:lnTo>
                    <a:pt x="510" y="1498"/>
                  </a:lnTo>
                  <a:lnTo>
                    <a:pt x="552" y="1494"/>
                  </a:lnTo>
                  <a:lnTo>
                    <a:pt x="588" y="1490"/>
                  </a:lnTo>
                  <a:lnTo>
                    <a:pt x="618" y="1486"/>
                  </a:lnTo>
                  <a:lnTo>
                    <a:pt x="638" y="1480"/>
                  </a:lnTo>
                  <a:lnTo>
                    <a:pt x="638" y="1480"/>
                  </a:lnTo>
                  <a:lnTo>
                    <a:pt x="658" y="1472"/>
                  </a:lnTo>
                  <a:lnTo>
                    <a:pt x="672" y="1464"/>
                  </a:lnTo>
                  <a:lnTo>
                    <a:pt x="678" y="1458"/>
                  </a:lnTo>
                  <a:lnTo>
                    <a:pt x="682" y="1452"/>
                  </a:lnTo>
                  <a:lnTo>
                    <a:pt x="684" y="1446"/>
                  </a:lnTo>
                  <a:lnTo>
                    <a:pt x="686" y="1440"/>
                  </a:lnTo>
                  <a:lnTo>
                    <a:pt x="686" y="1424"/>
                  </a:lnTo>
                  <a:lnTo>
                    <a:pt x="680" y="1408"/>
                  </a:lnTo>
                  <a:lnTo>
                    <a:pt x="672" y="1390"/>
                  </a:lnTo>
                  <a:lnTo>
                    <a:pt x="658" y="1370"/>
                  </a:lnTo>
                  <a:lnTo>
                    <a:pt x="658" y="1370"/>
                  </a:lnTo>
                  <a:lnTo>
                    <a:pt x="654" y="1352"/>
                  </a:lnTo>
                  <a:lnTo>
                    <a:pt x="654" y="1334"/>
                  </a:lnTo>
                  <a:lnTo>
                    <a:pt x="656" y="1318"/>
                  </a:lnTo>
                  <a:lnTo>
                    <a:pt x="664" y="1302"/>
                  </a:lnTo>
                  <a:lnTo>
                    <a:pt x="664" y="1302"/>
                  </a:lnTo>
                  <a:lnTo>
                    <a:pt x="676" y="1288"/>
                  </a:lnTo>
                  <a:lnTo>
                    <a:pt x="686" y="1276"/>
                  </a:lnTo>
                  <a:lnTo>
                    <a:pt x="690" y="1270"/>
                  </a:lnTo>
                  <a:lnTo>
                    <a:pt x="692" y="1264"/>
                  </a:lnTo>
                  <a:lnTo>
                    <a:pt x="690" y="1256"/>
                  </a:lnTo>
                  <a:lnTo>
                    <a:pt x="686" y="1248"/>
                  </a:lnTo>
                  <a:lnTo>
                    <a:pt x="686" y="1248"/>
                  </a:lnTo>
                  <a:lnTo>
                    <a:pt x="666" y="1244"/>
                  </a:lnTo>
                  <a:lnTo>
                    <a:pt x="648" y="1238"/>
                  </a:lnTo>
                  <a:lnTo>
                    <a:pt x="628" y="1232"/>
                  </a:lnTo>
                  <a:lnTo>
                    <a:pt x="614" y="1224"/>
                  </a:lnTo>
                  <a:lnTo>
                    <a:pt x="610" y="1220"/>
                  </a:lnTo>
                  <a:lnTo>
                    <a:pt x="610" y="1216"/>
                  </a:lnTo>
                  <a:lnTo>
                    <a:pt x="612" y="1214"/>
                  </a:lnTo>
                  <a:lnTo>
                    <a:pt x="618" y="1210"/>
                  </a:lnTo>
                  <a:lnTo>
                    <a:pt x="628" y="1206"/>
                  </a:lnTo>
                  <a:lnTo>
                    <a:pt x="642" y="1204"/>
                  </a:lnTo>
                  <a:lnTo>
                    <a:pt x="642" y="1204"/>
                  </a:lnTo>
                  <a:lnTo>
                    <a:pt x="674" y="1196"/>
                  </a:lnTo>
                  <a:lnTo>
                    <a:pt x="694" y="1188"/>
                  </a:lnTo>
                  <a:lnTo>
                    <a:pt x="700" y="1184"/>
                  </a:lnTo>
                  <a:lnTo>
                    <a:pt x="706" y="1178"/>
                  </a:lnTo>
                  <a:lnTo>
                    <a:pt x="712" y="1170"/>
                  </a:lnTo>
                  <a:lnTo>
                    <a:pt x="712" y="1160"/>
                  </a:lnTo>
                  <a:lnTo>
                    <a:pt x="710" y="1154"/>
                  </a:lnTo>
                  <a:lnTo>
                    <a:pt x="708" y="1148"/>
                  </a:lnTo>
                  <a:lnTo>
                    <a:pt x="708" y="1148"/>
                  </a:lnTo>
                  <a:lnTo>
                    <a:pt x="698" y="1124"/>
                  </a:lnTo>
                  <a:lnTo>
                    <a:pt x="676" y="1078"/>
                  </a:lnTo>
                  <a:lnTo>
                    <a:pt x="676" y="1078"/>
                  </a:lnTo>
                  <a:lnTo>
                    <a:pt x="676" y="1074"/>
                  </a:lnTo>
                  <a:lnTo>
                    <a:pt x="676" y="1070"/>
                  </a:lnTo>
                  <a:lnTo>
                    <a:pt x="680" y="1068"/>
                  </a:lnTo>
                  <a:lnTo>
                    <a:pt x="684" y="1064"/>
                  </a:lnTo>
                  <a:lnTo>
                    <a:pt x="698" y="1058"/>
                  </a:lnTo>
                  <a:lnTo>
                    <a:pt x="714" y="1052"/>
                  </a:lnTo>
                  <a:lnTo>
                    <a:pt x="732" y="1044"/>
                  </a:lnTo>
                  <a:lnTo>
                    <a:pt x="748" y="1036"/>
                  </a:lnTo>
                  <a:lnTo>
                    <a:pt x="760" y="1026"/>
                  </a:lnTo>
                  <a:lnTo>
                    <a:pt x="764" y="1020"/>
                  </a:lnTo>
                  <a:lnTo>
                    <a:pt x="768" y="1014"/>
                  </a:lnTo>
                  <a:lnTo>
                    <a:pt x="768" y="1014"/>
                  </a:lnTo>
                  <a:lnTo>
                    <a:pt x="770" y="1008"/>
                  </a:lnTo>
                  <a:lnTo>
                    <a:pt x="772" y="1002"/>
                  </a:lnTo>
                  <a:lnTo>
                    <a:pt x="770" y="994"/>
                  </a:lnTo>
                  <a:lnTo>
                    <a:pt x="768" y="986"/>
                  </a:lnTo>
                  <a:lnTo>
                    <a:pt x="760" y="970"/>
                  </a:lnTo>
                  <a:lnTo>
                    <a:pt x="748" y="952"/>
                  </a:lnTo>
                  <a:lnTo>
                    <a:pt x="720" y="916"/>
                  </a:lnTo>
                  <a:lnTo>
                    <a:pt x="696" y="886"/>
                  </a:lnTo>
                  <a:lnTo>
                    <a:pt x="696" y="886"/>
                  </a:lnTo>
                  <a:close/>
                  <a:moveTo>
                    <a:pt x="492" y="850"/>
                  </a:moveTo>
                  <a:lnTo>
                    <a:pt x="492" y="850"/>
                  </a:lnTo>
                  <a:lnTo>
                    <a:pt x="480" y="852"/>
                  </a:lnTo>
                  <a:lnTo>
                    <a:pt x="468" y="852"/>
                  </a:lnTo>
                  <a:lnTo>
                    <a:pt x="444" y="850"/>
                  </a:lnTo>
                  <a:lnTo>
                    <a:pt x="420" y="846"/>
                  </a:lnTo>
                  <a:lnTo>
                    <a:pt x="396" y="840"/>
                  </a:lnTo>
                  <a:lnTo>
                    <a:pt x="378" y="832"/>
                  </a:lnTo>
                  <a:lnTo>
                    <a:pt x="362" y="826"/>
                  </a:lnTo>
                  <a:lnTo>
                    <a:pt x="354" y="818"/>
                  </a:lnTo>
                  <a:lnTo>
                    <a:pt x="354" y="816"/>
                  </a:lnTo>
                  <a:lnTo>
                    <a:pt x="354" y="814"/>
                  </a:lnTo>
                  <a:lnTo>
                    <a:pt x="354" y="814"/>
                  </a:lnTo>
                  <a:lnTo>
                    <a:pt x="368" y="806"/>
                  </a:lnTo>
                  <a:lnTo>
                    <a:pt x="384" y="798"/>
                  </a:lnTo>
                  <a:lnTo>
                    <a:pt x="402" y="790"/>
                  </a:lnTo>
                  <a:lnTo>
                    <a:pt x="424" y="782"/>
                  </a:lnTo>
                  <a:lnTo>
                    <a:pt x="446" y="776"/>
                  </a:lnTo>
                  <a:lnTo>
                    <a:pt x="470" y="774"/>
                  </a:lnTo>
                  <a:lnTo>
                    <a:pt x="494" y="776"/>
                  </a:lnTo>
                  <a:lnTo>
                    <a:pt x="508" y="778"/>
                  </a:lnTo>
                  <a:lnTo>
                    <a:pt x="520" y="782"/>
                  </a:lnTo>
                  <a:lnTo>
                    <a:pt x="520" y="782"/>
                  </a:lnTo>
                  <a:lnTo>
                    <a:pt x="528" y="786"/>
                  </a:lnTo>
                  <a:lnTo>
                    <a:pt x="532" y="794"/>
                  </a:lnTo>
                  <a:lnTo>
                    <a:pt x="536" y="802"/>
                  </a:lnTo>
                  <a:lnTo>
                    <a:pt x="536" y="812"/>
                  </a:lnTo>
                  <a:lnTo>
                    <a:pt x="536" y="812"/>
                  </a:lnTo>
                  <a:lnTo>
                    <a:pt x="536" y="824"/>
                  </a:lnTo>
                  <a:lnTo>
                    <a:pt x="534" y="832"/>
                  </a:lnTo>
                  <a:lnTo>
                    <a:pt x="530" y="838"/>
                  </a:lnTo>
                  <a:lnTo>
                    <a:pt x="524" y="842"/>
                  </a:lnTo>
                  <a:lnTo>
                    <a:pt x="516" y="846"/>
                  </a:lnTo>
                  <a:lnTo>
                    <a:pt x="508" y="848"/>
                  </a:lnTo>
                  <a:lnTo>
                    <a:pt x="492" y="850"/>
                  </a:lnTo>
                  <a:lnTo>
                    <a:pt x="492" y="85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1" name="Freeform 54"/>
            <p:cNvSpPr>
              <a:spLocks/>
            </p:cNvSpPr>
            <p:nvPr userDrawn="1"/>
          </p:nvSpPr>
          <p:spPr bwMode="auto">
            <a:xfrm>
              <a:off x="1020" y="346"/>
              <a:ext cx="2191" cy="3756"/>
            </a:xfrm>
            <a:custGeom>
              <a:avLst/>
              <a:gdLst/>
              <a:ahLst/>
              <a:cxnLst>
                <a:cxn ang="0">
                  <a:pos x="1908" y="3290"/>
                </a:cxn>
                <a:cxn ang="0">
                  <a:pos x="2188" y="336"/>
                </a:cxn>
                <a:cxn ang="0">
                  <a:pos x="2158" y="426"/>
                </a:cxn>
                <a:cxn ang="0">
                  <a:pos x="2088" y="368"/>
                </a:cxn>
                <a:cxn ang="0">
                  <a:pos x="2080" y="432"/>
                </a:cxn>
                <a:cxn ang="0">
                  <a:pos x="2032" y="374"/>
                </a:cxn>
                <a:cxn ang="0">
                  <a:pos x="1992" y="446"/>
                </a:cxn>
                <a:cxn ang="0">
                  <a:pos x="1962" y="396"/>
                </a:cxn>
                <a:cxn ang="0">
                  <a:pos x="1916" y="472"/>
                </a:cxn>
                <a:cxn ang="0">
                  <a:pos x="1882" y="416"/>
                </a:cxn>
                <a:cxn ang="0">
                  <a:pos x="1852" y="538"/>
                </a:cxn>
                <a:cxn ang="0">
                  <a:pos x="1828" y="458"/>
                </a:cxn>
                <a:cxn ang="0">
                  <a:pos x="1772" y="502"/>
                </a:cxn>
                <a:cxn ang="0">
                  <a:pos x="1750" y="544"/>
                </a:cxn>
                <a:cxn ang="0">
                  <a:pos x="1664" y="534"/>
                </a:cxn>
                <a:cxn ang="0">
                  <a:pos x="1670" y="594"/>
                </a:cxn>
                <a:cxn ang="0">
                  <a:pos x="1558" y="570"/>
                </a:cxn>
                <a:cxn ang="0">
                  <a:pos x="1620" y="638"/>
                </a:cxn>
                <a:cxn ang="0">
                  <a:pos x="1632" y="668"/>
                </a:cxn>
                <a:cxn ang="0">
                  <a:pos x="1540" y="638"/>
                </a:cxn>
                <a:cxn ang="0">
                  <a:pos x="1546" y="702"/>
                </a:cxn>
                <a:cxn ang="0">
                  <a:pos x="1594" y="762"/>
                </a:cxn>
                <a:cxn ang="0">
                  <a:pos x="1422" y="704"/>
                </a:cxn>
                <a:cxn ang="0">
                  <a:pos x="1514" y="784"/>
                </a:cxn>
                <a:cxn ang="0">
                  <a:pos x="1534" y="848"/>
                </a:cxn>
                <a:cxn ang="0">
                  <a:pos x="1504" y="890"/>
                </a:cxn>
                <a:cxn ang="0">
                  <a:pos x="1426" y="844"/>
                </a:cxn>
                <a:cxn ang="0">
                  <a:pos x="1362" y="830"/>
                </a:cxn>
                <a:cxn ang="0">
                  <a:pos x="1310" y="904"/>
                </a:cxn>
                <a:cxn ang="0">
                  <a:pos x="1472" y="920"/>
                </a:cxn>
                <a:cxn ang="0">
                  <a:pos x="1386" y="982"/>
                </a:cxn>
                <a:cxn ang="0">
                  <a:pos x="1422" y="1038"/>
                </a:cxn>
                <a:cxn ang="0">
                  <a:pos x="1454" y="1058"/>
                </a:cxn>
                <a:cxn ang="0">
                  <a:pos x="1436" y="1156"/>
                </a:cxn>
                <a:cxn ang="0">
                  <a:pos x="1368" y="1182"/>
                </a:cxn>
                <a:cxn ang="0">
                  <a:pos x="1374" y="1242"/>
                </a:cxn>
                <a:cxn ang="0">
                  <a:pos x="1396" y="1290"/>
                </a:cxn>
                <a:cxn ang="0">
                  <a:pos x="1392" y="1342"/>
                </a:cxn>
                <a:cxn ang="0">
                  <a:pos x="1410" y="1384"/>
                </a:cxn>
                <a:cxn ang="0">
                  <a:pos x="1438" y="1404"/>
                </a:cxn>
                <a:cxn ang="0">
                  <a:pos x="1484" y="1472"/>
                </a:cxn>
                <a:cxn ang="0">
                  <a:pos x="1540" y="1486"/>
                </a:cxn>
                <a:cxn ang="0">
                  <a:pos x="1576" y="1588"/>
                </a:cxn>
                <a:cxn ang="0">
                  <a:pos x="1632" y="1496"/>
                </a:cxn>
                <a:cxn ang="0">
                  <a:pos x="1644" y="1570"/>
                </a:cxn>
                <a:cxn ang="0">
                  <a:pos x="1732" y="1560"/>
                </a:cxn>
                <a:cxn ang="0">
                  <a:pos x="1720" y="1614"/>
                </a:cxn>
                <a:cxn ang="0">
                  <a:pos x="1724" y="1660"/>
                </a:cxn>
                <a:cxn ang="0">
                  <a:pos x="1760" y="1698"/>
                </a:cxn>
                <a:cxn ang="0">
                  <a:pos x="1796" y="1742"/>
                </a:cxn>
                <a:cxn ang="0">
                  <a:pos x="1852" y="1692"/>
                </a:cxn>
                <a:cxn ang="0">
                  <a:pos x="1886" y="1682"/>
                </a:cxn>
                <a:cxn ang="0">
                  <a:pos x="1916" y="1748"/>
                </a:cxn>
                <a:cxn ang="0">
                  <a:pos x="1936" y="1794"/>
                </a:cxn>
                <a:cxn ang="0">
                  <a:pos x="1966" y="1864"/>
                </a:cxn>
                <a:cxn ang="0">
                  <a:pos x="2032" y="1936"/>
                </a:cxn>
                <a:cxn ang="0">
                  <a:pos x="1960" y="2136"/>
                </a:cxn>
                <a:cxn ang="0">
                  <a:pos x="1752" y="2224"/>
                </a:cxn>
                <a:cxn ang="0">
                  <a:pos x="1624" y="2286"/>
                </a:cxn>
                <a:cxn ang="0">
                  <a:pos x="1820" y="2290"/>
                </a:cxn>
              </a:cxnLst>
              <a:rect l="0" t="0" r="r" b="b"/>
              <a:pathLst>
                <a:path w="2188" h="3756">
                  <a:moveTo>
                    <a:pt x="2148" y="2292"/>
                  </a:moveTo>
                  <a:lnTo>
                    <a:pt x="2148" y="2292"/>
                  </a:lnTo>
                  <a:lnTo>
                    <a:pt x="2132" y="2382"/>
                  </a:lnTo>
                  <a:lnTo>
                    <a:pt x="2116" y="2472"/>
                  </a:lnTo>
                  <a:lnTo>
                    <a:pt x="2098" y="2562"/>
                  </a:lnTo>
                  <a:lnTo>
                    <a:pt x="2080" y="2652"/>
                  </a:lnTo>
                  <a:lnTo>
                    <a:pt x="2060" y="2742"/>
                  </a:lnTo>
                  <a:lnTo>
                    <a:pt x="2038" y="2832"/>
                  </a:lnTo>
                  <a:lnTo>
                    <a:pt x="2014" y="2922"/>
                  </a:lnTo>
                  <a:lnTo>
                    <a:pt x="1990" y="3014"/>
                  </a:lnTo>
                  <a:lnTo>
                    <a:pt x="1964" y="3106"/>
                  </a:lnTo>
                  <a:lnTo>
                    <a:pt x="1936" y="3198"/>
                  </a:lnTo>
                  <a:lnTo>
                    <a:pt x="1908" y="3290"/>
                  </a:lnTo>
                  <a:lnTo>
                    <a:pt x="1878" y="3382"/>
                  </a:lnTo>
                  <a:lnTo>
                    <a:pt x="1846" y="3474"/>
                  </a:lnTo>
                  <a:lnTo>
                    <a:pt x="1814" y="3568"/>
                  </a:lnTo>
                  <a:lnTo>
                    <a:pt x="1780" y="3662"/>
                  </a:lnTo>
                  <a:lnTo>
                    <a:pt x="1744" y="3756"/>
                  </a:lnTo>
                  <a:lnTo>
                    <a:pt x="1744" y="3756"/>
                  </a:lnTo>
                  <a:lnTo>
                    <a:pt x="0" y="3756"/>
                  </a:lnTo>
                  <a:lnTo>
                    <a:pt x="0" y="0"/>
                  </a:lnTo>
                  <a:lnTo>
                    <a:pt x="2146" y="0"/>
                  </a:lnTo>
                  <a:lnTo>
                    <a:pt x="2146" y="0"/>
                  </a:lnTo>
                  <a:lnTo>
                    <a:pt x="2168" y="170"/>
                  </a:lnTo>
                  <a:lnTo>
                    <a:pt x="2188" y="336"/>
                  </a:lnTo>
                  <a:lnTo>
                    <a:pt x="2188" y="336"/>
                  </a:lnTo>
                  <a:lnTo>
                    <a:pt x="2182" y="340"/>
                  </a:lnTo>
                  <a:lnTo>
                    <a:pt x="2170" y="346"/>
                  </a:lnTo>
                  <a:lnTo>
                    <a:pt x="2164" y="352"/>
                  </a:lnTo>
                  <a:lnTo>
                    <a:pt x="2158" y="360"/>
                  </a:lnTo>
                  <a:lnTo>
                    <a:pt x="2156" y="368"/>
                  </a:lnTo>
                  <a:lnTo>
                    <a:pt x="2154" y="378"/>
                  </a:lnTo>
                  <a:lnTo>
                    <a:pt x="2154" y="378"/>
                  </a:lnTo>
                  <a:lnTo>
                    <a:pt x="2156" y="390"/>
                  </a:lnTo>
                  <a:lnTo>
                    <a:pt x="2160" y="398"/>
                  </a:lnTo>
                  <a:lnTo>
                    <a:pt x="2166" y="412"/>
                  </a:lnTo>
                  <a:lnTo>
                    <a:pt x="2170" y="418"/>
                  </a:lnTo>
                  <a:lnTo>
                    <a:pt x="2174" y="420"/>
                  </a:lnTo>
                  <a:lnTo>
                    <a:pt x="2158" y="426"/>
                  </a:lnTo>
                  <a:lnTo>
                    <a:pt x="2158" y="426"/>
                  </a:lnTo>
                  <a:lnTo>
                    <a:pt x="2140" y="402"/>
                  </a:lnTo>
                  <a:lnTo>
                    <a:pt x="2140" y="402"/>
                  </a:lnTo>
                  <a:lnTo>
                    <a:pt x="2140" y="382"/>
                  </a:lnTo>
                  <a:lnTo>
                    <a:pt x="2140" y="372"/>
                  </a:lnTo>
                  <a:lnTo>
                    <a:pt x="2138" y="362"/>
                  </a:lnTo>
                  <a:lnTo>
                    <a:pt x="2132" y="356"/>
                  </a:lnTo>
                  <a:lnTo>
                    <a:pt x="2124" y="352"/>
                  </a:lnTo>
                  <a:lnTo>
                    <a:pt x="2110" y="350"/>
                  </a:lnTo>
                  <a:lnTo>
                    <a:pt x="2092" y="354"/>
                  </a:lnTo>
                  <a:lnTo>
                    <a:pt x="2092" y="354"/>
                  </a:lnTo>
                  <a:lnTo>
                    <a:pt x="2090" y="360"/>
                  </a:lnTo>
                  <a:lnTo>
                    <a:pt x="2088" y="368"/>
                  </a:lnTo>
                  <a:lnTo>
                    <a:pt x="2088" y="380"/>
                  </a:lnTo>
                  <a:lnTo>
                    <a:pt x="2092" y="392"/>
                  </a:lnTo>
                  <a:lnTo>
                    <a:pt x="2098" y="400"/>
                  </a:lnTo>
                  <a:lnTo>
                    <a:pt x="2106" y="408"/>
                  </a:lnTo>
                  <a:lnTo>
                    <a:pt x="2110" y="418"/>
                  </a:lnTo>
                  <a:lnTo>
                    <a:pt x="2112" y="426"/>
                  </a:lnTo>
                  <a:lnTo>
                    <a:pt x="2112" y="432"/>
                  </a:lnTo>
                  <a:lnTo>
                    <a:pt x="2110" y="438"/>
                  </a:lnTo>
                  <a:lnTo>
                    <a:pt x="2110" y="438"/>
                  </a:lnTo>
                  <a:lnTo>
                    <a:pt x="2100" y="438"/>
                  </a:lnTo>
                  <a:lnTo>
                    <a:pt x="2092" y="436"/>
                  </a:lnTo>
                  <a:lnTo>
                    <a:pt x="2086" y="434"/>
                  </a:lnTo>
                  <a:lnTo>
                    <a:pt x="2080" y="432"/>
                  </a:lnTo>
                  <a:lnTo>
                    <a:pt x="2076" y="426"/>
                  </a:lnTo>
                  <a:lnTo>
                    <a:pt x="2072" y="418"/>
                  </a:lnTo>
                  <a:lnTo>
                    <a:pt x="2070" y="414"/>
                  </a:lnTo>
                  <a:lnTo>
                    <a:pt x="2068" y="412"/>
                  </a:lnTo>
                  <a:lnTo>
                    <a:pt x="2066" y="410"/>
                  </a:lnTo>
                  <a:lnTo>
                    <a:pt x="2058" y="412"/>
                  </a:lnTo>
                  <a:lnTo>
                    <a:pt x="2044" y="418"/>
                  </a:lnTo>
                  <a:lnTo>
                    <a:pt x="2044" y="418"/>
                  </a:lnTo>
                  <a:lnTo>
                    <a:pt x="2044" y="412"/>
                  </a:lnTo>
                  <a:lnTo>
                    <a:pt x="2044" y="404"/>
                  </a:lnTo>
                  <a:lnTo>
                    <a:pt x="2038" y="388"/>
                  </a:lnTo>
                  <a:lnTo>
                    <a:pt x="2036" y="380"/>
                  </a:lnTo>
                  <a:lnTo>
                    <a:pt x="2032" y="374"/>
                  </a:lnTo>
                  <a:lnTo>
                    <a:pt x="2026" y="370"/>
                  </a:lnTo>
                  <a:lnTo>
                    <a:pt x="2020" y="368"/>
                  </a:lnTo>
                  <a:lnTo>
                    <a:pt x="2020" y="368"/>
                  </a:lnTo>
                  <a:lnTo>
                    <a:pt x="2014" y="388"/>
                  </a:lnTo>
                  <a:lnTo>
                    <a:pt x="2010" y="408"/>
                  </a:lnTo>
                  <a:lnTo>
                    <a:pt x="2010" y="420"/>
                  </a:lnTo>
                  <a:lnTo>
                    <a:pt x="2010" y="430"/>
                  </a:lnTo>
                  <a:lnTo>
                    <a:pt x="2014" y="440"/>
                  </a:lnTo>
                  <a:lnTo>
                    <a:pt x="2022" y="448"/>
                  </a:lnTo>
                  <a:lnTo>
                    <a:pt x="2022" y="448"/>
                  </a:lnTo>
                  <a:lnTo>
                    <a:pt x="2014" y="450"/>
                  </a:lnTo>
                  <a:lnTo>
                    <a:pt x="2004" y="450"/>
                  </a:lnTo>
                  <a:lnTo>
                    <a:pt x="1992" y="446"/>
                  </a:lnTo>
                  <a:lnTo>
                    <a:pt x="1986" y="442"/>
                  </a:lnTo>
                  <a:lnTo>
                    <a:pt x="1986" y="442"/>
                  </a:lnTo>
                  <a:lnTo>
                    <a:pt x="1984" y="438"/>
                  </a:lnTo>
                  <a:lnTo>
                    <a:pt x="1986" y="432"/>
                  </a:lnTo>
                  <a:lnTo>
                    <a:pt x="1990" y="420"/>
                  </a:lnTo>
                  <a:lnTo>
                    <a:pt x="1990" y="412"/>
                  </a:lnTo>
                  <a:lnTo>
                    <a:pt x="1990" y="402"/>
                  </a:lnTo>
                  <a:lnTo>
                    <a:pt x="1988" y="392"/>
                  </a:lnTo>
                  <a:lnTo>
                    <a:pt x="1984" y="380"/>
                  </a:lnTo>
                  <a:lnTo>
                    <a:pt x="1984" y="380"/>
                  </a:lnTo>
                  <a:lnTo>
                    <a:pt x="1974" y="384"/>
                  </a:lnTo>
                  <a:lnTo>
                    <a:pt x="1968" y="390"/>
                  </a:lnTo>
                  <a:lnTo>
                    <a:pt x="1962" y="396"/>
                  </a:lnTo>
                  <a:lnTo>
                    <a:pt x="1958" y="402"/>
                  </a:lnTo>
                  <a:lnTo>
                    <a:pt x="1954" y="416"/>
                  </a:lnTo>
                  <a:lnTo>
                    <a:pt x="1954" y="432"/>
                  </a:lnTo>
                  <a:lnTo>
                    <a:pt x="1954" y="446"/>
                  </a:lnTo>
                  <a:lnTo>
                    <a:pt x="1952" y="458"/>
                  </a:lnTo>
                  <a:lnTo>
                    <a:pt x="1950" y="464"/>
                  </a:lnTo>
                  <a:lnTo>
                    <a:pt x="1946" y="470"/>
                  </a:lnTo>
                  <a:lnTo>
                    <a:pt x="1940" y="476"/>
                  </a:lnTo>
                  <a:lnTo>
                    <a:pt x="1932" y="480"/>
                  </a:lnTo>
                  <a:lnTo>
                    <a:pt x="1932" y="480"/>
                  </a:lnTo>
                  <a:lnTo>
                    <a:pt x="1924" y="478"/>
                  </a:lnTo>
                  <a:lnTo>
                    <a:pt x="1918" y="476"/>
                  </a:lnTo>
                  <a:lnTo>
                    <a:pt x="1916" y="472"/>
                  </a:lnTo>
                  <a:lnTo>
                    <a:pt x="1914" y="468"/>
                  </a:lnTo>
                  <a:lnTo>
                    <a:pt x="1918" y="458"/>
                  </a:lnTo>
                  <a:lnTo>
                    <a:pt x="1922" y="448"/>
                  </a:lnTo>
                  <a:lnTo>
                    <a:pt x="1930" y="434"/>
                  </a:lnTo>
                  <a:lnTo>
                    <a:pt x="1934" y="420"/>
                  </a:lnTo>
                  <a:lnTo>
                    <a:pt x="1934" y="414"/>
                  </a:lnTo>
                  <a:lnTo>
                    <a:pt x="1932" y="406"/>
                  </a:lnTo>
                  <a:lnTo>
                    <a:pt x="1928" y="398"/>
                  </a:lnTo>
                  <a:lnTo>
                    <a:pt x="1922" y="392"/>
                  </a:lnTo>
                  <a:lnTo>
                    <a:pt x="1922" y="392"/>
                  </a:lnTo>
                  <a:lnTo>
                    <a:pt x="1906" y="398"/>
                  </a:lnTo>
                  <a:lnTo>
                    <a:pt x="1892" y="406"/>
                  </a:lnTo>
                  <a:lnTo>
                    <a:pt x="1882" y="416"/>
                  </a:lnTo>
                  <a:lnTo>
                    <a:pt x="1874" y="428"/>
                  </a:lnTo>
                  <a:lnTo>
                    <a:pt x="1870" y="442"/>
                  </a:lnTo>
                  <a:lnTo>
                    <a:pt x="1868" y="454"/>
                  </a:lnTo>
                  <a:lnTo>
                    <a:pt x="1870" y="468"/>
                  </a:lnTo>
                  <a:lnTo>
                    <a:pt x="1876" y="478"/>
                  </a:lnTo>
                  <a:lnTo>
                    <a:pt x="1876" y="478"/>
                  </a:lnTo>
                  <a:lnTo>
                    <a:pt x="1874" y="488"/>
                  </a:lnTo>
                  <a:lnTo>
                    <a:pt x="1872" y="496"/>
                  </a:lnTo>
                  <a:lnTo>
                    <a:pt x="1864" y="510"/>
                  </a:lnTo>
                  <a:lnTo>
                    <a:pt x="1858" y="524"/>
                  </a:lnTo>
                  <a:lnTo>
                    <a:pt x="1854" y="530"/>
                  </a:lnTo>
                  <a:lnTo>
                    <a:pt x="1852" y="538"/>
                  </a:lnTo>
                  <a:lnTo>
                    <a:pt x="1852" y="538"/>
                  </a:lnTo>
                  <a:lnTo>
                    <a:pt x="1838" y="534"/>
                  </a:lnTo>
                  <a:lnTo>
                    <a:pt x="1826" y="530"/>
                  </a:lnTo>
                  <a:lnTo>
                    <a:pt x="1820" y="524"/>
                  </a:lnTo>
                  <a:lnTo>
                    <a:pt x="1816" y="518"/>
                  </a:lnTo>
                  <a:lnTo>
                    <a:pt x="1816" y="518"/>
                  </a:lnTo>
                  <a:lnTo>
                    <a:pt x="1818" y="512"/>
                  </a:lnTo>
                  <a:lnTo>
                    <a:pt x="1822" y="506"/>
                  </a:lnTo>
                  <a:lnTo>
                    <a:pt x="1832" y="494"/>
                  </a:lnTo>
                  <a:lnTo>
                    <a:pt x="1838" y="488"/>
                  </a:lnTo>
                  <a:lnTo>
                    <a:pt x="1838" y="480"/>
                  </a:lnTo>
                  <a:lnTo>
                    <a:pt x="1836" y="470"/>
                  </a:lnTo>
                  <a:lnTo>
                    <a:pt x="1828" y="458"/>
                  </a:lnTo>
                  <a:lnTo>
                    <a:pt x="1828" y="458"/>
                  </a:lnTo>
                  <a:lnTo>
                    <a:pt x="1820" y="460"/>
                  </a:lnTo>
                  <a:lnTo>
                    <a:pt x="1814" y="464"/>
                  </a:lnTo>
                  <a:lnTo>
                    <a:pt x="1808" y="468"/>
                  </a:lnTo>
                  <a:lnTo>
                    <a:pt x="1804" y="474"/>
                  </a:lnTo>
                  <a:lnTo>
                    <a:pt x="1800" y="486"/>
                  </a:lnTo>
                  <a:lnTo>
                    <a:pt x="1796" y="498"/>
                  </a:lnTo>
                  <a:lnTo>
                    <a:pt x="1794" y="508"/>
                  </a:lnTo>
                  <a:lnTo>
                    <a:pt x="1794" y="512"/>
                  </a:lnTo>
                  <a:lnTo>
                    <a:pt x="1792" y="514"/>
                  </a:lnTo>
                  <a:lnTo>
                    <a:pt x="1788" y="514"/>
                  </a:lnTo>
                  <a:lnTo>
                    <a:pt x="1784" y="512"/>
                  </a:lnTo>
                  <a:lnTo>
                    <a:pt x="1772" y="502"/>
                  </a:lnTo>
                  <a:lnTo>
                    <a:pt x="1772" y="502"/>
                  </a:lnTo>
                  <a:lnTo>
                    <a:pt x="1768" y="488"/>
                  </a:lnTo>
                  <a:lnTo>
                    <a:pt x="1762" y="478"/>
                  </a:lnTo>
                  <a:lnTo>
                    <a:pt x="1754" y="470"/>
                  </a:lnTo>
                  <a:lnTo>
                    <a:pt x="1746" y="466"/>
                  </a:lnTo>
                  <a:lnTo>
                    <a:pt x="1746" y="466"/>
                  </a:lnTo>
                  <a:lnTo>
                    <a:pt x="1734" y="476"/>
                  </a:lnTo>
                  <a:lnTo>
                    <a:pt x="1730" y="484"/>
                  </a:lnTo>
                  <a:lnTo>
                    <a:pt x="1728" y="490"/>
                  </a:lnTo>
                  <a:lnTo>
                    <a:pt x="1726" y="496"/>
                  </a:lnTo>
                  <a:lnTo>
                    <a:pt x="1726" y="504"/>
                  </a:lnTo>
                  <a:lnTo>
                    <a:pt x="1728" y="512"/>
                  </a:lnTo>
                  <a:lnTo>
                    <a:pt x="1732" y="518"/>
                  </a:lnTo>
                  <a:lnTo>
                    <a:pt x="1750" y="544"/>
                  </a:lnTo>
                  <a:lnTo>
                    <a:pt x="1750" y="544"/>
                  </a:lnTo>
                  <a:lnTo>
                    <a:pt x="1752" y="546"/>
                  </a:lnTo>
                  <a:lnTo>
                    <a:pt x="1754" y="550"/>
                  </a:lnTo>
                  <a:lnTo>
                    <a:pt x="1756" y="556"/>
                  </a:lnTo>
                  <a:lnTo>
                    <a:pt x="1756" y="558"/>
                  </a:lnTo>
                  <a:lnTo>
                    <a:pt x="1756" y="558"/>
                  </a:lnTo>
                  <a:lnTo>
                    <a:pt x="1744" y="548"/>
                  </a:lnTo>
                  <a:lnTo>
                    <a:pt x="1730" y="540"/>
                  </a:lnTo>
                  <a:lnTo>
                    <a:pt x="1718" y="534"/>
                  </a:lnTo>
                  <a:lnTo>
                    <a:pt x="1704" y="530"/>
                  </a:lnTo>
                  <a:lnTo>
                    <a:pt x="1690" y="528"/>
                  </a:lnTo>
                  <a:lnTo>
                    <a:pt x="1676" y="530"/>
                  </a:lnTo>
                  <a:lnTo>
                    <a:pt x="1664" y="534"/>
                  </a:lnTo>
                  <a:lnTo>
                    <a:pt x="1654" y="542"/>
                  </a:lnTo>
                  <a:lnTo>
                    <a:pt x="1654" y="542"/>
                  </a:lnTo>
                  <a:lnTo>
                    <a:pt x="1656" y="552"/>
                  </a:lnTo>
                  <a:lnTo>
                    <a:pt x="1660" y="560"/>
                  </a:lnTo>
                  <a:lnTo>
                    <a:pt x="1666" y="564"/>
                  </a:lnTo>
                  <a:lnTo>
                    <a:pt x="1672" y="568"/>
                  </a:lnTo>
                  <a:lnTo>
                    <a:pt x="1692" y="574"/>
                  </a:lnTo>
                  <a:lnTo>
                    <a:pt x="1718" y="580"/>
                  </a:lnTo>
                  <a:lnTo>
                    <a:pt x="1718" y="580"/>
                  </a:lnTo>
                  <a:lnTo>
                    <a:pt x="1702" y="582"/>
                  </a:lnTo>
                  <a:lnTo>
                    <a:pt x="1688" y="586"/>
                  </a:lnTo>
                  <a:lnTo>
                    <a:pt x="1678" y="590"/>
                  </a:lnTo>
                  <a:lnTo>
                    <a:pt x="1670" y="594"/>
                  </a:lnTo>
                  <a:lnTo>
                    <a:pt x="1658" y="602"/>
                  </a:lnTo>
                  <a:lnTo>
                    <a:pt x="1646" y="610"/>
                  </a:lnTo>
                  <a:lnTo>
                    <a:pt x="1646" y="610"/>
                  </a:lnTo>
                  <a:lnTo>
                    <a:pt x="1644" y="600"/>
                  </a:lnTo>
                  <a:lnTo>
                    <a:pt x="1638" y="592"/>
                  </a:lnTo>
                  <a:lnTo>
                    <a:pt x="1630" y="586"/>
                  </a:lnTo>
                  <a:lnTo>
                    <a:pt x="1620" y="580"/>
                  </a:lnTo>
                  <a:lnTo>
                    <a:pt x="1608" y="576"/>
                  </a:lnTo>
                  <a:lnTo>
                    <a:pt x="1596" y="574"/>
                  </a:lnTo>
                  <a:lnTo>
                    <a:pt x="1570" y="570"/>
                  </a:lnTo>
                  <a:lnTo>
                    <a:pt x="1570" y="570"/>
                  </a:lnTo>
                  <a:lnTo>
                    <a:pt x="1564" y="570"/>
                  </a:lnTo>
                  <a:lnTo>
                    <a:pt x="1558" y="570"/>
                  </a:lnTo>
                  <a:lnTo>
                    <a:pt x="1546" y="568"/>
                  </a:lnTo>
                  <a:lnTo>
                    <a:pt x="1538" y="566"/>
                  </a:lnTo>
                  <a:lnTo>
                    <a:pt x="1534" y="566"/>
                  </a:lnTo>
                  <a:lnTo>
                    <a:pt x="1530" y="568"/>
                  </a:lnTo>
                  <a:lnTo>
                    <a:pt x="1530" y="568"/>
                  </a:lnTo>
                  <a:lnTo>
                    <a:pt x="1536" y="580"/>
                  </a:lnTo>
                  <a:lnTo>
                    <a:pt x="1544" y="592"/>
                  </a:lnTo>
                  <a:lnTo>
                    <a:pt x="1554" y="604"/>
                  </a:lnTo>
                  <a:lnTo>
                    <a:pt x="1566" y="612"/>
                  </a:lnTo>
                  <a:lnTo>
                    <a:pt x="1578" y="622"/>
                  </a:lnTo>
                  <a:lnTo>
                    <a:pt x="1592" y="628"/>
                  </a:lnTo>
                  <a:lnTo>
                    <a:pt x="1606" y="634"/>
                  </a:lnTo>
                  <a:lnTo>
                    <a:pt x="1620" y="638"/>
                  </a:lnTo>
                  <a:lnTo>
                    <a:pt x="1620" y="638"/>
                  </a:lnTo>
                  <a:lnTo>
                    <a:pt x="1640" y="636"/>
                  </a:lnTo>
                  <a:lnTo>
                    <a:pt x="1656" y="630"/>
                  </a:lnTo>
                  <a:lnTo>
                    <a:pt x="1656" y="630"/>
                  </a:lnTo>
                  <a:lnTo>
                    <a:pt x="1670" y="636"/>
                  </a:lnTo>
                  <a:lnTo>
                    <a:pt x="1676" y="644"/>
                  </a:lnTo>
                  <a:lnTo>
                    <a:pt x="1680" y="652"/>
                  </a:lnTo>
                  <a:lnTo>
                    <a:pt x="1684" y="662"/>
                  </a:lnTo>
                  <a:lnTo>
                    <a:pt x="1684" y="662"/>
                  </a:lnTo>
                  <a:lnTo>
                    <a:pt x="1670" y="666"/>
                  </a:lnTo>
                  <a:lnTo>
                    <a:pt x="1658" y="668"/>
                  </a:lnTo>
                  <a:lnTo>
                    <a:pt x="1644" y="668"/>
                  </a:lnTo>
                  <a:lnTo>
                    <a:pt x="1632" y="668"/>
                  </a:lnTo>
                  <a:lnTo>
                    <a:pt x="1608" y="664"/>
                  </a:lnTo>
                  <a:lnTo>
                    <a:pt x="1594" y="664"/>
                  </a:lnTo>
                  <a:lnTo>
                    <a:pt x="1582" y="668"/>
                  </a:lnTo>
                  <a:lnTo>
                    <a:pt x="1582" y="668"/>
                  </a:lnTo>
                  <a:lnTo>
                    <a:pt x="1576" y="668"/>
                  </a:lnTo>
                  <a:lnTo>
                    <a:pt x="1572" y="668"/>
                  </a:lnTo>
                  <a:lnTo>
                    <a:pt x="1572" y="666"/>
                  </a:lnTo>
                  <a:lnTo>
                    <a:pt x="1572" y="666"/>
                  </a:lnTo>
                  <a:lnTo>
                    <a:pt x="1568" y="656"/>
                  </a:lnTo>
                  <a:lnTo>
                    <a:pt x="1568" y="656"/>
                  </a:lnTo>
                  <a:lnTo>
                    <a:pt x="1560" y="648"/>
                  </a:lnTo>
                  <a:lnTo>
                    <a:pt x="1552" y="642"/>
                  </a:lnTo>
                  <a:lnTo>
                    <a:pt x="1540" y="638"/>
                  </a:lnTo>
                  <a:lnTo>
                    <a:pt x="1530" y="636"/>
                  </a:lnTo>
                  <a:lnTo>
                    <a:pt x="1518" y="638"/>
                  </a:lnTo>
                  <a:lnTo>
                    <a:pt x="1506" y="640"/>
                  </a:lnTo>
                  <a:lnTo>
                    <a:pt x="1486" y="644"/>
                  </a:lnTo>
                  <a:lnTo>
                    <a:pt x="1486" y="644"/>
                  </a:lnTo>
                  <a:lnTo>
                    <a:pt x="1486" y="654"/>
                  </a:lnTo>
                  <a:lnTo>
                    <a:pt x="1488" y="662"/>
                  </a:lnTo>
                  <a:lnTo>
                    <a:pt x="1492" y="670"/>
                  </a:lnTo>
                  <a:lnTo>
                    <a:pt x="1498" y="676"/>
                  </a:lnTo>
                  <a:lnTo>
                    <a:pt x="1512" y="688"/>
                  </a:lnTo>
                  <a:lnTo>
                    <a:pt x="1528" y="696"/>
                  </a:lnTo>
                  <a:lnTo>
                    <a:pt x="1528" y="696"/>
                  </a:lnTo>
                  <a:lnTo>
                    <a:pt x="1546" y="702"/>
                  </a:lnTo>
                  <a:lnTo>
                    <a:pt x="1556" y="702"/>
                  </a:lnTo>
                  <a:lnTo>
                    <a:pt x="1562" y="700"/>
                  </a:lnTo>
                  <a:lnTo>
                    <a:pt x="1564" y="698"/>
                  </a:lnTo>
                  <a:lnTo>
                    <a:pt x="1576" y="688"/>
                  </a:lnTo>
                  <a:lnTo>
                    <a:pt x="1576" y="688"/>
                  </a:lnTo>
                  <a:lnTo>
                    <a:pt x="1580" y="702"/>
                  </a:lnTo>
                  <a:lnTo>
                    <a:pt x="1584" y="714"/>
                  </a:lnTo>
                  <a:lnTo>
                    <a:pt x="1590" y="722"/>
                  </a:lnTo>
                  <a:lnTo>
                    <a:pt x="1596" y="730"/>
                  </a:lnTo>
                  <a:lnTo>
                    <a:pt x="1610" y="740"/>
                  </a:lnTo>
                  <a:lnTo>
                    <a:pt x="1626" y="752"/>
                  </a:lnTo>
                  <a:lnTo>
                    <a:pt x="1626" y="752"/>
                  </a:lnTo>
                  <a:lnTo>
                    <a:pt x="1594" y="762"/>
                  </a:lnTo>
                  <a:lnTo>
                    <a:pt x="1580" y="766"/>
                  </a:lnTo>
                  <a:lnTo>
                    <a:pt x="1560" y="766"/>
                  </a:lnTo>
                  <a:lnTo>
                    <a:pt x="1560" y="766"/>
                  </a:lnTo>
                  <a:lnTo>
                    <a:pt x="1552" y="756"/>
                  </a:lnTo>
                  <a:lnTo>
                    <a:pt x="1542" y="746"/>
                  </a:lnTo>
                  <a:lnTo>
                    <a:pt x="1532" y="738"/>
                  </a:lnTo>
                  <a:lnTo>
                    <a:pt x="1522" y="730"/>
                  </a:lnTo>
                  <a:lnTo>
                    <a:pt x="1498" y="718"/>
                  </a:lnTo>
                  <a:lnTo>
                    <a:pt x="1474" y="708"/>
                  </a:lnTo>
                  <a:lnTo>
                    <a:pt x="1452" y="704"/>
                  </a:lnTo>
                  <a:lnTo>
                    <a:pt x="1434" y="702"/>
                  </a:lnTo>
                  <a:lnTo>
                    <a:pt x="1428" y="702"/>
                  </a:lnTo>
                  <a:lnTo>
                    <a:pt x="1422" y="704"/>
                  </a:lnTo>
                  <a:lnTo>
                    <a:pt x="1420" y="708"/>
                  </a:lnTo>
                  <a:lnTo>
                    <a:pt x="1420" y="712"/>
                  </a:lnTo>
                  <a:lnTo>
                    <a:pt x="1420" y="712"/>
                  </a:lnTo>
                  <a:lnTo>
                    <a:pt x="1424" y="722"/>
                  </a:lnTo>
                  <a:lnTo>
                    <a:pt x="1428" y="732"/>
                  </a:lnTo>
                  <a:lnTo>
                    <a:pt x="1434" y="740"/>
                  </a:lnTo>
                  <a:lnTo>
                    <a:pt x="1440" y="748"/>
                  </a:lnTo>
                  <a:lnTo>
                    <a:pt x="1456" y="760"/>
                  </a:lnTo>
                  <a:lnTo>
                    <a:pt x="1472" y="770"/>
                  </a:lnTo>
                  <a:lnTo>
                    <a:pt x="1488" y="776"/>
                  </a:lnTo>
                  <a:lnTo>
                    <a:pt x="1502" y="780"/>
                  </a:lnTo>
                  <a:lnTo>
                    <a:pt x="1514" y="784"/>
                  </a:lnTo>
                  <a:lnTo>
                    <a:pt x="1514" y="784"/>
                  </a:lnTo>
                  <a:lnTo>
                    <a:pt x="1508" y="786"/>
                  </a:lnTo>
                  <a:lnTo>
                    <a:pt x="1494" y="792"/>
                  </a:lnTo>
                  <a:lnTo>
                    <a:pt x="1488" y="798"/>
                  </a:lnTo>
                  <a:lnTo>
                    <a:pt x="1482" y="802"/>
                  </a:lnTo>
                  <a:lnTo>
                    <a:pt x="1480" y="806"/>
                  </a:lnTo>
                  <a:lnTo>
                    <a:pt x="1480" y="812"/>
                  </a:lnTo>
                  <a:lnTo>
                    <a:pt x="1480" y="812"/>
                  </a:lnTo>
                  <a:lnTo>
                    <a:pt x="1484" y="816"/>
                  </a:lnTo>
                  <a:lnTo>
                    <a:pt x="1492" y="822"/>
                  </a:lnTo>
                  <a:lnTo>
                    <a:pt x="1512" y="830"/>
                  </a:lnTo>
                  <a:lnTo>
                    <a:pt x="1522" y="836"/>
                  </a:lnTo>
                  <a:lnTo>
                    <a:pt x="1530" y="842"/>
                  </a:lnTo>
                  <a:lnTo>
                    <a:pt x="1534" y="848"/>
                  </a:lnTo>
                  <a:lnTo>
                    <a:pt x="1534" y="852"/>
                  </a:lnTo>
                  <a:lnTo>
                    <a:pt x="1534" y="854"/>
                  </a:lnTo>
                  <a:lnTo>
                    <a:pt x="1534" y="854"/>
                  </a:lnTo>
                  <a:lnTo>
                    <a:pt x="1514" y="848"/>
                  </a:lnTo>
                  <a:lnTo>
                    <a:pt x="1500" y="842"/>
                  </a:lnTo>
                  <a:lnTo>
                    <a:pt x="1490" y="842"/>
                  </a:lnTo>
                  <a:lnTo>
                    <a:pt x="1486" y="842"/>
                  </a:lnTo>
                  <a:lnTo>
                    <a:pt x="1484" y="844"/>
                  </a:lnTo>
                  <a:lnTo>
                    <a:pt x="1482" y="846"/>
                  </a:lnTo>
                  <a:lnTo>
                    <a:pt x="1482" y="850"/>
                  </a:lnTo>
                  <a:lnTo>
                    <a:pt x="1484" y="860"/>
                  </a:lnTo>
                  <a:lnTo>
                    <a:pt x="1492" y="872"/>
                  </a:lnTo>
                  <a:lnTo>
                    <a:pt x="1504" y="890"/>
                  </a:lnTo>
                  <a:lnTo>
                    <a:pt x="1504" y="890"/>
                  </a:lnTo>
                  <a:lnTo>
                    <a:pt x="1496" y="890"/>
                  </a:lnTo>
                  <a:lnTo>
                    <a:pt x="1490" y="888"/>
                  </a:lnTo>
                  <a:lnTo>
                    <a:pt x="1484" y="886"/>
                  </a:lnTo>
                  <a:lnTo>
                    <a:pt x="1478" y="882"/>
                  </a:lnTo>
                  <a:lnTo>
                    <a:pt x="1470" y="874"/>
                  </a:lnTo>
                  <a:lnTo>
                    <a:pt x="1464" y="864"/>
                  </a:lnTo>
                  <a:lnTo>
                    <a:pt x="1454" y="844"/>
                  </a:lnTo>
                  <a:lnTo>
                    <a:pt x="1446" y="834"/>
                  </a:lnTo>
                  <a:lnTo>
                    <a:pt x="1438" y="828"/>
                  </a:lnTo>
                  <a:lnTo>
                    <a:pt x="1438" y="828"/>
                  </a:lnTo>
                  <a:lnTo>
                    <a:pt x="1430" y="836"/>
                  </a:lnTo>
                  <a:lnTo>
                    <a:pt x="1426" y="844"/>
                  </a:lnTo>
                  <a:lnTo>
                    <a:pt x="1424" y="852"/>
                  </a:lnTo>
                  <a:lnTo>
                    <a:pt x="1424" y="860"/>
                  </a:lnTo>
                  <a:lnTo>
                    <a:pt x="1426" y="872"/>
                  </a:lnTo>
                  <a:lnTo>
                    <a:pt x="1428" y="878"/>
                  </a:lnTo>
                  <a:lnTo>
                    <a:pt x="1428" y="878"/>
                  </a:lnTo>
                  <a:lnTo>
                    <a:pt x="1418" y="866"/>
                  </a:lnTo>
                  <a:lnTo>
                    <a:pt x="1402" y="848"/>
                  </a:lnTo>
                  <a:lnTo>
                    <a:pt x="1392" y="838"/>
                  </a:lnTo>
                  <a:lnTo>
                    <a:pt x="1384" y="832"/>
                  </a:lnTo>
                  <a:lnTo>
                    <a:pt x="1374" y="828"/>
                  </a:lnTo>
                  <a:lnTo>
                    <a:pt x="1366" y="828"/>
                  </a:lnTo>
                  <a:lnTo>
                    <a:pt x="1366" y="828"/>
                  </a:lnTo>
                  <a:lnTo>
                    <a:pt x="1362" y="830"/>
                  </a:lnTo>
                  <a:lnTo>
                    <a:pt x="1362" y="836"/>
                  </a:lnTo>
                  <a:lnTo>
                    <a:pt x="1360" y="848"/>
                  </a:lnTo>
                  <a:lnTo>
                    <a:pt x="1362" y="856"/>
                  </a:lnTo>
                  <a:lnTo>
                    <a:pt x="1366" y="862"/>
                  </a:lnTo>
                  <a:lnTo>
                    <a:pt x="1370" y="870"/>
                  </a:lnTo>
                  <a:lnTo>
                    <a:pt x="1376" y="876"/>
                  </a:lnTo>
                  <a:lnTo>
                    <a:pt x="1376" y="876"/>
                  </a:lnTo>
                  <a:lnTo>
                    <a:pt x="1358" y="880"/>
                  </a:lnTo>
                  <a:lnTo>
                    <a:pt x="1338" y="882"/>
                  </a:lnTo>
                  <a:lnTo>
                    <a:pt x="1328" y="886"/>
                  </a:lnTo>
                  <a:lnTo>
                    <a:pt x="1320" y="890"/>
                  </a:lnTo>
                  <a:lnTo>
                    <a:pt x="1314" y="896"/>
                  </a:lnTo>
                  <a:lnTo>
                    <a:pt x="1310" y="904"/>
                  </a:lnTo>
                  <a:lnTo>
                    <a:pt x="1310" y="904"/>
                  </a:lnTo>
                  <a:lnTo>
                    <a:pt x="1324" y="912"/>
                  </a:lnTo>
                  <a:lnTo>
                    <a:pt x="1340" y="920"/>
                  </a:lnTo>
                  <a:lnTo>
                    <a:pt x="1354" y="924"/>
                  </a:lnTo>
                  <a:lnTo>
                    <a:pt x="1370" y="928"/>
                  </a:lnTo>
                  <a:lnTo>
                    <a:pt x="1388" y="928"/>
                  </a:lnTo>
                  <a:lnTo>
                    <a:pt x="1406" y="928"/>
                  </a:lnTo>
                  <a:lnTo>
                    <a:pt x="1446" y="924"/>
                  </a:lnTo>
                  <a:lnTo>
                    <a:pt x="1446" y="924"/>
                  </a:lnTo>
                  <a:lnTo>
                    <a:pt x="1454" y="924"/>
                  </a:lnTo>
                  <a:lnTo>
                    <a:pt x="1468" y="920"/>
                  </a:lnTo>
                  <a:lnTo>
                    <a:pt x="1468" y="920"/>
                  </a:lnTo>
                  <a:lnTo>
                    <a:pt x="1472" y="920"/>
                  </a:lnTo>
                  <a:lnTo>
                    <a:pt x="1478" y="920"/>
                  </a:lnTo>
                  <a:lnTo>
                    <a:pt x="1486" y="924"/>
                  </a:lnTo>
                  <a:lnTo>
                    <a:pt x="1496" y="932"/>
                  </a:lnTo>
                  <a:lnTo>
                    <a:pt x="1496" y="932"/>
                  </a:lnTo>
                  <a:lnTo>
                    <a:pt x="1486" y="934"/>
                  </a:lnTo>
                  <a:lnTo>
                    <a:pt x="1480" y="938"/>
                  </a:lnTo>
                  <a:lnTo>
                    <a:pt x="1470" y="944"/>
                  </a:lnTo>
                  <a:lnTo>
                    <a:pt x="1454" y="952"/>
                  </a:lnTo>
                  <a:lnTo>
                    <a:pt x="1440" y="956"/>
                  </a:lnTo>
                  <a:lnTo>
                    <a:pt x="1422" y="960"/>
                  </a:lnTo>
                  <a:lnTo>
                    <a:pt x="1422" y="960"/>
                  </a:lnTo>
                  <a:lnTo>
                    <a:pt x="1396" y="974"/>
                  </a:lnTo>
                  <a:lnTo>
                    <a:pt x="1386" y="982"/>
                  </a:lnTo>
                  <a:lnTo>
                    <a:pt x="1376" y="992"/>
                  </a:lnTo>
                  <a:lnTo>
                    <a:pt x="1368" y="1002"/>
                  </a:lnTo>
                  <a:lnTo>
                    <a:pt x="1362" y="1012"/>
                  </a:lnTo>
                  <a:lnTo>
                    <a:pt x="1358" y="1024"/>
                  </a:lnTo>
                  <a:lnTo>
                    <a:pt x="1356" y="1038"/>
                  </a:lnTo>
                  <a:lnTo>
                    <a:pt x="1356" y="1038"/>
                  </a:lnTo>
                  <a:lnTo>
                    <a:pt x="1374" y="1046"/>
                  </a:lnTo>
                  <a:lnTo>
                    <a:pt x="1384" y="1048"/>
                  </a:lnTo>
                  <a:lnTo>
                    <a:pt x="1392" y="1050"/>
                  </a:lnTo>
                  <a:lnTo>
                    <a:pt x="1400" y="1050"/>
                  </a:lnTo>
                  <a:lnTo>
                    <a:pt x="1410" y="1048"/>
                  </a:lnTo>
                  <a:lnTo>
                    <a:pt x="1416" y="1044"/>
                  </a:lnTo>
                  <a:lnTo>
                    <a:pt x="1422" y="1038"/>
                  </a:lnTo>
                  <a:lnTo>
                    <a:pt x="1422" y="1038"/>
                  </a:lnTo>
                  <a:lnTo>
                    <a:pt x="1430" y="1028"/>
                  </a:lnTo>
                  <a:lnTo>
                    <a:pt x="1436" y="1022"/>
                  </a:lnTo>
                  <a:lnTo>
                    <a:pt x="1440" y="1020"/>
                  </a:lnTo>
                  <a:lnTo>
                    <a:pt x="1444" y="1020"/>
                  </a:lnTo>
                  <a:lnTo>
                    <a:pt x="1448" y="1026"/>
                  </a:lnTo>
                  <a:lnTo>
                    <a:pt x="1452" y="1028"/>
                  </a:lnTo>
                  <a:lnTo>
                    <a:pt x="1458" y="1030"/>
                  </a:lnTo>
                  <a:lnTo>
                    <a:pt x="1478" y="1036"/>
                  </a:lnTo>
                  <a:lnTo>
                    <a:pt x="1478" y="1036"/>
                  </a:lnTo>
                  <a:lnTo>
                    <a:pt x="1474" y="1042"/>
                  </a:lnTo>
                  <a:lnTo>
                    <a:pt x="1468" y="1048"/>
                  </a:lnTo>
                  <a:lnTo>
                    <a:pt x="1454" y="1058"/>
                  </a:lnTo>
                  <a:lnTo>
                    <a:pt x="1438" y="1066"/>
                  </a:lnTo>
                  <a:lnTo>
                    <a:pt x="1422" y="1072"/>
                  </a:lnTo>
                  <a:lnTo>
                    <a:pt x="1408" y="1078"/>
                  </a:lnTo>
                  <a:lnTo>
                    <a:pt x="1396" y="1084"/>
                  </a:lnTo>
                  <a:lnTo>
                    <a:pt x="1392" y="1088"/>
                  </a:lnTo>
                  <a:lnTo>
                    <a:pt x="1390" y="1092"/>
                  </a:lnTo>
                  <a:lnTo>
                    <a:pt x="1390" y="1096"/>
                  </a:lnTo>
                  <a:lnTo>
                    <a:pt x="1392" y="1100"/>
                  </a:lnTo>
                  <a:lnTo>
                    <a:pt x="1392" y="1100"/>
                  </a:lnTo>
                  <a:lnTo>
                    <a:pt x="1406" y="1120"/>
                  </a:lnTo>
                  <a:lnTo>
                    <a:pt x="1420" y="1138"/>
                  </a:lnTo>
                  <a:lnTo>
                    <a:pt x="1436" y="1156"/>
                  </a:lnTo>
                  <a:lnTo>
                    <a:pt x="1436" y="1156"/>
                  </a:lnTo>
                  <a:lnTo>
                    <a:pt x="1426" y="1150"/>
                  </a:lnTo>
                  <a:lnTo>
                    <a:pt x="1402" y="1142"/>
                  </a:lnTo>
                  <a:lnTo>
                    <a:pt x="1388" y="1140"/>
                  </a:lnTo>
                  <a:lnTo>
                    <a:pt x="1376" y="1138"/>
                  </a:lnTo>
                  <a:lnTo>
                    <a:pt x="1364" y="1140"/>
                  </a:lnTo>
                  <a:lnTo>
                    <a:pt x="1360" y="1142"/>
                  </a:lnTo>
                  <a:lnTo>
                    <a:pt x="1356" y="1146"/>
                  </a:lnTo>
                  <a:lnTo>
                    <a:pt x="1356" y="1146"/>
                  </a:lnTo>
                  <a:lnTo>
                    <a:pt x="1354" y="1150"/>
                  </a:lnTo>
                  <a:lnTo>
                    <a:pt x="1352" y="1154"/>
                  </a:lnTo>
                  <a:lnTo>
                    <a:pt x="1354" y="1164"/>
                  </a:lnTo>
                  <a:lnTo>
                    <a:pt x="1358" y="1174"/>
                  </a:lnTo>
                  <a:lnTo>
                    <a:pt x="1368" y="1182"/>
                  </a:lnTo>
                  <a:lnTo>
                    <a:pt x="1382" y="1192"/>
                  </a:lnTo>
                  <a:lnTo>
                    <a:pt x="1398" y="1200"/>
                  </a:lnTo>
                  <a:lnTo>
                    <a:pt x="1418" y="1208"/>
                  </a:lnTo>
                  <a:lnTo>
                    <a:pt x="1440" y="1214"/>
                  </a:lnTo>
                  <a:lnTo>
                    <a:pt x="1440" y="1214"/>
                  </a:lnTo>
                  <a:lnTo>
                    <a:pt x="1430" y="1218"/>
                  </a:lnTo>
                  <a:lnTo>
                    <a:pt x="1416" y="1220"/>
                  </a:lnTo>
                  <a:lnTo>
                    <a:pt x="1402" y="1222"/>
                  </a:lnTo>
                  <a:lnTo>
                    <a:pt x="1388" y="1226"/>
                  </a:lnTo>
                  <a:lnTo>
                    <a:pt x="1378" y="1230"/>
                  </a:lnTo>
                  <a:lnTo>
                    <a:pt x="1376" y="1232"/>
                  </a:lnTo>
                  <a:lnTo>
                    <a:pt x="1374" y="1236"/>
                  </a:lnTo>
                  <a:lnTo>
                    <a:pt x="1374" y="1242"/>
                  </a:lnTo>
                  <a:lnTo>
                    <a:pt x="1376" y="1248"/>
                  </a:lnTo>
                  <a:lnTo>
                    <a:pt x="1380" y="1254"/>
                  </a:lnTo>
                  <a:lnTo>
                    <a:pt x="1388" y="1262"/>
                  </a:lnTo>
                  <a:lnTo>
                    <a:pt x="1388" y="1262"/>
                  </a:lnTo>
                  <a:lnTo>
                    <a:pt x="1370" y="1272"/>
                  </a:lnTo>
                  <a:lnTo>
                    <a:pt x="1360" y="1278"/>
                  </a:lnTo>
                  <a:lnTo>
                    <a:pt x="1354" y="1286"/>
                  </a:lnTo>
                  <a:lnTo>
                    <a:pt x="1354" y="1288"/>
                  </a:lnTo>
                  <a:lnTo>
                    <a:pt x="1354" y="1290"/>
                  </a:lnTo>
                  <a:lnTo>
                    <a:pt x="1360" y="1294"/>
                  </a:lnTo>
                  <a:lnTo>
                    <a:pt x="1368" y="1294"/>
                  </a:lnTo>
                  <a:lnTo>
                    <a:pt x="1380" y="1294"/>
                  </a:lnTo>
                  <a:lnTo>
                    <a:pt x="1396" y="1290"/>
                  </a:lnTo>
                  <a:lnTo>
                    <a:pt x="1418" y="1294"/>
                  </a:lnTo>
                  <a:lnTo>
                    <a:pt x="1418" y="1294"/>
                  </a:lnTo>
                  <a:lnTo>
                    <a:pt x="1386" y="1312"/>
                  </a:lnTo>
                  <a:lnTo>
                    <a:pt x="1378" y="1318"/>
                  </a:lnTo>
                  <a:lnTo>
                    <a:pt x="1372" y="1324"/>
                  </a:lnTo>
                  <a:lnTo>
                    <a:pt x="1368" y="1330"/>
                  </a:lnTo>
                  <a:lnTo>
                    <a:pt x="1368" y="1336"/>
                  </a:lnTo>
                  <a:lnTo>
                    <a:pt x="1368" y="1336"/>
                  </a:lnTo>
                  <a:lnTo>
                    <a:pt x="1368" y="1338"/>
                  </a:lnTo>
                  <a:lnTo>
                    <a:pt x="1370" y="1340"/>
                  </a:lnTo>
                  <a:lnTo>
                    <a:pt x="1376" y="1342"/>
                  </a:lnTo>
                  <a:lnTo>
                    <a:pt x="1384" y="1342"/>
                  </a:lnTo>
                  <a:lnTo>
                    <a:pt x="1392" y="1342"/>
                  </a:lnTo>
                  <a:lnTo>
                    <a:pt x="1410" y="1340"/>
                  </a:lnTo>
                  <a:lnTo>
                    <a:pt x="1418" y="1340"/>
                  </a:lnTo>
                  <a:lnTo>
                    <a:pt x="1422" y="1344"/>
                  </a:lnTo>
                  <a:lnTo>
                    <a:pt x="1422" y="1344"/>
                  </a:lnTo>
                  <a:lnTo>
                    <a:pt x="1422" y="1352"/>
                  </a:lnTo>
                  <a:lnTo>
                    <a:pt x="1420" y="1358"/>
                  </a:lnTo>
                  <a:lnTo>
                    <a:pt x="1416" y="1364"/>
                  </a:lnTo>
                  <a:lnTo>
                    <a:pt x="1412" y="1368"/>
                  </a:lnTo>
                  <a:lnTo>
                    <a:pt x="1404" y="1374"/>
                  </a:lnTo>
                  <a:lnTo>
                    <a:pt x="1398" y="1380"/>
                  </a:lnTo>
                  <a:lnTo>
                    <a:pt x="1398" y="1380"/>
                  </a:lnTo>
                  <a:lnTo>
                    <a:pt x="1404" y="1382"/>
                  </a:lnTo>
                  <a:lnTo>
                    <a:pt x="1410" y="1384"/>
                  </a:lnTo>
                  <a:lnTo>
                    <a:pt x="1420" y="1384"/>
                  </a:lnTo>
                  <a:lnTo>
                    <a:pt x="1430" y="1382"/>
                  </a:lnTo>
                  <a:lnTo>
                    <a:pt x="1438" y="1376"/>
                  </a:lnTo>
                  <a:lnTo>
                    <a:pt x="1448" y="1372"/>
                  </a:lnTo>
                  <a:lnTo>
                    <a:pt x="1458" y="1370"/>
                  </a:lnTo>
                  <a:lnTo>
                    <a:pt x="1466" y="1372"/>
                  </a:lnTo>
                  <a:lnTo>
                    <a:pt x="1472" y="1376"/>
                  </a:lnTo>
                  <a:lnTo>
                    <a:pt x="1478" y="1380"/>
                  </a:lnTo>
                  <a:lnTo>
                    <a:pt x="1478" y="1380"/>
                  </a:lnTo>
                  <a:lnTo>
                    <a:pt x="1472" y="1386"/>
                  </a:lnTo>
                  <a:lnTo>
                    <a:pt x="1464" y="1392"/>
                  </a:lnTo>
                  <a:lnTo>
                    <a:pt x="1446" y="1400"/>
                  </a:lnTo>
                  <a:lnTo>
                    <a:pt x="1438" y="1404"/>
                  </a:lnTo>
                  <a:lnTo>
                    <a:pt x="1432" y="1410"/>
                  </a:lnTo>
                  <a:lnTo>
                    <a:pt x="1428" y="1418"/>
                  </a:lnTo>
                  <a:lnTo>
                    <a:pt x="1430" y="1428"/>
                  </a:lnTo>
                  <a:lnTo>
                    <a:pt x="1430" y="1428"/>
                  </a:lnTo>
                  <a:lnTo>
                    <a:pt x="1436" y="1432"/>
                  </a:lnTo>
                  <a:lnTo>
                    <a:pt x="1444" y="1434"/>
                  </a:lnTo>
                  <a:lnTo>
                    <a:pt x="1462" y="1438"/>
                  </a:lnTo>
                  <a:lnTo>
                    <a:pt x="1478" y="1442"/>
                  </a:lnTo>
                  <a:lnTo>
                    <a:pt x="1486" y="1444"/>
                  </a:lnTo>
                  <a:lnTo>
                    <a:pt x="1494" y="1448"/>
                  </a:lnTo>
                  <a:lnTo>
                    <a:pt x="1494" y="1448"/>
                  </a:lnTo>
                  <a:lnTo>
                    <a:pt x="1490" y="1454"/>
                  </a:lnTo>
                  <a:lnTo>
                    <a:pt x="1484" y="1472"/>
                  </a:lnTo>
                  <a:lnTo>
                    <a:pt x="1478" y="1488"/>
                  </a:lnTo>
                  <a:lnTo>
                    <a:pt x="1480" y="1494"/>
                  </a:lnTo>
                  <a:lnTo>
                    <a:pt x="1482" y="1498"/>
                  </a:lnTo>
                  <a:lnTo>
                    <a:pt x="1482" y="1498"/>
                  </a:lnTo>
                  <a:lnTo>
                    <a:pt x="1492" y="1502"/>
                  </a:lnTo>
                  <a:lnTo>
                    <a:pt x="1500" y="1500"/>
                  </a:lnTo>
                  <a:lnTo>
                    <a:pt x="1510" y="1496"/>
                  </a:lnTo>
                  <a:lnTo>
                    <a:pt x="1518" y="1490"/>
                  </a:lnTo>
                  <a:lnTo>
                    <a:pt x="1532" y="1476"/>
                  </a:lnTo>
                  <a:lnTo>
                    <a:pt x="1536" y="1472"/>
                  </a:lnTo>
                  <a:lnTo>
                    <a:pt x="1540" y="1468"/>
                  </a:lnTo>
                  <a:lnTo>
                    <a:pt x="1540" y="1468"/>
                  </a:lnTo>
                  <a:lnTo>
                    <a:pt x="1540" y="1486"/>
                  </a:lnTo>
                  <a:lnTo>
                    <a:pt x="1544" y="1496"/>
                  </a:lnTo>
                  <a:lnTo>
                    <a:pt x="1548" y="1504"/>
                  </a:lnTo>
                  <a:lnTo>
                    <a:pt x="1554" y="1510"/>
                  </a:lnTo>
                  <a:lnTo>
                    <a:pt x="1560" y="1514"/>
                  </a:lnTo>
                  <a:lnTo>
                    <a:pt x="1566" y="1520"/>
                  </a:lnTo>
                  <a:lnTo>
                    <a:pt x="1568" y="1528"/>
                  </a:lnTo>
                  <a:lnTo>
                    <a:pt x="1564" y="1538"/>
                  </a:lnTo>
                  <a:lnTo>
                    <a:pt x="1564" y="1538"/>
                  </a:lnTo>
                  <a:lnTo>
                    <a:pt x="1564" y="1554"/>
                  </a:lnTo>
                  <a:lnTo>
                    <a:pt x="1566" y="1570"/>
                  </a:lnTo>
                  <a:lnTo>
                    <a:pt x="1568" y="1576"/>
                  </a:lnTo>
                  <a:lnTo>
                    <a:pt x="1572" y="1584"/>
                  </a:lnTo>
                  <a:lnTo>
                    <a:pt x="1576" y="1588"/>
                  </a:lnTo>
                  <a:lnTo>
                    <a:pt x="1582" y="1594"/>
                  </a:lnTo>
                  <a:lnTo>
                    <a:pt x="1582" y="1594"/>
                  </a:lnTo>
                  <a:lnTo>
                    <a:pt x="1596" y="1588"/>
                  </a:lnTo>
                  <a:lnTo>
                    <a:pt x="1606" y="1580"/>
                  </a:lnTo>
                  <a:lnTo>
                    <a:pt x="1614" y="1572"/>
                  </a:lnTo>
                  <a:lnTo>
                    <a:pt x="1620" y="1560"/>
                  </a:lnTo>
                  <a:lnTo>
                    <a:pt x="1622" y="1548"/>
                  </a:lnTo>
                  <a:lnTo>
                    <a:pt x="1624" y="1534"/>
                  </a:lnTo>
                  <a:lnTo>
                    <a:pt x="1626" y="1502"/>
                  </a:lnTo>
                  <a:lnTo>
                    <a:pt x="1626" y="1502"/>
                  </a:lnTo>
                  <a:lnTo>
                    <a:pt x="1626" y="1500"/>
                  </a:lnTo>
                  <a:lnTo>
                    <a:pt x="1628" y="1498"/>
                  </a:lnTo>
                  <a:lnTo>
                    <a:pt x="1632" y="1496"/>
                  </a:lnTo>
                  <a:lnTo>
                    <a:pt x="1640" y="1498"/>
                  </a:lnTo>
                  <a:lnTo>
                    <a:pt x="1648" y="1500"/>
                  </a:lnTo>
                  <a:lnTo>
                    <a:pt x="1664" y="1508"/>
                  </a:lnTo>
                  <a:lnTo>
                    <a:pt x="1672" y="1512"/>
                  </a:lnTo>
                  <a:lnTo>
                    <a:pt x="1672" y="1512"/>
                  </a:lnTo>
                  <a:lnTo>
                    <a:pt x="1676" y="1516"/>
                  </a:lnTo>
                  <a:lnTo>
                    <a:pt x="1678" y="1520"/>
                  </a:lnTo>
                  <a:lnTo>
                    <a:pt x="1678" y="1526"/>
                  </a:lnTo>
                  <a:lnTo>
                    <a:pt x="1676" y="1530"/>
                  </a:lnTo>
                  <a:lnTo>
                    <a:pt x="1670" y="1538"/>
                  </a:lnTo>
                  <a:lnTo>
                    <a:pt x="1662" y="1548"/>
                  </a:lnTo>
                  <a:lnTo>
                    <a:pt x="1652" y="1558"/>
                  </a:lnTo>
                  <a:lnTo>
                    <a:pt x="1644" y="1570"/>
                  </a:lnTo>
                  <a:lnTo>
                    <a:pt x="1642" y="1578"/>
                  </a:lnTo>
                  <a:lnTo>
                    <a:pt x="1642" y="1584"/>
                  </a:lnTo>
                  <a:lnTo>
                    <a:pt x="1644" y="1592"/>
                  </a:lnTo>
                  <a:lnTo>
                    <a:pt x="1646" y="1602"/>
                  </a:lnTo>
                  <a:lnTo>
                    <a:pt x="1646" y="1602"/>
                  </a:lnTo>
                  <a:lnTo>
                    <a:pt x="1658" y="1602"/>
                  </a:lnTo>
                  <a:lnTo>
                    <a:pt x="1668" y="1602"/>
                  </a:lnTo>
                  <a:lnTo>
                    <a:pt x="1676" y="1600"/>
                  </a:lnTo>
                  <a:lnTo>
                    <a:pt x="1684" y="1598"/>
                  </a:lnTo>
                  <a:lnTo>
                    <a:pt x="1698" y="1590"/>
                  </a:lnTo>
                  <a:lnTo>
                    <a:pt x="1710" y="1580"/>
                  </a:lnTo>
                  <a:lnTo>
                    <a:pt x="1720" y="1570"/>
                  </a:lnTo>
                  <a:lnTo>
                    <a:pt x="1732" y="1560"/>
                  </a:lnTo>
                  <a:lnTo>
                    <a:pt x="1746" y="1550"/>
                  </a:lnTo>
                  <a:lnTo>
                    <a:pt x="1754" y="1548"/>
                  </a:lnTo>
                  <a:lnTo>
                    <a:pt x="1764" y="1544"/>
                  </a:lnTo>
                  <a:lnTo>
                    <a:pt x="1764" y="1544"/>
                  </a:lnTo>
                  <a:lnTo>
                    <a:pt x="1770" y="1552"/>
                  </a:lnTo>
                  <a:lnTo>
                    <a:pt x="1772" y="1558"/>
                  </a:lnTo>
                  <a:lnTo>
                    <a:pt x="1770" y="1566"/>
                  </a:lnTo>
                  <a:lnTo>
                    <a:pt x="1766" y="1574"/>
                  </a:lnTo>
                  <a:lnTo>
                    <a:pt x="1756" y="1590"/>
                  </a:lnTo>
                  <a:lnTo>
                    <a:pt x="1746" y="1606"/>
                  </a:lnTo>
                  <a:lnTo>
                    <a:pt x="1746" y="1606"/>
                  </a:lnTo>
                  <a:lnTo>
                    <a:pt x="1734" y="1610"/>
                  </a:lnTo>
                  <a:lnTo>
                    <a:pt x="1720" y="1614"/>
                  </a:lnTo>
                  <a:lnTo>
                    <a:pt x="1694" y="1618"/>
                  </a:lnTo>
                  <a:lnTo>
                    <a:pt x="1680" y="1624"/>
                  </a:lnTo>
                  <a:lnTo>
                    <a:pt x="1666" y="1632"/>
                  </a:lnTo>
                  <a:lnTo>
                    <a:pt x="1654" y="1646"/>
                  </a:lnTo>
                  <a:lnTo>
                    <a:pt x="1642" y="1666"/>
                  </a:lnTo>
                  <a:lnTo>
                    <a:pt x="1642" y="1666"/>
                  </a:lnTo>
                  <a:lnTo>
                    <a:pt x="1658" y="1670"/>
                  </a:lnTo>
                  <a:lnTo>
                    <a:pt x="1672" y="1674"/>
                  </a:lnTo>
                  <a:lnTo>
                    <a:pt x="1684" y="1674"/>
                  </a:lnTo>
                  <a:lnTo>
                    <a:pt x="1694" y="1674"/>
                  </a:lnTo>
                  <a:lnTo>
                    <a:pt x="1704" y="1670"/>
                  </a:lnTo>
                  <a:lnTo>
                    <a:pt x="1710" y="1668"/>
                  </a:lnTo>
                  <a:lnTo>
                    <a:pt x="1724" y="1660"/>
                  </a:lnTo>
                  <a:lnTo>
                    <a:pt x="1724" y="1660"/>
                  </a:lnTo>
                  <a:lnTo>
                    <a:pt x="1732" y="1654"/>
                  </a:lnTo>
                  <a:lnTo>
                    <a:pt x="1736" y="1648"/>
                  </a:lnTo>
                  <a:lnTo>
                    <a:pt x="1742" y="1644"/>
                  </a:lnTo>
                  <a:lnTo>
                    <a:pt x="1748" y="1642"/>
                  </a:lnTo>
                  <a:lnTo>
                    <a:pt x="1748" y="1642"/>
                  </a:lnTo>
                  <a:lnTo>
                    <a:pt x="1748" y="1656"/>
                  </a:lnTo>
                  <a:lnTo>
                    <a:pt x="1748" y="1674"/>
                  </a:lnTo>
                  <a:lnTo>
                    <a:pt x="1750" y="1682"/>
                  </a:lnTo>
                  <a:lnTo>
                    <a:pt x="1752" y="1688"/>
                  </a:lnTo>
                  <a:lnTo>
                    <a:pt x="1756" y="1694"/>
                  </a:lnTo>
                  <a:lnTo>
                    <a:pt x="1760" y="1698"/>
                  </a:lnTo>
                  <a:lnTo>
                    <a:pt x="1760" y="1698"/>
                  </a:lnTo>
                  <a:lnTo>
                    <a:pt x="1770" y="1696"/>
                  </a:lnTo>
                  <a:lnTo>
                    <a:pt x="1776" y="1694"/>
                  </a:lnTo>
                  <a:lnTo>
                    <a:pt x="1790" y="1684"/>
                  </a:lnTo>
                  <a:lnTo>
                    <a:pt x="1790" y="1684"/>
                  </a:lnTo>
                  <a:lnTo>
                    <a:pt x="1792" y="1690"/>
                  </a:lnTo>
                  <a:lnTo>
                    <a:pt x="1792" y="1696"/>
                  </a:lnTo>
                  <a:lnTo>
                    <a:pt x="1786" y="1714"/>
                  </a:lnTo>
                  <a:lnTo>
                    <a:pt x="1784" y="1722"/>
                  </a:lnTo>
                  <a:lnTo>
                    <a:pt x="1782" y="1730"/>
                  </a:lnTo>
                  <a:lnTo>
                    <a:pt x="1784" y="1738"/>
                  </a:lnTo>
                  <a:lnTo>
                    <a:pt x="1788" y="1744"/>
                  </a:lnTo>
                  <a:lnTo>
                    <a:pt x="1788" y="1744"/>
                  </a:lnTo>
                  <a:lnTo>
                    <a:pt x="1796" y="1742"/>
                  </a:lnTo>
                  <a:lnTo>
                    <a:pt x="1800" y="1740"/>
                  </a:lnTo>
                  <a:lnTo>
                    <a:pt x="1808" y="1732"/>
                  </a:lnTo>
                  <a:lnTo>
                    <a:pt x="1812" y="1726"/>
                  </a:lnTo>
                  <a:lnTo>
                    <a:pt x="1814" y="1724"/>
                  </a:lnTo>
                  <a:lnTo>
                    <a:pt x="1814" y="1724"/>
                  </a:lnTo>
                  <a:lnTo>
                    <a:pt x="1822" y="1732"/>
                  </a:lnTo>
                  <a:lnTo>
                    <a:pt x="1832" y="1738"/>
                  </a:lnTo>
                  <a:lnTo>
                    <a:pt x="1840" y="1738"/>
                  </a:lnTo>
                  <a:lnTo>
                    <a:pt x="1850" y="1736"/>
                  </a:lnTo>
                  <a:lnTo>
                    <a:pt x="1850" y="1736"/>
                  </a:lnTo>
                  <a:lnTo>
                    <a:pt x="1854" y="1720"/>
                  </a:lnTo>
                  <a:lnTo>
                    <a:pt x="1854" y="1702"/>
                  </a:lnTo>
                  <a:lnTo>
                    <a:pt x="1852" y="1692"/>
                  </a:lnTo>
                  <a:lnTo>
                    <a:pt x="1848" y="1682"/>
                  </a:lnTo>
                  <a:lnTo>
                    <a:pt x="1844" y="1676"/>
                  </a:lnTo>
                  <a:lnTo>
                    <a:pt x="1836" y="1670"/>
                  </a:lnTo>
                  <a:lnTo>
                    <a:pt x="1836" y="1670"/>
                  </a:lnTo>
                  <a:lnTo>
                    <a:pt x="1842" y="1666"/>
                  </a:lnTo>
                  <a:lnTo>
                    <a:pt x="1846" y="1666"/>
                  </a:lnTo>
                  <a:lnTo>
                    <a:pt x="1858" y="1670"/>
                  </a:lnTo>
                  <a:lnTo>
                    <a:pt x="1872" y="1674"/>
                  </a:lnTo>
                  <a:lnTo>
                    <a:pt x="1878" y="1674"/>
                  </a:lnTo>
                  <a:lnTo>
                    <a:pt x="1882" y="1672"/>
                  </a:lnTo>
                  <a:lnTo>
                    <a:pt x="1882" y="1672"/>
                  </a:lnTo>
                  <a:lnTo>
                    <a:pt x="1884" y="1676"/>
                  </a:lnTo>
                  <a:lnTo>
                    <a:pt x="1886" y="1682"/>
                  </a:lnTo>
                  <a:lnTo>
                    <a:pt x="1886" y="1694"/>
                  </a:lnTo>
                  <a:lnTo>
                    <a:pt x="1884" y="1706"/>
                  </a:lnTo>
                  <a:lnTo>
                    <a:pt x="1880" y="1718"/>
                  </a:lnTo>
                  <a:lnTo>
                    <a:pt x="1878" y="1732"/>
                  </a:lnTo>
                  <a:lnTo>
                    <a:pt x="1878" y="1744"/>
                  </a:lnTo>
                  <a:lnTo>
                    <a:pt x="1878" y="1748"/>
                  </a:lnTo>
                  <a:lnTo>
                    <a:pt x="1880" y="1754"/>
                  </a:lnTo>
                  <a:lnTo>
                    <a:pt x="1884" y="1758"/>
                  </a:lnTo>
                  <a:lnTo>
                    <a:pt x="1890" y="1762"/>
                  </a:lnTo>
                  <a:lnTo>
                    <a:pt x="1890" y="1762"/>
                  </a:lnTo>
                  <a:lnTo>
                    <a:pt x="1900" y="1760"/>
                  </a:lnTo>
                  <a:lnTo>
                    <a:pt x="1908" y="1756"/>
                  </a:lnTo>
                  <a:lnTo>
                    <a:pt x="1916" y="1748"/>
                  </a:lnTo>
                  <a:lnTo>
                    <a:pt x="1922" y="1742"/>
                  </a:lnTo>
                  <a:lnTo>
                    <a:pt x="1934" y="1726"/>
                  </a:lnTo>
                  <a:lnTo>
                    <a:pt x="1942" y="1720"/>
                  </a:lnTo>
                  <a:lnTo>
                    <a:pt x="1952" y="1714"/>
                  </a:lnTo>
                  <a:lnTo>
                    <a:pt x="1952" y="1714"/>
                  </a:lnTo>
                  <a:lnTo>
                    <a:pt x="1952" y="1726"/>
                  </a:lnTo>
                  <a:lnTo>
                    <a:pt x="1954" y="1736"/>
                  </a:lnTo>
                  <a:lnTo>
                    <a:pt x="1960" y="1758"/>
                  </a:lnTo>
                  <a:lnTo>
                    <a:pt x="1962" y="1766"/>
                  </a:lnTo>
                  <a:lnTo>
                    <a:pt x="1958" y="1776"/>
                  </a:lnTo>
                  <a:lnTo>
                    <a:pt x="1950" y="1786"/>
                  </a:lnTo>
                  <a:lnTo>
                    <a:pt x="1936" y="1794"/>
                  </a:lnTo>
                  <a:lnTo>
                    <a:pt x="1936" y="1794"/>
                  </a:lnTo>
                  <a:lnTo>
                    <a:pt x="1936" y="1800"/>
                  </a:lnTo>
                  <a:lnTo>
                    <a:pt x="1938" y="1804"/>
                  </a:lnTo>
                  <a:lnTo>
                    <a:pt x="1944" y="1812"/>
                  </a:lnTo>
                  <a:lnTo>
                    <a:pt x="1954" y="1818"/>
                  </a:lnTo>
                  <a:lnTo>
                    <a:pt x="1962" y="1824"/>
                  </a:lnTo>
                  <a:lnTo>
                    <a:pt x="1970" y="1830"/>
                  </a:lnTo>
                  <a:lnTo>
                    <a:pt x="1972" y="1834"/>
                  </a:lnTo>
                  <a:lnTo>
                    <a:pt x="1974" y="1838"/>
                  </a:lnTo>
                  <a:lnTo>
                    <a:pt x="1974" y="1842"/>
                  </a:lnTo>
                  <a:lnTo>
                    <a:pt x="1974" y="1848"/>
                  </a:lnTo>
                  <a:lnTo>
                    <a:pt x="1972" y="1856"/>
                  </a:lnTo>
                  <a:lnTo>
                    <a:pt x="1966" y="1864"/>
                  </a:lnTo>
                  <a:lnTo>
                    <a:pt x="1966" y="1864"/>
                  </a:lnTo>
                  <a:lnTo>
                    <a:pt x="1972" y="1868"/>
                  </a:lnTo>
                  <a:lnTo>
                    <a:pt x="1976" y="1872"/>
                  </a:lnTo>
                  <a:lnTo>
                    <a:pt x="1980" y="1874"/>
                  </a:lnTo>
                  <a:lnTo>
                    <a:pt x="1986" y="1874"/>
                  </a:lnTo>
                  <a:lnTo>
                    <a:pt x="1996" y="1874"/>
                  </a:lnTo>
                  <a:lnTo>
                    <a:pt x="2006" y="1870"/>
                  </a:lnTo>
                  <a:lnTo>
                    <a:pt x="2034" y="1838"/>
                  </a:lnTo>
                  <a:lnTo>
                    <a:pt x="2034" y="1838"/>
                  </a:lnTo>
                  <a:lnTo>
                    <a:pt x="2030" y="1860"/>
                  </a:lnTo>
                  <a:lnTo>
                    <a:pt x="2028" y="1886"/>
                  </a:lnTo>
                  <a:lnTo>
                    <a:pt x="2028" y="1912"/>
                  </a:lnTo>
                  <a:lnTo>
                    <a:pt x="2032" y="1936"/>
                  </a:lnTo>
                  <a:lnTo>
                    <a:pt x="2032" y="1936"/>
                  </a:lnTo>
                  <a:lnTo>
                    <a:pt x="2030" y="1944"/>
                  </a:lnTo>
                  <a:lnTo>
                    <a:pt x="2028" y="1954"/>
                  </a:lnTo>
                  <a:lnTo>
                    <a:pt x="2030" y="1974"/>
                  </a:lnTo>
                  <a:lnTo>
                    <a:pt x="2028" y="1982"/>
                  </a:lnTo>
                  <a:lnTo>
                    <a:pt x="2022" y="1992"/>
                  </a:lnTo>
                  <a:lnTo>
                    <a:pt x="2014" y="2000"/>
                  </a:lnTo>
                  <a:lnTo>
                    <a:pt x="2000" y="2008"/>
                  </a:lnTo>
                  <a:lnTo>
                    <a:pt x="2000" y="2008"/>
                  </a:lnTo>
                  <a:lnTo>
                    <a:pt x="1992" y="2054"/>
                  </a:lnTo>
                  <a:lnTo>
                    <a:pt x="1988" y="2076"/>
                  </a:lnTo>
                  <a:lnTo>
                    <a:pt x="1982" y="2096"/>
                  </a:lnTo>
                  <a:lnTo>
                    <a:pt x="1972" y="2116"/>
                  </a:lnTo>
                  <a:lnTo>
                    <a:pt x="1960" y="2136"/>
                  </a:lnTo>
                  <a:lnTo>
                    <a:pt x="1950" y="2144"/>
                  </a:lnTo>
                  <a:lnTo>
                    <a:pt x="1942" y="2154"/>
                  </a:lnTo>
                  <a:lnTo>
                    <a:pt x="1930" y="2162"/>
                  </a:lnTo>
                  <a:lnTo>
                    <a:pt x="1918" y="2168"/>
                  </a:lnTo>
                  <a:lnTo>
                    <a:pt x="1918" y="2168"/>
                  </a:lnTo>
                  <a:lnTo>
                    <a:pt x="1914" y="2176"/>
                  </a:lnTo>
                  <a:lnTo>
                    <a:pt x="1908" y="2182"/>
                  </a:lnTo>
                  <a:lnTo>
                    <a:pt x="1894" y="2192"/>
                  </a:lnTo>
                  <a:lnTo>
                    <a:pt x="1876" y="2200"/>
                  </a:lnTo>
                  <a:lnTo>
                    <a:pt x="1856" y="2206"/>
                  </a:lnTo>
                  <a:lnTo>
                    <a:pt x="1832" y="2212"/>
                  </a:lnTo>
                  <a:lnTo>
                    <a:pt x="1806" y="2216"/>
                  </a:lnTo>
                  <a:lnTo>
                    <a:pt x="1752" y="2224"/>
                  </a:lnTo>
                  <a:lnTo>
                    <a:pt x="1696" y="2230"/>
                  </a:lnTo>
                  <a:lnTo>
                    <a:pt x="1670" y="2234"/>
                  </a:lnTo>
                  <a:lnTo>
                    <a:pt x="1646" y="2240"/>
                  </a:lnTo>
                  <a:lnTo>
                    <a:pt x="1622" y="2246"/>
                  </a:lnTo>
                  <a:lnTo>
                    <a:pt x="1602" y="2254"/>
                  </a:lnTo>
                  <a:lnTo>
                    <a:pt x="1586" y="2266"/>
                  </a:lnTo>
                  <a:lnTo>
                    <a:pt x="1580" y="2272"/>
                  </a:lnTo>
                  <a:lnTo>
                    <a:pt x="1574" y="2278"/>
                  </a:lnTo>
                  <a:lnTo>
                    <a:pt x="1574" y="2278"/>
                  </a:lnTo>
                  <a:lnTo>
                    <a:pt x="1578" y="2280"/>
                  </a:lnTo>
                  <a:lnTo>
                    <a:pt x="1584" y="2282"/>
                  </a:lnTo>
                  <a:lnTo>
                    <a:pt x="1602" y="2284"/>
                  </a:lnTo>
                  <a:lnTo>
                    <a:pt x="1624" y="2286"/>
                  </a:lnTo>
                  <a:lnTo>
                    <a:pt x="1652" y="2286"/>
                  </a:lnTo>
                  <a:lnTo>
                    <a:pt x="1702" y="2286"/>
                  </a:lnTo>
                  <a:lnTo>
                    <a:pt x="1732" y="2282"/>
                  </a:lnTo>
                  <a:lnTo>
                    <a:pt x="1732" y="2282"/>
                  </a:lnTo>
                  <a:lnTo>
                    <a:pt x="1740" y="2278"/>
                  </a:lnTo>
                  <a:lnTo>
                    <a:pt x="1748" y="2278"/>
                  </a:lnTo>
                  <a:lnTo>
                    <a:pt x="1756" y="2280"/>
                  </a:lnTo>
                  <a:lnTo>
                    <a:pt x="1764" y="2282"/>
                  </a:lnTo>
                  <a:lnTo>
                    <a:pt x="1782" y="2288"/>
                  </a:lnTo>
                  <a:lnTo>
                    <a:pt x="1790" y="2290"/>
                  </a:lnTo>
                  <a:lnTo>
                    <a:pt x="1800" y="2290"/>
                  </a:lnTo>
                  <a:lnTo>
                    <a:pt x="1800" y="2290"/>
                  </a:lnTo>
                  <a:lnTo>
                    <a:pt x="1820" y="2290"/>
                  </a:lnTo>
                  <a:lnTo>
                    <a:pt x="1844" y="2288"/>
                  </a:lnTo>
                  <a:lnTo>
                    <a:pt x="1888" y="2284"/>
                  </a:lnTo>
                  <a:lnTo>
                    <a:pt x="1910" y="2282"/>
                  </a:lnTo>
                  <a:lnTo>
                    <a:pt x="1930" y="2282"/>
                  </a:lnTo>
                  <a:lnTo>
                    <a:pt x="1950" y="2284"/>
                  </a:lnTo>
                  <a:lnTo>
                    <a:pt x="1968" y="2290"/>
                  </a:lnTo>
                  <a:lnTo>
                    <a:pt x="1968" y="2290"/>
                  </a:lnTo>
                  <a:lnTo>
                    <a:pt x="2060" y="2290"/>
                  </a:lnTo>
                  <a:lnTo>
                    <a:pt x="2148" y="2292"/>
                  </a:lnTo>
                  <a:lnTo>
                    <a:pt x="2148" y="2292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2" name="Freeform 55"/>
            <p:cNvSpPr>
              <a:spLocks noEditPoints="1"/>
            </p:cNvSpPr>
            <p:nvPr userDrawn="1"/>
          </p:nvSpPr>
          <p:spPr bwMode="auto">
            <a:xfrm>
              <a:off x="3264" y="2823"/>
              <a:ext cx="695" cy="666"/>
            </a:xfrm>
            <a:custGeom>
              <a:avLst/>
              <a:gdLst/>
              <a:ahLst/>
              <a:cxnLst>
                <a:cxn ang="0">
                  <a:pos x="176" y="312"/>
                </a:cxn>
                <a:cxn ang="0">
                  <a:pos x="186" y="252"/>
                </a:cxn>
                <a:cxn ang="0">
                  <a:pos x="208" y="204"/>
                </a:cxn>
                <a:cxn ang="0">
                  <a:pos x="242" y="168"/>
                </a:cxn>
                <a:cxn ang="0">
                  <a:pos x="290" y="144"/>
                </a:cxn>
                <a:cxn ang="0">
                  <a:pos x="348" y="136"/>
                </a:cxn>
                <a:cxn ang="0">
                  <a:pos x="388" y="140"/>
                </a:cxn>
                <a:cxn ang="0">
                  <a:pos x="438" y="158"/>
                </a:cxn>
                <a:cxn ang="0">
                  <a:pos x="476" y="188"/>
                </a:cxn>
                <a:cxn ang="0">
                  <a:pos x="502" y="232"/>
                </a:cxn>
                <a:cxn ang="0">
                  <a:pos x="516" y="290"/>
                </a:cxn>
                <a:cxn ang="0">
                  <a:pos x="518" y="334"/>
                </a:cxn>
                <a:cxn ang="0">
                  <a:pos x="512" y="396"/>
                </a:cxn>
                <a:cxn ang="0">
                  <a:pos x="494" y="450"/>
                </a:cxn>
                <a:cxn ang="0">
                  <a:pos x="466" y="492"/>
                </a:cxn>
                <a:cxn ang="0">
                  <a:pos x="424" y="522"/>
                </a:cxn>
                <a:cxn ang="0">
                  <a:pos x="370" y="538"/>
                </a:cxn>
                <a:cxn ang="0">
                  <a:pos x="328" y="538"/>
                </a:cxn>
                <a:cxn ang="0">
                  <a:pos x="276" y="524"/>
                </a:cxn>
                <a:cxn ang="0">
                  <a:pos x="232" y="494"/>
                </a:cxn>
                <a:cxn ang="0">
                  <a:pos x="202" y="450"/>
                </a:cxn>
                <a:cxn ang="0">
                  <a:pos x="182" y="396"/>
                </a:cxn>
                <a:cxn ang="0">
                  <a:pos x="176" y="334"/>
                </a:cxn>
                <a:cxn ang="0">
                  <a:pos x="348" y="676"/>
                </a:cxn>
                <a:cxn ang="0">
                  <a:pos x="458" y="660"/>
                </a:cxn>
                <a:cxn ang="0">
                  <a:pos x="550" y="618"/>
                </a:cxn>
                <a:cxn ang="0">
                  <a:pos x="622" y="552"/>
                </a:cxn>
                <a:cxn ang="0">
                  <a:pos x="670" y="466"/>
                </a:cxn>
                <a:cxn ang="0">
                  <a:pos x="694" y="368"/>
                </a:cxn>
                <a:cxn ang="0">
                  <a:pos x="694" y="298"/>
                </a:cxn>
                <a:cxn ang="0">
                  <a:pos x="670" y="198"/>
                </a:cxn>
                <a:cxn ang="0">
                  <a:pos x="620" y="116"/>
                </a:cxn>
                <a:cxn ang="0">
                  <a:pos x="548" y="52"/>
                </a:cxn>
                <a:cxn ang="0">
                  <a:pos x="458" y="14"/>
                </a:cxn>
                <a:cxn ang="0">
                  <a:pos x="348" y="0"/>
                </a:cxn>
                <a:cxn ang="0">
                  <a:pos x="274" y="6"/>
                </a:cxn>
                <a:cxn ang="0">
                  <a:pos x="176" y="36"/>
                </a:cxn>
                <a:cxn ang="0">
                  <a:pos x="96" y="90"/>
                </a:cxn>
                <a:cxn ang="0">
                  <a:pos x="38" y="166"/>
                </a:cxn>
                <a:cxn ang="0">
                  <a:pos x="6" y="262"/>
                </a:cxn>
                <a:cxn ang="0">
                  <a:pos x="0" y="334"/>
                </a:cxn>
                <a:cxn ang="0">
                  <a:pos x="14" y="438"/>
                </a:cxn>
                <a:cxn ang="0">
                  <a:pos x="56" y="530"/>
                </a:cxn>
                <a:cxn ang="0">
                  <a:pos x="122" y="600"/>
                </a:cxn>
                <a:cxn ang="0">
                  <a:pos x="208" y="650"/>
                </a:cxn>
                <a:cxn ang="0">
                  <a:pos x="310" y="674"/>
                </a:cxn>
              </a:cxnLst>
              <a:rect l="0" t="0" r="r" b="b"/>
              <a:pathLst>
                <a:path w="696" h="676">
                  <a:moveTo>
                    <a:pt x="176" y="334"/>
                  </a:moveTo>
                  <a:lnTo>
                    <a:pt x="176" y="334"/>
                  </a:lnTo>
                  <a:lnTo>
                    <a:pt x="176" y="312"/>
                  </a:lnTo>
                  <a:lnTo>
                    <a:pt x="178" y="292"/>
                  </a:lnTo>
                  <a:lnTo>
                    <a:pt x="182" y="272"/>
                  </a:lnTo>
                  <a:lnTo>
                    <a:pt x="186" y="252"/>
                  </a:lnTo>
                  <a:lnTo>
                    <a:pt x="192" y="236"/>
                  </a:lnTo>
                  <a:lnTo>
                    <a:pt x="200" y="220"/>
                  </a:lnTo>
                  <a:lnTo>
                    <a:pt x="208" y="204"/>
                  </a:lnTo>
                  <a:lnTo>
                    <a:pt x="218" y="190"/>
                  </a:lnTo>
                  <a:lnTo>
                    <a:pt x="230" y="178"/>
                  </a:lnTo>
                  <a:lnTo>
                    <a:pt x="242" y="168"/>
                  </a:lnTo>
                  <a:lnTo>
                    <a:pt x="256" y="158"/>
                  </a:lnTo>
                  <a:lnTo>
                    <a:pt x="272" y="150"/>
                  </a:lnTo>
                  <a:lnTo>
                    <a:pt x="290" y="144"/>
                  </a:lnTo>
                  <a:lnTo>
                    <a:pt x="308" y="140"/>
                  </a:lnTo>
                  <a:lnTo>
                    <a:pt x="328" y="138"/>
                  </a:lnTo>
                  <a:lnTo>
                    <a:pt x="348" y="136"/>
                  </a:lnTo>
                  <a:lnTo>
                    <a:pt x="348" y="136"/>
                  </a:lnTo>
                  <a:lnTo>
                    <a:pt x="370" y="138"/>
                  </a:lnTo>
                  <a:lnTo>
                    <a:pt x="388" y="140"/>
                  </a:lnTo>
                  <a:lnTo>
                    <a:pt x="406" y="144"/>
                  </a:lnTo>
                  <a:lnTo>
                    <a:pt x="422" y="150"/>
                  </a:lnTo>
                  <a:lnTo>
                    <a:pt x="438" y="158"/>
                  </a:lnTo>
                  <a:lnTo>
                    <a:pt x="452" y="166"/>
                  </a:lnTo>
                  <a:lnTo>
                    <a:pt x="464" y="176"/>
                  </a:lnTo>
                  <a:lnTo>
                    <a:pt x="476" y="188"/>
                  </a:lnTo>
                  <a:lnTo>
                    <a:pt x="486" y="202"/>
                  </a:lnTo>
                  <a:lnTo>
                    <a:pt x="494" y="216"/>
                  </a:lnTo>
                  <a:lnTo>
                    <a:pt x="502" y="232"/>
                  </a:lnTo>
                  <a:lnTo>
                    <a:pt x="508" y="250"/>
                  </a:lnTo>
                  <a:lnTo>
                    <a:pt x="512" y="270"/>
                  </a:lnTo>
                  <a:lnTo>
                    <a:pt x="516" y="290"/>
                  </a:lnTo>
                  <a:lnTo>
                    <a:pt x="518" y="310"/>
                  </a:lnTo>
                  <a:lnTo>
                    <a:pt x="518" y="334"/>
                  </a:lnTo>
                  <a:lnTo>
                    <a:pt x="518" y="334"/>
                  </a:lnTo>
                  <a:lnTo>
                    <a:pt x="518" y="356"/>
                  </a:lnTo>
                  <a:lnTo>
                    <a:pt x="516" y="376"/>
                  </a:lnTo>
                  <a:lnTo>
                    <a:pt x="512" y="396"/>
                  </a:lnTo>
                  <a:lnTo>
                    <a:pt x="508" y="414"/>
                  </a:lnTo>
                  <a:lnTo>
                    <a:pt x="502" y="432"/>
                  </a:lnTo>
                  <a:lnTo>
                    <a:pt x="494" y="450"/>
                  </a:lnTo>
                  <a:lnTo>
                    <a:pt x="486" y="466"/>
                  </a:lnTo>
                  <a:lnTo>
                    <a:pt x="476" y="480"/>
                  </a:lnTo>
                  <a:lnTo>
                    <a:pt x="466" y="492"/>
                  </a:lnTo>
                  <a:lnTo>
                    <a:pt x="452" y="504"/>
                  </a:lnTo>
                  <a:lnTo>
                    <a:pt x="438" y="514"/>
                  </a:lnTo>
                  <a:lnTo>
                    <a:pt x="424" y="522"/>
                  </a:lnTo>
                  <a:lnTo>
                    <a:pt x="406" y="530"/>
                  </a:lnTo>
                  <a:lnTo>
                    <a:pt x="388" y="534"/>
                  </a:lnTo>
                  <a:lnTo>
                    <a:pt x="370" y="538"/>
                  </a:lnTo>
                  <a:lnTo>
                    <a:pt x="348" y="538"/>
                  </a:lnTo>
                  <a:lnTo>
                    <a:pt x="348" y="538"/>
                  </a:lnTo>
                  <a:lnTo>
                    <a:pt x="328" y="538"/>
                  </a:lnTo>
                  <a:lnTo>
                    <a:pt x="310" y="534"/>
                  </a:lnTo>
                  <a:lnTo>
                    <a:pt x="292" y="530"/>
                  </a:lnTo>
                  <a:lnTo>
                    <a:pt x="276" y="524"/>
                  </a:lnTo>
                  <a:lnTo>
                    <a:pt x="260" y="514"/>
                  </a:lnTo>
                  <a:lnTo>
                    <a:pt x="246" y="504"/>
                  </a:lnTo>
                  <a:lnTo>
                    <a:pt x="232" y="494"/>
                  </a:lnTo>
                  <a:lnTo>
                    <a:pt x="220" y="480"/>
                  </a:lnTo>
                  <a:lnTo>
                    <a:pt x="210" y="466"/>
                  </a:lnTo>
                  <a:lnTo>
                    <a:pt x="202" y="450"/>
                  </a:lnTo>
                  <a:lnTo>
                    <a:pt x="194" y="434"/>
                  </a:lnTo>
                  <a:lnTo>
                    <a:pt x="188" y="416"/>
                  </a:lnTo>
                  <a:lnTo>
                    <a:pt x="182" y="396"/>
                  </a:lnTo>
                  <a:lnTo>
                    <a:pt x="178" y="376"/>
                  </a:lnTo>
                  <a:lnTo>
                    <a:pt x="176" y="356"/>
                  </a:lnTo>
                  <a:lnTo>
                    <a:pt x="176" y="334"/>
                  </a:lnTo>
                  <a:lnTo>
                    <a:pt x="176" y="334"/>
                  </a:lnTo>
                  <a:close/>
                  <a:moveTo>
                    <a:pt x="348" y="676"/>
                  </a:moveTo>
                  <a:lnTo>
                    <a:pt x="348" y="676"/>
                  </a:lnTo>
                  <a:lnTo>
                    <a:pt x="386" y="674"/>
                  </a:lnTo>
                  <a:lnTo>
                    <a:pt x="424" y="668"/>
                  </a:lnTo>
                  <a:lnTo>
                    <a:pt x="458" y="660"/>
                  </a:lnTo>
                  <a:lnTo>
                    <a:pt x="490" y="648"/>
                  </a:lnTo>
                  <a:lnTo>
                    <a:pt x="520" y="634"/>
                  </a:lnTo>
                  <a:lnTo>
                    <a:pt x="550" y="618"/>
                  </a:lnTo>
                  <a:lnTo>
                    <a:pt x="576" y="598"/>
                  </a:lnTo>
                  <a:lnTo>
                    <a:pt x="600" y="576"/>
                  </a:lnTo>
                  <a:lnTo>
                    <a:pt x="622" y="552"/>
                  </a:lnTo>
                  <a:lnTo>
                    <a:pt x="640" y="524"/>
                  </a:lnTo>
                  <a:lnTo>
                    <a:pt x="656" y="496"/>
                  </a:lnTo>
                  <a:lnTo>
                    <a:pt x="670" y="466"/>
                  </a:lnTo>
                  <a:lnTo>
                    <a:pt x="680" y="436"/>
                  </a:lnTo>
                  <a:lnTo>
                    <a:pt x="688" y="402"/>
                  </a:lnTo>
                  <a:lnTo>
                    <a:pt x="694" y="368"/>
                  </a:lnTo>
                  <a:lnTo>
                    <a:pt x="696" y="334"/>
                  </a:lnTo>
                  <a:lnTo>
                    <a:pt x="696" y="334"/>
                  </a:lnTo>
                  <a:lnTo>
                    <a:pt x="694" y="298"/>
                  </a:lnTo>
                  <a:lnTo>
                    <a:pt x="688" y="262"/>
                  </a:lnTo>
                  <a:lnTo>
                    <a:pt x="680" y="230"/>
                  </a:lnTo>
                  <a:lnTo>
                    <a:pt x="670" y="198"/>
                  </a:lnTo>
                  <a:lnTo>
                    <a:pt x="656" y="168"/>
                  </a:lnTo>
                  <a:lnTo>
                    <a:pt x="640" y="140"/>
                  </a:lnTo>
                  <a:lnTo>
                    <a:pt x="620" y="116"/>
                  </a:lnTo>
                  <a:lnTo>
                    <a:pt x="600" y="92"/>
                  </a:lnTo>
                  <a:lnTo>
                    <a:pt x="576" y="72"/>
                  </a:lnTo>
                  <a:lnTo>
                    <a:pt x="548" y="52"/>
                  </a:lnTo>
                  <a:lnTo>
                    <a:pt x="520" y="36"/>
                  </a:lnTo>
                  <a:lnTo>
                    <a:pt x="490" y="24"/>
                  </a:lnTo>
                  <a:lnTo>
                    <a:pt x="458" y="14"/>
                  </a:lnTo>
                  <a:lnTo>
                    <a:pt x="422" y="6"/>
                  </a:lnTo>
                  <a:lnTo>
                    <a:pt x="386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10" y="0"/>
                  </a:lnTo>
                  <a:lnTo>
                    <a:pt x="274" y="6"/>
                  </a:lnTo>
                  <a:lnTo>
                    <a:pt x="238" y="12"/>
                  </a:lnTo>
                  <a:lnTo>
                    <a:pt x="206" y="24"/>
                  </a:lnTo>
                  <a:lnTo>
                    <a:pt x="176" y="36"/>
                  </a:lnTo>
                  <a:lnTo>
                    <a:pt x="146" y="52"/>
                  </a:lnTo>
                  <a:lnTo>
                    <a:pt x="120" y="70"/>
                  </a:lnTo>
                  <a:lnTo>
                    <a:pt x="96" y="90"/>
                  </a:lnTo>
                  <a:lnTo>
                    <a:pt x="74" y="114"/>
                  </a:lnTo>
                  <a:lnTo>
                    <a:pt x="54" y="140"/>
                  </a:lnTo>
                  <a:lnTo>
                    <a:pt x="38" y="166"/>
                  </a:lnTo>
                  <a:lnTo>
                    <a:pt x="24" y="196"/>
                  </a:lnTo>
                  <a:lnTo>
                    <a:pt x="14" y="228"/>
                  </a:lnTo>
                  <a:lnTo>
                    <a:pt x="6" y="262"/>
                  </a:lnTo>
                  <a:lnTo>
                    <a:pt x="0" y="296"/>
                  </a:lnTo>
                  <a:lnTo>
                    <a:pt x="0" y="334"/>
                  </a:lnTo>
                  <a:lnTo>
                    <a:pt x="0" y="334"/>
                  </a:lnTo>
                  <a:lnTo>
                    <a:pt x="0" y="370"/>
                  </a:lnTo>
                  <a:lnTo>
                    <a:pt x="6" y="406"/>
                  </a:lnTo>
                  <a:lnTo>
                    <a:pt x="14" y="438"/>
                  </a:lnTo>
                  <a:lnTo>
                    <a:pt x="24" y="470"/>
                  </a:lnTo>
                  <a:lnTo>
                    <a:pt x="38" y="500"/>
                  </a:lnTo>
                  <a:lnTo>
                    <a:pt x="56" y="530"/>
                  </a:lnTo>
                  <a:lnTo>
                    <a:pt x="74" y="556"/>
                  </a:lnTo>
                  <a:lnTo>
                    <a:pt x="96" y="580"/>
                  </a:lnTo>
                  <a:lnTo>
                    <a:pt x="122" y="600"/>
                  </a:lnTo>
                  <a:lnTo>
                    <a:pt x="148" y="620"/>
                  </a:lnTo>
                  <a:lnTo>
                    <a:pt x="176" y="636"/>
                  </a:lnTo>
                  <a:lnTo>
                    <a:pt x="208" y="650"/>
                  </a:lnTo>
                  <a:lnTo>
                    <a:pt x="240" y="662"/>
                  </a:lnTo>
                  <a:lnTo>
                    <a:pt x="274" y="670"/>
                  </a:lnTo>
                  <a:lnTo>
                    <a:pt x="310" y="674"/>
                  </a:lnTo>
                  <a:lnTo>
                    <a:pt x="348" y="676"/>
                  </a:lnTo>
                  <a:lnTo>
                    <a:pt x="348" y="6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3" name="Freeform 56"/>
            <p:cNvSpPr>
              <a:spLocks/>
            </p:cNvSpPr>
            <p:nvPr userDrawn="1"/>
          </p:nvSpPr>
          <p:spPr bwMode="auto">
            <a:xfrm>
              <a:off x="4065" y="2823"/>
              <a:ext cx="481" cy="666"/>
            </a:xfrm>
            <a:custGeom>
              <a:avLst/>
              <a:gdLst/>
              <a:ahLst/>
              <a:cxnLst>
                <a:cxn ang="0">
                  <a:pos x="412" y="138"/>
                </a:cxn>
                <a:cxn ang="0">
                  <a:pos x="324" y="126"/>
                </a:cxn>
                <a:cxn ang="0">
                  <a:pos x="294" y="124"/>
                </a:cxn>
                <a:cxn ang="0">
                  <a:pos x="248" y="126"/>
                </a:cxn>
                <a:cxn ang="0">
                  <a:pos x="210" y="136"/>
                </a:cxn>
                <a:cxn ang="0">
                  <a:pos x="186" y="152"/>
                </a:cxn>
                <a:cxn ang="0">
                  <a:pos x="178" y="174"/>
                </a:cxn>
                <a:cxn ang="0">
                  <a:pos x="178" y="180"/>
                </a:cxn>
                <a:cxn ang="0">
                  <a:pos x="188" y="202"/>
                </a:cxn>
                <a:cxn ang="0">
                  <a:pos x="220" y="228"/>
                </a:cxn>
                <a:cxn ang="0">
                  <a:pos x="264" y="254"/>
                </a:cxn>
                <a:cxn ang="0">
                  <a:pos x="316" y="282"/>
                </a:cxn>
                <a:cxn ang="0">
                  <a:pos x="370" y="314"/>
                </a:cxn>
                <a:cxn ang="0">
                  <a:pos x="424" y="354"/>
                </a:cxn>
                <a:cxn ang="0">
                  <a:pos x="446" y="380"/>
                </a:cxn>
                <a:cxn ang="0">
                  <a:pos x="464" y="410"/>
                </a:cxn>
                <a:cxn ang="0">
                  <a:pos x="476" y="444"/>
                </a:cxn>
                <a:cxn ang="0">
                  <a:pos x="480" y="482"/>
                </a:cxn>
                <a:cxn ang="0">
                  <a:pos x="480" y="504"/>
                </a:cxn>
                <a:cxn ang="0">
                  <a:pos x="470" y="546"/>
                </a:cxn>
                <a:cxn ang="0">
                  <a:pos x="450" y="582"/>
                </a:cxn>
                <a:cxn ang="0">
                  <a:pos x="422" y="612"/>
                </a:cxn>
                <a:cxn ang="0">
                  <a:pos x="386" y="636"/>
                </a:cxn>
                <a:cxn ang="0">
                  <a:pos x="342" y="656"/>
                </a:cxn>
                <a:cxn ang="0">
                  <a:pos x="292" y="668"/>
                </a:cxn>
                <a:cxn ang="0">
                  <a:pos x="234" y="674"/>
                </a:cxn>
                <a:cxn ang="0">
                  <a:pos x="204" y="676"/>
                </a:cxn>
                <a:cxn ang="0">
                  <a:pos x="150" y="674"/>
                </a:cxn>
                <a:cxn ang="0">
                  <a:pos x="58" y="658"/>
                </a:cxn>
                <a:cxn ang="0">
                  <a:pos x="12" y="510"/>
                </a:cxn>
                <a:cxn ang="0">
                  <a:pos x="54" y="522"/>
                </a:cxn>
                <a:cxn ang="0">
                  <a:pos x="130" y="542"/>
                </a:cxn>
                <a:cxn ang="0">
                  <a:pos x="184" y="550"/>
                </a:cxn>
                <a:cxn ang="0">
                  <a:pos x="210" y="552"/>
                </a:cxn>
                <a:cxn ang="0">
                  <a:pos x="244" y="548"/>
                </a:cxn>
                <a:cxn ang="0">
                  <a:pos x="274" y="536"/>
                </a:cxn>
                <a:cxn ang="0">
                  <a:pos x="296" y="516"/>
                </a:cxn>
                <a:cxn ang="0">
                  <a:pos x="304" y="488"/>
                </a:cxn>
                <a:cxn ang="0">
                  <a:pos x="304" y="480"/>
                </a:cxn>
                <a:cxn ang="0">
                  <a:pos x="294" y="460"/>
                </a:cxn>
                <a:cxn ang="0">
                  <a:pos x="266" y="436"/>
                </a:cxn>
                <a:cxn ang="0">
                  <a:pos x="222" y="410"/>
                </a:cxn>
                <a:cxn ang="0">
                  <a:pos x="168" y="380"/>
                </a:cxn>
                <a:cxn ang="0">
                  <a:pos x="110" y="346"/>
                </a:cxn>
                <a:cxn ang="0">
                  <a:pos x="56" y="298"/>
                </a:cxn>
                <a:cxn ang="0">
                  <a:pos x="34" y="272"/>
                </a:cxn>
                <a:cxn ang="0">
                  <a:pos x="16" y="240"/>
                </a:cxn>
                <a:cxn ang="0">
                  <a:pos x="4" y="208"/>
                </a:cxn>
                <a:cxn ang="0">
                  <a:pos x="0" y="174"/>
                </a:cxn>
                <a:cxn ang="0">
                  <a:pos x="2" y="154"/>
                </a:cxn>
                <a:cxn ang="0">
                  <a:pos x="12" y="116"/>
                </a:cxn>
                <a:cxn ang="0">
                  <a:pos x="32" y="84"/>
                </a:cxn>
                <a:cxn ang="0">
                  <a:pos x="60" y="56"/>
                </a:cxn>
                <a:cxn ang="0">
                  <a:pos x="94" y="34"/>
                </a:cxn>
                <a:cxn ang="0">
                  <a:pos x="136" y="18"/>
                </a:cxn>
                <a:cxn ang="0">
                  <a:pos x="184" y="6"/>
                </a:cxn>
                <a:cxn ang="0">
                  <a:pos x="236" y="0"/>
                </a:cxn>
                <a:cxn ang="0">
                  <a:pos x="264" y="0"/>
                </a:cxn>
                <a:cxn ang="0">
                  <a:pos x="338" y="2"/>
                </a:cxn>
                <a:cxn ang="0">
                  <a:pos x="412" y="138"/>
                </a:cxn>
              </a:cxnLst>
              <a:rect l="0" t="0" r="r" b="b"/>
              <a:pathLst>
                <a:path w="480" h="676">
                  <a:moveTo>
                    <a:pt x="412" y="138"/>
                  </a:moveTo>
                  <a:lnTo>
                    <a:pt x="412" y="138"/>
                  </a:lnTo>
                  <a:lnTo>
                    <a:pt x="352" y="128"/>
                  </a:lnTo>
                  <a:lnTo>
                    <a:pt x="324" y="126"/>
                  </a:lnTo>
                  <a:lnTo>
                    <a:pt x="294" y="124"/>
                  </a:lnTo>
                  <a:lnTo>
                    <a:pt x="294" y="124"/>
                  </a:lnTo>
                  <a:lnTo>
                    <a:pt x="270" y="124"/>
                  </a:lnTo>
                  <a:lnTo>
                    <a:pt x="248" y="126"/>
                  </a:lnTo>
                  <a:lnTo>
                    <a:pt x="228" y="130"/>
                  </a:lnTo>
                  <a:lnTo>
                    <a:pt x="210" y="136"/>
                  </a:lnTo>
                  <a:lnTo>
                    <a:pt x="196" y="144"/>
                  </a:lnTo>
                  <a:lnTo>
                    <a:pt x="186" y="152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80"/>
                  </a:lnTo>
                  <a:lnTo>
                    <a:pt x="180" y="188"/>
                  </a:lnTo>
                  <a:lnTo>
                    <a:pt x="188" y="202"/>
                  </a:lnTo>
                  <a:lnTo>
                    <a:pt x="202" y="214"/>
                  </a:lnTo>
                  <a:lnTo>
                    <a:pt x="220" y="228"/>
                  </a:lnTo>
                  <a:lnTo>
                    <a:pt x="240" y="242"/>
                  </a:lnTo>
                  <a:lnTo>
                    <a:pt x="264" y="254"/>
                  </a:lnTo>
                  <a:lnTo>
                    <a:pt x="316" y="282"/>
                  </a:lnTo>
                  <a:lnTo>
                    <a:pt x="316" y="282"/>
                  </a:lnTo>
                  <a:lnTo>
                    <a:pt x="342" y="298"/>
                  </a:lnTo>
                  <a:lnTo>
                    <a:pt x="370" y="314"/>
                  </a:lnTo>
                  <a:lnTo>
                    <a:pt x="398" y="332"/>
                  </a:lnTo>
                  <a:lnTo>
                    <a:pt x="424" y="354"/>
                  </a:lnTo>
                  <a:lnTo>
                    <a:pt x="436" y="366"/>
                  </a:lnTo>
                  <a:lnTo>
                    <a:pt x="446" y="380"/>
                  </a:lnTo>
                  <a:lnTo>
                    <a:pt x="456" y="394"/>
                  </a:lnTo>
                  <a:lnTo>
                    <a:pt x="464" y="410"/>
                  </a:lnTo>
                  <a:lnTo>
                    <a:pt x="472" y="426"/>
                  </a:lnTo>
                  <a:lnTo>
                    <a:pt x="476" y="444"/>
                  </a:lnTo>
                  <a:lnTo>
                    <a:pt x="480" y="462"/>
                  </a:lnTo>
                  <a:lnTo>
                    <a:pt x="480" y="482"/>
                  </a:lnTo>
                  <a:lnTo>
                    <a:pt x="480" y="482"/>
                  </a:lnTo>
                  <a:lnTo>
                    <a:pt x="480" y="504"/>
                  </a:lnTo>
                  <a:lnTo>
                    <a:pt x="476" y="526"/>
                  </a:lnTo>
                  <a:lnTo>
                    <a:pt x="470" y="546"/>
                  </a:lnTo>
                  <a:lnTo>
                    <a:pt x="460" y="564"/>
                  </a:lnTo>
                  <a:lnTo>
                    <a:pt x="450" y="582"/>
                  </a:lnTo>
                  <a:lnTo>
                    <a:pt x="436" y="598"/>
                  </a:lnTo>
                  <a:lnTo>
                    <a:pt x="422" y="612"/>
                  </a:lnTo>
                  <a:lnTo>
                    <a:pt x="404" y="626"/>
                  </a:lnTo>
                  <a:lnTo>
                    <a:pt x="386" y="636"/>
                  </a:lnTo>
                  <a:lnTo>
                    <a:pt x="364" y="648"/>
                  </a:lnTo>
                  <a:lnTo>
                    <a:pt x="342" y="656"/>
                  </a:lnTo>
                  <a:lnTo>
                    <a:pt x="318" y="662"/>
                  </a:lnTo>
                  <a:lnTo>
                    <a:pt x="292" y="668"/>
                  </a:lnTo>
                  <a:lnTo>
                    <a:pt x="264" y="672"/>
                  </a:lnTo>
                  <a:lnTo>
                    <a:pt x="234" y="674"/>
                  </a:lnTo>
                  <a:lnTo>
                    <a:pt x="204" y="676"/>
                  </a:lnTo>
                  <a:lnTo>
                    <a:pt x="204" y="676"/>
                  </a:lnTo>
                  <a:lnTo>
                    <a:pt x="176" y="674"/>
                  </a:lnTo>
                  <a:lnTo>
                    <a:pt x="150" y="674"/>
                  </a:lnTo>
                  <a:lnTo>
                    <a:pt x="104" y="666"/>
                  </a:lnTo>
                  <a:lnTo>
                    <a:pt x="58" y="658"/>
                  </a:lnTo>
                  <a:lnTo>
                    <a:pt x="12" y="646"/>
                  </a:lnTo>
                  <a:lnTo>
                    <a:pt x="12" y="510"/>
                  </a:lnTo>
                  <a:lnTo>
                    <a:pt x="12" y="510"/>
                  </a:lnTo>
                  <a:lnTo>
                    <a:pt x="54" y="522"/>
                  </a:lnTo>
                  <a:lnTo>
                    <a:pt x="104" y="536"/>
                  </a:lnTo>
                  <a:lnTo>
                    <a:pt x="130" y="542"/>
                  </a:lnTo>
                  <a:lnTo>
                    <a:pt x="156" y="546"/>
                  </a:lnTo>
                  <a:lnTo>
                    <a:pt x="184" y="550"/>
                  </a:lnTo>
                  <a:lnTo>
                    <a:pt x="210" y="552"/>
                  </a:lnTo>
                  <a:lnTo>
                    <a:pt x="210" y="552"/>
                  </a:lnTo>
                  <a:lnTo>
                    <a:pt x="228" y="550"/>
                  </a:lnTo>
                  <a:lnTo>
                    <a:pt x="244" y="548"/>
                  </a:lnTo>
                  <a:lnTo>
                    <a:pt x="260" y="542"/>
                  </a:lnTo>
                  <a:lnTo>
                    <a:pt x="274" y="536"/>
                  </a:lnTo>
                  <a:lnTo>
                    <a:pt x="286" y="526"/>
                  </a:lnTo>
                  <a:lnTo>
                    <a:pt x="296" y="516"/>
                  </a:lnTo>
                  <a:lnTo>
                    <a:pt x="302" y="502"/>
                  </a:lnTo>
                  <a:lnTo>
                    <a:pt x="304" y="488"/>
                  </a:lnTo>
                  <a:lnTo>
                    <a:pt x="304" y="488"/>
                  </a:lnTo>
                  <a:lnTo>
                    <a:pt x="304" y="480"/>
                  </a:lnTo>
                  <a:lnTo>
                    <a:pt x="302" y="474"/>
                  </a:lnTo>
                  <a:lnTo>
                    <a:pt x="294" y="460"/>
                  </a:lnTo>
                  <a:lnTo>
                    <a:pt x="282" y="448"/>
                  </a:lnTo>
                  <a:lnTo>
                    <a:pt x="266" y="436"/>
                  </a:lnTo>
                  <a:lnTo>
                    <a:pt x="246" y="424"/>
                  </a:lnTo>
                  <a:lnTo>
                    <a:pt x="222" y="410"/>
                  </a:lnTo>
                  <a:lnTo>
                    <a:pt x="168" y="380"/>
                  </a:lnTo>
                  <a:lnTo>
                    <a:pt x="168" y="380"/>
                  </a:lnTo>
                  <a:lnTo>
                    <a:pt x="138" y="364"/>
                  </a:lnTo>
                  <a:lnTo>
                    <a:pt x="110" y="346"/>
                  </a:lnTo>
                  <a:lnTo>
                    <a:pt x="82" y="324"/>
                  </a:lnTo>
                  <a:lnTo>
                    <a:pt x="56" y="298"/>
                  </a:lnTo>
                  <a:lnTo>
                    <a:pt x="44" y="286"/>
                  </a:lnTo>
                  <a:lnTo>
                    <a:pt x="34" y="272"/>
                  </a:lnTo>
                  <a:lnTo>
                    <a:pt x="24" y="256"/>
                  </a:lnTo>
                  <a:lnTo>
                    <a:pt x="16" y="240"/>
                  </a:lnTo>
                  <a:lnTo>
                    <a:pt x="10" y="224"/>
                  </a:lnTo>
                  <a:lnTo>
                    <a:pt x="4" y="208"/>
                  </a:lnTo>
                  <a:lnTo>
                    <a:pt x="2" y="19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6" y="134"/>
                  </a:lnTo>
                  <a:lnTo>
                    <a:pt x="12" y="116"/>
                  </a:lnTo>
                  <a:lnTo>
                    <a:pt x="20" y="100"/>
                  </a:lnTo>
                  <a:lnTo>
                    <a:pt x="32" y="84"/>
                  </a:lnTo>
                  <a:lnTo>
                    <a:pt x="44" y="70"/>
                  </a:lnTo>
                  <a:lnTo>
                    <a:pt x="60" y="56"/>
                  </a:lnTo>
                  <a:lnTo>
                    <a:pt x="76" y="44"/>
                  </a:lnTo>
                  <a:lnTo>
                    <a:pt x="94" y="34"/>
                  </a:lnTo>
                  <a:lnTo>
                    <a:pt x="114" y="24"/>
                  </a:lnTo>
                  <a:lnTo>
                    <a:pt x="136" y="18"/>
                  </a:lnTo>
                  <a:lnTo>
                    <a:pt x="160" y="10"/>
                  </a:lnTo>
                  <a:lnTo>
                    <a:pt x="184" y="6"/>
                  </a:lnTo>
                  <a:lnTo>
                    <a:pt x="210" y="2"/>
                  </a:lnTo>
                  <a:lnTo>
                    <a:pt x="236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302" y="0"/>
                  </a:lnTo>
                  <a:lnTo>
                    <a:pt x="338" y="2"/>
                  </a:lnTo>
                  <a:lnTo>
                    <a:pt x="412" y="10"/>
                  </a:lnTo>
                  <a:lnTo>
                    <a:pt x="412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4" name="Freeform 57"/>
            <p:cNvSpPr>
              <a:spLocks/>
            </p:cNvSpPr>
            <p:nvPr userDrawn="1"/>
          </p:nvSpPr>
          <p:spPr bwMode="auto">
            <a:xfrm>
              <a:off x="1528" y="2584"/>
              <a:ext cx="240" cy="879"/>
            </a:xfrm>
            <a:custGeom>
              <a:avLst/>
              <a:gdLst/>
              <a:ahLst/>
              <a:cxnLst>
                <a:cxn ang="0">
                  <a:pos x="20" y="890"/>
                </a:cxn>
                <a:cxn ang="0">
                  <a:pos x="20" y="890"/>
                </a:cxn>
                <a:cxn ang="0">
                  <a:pos x="26" y="786"/>
                </a:cxn>
                <a:cxn ang="0">
                  <a:pos x="28" y="660"/>
                </a:cxn>
                <a:cxn ang="0">
                  <a:pos x="28" y="314"/>
                </a:cxn>
                <a:cxn ang="0">
                  <a:pos x="28" y="314"/>
                </a:cxn>
                <a:cxn ang="0">
                  <a:pos x="26" y="224"/>
                </a:cxn>
                <a:cxn ang="0">
                  <a:pos x="20" y="144"/>
                </a:cxn>
                <a:cxn ang="0">
                  <a:pos x="12" y="72"/>
                </a:cxn>
                <a:cxn ang="0">
                  <a:pos x="0" y="0"/>
                </a:cxn>
                <a:cxn ang="0">
                  <a:pos x="230" y="0"/>
                </a:cxn>
                <a:cxn ang="0">
                  <a:pos x="230" y="0"/>
                </a:cxn>
                <a:cxn ang="0">
                  <a:pos x="230" y="54"/>
                </a:cxn>
                <a:cxn ang="0">
                  <a:pos x="226" y="114"/>
                </a:cxn>
                <a:cxn ang="0">
                  <a:pos x="224" y="180"/>
                </a:cxn>
                <a:cxn ang="0">
                  <a:pos x="224" y="254"/>
                </a:cxn>
                <a:cxn ang="0">
                  <a:pos x="224" y="578"/>
                </a:cxn>
                <a:cxn ang="0">
                  <a:pos x="224" y="578"/>
                </a:cxn>
                <a:cxn ang="0">
                  <a:pos x="226" y="654"/>
                </a:cxn>
                <a:cxn ang="0">
                  <a:pos x="232" y="736"/>
                </a:cxn>
                <a:cxn ang="0">
                  <a:pos x="240" y="818"/>
                </a:cxn>
                <a:cxn ang="0">
                  <a:pos x="250" y="890"/>
                </a:cxn>
                <a:cxn ang="0">
                  <a:pos x="20" y="890"/>
                </a:cxn>
              </a:cxnLst>
              <a:rect l="0" t="0" r="r" b="b"/>
              <a:pathLst>
                <a:path w="250" h="890">
                  <a:moveTo>
                    <a:pt x="20" y="890"/>
                  </a:moveTo>
                  <a:lnTo>
                    <a:pt x="20" y="890"/>
                  </a:lnTo>
                  <a:lnTo>
                    <a:pt x="26" y="786"/>
                  </a:lnTo>
                  <a:lnTo>
                    <a:pt x="28" y="660"/>
                  </a:lnTo>
                  <a:lnTo>
                    <a:pt x="28" y="314"/>
                  </a:lnTo>
                  <a:lnTo>
                    <a:pt x="28" y="314"/>
                  </a:lnTo>
                  <a:lnTo>
                    <a:pt x="26" y="224"/>
                  </a:lnTo>
                  <a:lnTo>
                    <a:pt x="20" y="144"/>
                  </a:lnTo>
                  <a:lnTo>
                    <a:pt x="12" y="72"/>
                  </a:ln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54"/>
                  </a:lnTo>
                  <a:lnTo>
                    <a:pt x="226" y="114"/>
                  </a:lnTo>
                  <a:lnTo>
                    <a:pt x="224" y="180"/>
                  </a:lnTo>
                  <a:lnTo>
                    <a:pt x="224" y="254"/>
                  </a:lnTo>
                  <a:lnTo>
                    <a:pt x="224" y="578"/>
                  </a:lnTo>
                  <a:lnTo>
                    <a:pt x="224" y="578"/>
                  </a:lnTo>
                  <a:lnTo>
                    <a:pt x="226" y="654"/>
                  </a:lnTo>
                  <a:lnTo>
                    <a:pt x="232" y="736"/>
                  </a:lnTo>
                  <a:lnTo>
                    <a:pt x="240" y="818"/>
                  </a:lnTo>
                  <a:lnTo>
                    <a:pt x="250" y="890"/>
                  </a:lnTo>
                  <a:lnTo>
                    <a:pt x="20" y="8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5" name="Freeform 58"/>
            <p:cNvSpPr>
              <a:spLocks noEditPoints="1"/>
            </p:cNvSpPr>
            <p:nvPr userDrawn="1"/>
          </p:nvSpPr>
          <p:spPr bwMode="auto">
            <a:xfrm>
              <a:off x="1902" y="2823"/>
              <a:ext cx="721" cy="932"/>
            </a:xfrm>
            <a:custGeom>
              <a:avLst/>
              <a:gdLst/>
              <a:ahLst/>
              <a:cxnLst>
                <a:cxn ang="0">
                  <a:pos x="204" y="328"/>
                </a:cxn>
                <a:cxn ang="0">
                  <a:pos x="214" y="264"/>
                </a:cxn>
                <a:cxn ang="0">
                  <a:pos x="236" y="212"/>
                </a:cxn>
                <a:cxn ang="0">
                  <a:pos x="268" y="170"/>
                </a:cxn>
                <a:cxn ang="0">
                  <a:pos x="312" y="146"/>
                </a:cxn>
                <a:cxn ang="0">
                  <a:pos x="370" y="136"/>
                </a:cxn>
                <a:cxn ang="0">
                  <a:pos x="406" y="140"/>
                </a:cxn>
                <a:cxn ang="0">
                  <a:pos x="456" y="160"/>
                </a:cxn>
                <a:cxn ang="0">
                  <a:pos x="496" y="196"/>
                </a:cxn>
                <a:cxn ang="0">
                  <a:pos x="526" y="246"/>
                </a:cxn>
                <a:cxn ang="0">
                  <a:pos x="542" y="306"/>
                </a:cxn>
                <a:cxn ang="0">
                  <a:pos x="546" y="352"/>
                </a:cxn>
                <a:cxn ang="0">
                  <a:pos x="540" y="410"/>
                </a:cxn>
                <a:cxn ang="0">
                  <a:pos x="522" y="460"/>
                </a:cxn>
                <a:cxn ang="0">
                  <a:pos x="492" y="498"/>
                </a:cxn>
                <a:cxn ang="0">
                  <a:pos x="450" y="526"/>
                </a:cxn>
                <a:cxn ang="0">
                  <a:pos x="398" y="538"/>
                </a:cxn>
                <a:cxn ang="0">
                  <a:pos x="358" y="538"/>
                </a:cxn>
                <a:cxn ang="0">
                  <a:pos x="304" y="526"/>
                </a:cxn>
                <a:cxn ang="0">
                  <a:pos x="260" y="502"/>
                </a:cxn>
                <a:cxn ang="0">
                  <a:pos x="230" y="466"/>
                </a:cxn>
                <a:cxn ang="0">
                  <a:pos x="210" y="414"/>
                </a:cxn>
                <a:cxn ang="0">
                  <a:pos x="204" y="352"/>
                </a:cxn>
                <a:cxn ang="0">
                  <a:pos x="230" y="926"/>
                </a:cxn>
                <a:cxn ang="0">
                  <a:pos x="218" y="726"/>
                </a:cxn>
                <a:cxn ang="0">
                  <a:pos x="218" y="614"/>
                </a:cxn>
                <a:cxn ang="0">
                  <a:pos x="296" y="654"/>
                </a:cxn>
                <a:cxn ang="0">
                  <a:pos x="384" y="674"/>
                </a:cxn>
                <a:cxn ang="0">
                  <a:pos x="454" y="674"/>
                </a:cxn>
                <a:cxn ang="0">
                  <a:pos x="544" y="652"/>
                </a:cxn>
                <a:cxn ang="0">
                  <a:pos x="618" y="604"/>
                </a:cxn>
                <a:cxn ang="0">
                  <a:pos x="674" y="536"/>
                </a:cxn>
                <a:cxn ang="0">
                  <a:pos x="710" y="450"/>
                </a:cxn>
                <a:cxn ang="0">
                  <a:pos x="722" y="350"/>
                </a:cxn>
                <a:cxn ang="0">
                  <a:pos x="716" y="276"/>
                </a:cxn>
                <a:cxn ang="0">
                  <a:pos x="686" y="178"/>
                </a:cxn>
                <a:cxn ang="0">
                  <a:pos x="636" y="98"/>
                </a:cxn>
                <a:cxn ang="0">
                  <a:pos x="566" y="40"/>
                </a:cxn>
                <a:cxn ang="0">
                  <a:pos x="478" y="6"/>
                </a:cxn>
                <a:cxn ang="0">
                  <a:pos x="412" y="0"/>
                </a:cxn>
                <a:cxn ang="0">
                  <a:pos x="348" y="6"/>
                </a:cxn>
                <a:cxn ang="0">
                  <a:pos x="298" y="22"/>
                </a:cxn>
                <a:cxn ang="0">
                  <a:pos x="226" y="70"/>
                </a:cxn>
                <a:cxn ang="0">
                  <a:pos x="190" y="106"/>
                </a:cxn>
                <a:cxn ang="0">
                  <a:pos x="168" y="16"/>
                </a:cxn>
                <a:cxn ang="0">
                  <a:pos x="16" y="110"/>
                </a:cxn>
                <a:cxn ang="0">
                  <a:pos x="38" y="270"/>
                </a:cxn>
                <a:cxn ang="0">
                  <a:pos x="40" y="614"/>
                </a:cxn>
                <a:cxn ang="0">
                  <a:pos x="38" y="694"/>
                </a:cxn>
                <a:cxn ang="0">
                  <a:pos x="230" y="926"/>
                </a:cxn>
              </a:cxnLst>
              <a:rect l="0" t="0" r="r" b="b"/>
              <a:pathLst>
                <a:path w="722" h="938">
                  <a:moveTo>
                    <a:pt x="204" y="352"/>
                  </a:moveTo>
                  <a:lnTo>
                    <a:pt x="204" y="352"/>
                  </a:lnTo>
                  <a:lnTo>
                    <a:pt x="204" y="328"/>
                  </a:lnTo>
                  <a:lnTo>
                    <a:pt x="206" y="306"/>
                  </a:lnTo>
                  <a:lnTo>
                    <a:pt x="210" y="284"/>
                  </a:lnTo>
                  <a:lnTo>
                    <a:pt x="214" y="264"/>
                  </a:lnTo>
                  <a:lnTo>
                    <a:pt x="220" y="246"/>
                  </a:lnTo>
                  <a:lnTo>
                    <a:pt x="226" y="228"/>
                  </a:lnTo>
                  <a:lnTo>
                    <a:pt x="236" y="212"/>
                  </a:lnTo>
                  <a:lnTo>
                    <a:pt x="244" y="196"/>
                  </a:lnTo>
                  <a:lnTo>
                    <a:pt x="256" y="182"/>
                  </a:lnTo>
                  <a:lnTo>
                    <a:pt x="268" y="170"/>
                  </a:lnTo>
                  <a:lnTo>
                    <a:pt x="282" y="160"/>
                  </a:lnTo>
                  <a:lnTo>
                    <a:pt x="296" y="152"/>
                  </a:lnTo>
                  <a:lnTo>
                    <a:pt x="312" y="146"/>
                  </a:lnTo>
                  <a:lnTo>
                    <a:pt x="330" y="140"/>
                  </a:lnTo>
                  <a:lnTo>
                    <a:pt x="350" y="138"/>
                  </a:lnTo>
                  <a:lnTo>
                    <a:pt x="370" y="136"/>
                  </a:lnTo>
                  <a:lnTo>
                    <a:pt x="370" y="136"/>
                  </a:lnTo>
                  <a:lnTo>
                    <a:pt x="388" y="138"/>
                  </a:lnTo>
                  <a:lnTo>
                    <a:pt x="406" y="140"/>
                  </a:lnTo>
                  <a:lnTo>
                    <a:pt x="424" y="146"/>
                  </a:lnTo>
                  <a:lnTo>
                    <a:pt x="440" y="152"/>
                  </a:lnTo>
                  <a:lnTo>
                    <a:pt x="456" y="160"/>
                  </a:lnTo>
                  <a:lnTo>
                    <a:pt x="470" y="172"/>
                  </a:lnTo>
                  <a:lnTo>
                    <a:pt x="484" y="184"/>
                  </a:lnTo>
                  <a:lnTo>
                    <a:pt x="496" y="196"/>
                  </a:lnTo>
                  <a:lnTo>
                    <a:pt x="506" y="212"/>
                  </a:lnTo>
                  <a:lnTo>
                    <a:pt x="516" y="228"/>
                  </a:lnTo>
                  <a:lnTo>
                    <a:pt x="526" y="246"/>
                  </a:lnTo>
                  <a:lnTo>
                    <a:pt x="532" y="264"/>
                  </a:lnTo>
                  <a:lnTo>
                    <a:pt x="538" y="284"/>
                  </a:lnTo>
                  <a:lnTo>
                    <a:pt x="542" y="306"/>
                  </a:lnTo>
                  <a:lnTo>
                    <a:pt x="544" y="328"/>
                  </a:lnTo>
                  <a:lnTo>
                    <a:pt x="546" y="352"/>
                  </a:lnTo>
                  <a:lnTo>
                    <a:pt x="546" y="352"/>
                  </a:lnTo>
                  <a:lnTo>
                    <a:pt x="544" y="372"/>
                  </a:lnTo>
                  <a:lnTo>
                    <a:pt x="542" y="392"/>
                  </a:lnTo>
                  <a:lnTo>
                    <a:pt x="540" y="410"/>
                  </a:lnTo>
                  <a:lnTo>
                    <a:pt x="534" y="428"/>
                  </a:lnTo>
                  <a:lnTo>
                    <a:pt x="528" y="444"/>
                  </a:lnTo>
                  <a:lnTo>
                    <a:pt x="522" y="460"/>
                  </a:lnTo>
                  <a:lnTo>
                    <a:pt x="512" y="474"/>
                  </a:lnTo>
                  <a:lnTo>
                    <a:pt x="502" y="488"/>
                  </a:lnTo>
                  <a:lnTo>
                    <a:pt x="492" y="498"/>
                  </a:lnTo>
                  <a:lnTo>
                    <a:pt x="480" y="508"/>
                  </a:lnTo>
                  <a:lnTo>
                    <a:pt x="466" y="518"/>
                  </a:lnTo>
                  <a:lnTo>
                    <a:pt x="450" y="526"/>
                  </a:lnTo>
                  <a:lnTo>
                    <a:pt x="434" y="530"/>
                  </a:lnTo>
                  <a:lnTo>
                    <a:pt x="416" y="536"/>
                  </a:lnTo>
                  <a:lnTo>
                    <a:pt x="398" y="538"/>
                  </a:lnTo>
                  <a:lnTo>
                    <a:pt x="378" y="538"/>
                  </a:lnTo>
                  <a:lnTo>
                    <a:pt x="378" y="538"/>
                  </a:lnTo>
                  <a:lnTo>
                    <a:pt x="358" y="538"/>
                  </a:lnTo>
                  <a:lnTo>
                    <a:pt x="338" y="536"/>
                  </a:lnTo>
                  <a:lnTo>
                    <a:pt x="320" y="532"/>
                  </a:lnTo>
                  <a:lnTo>
                    <a:pt x="304" y="526"/>
                  </a:lnTo>
                  <a:lnTo>
                    <a:pt x="288" y="520"/>
                  </a:lnTo>
                  <a:lnTo>
                    <a:pt x="274" y="512"/>
                  </a:lnTo>
                  <a:lnTo>
                    <a:pt x="260" y="502"/>
                  </a:lnTo>
                  <a:lnTo>
                    <a:pt x="250" y="492"/>
                  </a:lnTo>
                  <a:lnTo>
                    <a:pt x="238" y="478"/>
                  </a:lnTo>
                  <a:lnTo>
                    <a:pt x="230" y="466"/>
                  </a:lnTo>
                  <a:lnTo>
                    <a:pt x="222" y="450"/>
                  </a:lnTo>
                  <a:lnTo>
                    <a:pt x="216" y="432"/>
                  </a:lnTo>
                  <a:lnTo>
                    <a:pt x="210" y="414"/>
                  </a:lnTo>
                  <a:lnTo>
                    <a:pt x="206" y="396"/>
                  </a:lnTo>
                  <a:lnTo>
                    <a:pt x="204" y="374"/>
                  </a:lnTo>
                  <a:lnTo>
                    <a:pt x="204" y="352"/>
                  </a:lnTo>
                  <a:lnTo>
                    <a:pt x="204" y="352"/>
                  </a:lnTo>
                  <a:close/>
                  <a:moveTo>
                    <a:pt x="230" y="926"/>
                  </a:moveTo>
                  <a:lnTo>
                    <a:pt x="230" y="926"/>
                  </a:lnTo>
                  <a:lnTo>
                    <a:pt x="222" y="854"/>
                  </a:lnTo>
                  <a:lnTo>
                    <a:pt x="218" y="784"/>
                  </a:lnTo>
                  <a:lnTo>
                    <a:pt x="218" y="726"/>
                  </a:lnTo>
                  <a:lnTo>
                    <a:pt x="218" y="688"/>
                  </a:lnTo>
                  <a:lnTo>
                    <a:pt x="218" y="614"/>
                  </a:lnTo>
                  <a:lnTo>
                    <a:pt x="218" y="614"/>
                  </a:lnTo>
                  <a:lnTo>
                    <a:pt x="254" y="634"/>
                  </a:lnTo>
                  <a:lnTo>
                    <a:pt x="274" y="646"/>
                  </a:lnTo>
                  <a:lnTo>
                    <a:pt x="296" y="654"/>
                  </a:lnTo>
                  <a:lnTo>
                    <a:pt x="322" y="664"/>
                  </a:lnTo>
                  <a:lnTo>
                    <a:pt x="350" y="670"/>
                  </a:lnTo>
                  <a:lnTo>
                    <a:pt x="384" y="674"/>
                  </a:lnTo>
                  <a:lnTo>
                    <a:pt x="420" y="676"/>
                  </a:lnTo>
                  <a:lnTo>
                    <a:pt x="420" y="676"/>
                  </a:lnTo>
                  <a:lnTo>
                    <a:pt x="454" y="674"/>
                  </a:lnTo>
                  <a:lnTo>
                    <a:pt x="484" y="670"/>
                  </a:lnTo>
                  <a:lnTo>
                    <a:pt x="514" y="662"/>
                  </a:lnTo>
                  <a:lnTo>
                    <a:pt x="544" y="652"/>
                  </a:lnTo>
                  <a:lnTo>
                    <a:pt x="570" y="638"/>
                  </a:lnTo>
                  <a:lnTo>
                    <a:pt x="594" y="622"/>
                  </a:lnTo>
                  <a:lnTo>
                    <a:pt x="618" y="604"/>
                  </a:lnTo>
                  <a:lnTo>
                    <a:pt x="638" y="584"/>
                  </a:lnTo>
                  <a:lnTo>
                    <a:pt x="658" y="560"/>
                  </a:lnTo>
                  <a:lnTo>
                    <a:pt x="674" y="536"/>
                  </a:lnTo>
                  <a:lnTo>
                    <a:pt x="688" y="510"/>
                  </a:lnTo>
                  <a:lnTo>
                    <a:pt x="700" y="480"/>
                  </a:lnTo>
                  <a:lnTo>
                    <a:pt x="710" y="450"/>
                  </a:lnTo>
                  <a:lnTo>
                    <a:pt x="716" y="418"/>
                  </a:lnTo>
                  <a:lnTo>
                    <a:pt x="720" y="384"/>
                  </a:lnTo>
                  <a:lnTo>
                    <a:pt x="722" y="350"/>
                  </a:lnTo>
                  <a:lnTo>
                    <a:pt x="722" y="350"/>
                  </a:lnTo>
                  <a:lnTo>
                    <a:pt x="720" y="312"/>
                  </a:lnTo>
                  <a:lnTo>
                    <a:pt x="716" y="276"/>
                  </a:lnTo>
                  <a:lnTo>
                    <a:pt x="708" y="242"/>
                  </a:lnTo>
                  <a:lnTo>
                    <a:pt x="700" y="208"/>
                  </a:lnTo>
                  <a:lnTo>
                    <a:pt x="686" y="178"/>
                  </a:lnTo>
                  <a:lnTo>
                    <a:pt x="672" y="150"/>
                  </a:lnTo>
                  <a:lnTo>
                    <a:pt x="656" y="122"/>
                  </a:lnTo>
                  <a:lnTo>
                    <a:pt x="636" y="98"/>
                  </a:lnTo>
                  <a:lnTo>
                    <a:pt x="614" y="76"/>
                  </a:lnTo>
                  <a:lnTo>
                    <a:pt x="592" y="56"/>
                  </a:lnTo>
                  <a:lnTo>
                    <a:pt x="566" y="40"/>
                  </a:lnTo>
                  <a:lnTo>
                    <a:pt x="538" y="26"/>
                  </a:lnTo>
                  <a:lnTo>
                    <a:pt x="510" y="14"/>
                  </a:lnTo>
                  <a:lnTo>
                    <a:pt x="478" y="6"/>
                  </a:lnTo>
                  <a:lnTo>
                    <a:pt x="446" y="2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390" y="0"/>
                  </a:lnTo>
                  <a:lnTo>
                    <a:pt x="368" y="2"/>
                  </a:lnTo>
                  <a:lnTo>
                    <a:pt x="348" y="6"/>
                  </a:lnTo>
                  <a:lnTo>
                    <a:pt x="330" y="10"/>
                  </a:lnTo>
                  <a:lnTo>
                    <a:pt x="314" y="14"/>
                  </a:lnTo>
                  <a:lnTo>
                    <a:pt x="298" y="22"/>
                  </a:lnTo>
                  <a:lnTo>
                    <a:pt x="270" y="36"/>
                  </a:lnTo>
                  <a:lnTo>
                    <a:pt x="246" y="52"/>
                  </a:lnTo>
                  <a:lnTo>
                    <a:pt x="226" y="70"/>
                  </a:lnTo>
                  <a:lnTo>
                    <a:pt x="208" y="88"/>
                  </a:lnTo>
                  <a:lnTo>
                    <a:pt x="190" y="106"/>
                  </a:lnTo>
                  <a:lnTo>
                    <a:pt x="190" y="106"/>
                  </a:lnTo>
                  <a:lnTo>
                    <a:pt x="180" y="60"/>
                  </a:lnTo>
                  <a:lnTo>
                    <a:pt x="174" y="38"/>
                  </a:lnTo>
                  <a:lnTo>
                    <a:pt x="168" y="1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6" y="110"/>
                  </a:lnTo>
                  <a:lnTo>
                    <a:pt x="28" y="190"/>
                  </a:lnTo>
                  <a:lnTo>
                    <a:pt x="34" y="230"/>
                  </a:lnTo>
                  <a:lnTo>
                    <a:pt x="38" y="270"/>
                  </a:lnTo>
                  <a:lnTo>
                    <a:pt x="40" y="310"/>
                  </a:lnTo>
                  <a:lnTo>
                    <a:pt x="40" y="352"/>
                  </a:lnTo>
                  <a:lnTo>
                    <a:pt x="40" y="614"/>
                  </a:lnTo>
                  <a:lnTo>
                    <a:pt x="40" y="614"/>
                  </a:lnTo>
                  <a:lnTo>
                    <a:pt x="40" y="652"/>
                  </a:lnTo>
                  <a:lnTo>
                    <a:pt x="38" y="694"/>
                  </a:lnTo>
                  <a:lnTo>
                    <a:pt x="30" y="788"/>
                  </a:lnTo>
                  <a:lnTo>
                    <a:pt x="14" y="938"/>
                  </a:lnTo>
                  <a:lnTo>
                    <a:pt x="230" y="9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6" name="Freeform 59"/>
            <p:cNvSpPr>
              <a:spLocks/>
            </p:cNvSpPr>
            <p:nvPr userDrawn="1"/>
          </p:nvSpPr>
          <p:spPr bwMode="auto">
            <a:xfrm>
              <a:off x="2703" y="2823"/>
              <a:ext cx="508" cy="666"/>
            </a:xfrm>
            <a:custGeom>
              <a:avLst/>
              <a:gdLst/>
              <a:ahLst/>
              <a:cxnLst>
                <a:cxn ang="0">
                  <a:pos x="396" y="136"/>
                </a:cxn>
                <a:cxn ang="0">
                  <a:pos x="322" y="124"/>
                </a:cxn>
                <a:cxn ang="0">
                  <a:pos x="294" y="124"/>
                </a:cxn>
                <a:cxn ang="0">
                  <a:pos x="248" y="126"/>
                </a:cxn>
                <a:cxn ang="0">
                  <a:pos x="210" y="136"/>
                </a:cxn>
                <a:cxn ang="0">
                  <a:pos x="186" y="152"/>
                </a:cxn>
                <a:cxn ang="0">
                  <a:pos x="178" y="174"/>
                </a:cxn>
                <a:cxn ang="0">
                  <a:pos x="178" y="180"/>
                </a:cxn>
                <a:cxn ang="0">
                  <a:pos x="188" y="202"/>
                </a:cxn>
                <a:cxn ang="0">
                  <a:pos x="220" y="228"/>
                </a:cxn>
                <a:cxn ang="0">
                  <a:pos x="264" y="254"/>
                </a:cxn>
                <a:cxn ang="0">
                  <a:pos x="316" y="282"/>
                </a:cxn>
                <a:cxn ang="0">
                  <a:pos x="370" y="314"/>
                </a:cxn>
                <a:cxn ang="0">
                  <a:pos x="424" y="354"/>
                </a:cxn>
                <a:cxn ang="0">
                  <a:pos x="446" y="380"/>
                </a:cxn>
                <a:cxn ang="0">
                  <a:pos x="464" y="410"/>
                </a:cxn>
                <a:cxn ang="0">
                  <a:pos x="476" y="444"/>
                </a:cxn>
                <a:cxn ang="0">
                  <a:pos x="480" y="482"/>
                </a:cxn>
                <a:cxn ang="0">
                  <a:pos x="480" y="504"/>
                </a:cxn>
                <a:cxn ang="0">
                  <a:pos x="470" y="546"/>
                </a:cxn>
                <a:cxn ang="0">
                  <a:pos x="450" y="582"/>
                </a:cxn>
                <a:cxn ang="0">
                  <a:pos x="422" y="612"/>
                </a:cxn>
                <a:cxn ang="0">
                  <a:pos x="386" y="636"/>
                </a:cxn>
                <a:cxn ang="0">
                  <a:pos x="342" y="656"/>
                </a:cxn>
                <a:cxn ang="0">
                  <a:pos x="292" y="668"/>
                </a:cxn>
                <a:cxn ang="0">
                  <a:pos x="234" y="674"/>
                </a:cxn>
                <a:cxn ang="0">
                  <a:pos x="204" y="676"/>
                </a:cxn>
                <a:cxn ang="0">
                  <a:pos x="150" y="674"/>
                </a:cxn>
                <a:cxn ang="0">
                  <a:pos x="58" y="658"/>
                </a:cxn>
                <a:cxn ang="0">
                  <a:pos x="12" y="510"/>
                </a:cxn>
                <a:cxn ang="0">
                  <a:pos x="54" y="522"/>
                </a:cxn>
                <a:cxn ang="0">
                  <a:pos x="130" y="542"/>
                </a:cxn>
                <a:cxn ang="0">
                  <a:pos x="184" y="550"/>
                </a:cxn>
                <a:cxn ang="0">
                  <a:pos x="210" y="552"/>
                </a:cxn>
                <a:cxn ang="0">
                  <a:pos x="244" y="548"/>
                </a:cxn>
                <a:cxn ang="0">
                  <a:pos x="274" y="536"/>
                </a:cxn>
                <a:cxn ang="0">
                  <a:pos x="296" y="516"/>
                </a:cxn>
                <a:cxn ang="0">
                  <a:pos x="304" y="488"/>
                </a:cxn>
                <a:cxn ang="0">
                  <a:pos x="304" y="480"/>
                </a:cxn>
                <a:cxn ang="0">
                  <a:pos x="294" y="460"/>
                </a:cxn>
                <a:cxn ang="0">
                  <a:pos x="266" y="436"/>
                </a:cxn>
                <a:cxn ang="0">
                  <a:pos x="222" y="410"/>
                </a:cxn>
                <a:cxn ang="0">
                  <a:pos x="166" y="380"/>
                </a:cxn>
                <a:cxn ang="0">
                  <a:pos x="110" y="346"/>
                </a:cxn>
                <a:cxn ang="0">
                  <a:pos x="56" y="298"/>
                </a:cxn>
                <a:cxn ang="0">
                  <a:pos x="34" y="272"/>
                </a:cxn>
                <a:cxn ang="0">
                  <a:pos x="16" y="240"/>
                </a:cxn>
                <a:cxn ang="0">
                  <a:pos x="4" y="208"/>
                </a:cxn>
                <a:cxn ang="0">
                  <a:pos x="0" y="174"/>
                </a:cxn>
                <a:cxn ang="0">
                  <a:pos x="2" y="154"/>
                </a:cxn>
                <a:cxn ang="0">
                  <a:pos x="12" y="116"/>
                </a:cxn>
                <a:cxn ang="0">
                  <a:pos x="32" y="84"/>
                </a:cxn>
                <a:cxn ang="0">
                  <a:pos x="60" y="56"/>
                </a:cxn>
                <a:cxn ang="0">
                  <a:pos x="94" y="34"/>
                </a:cxn>
                <a:cxn ang="0">
                  <a:pos x="136" y="18"/>
                </a:cxn>
                <a:cxn ang="0">
                  <a:pos x="184" y="6"/>
                </a:cxn>
                <a:cxn ang="0">
                  <a:pos x="236" y="0"/>
                </a:cxn>
                <a:cxn ang="0">
                  <a:pos x="264" y="0"/>
                </a:cxn>
                <a:cxn ang="0">
                  <a:pos x="344" y="4"/>
                </a:cxn>
                <a:cxn ang="0">
                  <a:pos x="396" y="136"/>
                </a:cxn>
              </a:cxnLst>
              <a:rect l="0" t="0" r="r" b="b"/>
              <a:pathLst>
                <a:path w="480" h="676">
                  <a:moveTo>
                    <a:pt x="396" y="136"/>
                  </a:moveTo>
                  <a:lnTo>
                    <a:pt x="396" y="136"/>
                  </a:lnTo>
                  <a:lnTo>
                    <a:pt x="346" y="128"/>
                  </a:lnTo>
                  <a:lnTo>
                    <a:pt x="322" y="124"/>
                  </a:lnTo>
                  <a:lnTo>
                    <a:pt x="294" y="124"/>
                  </a:lnTo>
                  <a:lnTo>
                    <a:pt x="294" y="124"/>
                  </a:lnTo>
                  <a:lnTo>
                    <a:pt x="270" y="124"/>
                  </a:lnTo>
                  <a:lnTo>
                    <a:pt x="248" y="126"/>
                  </a:lnTo>
                  <a:lnTo>
                    <a:pt x="228" y="130"/>
                  </a:lnTo>
                  <a:lnTo>
                    <a:pt x="210" y="136"/>
                  </a:lnTo>
                  <a:lnTo>
                    <a:pt x="196" y="144"/>
                  </a:lnTo>
                  <a:lnTo>
                    <a:pt x="186" y="152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80"/>
                  </a:lnTo>
                  <a:lnTo>
                    <a:pt x="180" y="188"/>
                  </a:lnTo>
                  <a:lnTo>
                    <a:pt x="188" y="202"/>
                  </a:lnTo>
                  <a:lnTo>
                    <a:pt x="202" y="214"/>
                  </a:lnTo>
                  <a:lnTo>
                    <a:pt x="220" y="228"/>
                  </a:lnTo>
                  <a:lnTo>
                    <a:pt x="240" y="242"/>
                  </a:lnTo>
                  <a:lnTo>
                    <a:pt x="264" y="254"/>
                  </a:lnTo>
                  <a:lnTo>
                    <a:pt x="316" y="282"/>
                  </a:lnTo>
                  <a:lnTo>
                    <a:pt x="316" y="282"/>
                  </a:lnTo>
                  <a:lnTo>
                    <a:pt x="342" y="298"/>
                  </a:lnTo>
                  <a:lnTo>
                    <a:pt x="370" y="314"/>
                  </a:lnTo>
                  <a:lnTo>
                    <a:pt x="398" y="332"/>
                  </a:lnTo>
                  <a:lnTo>
                    <a:pt x="424" y="354"/>
                  </a:lnTo>
                  <a:lnTo>
                    <a:pt x="436" y="366"/>
                  </a:lnTo>
                  <a:lnTo>
                    <a:pt x="446" y="380"/>
                  </a:lnTo>
                  <a:lnTo>
                    <a:pt x="456" y="394"/>
                  </a:lnTo>
                  <a:lnTo>
                    <a:pt x="464" y="410"/>
                  </a:lnTo>
                  <a:lnTo>
                    <a:pt x="472" y="426"/>
                  </a:lnTo>
                  <a:lnTo>
                    <a:pt x="476" y="444"/>
                  </a:lnTo>
                  <a:lnTo>
                    <a:pt x="480" y="462"/>
                  </a:lnTo>
                  <a:lnTo>
                    <a:pt x="480" y="482"/>
                  </a:lnTo>
                  <a:lnTo>
                    <a:pt x="480" y="482"/>
                  </a:lnTo>
                  <a:lnTo>
                    <a:pt x="480" y="504"/>
                  </a:lnTo>
                  <a:lnTo>
                    <a:pt x="476" y="526"/>
                  </a:lnTo>
                  <a:lnTo>
                    <a:pt x="470" y="546"/>
                  </a:lnTo>
                  <a:lnTo>
                    <a:pt x="460" y="564"/>
                  </a:lnTo>
                  <a:lnTo>
                    <a:pt x="450" y="582"/>
                  </a:lnTo>
                  <a:lnTo>
                    <a:pt x="436" y="598"/>
                  </a:lnTo>
                  <a:lnTo>
                    <a:pt x="422" y="612"/>
                  </a:lnTo>
                  <a:lnTo>
                    <a:pt x="404" y="626"/>
                  </a:lnTo>
                  <a:lnTo>
                    <a:pt x="386" y="636"/>
                  </a:lnTo>
                  <a:lnTo>
                    <a:pt x="364" y="648"/>
                  </a:lnTo>
                  <a:lnTo>
                    <a:pt x="342" y="656"/>
                  </a:lnTo>
                  <a:lnTo>
                    <a:pt x="318" y="662"/>
                  </a:lnTo>
                  <a:lnTo>
                    <a:pt x="292" y="668"/>
                  </a:lnTo>
                  <a:lnTo>
                    <a:pt x="264" y="672"/>
                  </a:lnTo>
                  <a:lnTo>
                    <a:pt x="234" y="674"/>
                  </a:lnTo>
                  <a:lnTo>
                    <a:pt x="204" y="676"/>
                  </a:lnTo>
                  <a:lnTo>
                    <a:pt x="204" y="676"/>
                  </a:lnTo>
                  <a:lnTo>
                    <a:pt x="176" y="674"/>
                  </a:lnTo>
                  <a:lnTo>
                    <a:pt x="150" y="674"/>
                  </a:lnTo>
                  <a:lnTo>
                    <a:pt x="104" y="666"/>
                  </a:lnTo>
                  <a:lnTo>
                    <a:pt x="58" y="658"/>
                  </a:lnTo>
                  <a:lnTo>
                    <a:pt x="12" y="646"/>
                  </a:lnTo>
                  <a:lnTo>
                    <a:pt x="12" y="510"/>
                  </a:lnTo>
                  <a:lnTo>
                    <a:pt x="12" y="510"/>
                  </a:lnTo>
                  <a:lnTo>
                    <a:pt x="54" y="522"/>
                  </a:lnTo>
                  <a:lnTo>
                    <a:pt x="102" y="536"/>
                  </a:lnTo>
                  <a:lnTo>
                    <a:pt x="130" y="542"/>
                  </a:lnTo>
                  <a:lnTo>
                    <a:pt x="156" y="546"/>
                  </a:lnTo>
                  <a:lnTo>
                    <a:pt x="184" y="550"/>
                  </a:lnTo>
                  <a:lnTo>
                    <a:pt x="210" y="552"/>
                  </a:lnTo>
                  <a:lnTo>
                    <a:pt x="210" y="552"/>
                  </a:lnTo>
                  <a:lnTo>
                    <a:pt x="228" y="550"/>
                  </a:lnTo>
                  <a:lnTo>
                    <a:pt x="244" y="548"/>
                  </a:lnTo>
                  <a:lnTo>
                    <a:pt x="260" y="542"/>
                  </a:lnTo>
                  <a:lnTo>
                    <a:pt x="274" y="536"/>
                  </a:lnTo>
                  <a:lnTo>
                    <a:pt x="286" y="526"/>
                  </a:lnTo>
                  <a:lnTo>
                    <a:pt x="296" y="516"/>
                  </a:lnTo>
                  <a:lnTo>
                    <a:pt x="302" y="502"/>
                  </a:lnTo>
                  <a:lnTo>
                    <a:pt x="304" y="488"/>
                  </a:lnTo>
                  <a:lnTo>
                    <a:pt x="304" y="488"/>
                  </a:lnTo>
                  <a:lnTo>
                    <a:pt x="304" y="480"/>
                  </a:lnTo>
                  <a:lnTo>
                    <a:pt x="302" y="474"/>
                  </a:lnTo>
                  <a:lnTo>
                    <a:pt x="294" y="460"/>
                  </a:lnTo>
                  <a:lnTo>
                    <a:pt x="282" y="448"/>
                  </a:lnTo>
                  <a:lnTo>
                    <a:pt x="266" y="436"/>
                  </a:lnTo>
                  <a:lnTo>
                    <a:pt x="246" y="424"/>
                  </a:lnTo>
                  <a:lnTo>
                    <a:pt x="222" y="410"/>
                  </a:lnTo>
                  <a:lnTo>
                    <a:pt x="166" y="380"/>
                  </a:lnTo>
                  <a:lnTo>
                    <a:pt x="166" y="380"/>
                  </a:lnTo>
                  <a:lnTo>
                    <a:pt x="138" y="364"/>
                  </a:lnTo>
                  <a:lnTo>
                    <a:pt x="110" y="346"/>
                  </a:lnTo>
                  <a:lnTo>
                    <a:pt x="82" y="324"/>
                  </a:lnTo>
                  <a:lnTo>
                    <a:pt x="56" y="298"/>
                  </a:lnTo>
                  <a:lnTo>
                    <a:pt x="44" y="286"/>
                  </a:lnTo>
                  <a:lnTo>
                    <a:pt x="34" y="272"/>
                  </a:lnTo>
                  <a:lnTo>
                    <a:pt x="24" y="256"/>
                  </a:lnTo>
                  <a:lnTo>
                    <a:pt x="16" y="240"/>
                  </a:lnTo>
                  <a:lnTo>
                    <a:pt x="10" y="224"/>
                  </a:lnTo>
                  <a:lnTo>
                    <a:pt x="4" y="208"/>
                  </a:lnTo>
                  <a:lnTo>
                    <a:pt x="2" y="19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6" y="134"/>
                  </a:lnTo>
                  <a:lnTo>
                    <a:pt x="12" y="116"/>
                  </a:lnTo>
                  <a:lnTo>
                    <a:pt x="20" y="100"/>
                  </a:lnTo>
                  <a:lnTo>
                    <a:pt x="32" y="84"/>
                  </a:lnTo>
                  <a:lnTo>
                    <a:pt x="44" y="70"/>
                  </a:lnTo>
                  <a:lnTo>
                    <a:pt x="60" y="56"/>
                  </a:lnTo>
                  <a:lnTo>
                    <a:pt x="76" y="44"/>
                  </a:lnTo>
                  <a:lnTo>
                    <a:pt x="94" y="34"/>
                  </a:lnTo>
                  <a:lnTo>
                    <a:pt x="114" y="24"/>
                  </a:lnTo>
                  <a:lnTo>
                    <a:pt x="136" y="18"/>
                  </a:lnTo>
                  <a:lnTo>
                    <a:pt x="160" y="10"/>
                  </a:lnTo>
                  <a:lnTo>
                    <a:pt x="184" y="6"/>
                  </a:lnTo>
                  <a:lnTo>
                    <a:pt x="210" y="2"/>
                  </a:lnTo>
                  <a:lnTo>
                    <a:pt x="236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44" y="4"/>
                  </a:lnTo>
                  <a:lnTo>
                    <a:pt x="422" y="12"/>
                  </a:lnTo>
                  <a:lnTo>
                    <a:pt x="396" y="1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</p:grpSp>
      <p:cxnSp>
        <p:nvCxnSpPr>
          <p:cNvPr id="27" name="Straight Connector 7"/>
          <p:cNvCxnSpPr>
            <a:cxnSpLocks noChangeShapeType="1"/>
          </p:cNvCxnSpPr>
          <p:nvPr/>
        </p:nvCxnSpPr>
        <p:spPr bwMode="auto">
          <a:xfrm>
            <a:off x="0" y="611981"/>
            <a:ext cx="9144000" cy="1191"/>
          </a:xfrm>
          <a:prstGeom prst="lin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5"/>
          <p:cNvCxnSpPr>
            <a:cxnSpLocks noChangeShapeType="1"/>
          </p:cNvCxnSpPr>
          <p:nvPr userDrawn="1"/>
        </p:nvCxnSpPr>
        <p:spPr bwMode="auto">
          <a:xfrm>
            <a:off x="0" y="611981"/>
            <a:ext cx="9144000" cy="1191"/>
          </a:xfrm>
          <a:prstGeom prst="lin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9" name="Picture 144" descr="ipsos_mrbi_logo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669" y="4791075"/>
            <a:ext cx="1150327" cy="22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30"/>
          <p:cNvSpPr>
            <a:spLocks noChangeArrowheads="1"/>
          </p:cNvSpPr>
          <p:nvPr userDrawn="1"/>
        </p:nvSpPr>
        <p:spPr bwMode="auto">
          <a:xfrm>
            <a:off x="8226670" y="0"/>
            <a:ext cx="917331" cy="44648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925" tIns="38963" rIns="77925" bIns="38963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IE" sz="1000">
              <a:solidFill>
                <a:srgbClr val="292926"/>
              </a:solidFill>
              <a:cs typeface="Arial" charset="0"/>
            </a:endParaRPr>
          </a:p>
        </p:txBody>
      </p:sp>
      <p:pic>
        <p:nvPicPr>
          <p:cNvPr id="31" name="Picture 29" descr="side_panel_Camelot-Group-logo_200x149_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7604" y="32148"/>
            <a:ext cx="631580" cy="38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227136" y="851298"/>
            <a:ext cx="5723792" cy="3807619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424242"/>
                </a:solidFill>
              </a:defRPr>
            </a:lvl1pPr>
            <a:lvl2pPr>
              <a:buClr>
                <a:schemeClr val="tx1"/>
              </a:buClr>
              <a:defRPr baseline="0">
                <a:solidFill>
                  <a:srgbClr val="424242"/>
                </a:solidFill>
              </a:defRPr>
            </a:lvl2pPr>
            <a:lvl3pPr>
              <a:buClr>
                <a:schemeClr val="tx1"/>
              </a:buClr>
              <a:defRPr baseline="0">
                <a:solidFill>
                  <a:srgbClr val="42424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6172200" y="851298"/>
            <a:ext cx="2744666" cy="3807619"/>
          </a:xfrm>
        </p:spPr>
        <p:txBody>
          <a:bodyPr/>
          <a:lstStyle>
            <a:lvl1pPr>
              <a:buClr>
                <a:schemeClr val="tx1"/>
              </a:buClr>
              <a:defRPr baseline="0">
                <a:solidFill>
                  <a:srgbClr val="424242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424242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42424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01900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Layout with Base/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1"/>
          <p:cNvSpPr>
            <a:spLocks noChangeArrowheads="1"/>
          </p:cNvSpPr>
          <p:nvPr/>
        </p:nvSpPr>
        <p:spPr bwMode="auto">
          <a:xfrm flipV="1">
            <a:off x="0" y="614362"/>
            <a:ext cx="9144000" cy="452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6698" tIns="39883" rIns="76698" bIns="39883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>
              <a:solidFill>
                <a:srgbClr val="292926"/>
              </a:solidFill>
              <a:cs typeface="Arial" charset="0"/>
            </a:endParaRPr>
          </a:p>
        </p:txBody>
      </p:sp>
      <p:sp>
        <p:nvSpPr>
          <p:cNvPr id="8" name="TextBox 16"/>
          <p:cNvSpPr txBox="1"/>
          <p:nvPr/>
        </p:nvSpPr>
        <p:spPr>
          <a:xfrm>
            <a:off x="8229600" y="451248"/>
            <a:ext cx="914400" cy="163115"/>
          </a:xfrm>
          <a:prstGeom prst="rect">
            <a:avLst/>
          </a:prstGeom>
          <a:solidFill>
            <a:schemeClr val="tx2"/>
          </a:solidFill>
        </p:spPr>
        <p:txBody>
          <a:bodyPr lIns="77925" tIns="0" rIns="77925" bIns="0" anchor="ctr"/>
          <a:lstStyle/>
          <a:p>
            <a:pPr algn="ctr"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fld id="{DE48057D-252F-46B7-8AF0-16471CF0CB23}" type="slidenum">
              <a:rPr lang="en-GB" sz="900" b="1">
                <a:solidFill>
                  <a:srgbClr val="FFFFFF"/>
                </a:solidFill>
                <a:cs typeface="Arial" charset="0"/>
              </a:rPr>
              <a:pPr algn="ctr" defTabSz="914400"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t>‹#›</a:t>
            </a:fld>
            <a:endParaRPr lang="en-GB" sz="900" b="1" dirty="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1" name="Straight Connector 21"/>
          <p:cNvCxnSpPr/>
          <p:nvPr/>
        </p:nvCxnSpPr>
        <p:spPr bwMode="auto">
          <a:xfrm>
            <a:off x="227135" y="4777979"/>
            <a:ext cx="8689731" cy="1190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9"/>
          <p:cNvSpPr txBox="1"/>
          <p:nvPr/>
        </p:nvSpPr>
        <p:spPr>
          <a:xfrm>
            <a:off x="216877" y="5036344"/>
            <a:ext cx="562708" cy="107156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FFFFFF">
                    <a:lumMod val="75000"/>
                  </a:srgbClr>
                </a:solidFill>
                <a:cs typeface="Arial" charset="0"/>
              </a:rPr>
              <a:t>© Ipsos MORI</a:t>
            </a:r>
          </a:p>
        </p:txBody>
      </p:sp>
      <p:grpSp>
        <p:nvGrpSpPr>
          <p:cNvPr id="14" name="Group 28"/>
          <p:cNvGrpSpPr>
            <a:grpSpLocks noChangeAspect="1"/>
          </p:cNvGrpSpPr>
          <p:nvPr/>
        </p:nvGrpSpPr>
        <p:grpSpPr bwMode="auto">
          <a:xfrm>
            <a:off x="8692662" y="4841081"/>
            <a:ext cx="225669" cy="167879"/>
            <a:chOff x="1020" y="346"/>
            <a:chExt cx="4114" cy="3756"/>
          </a:xfrm>
        </p:grpSpPr>
        <p:sp>
          <p:nvSpPr>
            <p:cNvPr id="16" name="Freeform 29"/>
            <p:cNvSpPr>
              <a:spLocks/>
            </p:cNvSpPr>
            <p:nvPr userDrawn="1"/>
          </p:nvSpPr>
          <p:spPr bwMode="auto">
            <a:xfrm>
              <a:off x="1020" y="346"/>
              <a:ext cx="4114" cy="3756"/>
            </a:xfrm>
            <a:custGeom>
              <a:avLst/>
              <a:gdLst/>
              <a:ahLst/>
              <a:cxnLst>
                <a:cxn ang="0">
                  <a:pos x="0" y="3756"/>
                </a:cxn>
                <a:cxn ang="0">
                  <a:pos x="0" y="0"/>
                </a:cxn>
                <a:cxn ang="0">
                  <a:pos x="4022" y="0"/>
                </a:cxn>
                <a:cxn ang="0">
                  <a:pos x="4022" y="0"/>
                </a:cxn>
                <a:cxn ang="0">
                  <a:pos x="4040" y="118"/>
                </a:cxn>
                <a:cxn ang="0">
                  <a:pos x="4054" y="234"/>
                </a:cxn>
                <a:cxn ang="0">
                  <a:pos x="4068" y="350"/>
                </a:cxn>
                <a:cxn ang="0">
                  <a:pos x="4078" y="468"/>
                </a:cxn>
                <a:cxn ang="0">
                  <a:pos x="4088" y="584"/>
                </a:cxn>
                <a:cxn ang="0">
                  <a:pos x="4096" y="700"/>
                </a:cxn>
                <a:cxn ang="0">
                  <a:pos x="4104" y="814"/>
                </a:cxn>
                <a:cxn ang="0">
                  <a:pos x="4108" y="930"/>
                </a:cxn>
                <a:cxn ang="0">
                  <a:pos x="4112" y="1046"/>
                </a:cxn>
                <a:cxn ang="0">
                  <a:pos x="4114" y="1162"/>
                </a:cxn>
                <a:cxn ang="0">
                  <a:pos x="4112" y="1276"/>
                </a:cxn>
                <a:cxn ang="0">
                  <a:pos x="4110" y="1392"/>
                </a:cxn>
                <a:cxn ang="0">
                  <a:pos x="4106" y="1508"/>
                </a:cxn>
                <a:cxn ang="0">
                  <a:pos x="4100" y="1622"/>
                </a:cxn>
                <a:cxn ang="0">
                  <a:pos x="4092" y="1738"/>
                </a:cxn>
                <a:cxn ang="0">
                  <a:pos x="4082" y="1854"/>
                </a:cxn>
                <a:cxn ang="0">
                  <a:pos x="4070" y="1970"/>
                </a:cxn>
                <a:cxn ang="0">
                  <a:pos x="4056" y="2086"/>
                </a:cxn>
                <a:cxn ang="0">
                  <a:pos x="4040" y="2202"/>
                </a:cxn>
                <a:cxn ang="0">
                  <a:pos x="4020" y="2320"/>
                </a:cxn>
                <a:cxn ang="0">
                  <a:pos x="4000" y="2436"/>
                </a:cxn>
                <a:cxn ang="0">
                  <a:pos x="3978" y="2554"/>
                </a:cxn>
                <a:cxn ang="0">
                  <a:pos x="3952" y="2672"/>
                </a:cxn>
                <a:cxn ang="0">
                  <a:pos x="3926" y="2790"/>
                </a:cxn>
                <a:cxn ang="0">
                  <a:pos x="3896" y="2908"/>
                </a:cxn>
                <a:cxn ang="0">
                  <a:pos x="3864" y="3028"/>
                </a:cxn>
                <a:cxn ang="0">
                  <a:pos x="3830" y="3148"/>
                </a:cxn>
                <a:cxn ang="0">
                  <a:pos x="3792" y="3268"/>
                </a:cxn>
                <a:cxn ang="0">
                  <a:pos x="3754" y="3388"/>
                </a:cxn>
                <a:cxn ang="0">
                  <a:pos x="3712" y="3510"/>
                </a:cxn>
                <a:cxn ang="0">
                  <a:pos x="3668" y="3632"/>
                </a:cxn>
                <a:cxn ang="0">
                  <a:pos x="3620" y="3756"/>
                </a:cxn>
                <a:cxn ang="0">
                  <a:pos x="0" y="3756"/>
                </a:cxn>
              </a:cxnLst>
              <a:rect l="0" t="0" r="r" b="b"/>
              <a:pathLst>
                <a:path w="4114" h="3756">
                  <a:moveTo>
                    <a:pt x="0" y="3756"/>
                  </a:moveTo>
                  <a:lnTo>
                    <a:pt x="0" y="0"/>
                  </a:lnTo>
                  <a:lnTo>
                    <a:pt x="4022" y="0"/>
                  </a:lnTo>
                  <a:lnTo>
                    <a:pt x="4022" y="0"/>
                  </a:lnTo>
                  <a:lnTo>
                    <a:pt x="4040" y="118"/>
                  </a:lnTo>
                  <a:lnTo>
                    <a:pt x="4054" y="234"/>
                  </a:lnTo>
                  <a:lnTo>
                    <a:pt x="4068" y="350"/>
                  </a:lnTo>
                  <a:lnTo>
                    <a:pt x="4078" y="468"/>
                  </a:lnTo>
                  <a:lnTo>
                    <a:pt x="4088" y="584"/>
                  </a:lnTo>
                  <a:lnTo>
                    <a:pt x="4096" y="700"/>
                  </a:lnTo>
                  <a:lnTo>
                    <a:pt x="4104" y="814"/>
                  </a:lnTo>
                  <a:lnTo>
                    <a:pt x="4108" y="930"/>
                  </a:lnTo>
                  <a:lnTo>
                    <a:pt x="4112" y="1046"/>
                  </a:lnTo>
                  <a:lnTo>
                    <a:pt x="4114" y="1162"/>
                  </a:lnTo>
                  <a:lnTo>
                    <a:pt x="4112" y="1276"/>
                  </a:lnTo>
                  <a:lnTo>
                    <a:pt x="4110" y="1392"/>
                  </a:lnTo>
                  <a:lnTo>
                    <a:pt x="4106" y="1508"/>
                  </a:lnTo>
                  <a:lnTo>
                    <a:pt x="4100" y="1622"/>
                  </a:lnTo>
                  <a:lnTo>
                    <a:pt x="4092" y="1738"/>
                  </a:lnTo>
                  <a:lnTo>
                    <a:pt x="4082" y="1854"/>
                  </a:lnTo>
                  <a:lnTo>
                    <a:pt x="4070" y="1970"/>
                  </a:lnTo>
                  <a:lnTo>
                    <a:pt x="4056" y="2086"/>
                  </a:lnTo>
                  <a:lnTo>
                    <a:pt x="4040" y="2202"/>
                  </a:lnTo>
                  <a:lnTo>
                    <a:pt x="4020" y="2320"/>
                  </a:lnTo>
                  <a:lnTo>
                    <a:pt x="4000" y="2436"/>
                  </a:lnTo>
                  <a:lnTo>
                    <a:pt x="3978" y="2554"/>
                  </a:lnTo>
                  <a:lnTo>
                    <a:pt x="3952" y="2672"/>
                  </a:lnTo>
                  <a:lnTo>
                    <a:pt x="3926" y="2790"/>
                  </a:lnTo>
                  <a:lnTo>
                    <a:pt x="3896" y="2908"/>
                  </a:lnTo>
                  <a:lnTo>
                    <a:pt x="3864" y="3028"/>
                  </a:lnTo>
                  <a:lnTo>
                    <a:pt x="3830" y="3148"/>
                  </a:lnTo>
                  <a:lnTo>
                    <a:pt x="3792" y="3268"/>
                  </a:lnTo>
                  <a:lnTo>
                    <a:pt x="3754" y="3388"/>
                  </a:lnTo>
                  <a:lnTo>
                    <a:pt x="3712" y="3510"/>
                  </a:lnTo>
                  <a:lnTo>
                    <a:pt x="3668" y="3632"/>
                  </a:lnTo>
                  <a:lnTo>
                    <a:pt x="3620" y="3756"/>
                  </a:lnTo>
                  <a:lnTo>
                    <a:pt x="0" y="3756"/>
                  </a:lnTo>
                  <a:close/>
                </a:path>
              </a:pathLst>
            </a:custGeom>
            <a:solidFill>
              <a:srgbClr val="009D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7" name="Freeform 30"/>
            <p:cNvSpPr>
              <a:spLocks/>
            </p:cNvSpPr>
            <p:nvPr userDrawn="1"/>
          </p:nvSpPr>
          <p:spPr bwMode="auto">
            <a:xfrm>
              <a:off x="2623" y="1731"/>
              <a:ext cx="107" cy="53"/>
            </a:xfrm>
            <a:custGeom>
              <a:avLst/>
              <a:gdLst/>
              <a:ahLst/>
              <a:cxnLst>
                <a:cxn ang="0">
                  <a:pos x="18" y="44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14" y="60"/>
                </a:cxn>
                <a:cxn ang="0">
                  <a:pos x="28" y="62"/>
                </a:cxn>
                <a:cxn ang="0">
                  <a:pos x="42" y="58"/>
                </a:cxn>
                <a:cxn ang="0">
                  <a:pos x="54" y="54"/>
                </a:cxn>
                <a:cxn ang="0">
                  <a:pos x="66" y="48"/>
                </a:cxn>
                <a:cxn ang="0">
                  <a:pos x="76" y="40"/>
                </a:cxn>
                <a:cxn ang="0">
                  <a:pos x="82" y="32"/>
                </a:cxn>
                <a:cxn ang="0">
                  <a:pos x="88" y="24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66" y="6"/>
                </a:cxn>
                <a:cxn ang="0">
                  <a:pos x="46" y="16"/>
                </a:cxn>
                <a:cxn ang="0">
                  <a:pos x="38" y="22"/>
                </a:cxn>
                <a:cxn ang="0">
                  <a:pos x="30" y="28"/>
                </a:cxn>
                <a:cxn ang="0">
                  <a:pos x="24" y="36"/>
                </a:cxn>
                <a:cxn ang="0">
                  <a:pos x="18" y="44"/>
                </a:cxn>
                <a:cxn ang="0">
                  <a:pos x="18" y="44"/>
                </a:cxn>
              </a:cxnLst>
              <a:rect l="0" t="0" r="r" b="b"/>
              <a:pathLst>
                <a:path w="88" h="62">
                  <a:moveTo>
                    <a:pt x="18" y="44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14" y="60"/>
                  </a:lnTo>
                  <a:lnTo>
                    <a:pt x="28" y="62"/>
                  </a:lnTo>
                  <a:lnTo>
                    <a:pt x="42" y="58"/>
                  </a:lnTo>
                  <a:lnTo>
                    <a:pt x="54" y="54"/>
                  </a:lnTo>
                  <a:lnTo>
                    <a:pt x="66" y="48"/>
                  </a:lnTo>
                  <a:lnTo>
                    <a:pt x="76" y="40"/>
                  </a:lnTo>
                  <a:lnTo>
                    <a:pt x="82" y="32"/>
                  </a:lnTo>
                  <a:lnTo>
                    <a:pt x="88" y="24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66" y="6"/>
                  </a:lnTo>
                  <a:lnTo>
                    <a:pt x="46" y="16"/>
                  </a:lnTo>
                  <a:lnTo>
                    <a:pt x="38" y="22"/>
                  </a:lnTo>
                  <a:lnTo>
                    <a:pt x="30" y="28"/>
                  </a:lnTo>
                  <a:lnTo>
                    <a:pt x="24" y="36"/>
                  </a:lnTo>
                  <a:lnTo>
                    <a:pt x="18" y="44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8" name="Freeform 31"/>
            <p:cNvSpPr>
              <a:spLocks/>
            </p:cNvSpPr>
            <p:nvPr userDrawn="1"/>
          </p:nvSpPr>
          <p:spPr bwMode="auto">
            <a:xfrm>
              <a:off x="2810" y="1891"/>
              <a:ext cx="80" cy="53"/>
            </a:xfrm>
            <a:custGeom>
              <a:avLst/>
              <a:gdLst/>
              <a:ahLst/>
              <a:cxnLst>
                <a:cxn ang="0">
                  <a:pos x="28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18"/>
                </a:cxn>
                <a:cxn ang="0">
                  <a:pos x="4" y="28"/>
                </a:cxn>
                <a:cxn ang="0">
                  <a:pos x="6" y="36"/>
                </a:cxn>
                <a:cxn ang="0">
                  <a:pos x="12" y="44"/>
                </a:cxn>
                <a:cxn ang="0">
                  <a:pos x="18" y="50"/>
                </a:cxn>
                <a:cxn ang="0">
                  <a:pos x="26" y="58"/>
                </a:cxn>
                <a:cxn ang="0">
                  <a:pos x="36" y="64"/>
                </a:cxn>
                <a:cxn ang="0">
                  <a:pos x="58" y="68"/>
                </a:cxn>
                <a:cxn ang="0">
                  <a:pos x="58" y="68"/>
                </a:cxn>
                <a:cxn ang="0">
                  <a:pos x="66" y="60"/>
                </a:cxn>
                <a:cxn ang="0">
                  <a:pos x="68" y="54"/>
                </a:cxn>
                <a:cxn ang="0">
                  <a:pos x="68" y="50"/>
                </a:cxn>
                <a:cxn ang="0">
                  <a:pos x="66" y="40"/>
                </a:cxn>
                <a:cxn ang="0">
                  <a:pos x="62" y="32"/>
                </a:cxn>
                <a:cxn ang="0">
                  <a:pos x="54" y="22"/>
                </a:cxn>
                <a:cxn ang="0">
                  <a:pos x="46" y="14"/>
                </a:cxn>
                <a:cxn ang="0">
                  <a:pos x="28" y="2"/>
                </a:cxn>
                <a:cxn ang="0">
                  <a:pos x="28" y="2"/>
                </a:cxn>
              </a:cxnLst>
              <a:rect l="0" t="0" r="r" b="b"/>
              <a:pathLst>
                <a:path w="68" h="68">
                  <a:moveTo>
                    <a:pt x="28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18"/>
                  </a:lnTo>
                  <a:lnTo>
                    <a:pt x="4" y="28"/>
                  </a:lnTo>
                  <a:lnTo>
                    <a:pt x="6" y="36"/>
                  </a:lnTo>
                  <a:lnTo>
                    <a:pt x="12" y="44"/>
                  </a:lnTo>
                  <a:lnTo>
                    <a:pt x="18" y="50"/>
                  </a:lnTo>
                  <a:lnTo>
                    <a:pt x="26" y="58"/>
                  </a:lnTo>
                  <a:lnTo>
                    <a:pt x="36" y="64"/>
                  </a:lnTo>
                  <a:lnTo>
                    <a:pt x="58" y="68"/>
                  </a:lnTo>
                  <a:lnTo>
                    <a:pt x="58" y="68"/>
                  </a:lnTo>
                  <a:lnTo>
                    <a:pt x="66" y="60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6" y="40"/>
                  </a:lnTo>
                  <a:lnTo>
                    <a:pt x="62" y="32"/>
                  </a:lnTo>
                  <a:lnTo>
                    <a:pt x="54" y="22"/>
                  </a:lnTo>
                  <a:lnTo>
                    <a:pt x="46" y="14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9" name="Freeform 32"/>
            <p:cNvSpPr>
              <a:spLocks/>
            </p:cNvSpPr>
            <p:nvPr userDrawn="1"/>
          </p:nvSpPr>
          <p:spPr bwMode="auto">
            <a:xfrm>
              <a:off x="2543" y="1225"/>
              <a:ext cx="80" cy="53"/>
            </a:xfrm>
            <a:custGeom>
              <a:avLst/>
              <a:gdLst/>
              <a:ahLst/>
              <a:cxnLst>
                <a:cxn ang="0">
                  <a:pos x="22" y="54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16" y="74"/>
                </a:cxn>
                <a:cxn ang="0">
                  <a:pos x="32" y="76"/>
                </a:cxn>
                <a:cxn ang="0">
                  <a:pos x="46" y="74"/>
                </a:cxn>
                <a:cxn ang="0">
                  <a:pos x="60" y="68"/>
                </a:cxn>
                <a:cxn ang="0">
                  <a:pos x="72" y="62"/>
                </a:cxn>
                <a:cxn ang="0">
                  <a:pos x="82" y="52"/>
                </a:cxn>
                <a:cxn ang="0">
                  <a:pos x="90" y="42"/>
                </a:cxn>
                <a:cxn ang="0">
                  <a:pos x="98" y="30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80" y="6"/>
                </a:cxn>
                <a:cxn ang="0">
                  <a:pos x="68" y="10"/>
                </a:cxn>
                <a:cxn ang="0">
                  <a:pos x="58" y="14"/>
                </a:cxn>
                <a:cxn ang="0">
                  <a:pos x="48" y="20"/>
                </a:cxn>
                <a:cxn ang="0">
                  <a:pos x="38" y="28"/>
                </a:cxn>
                <a:cxn ang="0">
                  <a:pos x="30" y="40"/>
                </a:cxn>
                <a:cxn ang="0">
                  <a:pos x="22" y="54"/>
                </a:cxn>
                <a:cxn ang="0">
                  <a:pos x="22" y="54"/>
                </a:cxn>
              </a:cxnLst>
              <a:rect l="0" t="0" r="r" b="b"/>
              <a:pathLst>
                <a:path w="106" h="76">
                  <a:moveTo>
                    <a:pt x="22" y="54"/>
                  </a:moveTo>
                  <a:lnTo>
                    <a:pt x="0" y="70"/>
                  </a:lnTo>
                  <a:lnTo>
                    <a:pt x="0" y="70"/>
                  </a:lnTo>
                  <a:lnTo>
                    <a:pt x="16" y="74"/>
                  </a:lnTo>
                  <a:lnTo>
                    <a:pt x="32" y="76"/>
                  </a:lnTo>
                  <a:lnTo>
                    <a:pt x="46" y="74"/>
                  </a:lnTo>
                  <a:lnTo>
                    <a:pt x="60" y="68"/>
                  </a:lnTo>
                  <a:lnTo>
                    <a:pt x="72" y="62"/>
                  </a:lnTo>
                  <a:lnTo>
                    <a:pt x="82" y="52"/>
                  </a:lnTo>
                  <a:lnTo>
                    <a:pt x="90" y="42"/>
                  </a:lnTo>
                  <a:lnTo>
                    <a:pt x="98" y="3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80" y="6"/>
                  </a:lnTo>
                  <a:lnTo>
                    <a:pt x="68" y="10"/>
                  </a:lnTo>
                  <a:lnTo>
                    <a:pt x="58" y="14"/>
                  </a:lnTo>
                  <a:lnTo>
                    <a:pt x="48" y="20"/>
                  </a:lnTo>
                  <a:lnTo>
                    <a:pt x="38" y="28"/>
                  </a:lnTo>
                  <a:lnTo>
                    <a:pt x="30" y="40"/>
                  </a:lnTo>
                  <a:lnTo>
                    <a:pt x="22" y="54"/>
                  </a:lnTo>
                  <a:lnTo>
                    <a:pt x="22" y="5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0" name="Freeform 33"/>
            <p:cNvSpPr>
              <a:spLocks/>
            </p:cNvSpPr>
            <p:nvPr userDrawn="1"/>
          </p:nvSpPr>
          <p:spPr bwMode="auto">
            <a:xfrm>
              <a:off x="2489" y="1385"/>
              <a:ext cx="80" cy="80"/>
            </a:xfrm>
            <a:custGeom>
              <a:avLst/>
              <a:gdLst/>
              <a:ahLst/>
              <a:cxnLst>
                <a:cxn ang="0">
                  <a:pos x="82" y="24"/>
                </a:cxn>
                <a:cxn ang="0">
                  <a:pos x="76" y="0"/>
                </a:cxn>
                <a:cxn ang="0">
                  <a:pos x="76" y="0"/>
                </a:cxn>
                <a:cxn ang="0">
                  <a:pos x="50" y="8"/>
                </a:cxn>
                <a:cxn ang="0">
                  <a:pos x="30" y="18"/>
                </a:cxn>
                <a:cxn ang="0">
                  <a:pos x="20" y="24"/>
                </a:cxn>
                <a:cxn ang="0">
                  <a:pos x="12" y="30"/>
                </a:cxn>
                <a:cxn ang="0">
                  <a:pos x="6" y="40"/>
                </a:cxn>
                <a:cxn ang="0">
                  <a:pos x="0" y="48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16" y="72"/>
                </a:cxn>
                <a:cxn ang="0">
                  <a:pos x="30" y="70"/>
                </a:cxn>
                <a:cxn ang="0">
                  <a:pos x="42" y="66"/>
                </a:cxn>
                <a:cxn ang="0">
                  <a:pos x="52" y="60"/>
                </a:cxn>
                <a:cxn ang="0">
                  <a:pos x="62" y="52"/>
                </a:cxn>
                <a:cxn ang="0">
                  <a:pos x="70" y="42"/>
                </a:cxn>
                <a:cxn ang="0">
                  <a:pos x="82" y="24"/>
                </a:cxn>
                <a:cxn ang="0">
                  <a:pos x="82" y="24"/>
                </a:cxn>
              </a:cxnLst>
              <a:rect l="0" t="0" r="r" b="b"/>
              <a:pathLst>
                <a:path w="82" h="72">
                  <a:moveTo>
                    <a:pt x="82" y="24"/>
                  </a:moveTo>
                  <a:lnTo>
                    <a:pt x="76" y="0"/>
                  </a:lnTo>
                  <a:lnTo>
                    <a:pt x="76" y="0"/>
                  </a:lnTo>
                  <a:lnTo>
                    <a:pt x="50" y="8"/>
                  </a:lnTo>
                  <a:lnTo>
                    <a:pt x="30" y="18"/>
                  </a:lnTo>
                  <a:lnTo>
                    <a:pt x="20" y="24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0" y="4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16" y="72"/>
                  </a:lnTo>
                  <a:lnTo>
                    <a:pt x="30" y="70"/>
                  </a:lnTo>
                  <a:lnTo>
                    <a:pt x="42" y="66"/>
                  </a:lnTo>
                  <a:lnTo>
                    <a:pt x="52" y="60"/>
                  </a:lnTo>
                  <a:lnTo>
                    <a:pt x="62" y="52"/>
                  </a:lnTo>
                  <a:lnTo>
                    <a:pt x="70" y="42"/>
                  </a:lnTo>
                  <a:lnTo>
                    <a:pt x="82" y="24"/>
                  </a:lnTo>
                  <a:lnTo>
                    <a:pt x="82" y="2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1" name="Freeform 34"/>
            <p:cNvSpPr>
              <a:spLocks/>
            </p:cNvSpPr>
            <p:nvPr userDrawn="1"/>
          </p:nvSpPr>
          <p:spPr bwMode="auto">
            <a:xfrm>
              <a:off x="2436" y="1598"/>
              <a:ext cx="107" cy="5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4" y="58"/>
                </a:cxn>
                <a:cxn ang="0">
                  <a:pos x="14" y="58"/>
                </a:cxn>
                <a:cxn ang="0">
                  <a:pos x="30" y="62"/>
                </a:cxn>
                <a:cxn ang="0">
                  <a:pos x="44" y="60"/>
                </a:cxn>
                <a:cxn ang="0">
                  <a:pos x="54" y="56"/>
                </a:cxn>
                <a:cxn ang="0">
                  <a:pos x="60" y="50"/>
                </a:cxn>
                <a:cxn ang="0">
                  <a:pos x="66" y="42"/>
                </a:cxn>
                <a:cxn ang="0">
                  <a:pos x="70" y="34"/>
                </a:cxn>
                <a:cxn ang="0">
                  <a:pos x="78" y="18"/>
                </a:cxn>
                <a:cxn ang="0">
                  <a:pos x="98" y="2"/>
                </a:cxn>
                <a:cxn ang="0">
                  <a:pos x="98" y="2"/>
                </a:cxn>
                <a:cxn ang="0">
                  <a:pos x="80" y="0"/>
                </a:cxn>
                <a:cxn ang="0">
                  <a:pos x="64" y="2"/>
                </a:cxn>
                <a:cxn ang="0">
                  <a:pos x="50" y="6"/>
                </a:cxn>
                <a:cxn ang="0">
                  <a:pos x="36" y="14"/>
                </a:cxn>
                <a:cxn ang="0">
                  <a:pos x="24" y="22"/>
                </a:cxn>
                <a:cxn ang="0">
                  <a:pos x="14" y="30"/>
                </a:cxn>
                <a:cxn ang="0">
                  <a:pos x="6" y="4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98" h="62">
                  <a:moveTo>
                    <a:pt x="0" y="50"/>
                  </a:moveTo>
                  <a:lnTo>
                    <a:pt x="14" y="58"/>
                  </a:lnTo>
                  <a:lnTo>
                    <a:pt x="14" y="58"/>
                  </a:lnTo>
                  <a:lnTo>
                    <a:pt x="30" y="62"/>
                  </a:lnTo>
                  <a:lnTo>
                    <a:pt x="44" y="60"/>
                  </a:lnTo>
                  <a:lnTo>
                    <a:pt x="54" y="56"/>
                  </a:lnTo>
                  <a:lnTo>
                    <a:pt x="60" y="50"/>
                  </a:lnTo>
                  <a:lnTo>
                    <a:pt x="66" y="42"/>
                  </a:lnTo>
                  <a:lnTo>
                    <a:pt x="70" y="34"/>
                  </a:lnTo>
                  <a:lnTo>
                    <a:pt x="78" y="18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80" y="0"/>
                  </a:lnTo>
                  <a:lnTo>
                    <a:pt x="64" y="2"/>
                  </a:lnTo>
                  <a:lnTo>
                    <a:pt x="50" y="6"/>
                  </a:lnTo>
                  <a:lnTo>
                    <a:pt x="36" y="14"/>
                  </a:lnTo>
                  <a:lnTo>
                    <a:pt x="24" y="22"/>
                  </a:lnTo>
                  <a:lnTo>
                    <a:pt x="14" y="30"/>
                  </a:lnTo>
                  <a:lnTo>
                    <a:pt x="6" y="4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2" name="Freeform 35"/>
            <p:cNvSpPr>
              <a:spLocks/>
            </p:cNvSpPr>
            <p:nvPr userDrawn="1"/>
          </p:nvSpPr>
          <p:spPr bwMode="auto">
            <a:xfrm>
              <a:off x="2730" y="932"/>
              <a:ext cx="80" cy="53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14"/>
                </a:cxn>
                <a:cxn ang="0">
                  <a:pos x="4" y="20"/>
                </a:cxn>
                <a:cxn ang="0">
                  <a:pos x="14" y="32"/>
                </a:cxn>
                <a:cxn ang="0">
                  <a:pos x="26" y="42"/>
                </a:cxn>
                <a:cxn ang="0">
                  <a:pos x="42" y="50"/>
                </a:cxn>
                <a:cxn ang="0">
                  <a:pos x="58" y="56"/>
                </a:cxn>
                <a:cxn ang="0">
                  <a:pos x="72" y="58"/>
                </a:cxn>
                <a:cxn ang="0">
                  <a:pos x="78" y="58"/>
                </a:cxn>
                <a:cxn ang="0">
                  <a:pos x="84" y="56"/>
                </a:cxn>
                <a:cxn ang="0">
                  <a:pos x="90" y="54"/>
                </a:cxn>
                <a:cxn ang="0">
                  <a:pos x="94" y="50"/>
                </a:cxn>
                <a:cxn ang="0">
                  <a:pos x="96" y="20"/>
                </a:cxn>
                <a:cxn ang="0">
                  <a:pos x="96" y="20"/>
                </a:cxn>
                <a:cxn ang="0">
                  <a:pos x="78" y="10"/>
                </a:cxn>
                <a:cxn ang="0">
                  <a:pos x="60" y="4"/>
                </a:cxn>
                <a:cxn ang="0">
                  <a:pos x="40" y="0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96" h="58">
                  <a:moveTo>
                    <a:pt x="18" y="0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2" y="14"/>
                  </a:lnTo>
                  <a:lnTo>
                    <a:pt x="4" y="20"/>
                  </a:lnTo>
                  <a:lnTo>
                    <a:pt x="14" y="32"/>
                  </a:lnTo>
                  <a:lnTo>
                    <a:pt x="26" y="42"/>
                  </a:lnTo>
                  <a:lnTo>
                    <a:pt x="42" y="50"/>
                  </a:lnTo>
                  <a:lnTo>
                    <a:pt x="58" y="56"/>
                  </a:lnTo>
                  <a:lnTo>
                    <a:pt x="72" y="58"/>
                  </a:lnTo>
                  <a:lnTo>
                    <a:pt x="78" y="58"/>
                  </a:lnTo>
                  <a:lnTo>
                    <a:pt x="84" y="56"/>
                  </a:lnTo>
                  <a:lnTo>
                    <a:pt x="90" y="54"/>
                  </a:lnTo>
                  <a:lnTo>
                    <a:pt x="94" y="50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78" y="10"/>
                  </a:lnTo>
                  <a:lnTo>
                    <a:pt x="60" y="4"/>
                  </a:lnTo>
                  <a:lnTo>
                    <a:pt x="40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3" name="Freeform 52"/>
            <p:cNvSpPr>
              <a:spLocks/>
            </p:cNvSpPr>
            <p:nvPr userDrawn="1"/>
          </p:nvSpPr>
          <p:spPr bwMode="auto">
            <a:xfrm>
              <a:off x="2943" y="852"/>
              <a:ext cx="80" cy="107"/>
            </a:xfrm>
            <a:custGeom>
              <a:avLst/>
              <a:gdLst/>
              <a:ahLst/>
              <a:cxnLst>
                <a:cxn ang="0">
                  <a:pos x="42" y="8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6" y="16"/>
                </a:cxn>
                <a:cxn ang="0">
                  <a:pos x="2" y="22"/>
                </a:cxn>
                <a:cxn ang="0">
                  <a:pos x="0" y="30"/>
                </a:cxn>
                <a:cxn ang="0">
                  <a:pos x="0" y="40"/>
                </a:cxn>
                <a:cxn ang="0">
                  <a:pos x="0" y="50"/>
                </a:cxn>
                <a:cxn ang="0">
                  <a:pos x="4" y="60"/>
                </a:cxn>
                <a:cxn ang="0">
                  <a:pos x="8" y="72"/>
                </a:cxn>
                <a:cxn ang="0">
                  <a:pos x="22" y="102"/>
                </a:cxn>
                <a:cxn ang="0">
                  <a:pos x="22" y="102"/>
                </a:cxn>
                <a:cxn ang="0">
                  <a:pos x="44" y="78"/>
                </a:cxn>
                <a:cxn ang="0">
                  <a:pos x="54" y="66"/>
                </a:cxn>
                <a:cxn ang="0">
                  <a:pos x="60" y="54"/>
                </a:cxn>
                <a:cxn ang="0">
                  <a:pos x="64" y="44"/>
                </a:cxn>
                <a:cxn ang="0">
                  <a:pos x="64" y="38"/>
                </a:cxn>
                <a:cxn ang="0">
                  <a:pos x="62" y="32"/>
                </a:cxn>
                <a:cxn ang="0">
                  <a:pos x="60" y="26"/>
                </a:cxn>
                <a:cxn ang="0">
                  <a:pos x="56" y="20"/>
                </a:cxn>
                <a:cxn ang="0">
                  <a:pos x="42" y="8"/>
                </a:cxn>
                <a:cxn ang="0">
                  <a:pos x="42" y="8"/>
                </a:cxn>
              </a:cxnLst>
              <a:rect l="0" t="0" r="r" b="b"/>
              <a:pathLst>
                <a:path w="64" h="102">
                  <a:moveTo>
                    <a:pt x="42" y="8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4" y="60"/>
                  </a:lnTo>
                  <a:lnTo>
                    <a:pt x="8" y="72"/>
                  </a:lnTo>
                  <a:lnTo>
                    <a:pt x="22" y="102"/>
                  </a:lnTo>
                  <a:lnTo>
                    <a:pt x="22" y="102"/>
                  </a:lnTo>
                  <a:lnTo>
                    <a:pt x="44" y="78"/>
                  </a:lnTo>
                  <a:lnTo>
                    <a:pt x="54" y="66"/>
                  </a:lnTo>
                  <a:lnTo>
                    <a:pt x="60" y="54"/>
                  </a:lnTo>
                  <a:lnTo>
                    <a:pt x="64" y="44"/>
                  </a:lnTo>
                  <a:lnTo>
                    <a:pt x="64" y="38"/>
                  </a:lnTo>
                  <a:lnTo>
                    <a:pt x="62" y="32"/>
                  </a:lnTo>
                  <a:lnTo>
                    <a:pt x="60" y="26"/>
                  </a:lnTo>
                  <a:lnTo>
                    <a:pt x="56" y="20"/>
                  </a:lnTo>
                  <a:lnTo>
                    <a:pt x="42" y="8"/>
                  </a:lnTo>
                  <a:lnTo>
                    <a:pt x="42" y="8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4" name="Freeform 53"/>
            <p:cNvSpPr>
              <a:spLocks noEditPoints="1"/>
            </p:cNvSpPr>
            <p:nvPr userDrawn="1"/>
          </p:nvSpPr>
          <p:spPr bwMode="auto">
            <a:xfrm>
              <a:off x="3184" y="666"/>
              <a:ext cx="748" cy="1971"/>
            </a:xfrm>
            <a:custGeom>
              <a:avLst/>
              <a:gdLst/>
              <a:ahLst/>
              <a:cxnLst>
                <a:cxn ang="0">
                  <a:pos x="636" y="774"/>
                </a:cxn>
                <a:cxn ang="0">
                  <a:pos x="688" y="690"/>
                </a:cxn>
                <a:cxn ang="0">
                  <a:pos x="686" y="488"/>
                </a:cxn>
                <a:cxn ang="0">
                  <a:pos x="694" y="430"/>
                </a:cxn>
                <a:cxn ang="0">
                  <a:pos x="694" y="376"/>
                </a:cxn>
                <a:cxn ang="0">
                  <a:pos x="676" y="320"/>
                </a:cxn>
                <a:cxn ang="0">
                  <a:pos x="646" y="280"/>
                </a:cxn>
                <a:cxn ang="0">
                  <a:pos x="648" y="238"/>
                </a:cxn>
                <a:cxn ang="0">
                  <a:pos x="610" y="226"/>
                </a:cxn>
                <a:cxn ang="0">
                  <a:pos x="580" y="190"/>
                </a:cxn>
                <a:cxn ang="0">
                  <a:pos x="568" y="180"/>
                </a:cxn>
                <a:cxn ang="0">
                  <a:pos x="526" y="182"/>
                </a:cxn>
                <a:cxn ang="0">
                  <a:pos x="518" y="138"/>
                </a:cxn>
                <a:cxn ang="0">
                  <a:pos x="472" y="156"/>
                </a:cxn>
                <a:cxn ang="0">
                  <a:pos x="474" y="116"/>
                </a:cxn>
                <a:cxn ang="0">
                  <a:pos x="432" y="120"/>
                </a:cxn>
                <a:cxn ang="0">
                  <a:pos x="388" y="132"/>
                </a:cxn>
                <a:cxn ang="0">
                  <a:pos x="388" y="80"/>
                </a:cxn>
                <a:cxn ang="0">
                  <a:pos x="376" y="68"/>
                </a:cxn>
                <a:cxn ang="0">
                  <a:pos x="346" y="44"/>
                </a:cxn>
                <a:cxn ang="0">
                  <a:pos x="314" y="88"/>
                </a:cxn>
                <a:cxn ang="0">
                  <a:pos x="306" y="64"/>
                </a:cxn>
                <a:cxn ang="0">
                  <a:pos x="330" y="46"/>
                </a:cxn>
                <a:cxn ang="0">
                  <a:pos x="256" y="122"/>
                </a:cxn>
                <a:cxn ang="0">
                  <a:pos x="236" y="92"/>
                </a:cxn>
                <a:cxn ang="0">
                  <a:pos x="290" y="18"/>
                </a:cxn>
                <a:cxn ang="0">
                  <a:pos x="218" y="62"/>
                </a:cxn>
                <a:cxn ang="0">
                  <a:pos x="214" y="90"/>
                </a:cxn>
                <a:cxn ang="0">
                  <a:pos x="208" y="60"/>
                </a:cxn>
                <a:cxn ang="0">
                  <a:pos x="212" y="8"/>
                </a:cxn>
                <a:cxn ang="0">
                  <a:pos x="184" y="40"/>
                </a:cxn>
                <a:cxn ang="0">
                  <a:pos x="162" y="0"/>
                </a:cxn>
                <a:cxn ang="0">
                  <a:pos x="156" y="94"/>
                </a:cxn>
                <a:cxn ang="0">
                  <a:pos x="138" y="12"/>
                </a:cxn>
                <a:cxn ang="0">
                  <a:pos x="84" y="74"/>
                </a:cxn>
                <a:cxn ang="0">
                  <a:pos x="62" y="98"/>
                </a:cxn>
                <a:cxn ang="0">
                  <a:pos x="54" y="20"/>
                </a:cxn>
                <a:cxn ang="0">
                  <a:pos x="86" y="738"/>
                </a:cxn>
                <a:cxn ang="0">
                  <a:pos x="38" y="1700"/>
                </a:cxn>
                <a:cxn ang="0">
                  <a:pos x="176" y="1954"/>
                </a:cxn>
                <a:cxn ang="0">
                  <a:pos x="576" y="1976"/>
                </a:cxn>
                <a:cxn ang="0">
                  <a:pos x="656" y="1938"/>
                </a:cxn>
                <a:cxn ang="0">
                  <a:pos x="472" y="1910"/>
                </a:cxn>
                <a:cxn ang="0">
                  <a:pos x="368" y="1874"/>
                </a:cxn>
                <a:cxn ang="0">
                  <a:pos x="266" y="1722"/>
                </a:cxn>
                <a:cxn ang="0">
                  <a:pos x="260" y="1568"/>
                </a:cxn>
                <a:cxn ang="0">
                  <a:pos x="304" y="1496"/>
                </a:cxn>
                <a:cxn ang="0">
                  <a:pos x="552" y="1494"/>
                </a:cxn>
                <a:cxn ang="0">
                  <a:pos x="682" y="1452"/>
                </a:cxn>
                <a:cxn ang="0">
                  <a:pos x="654" y="1352"/>
                </a:cxn>
                <a:cxn ang="0">
                  <a:pos x="692" y="1264"/>
                </a:cxn>
                <a:cxn ang="0">
                  <a:pos x="610" y="1220"/>
                </a:cxn>
                <a:cxn ang="0">
                  <a:pos x="694" y="1188"/>
                </a:cxn>
                <a:cxn ang="0">
                  <a:pos x="698" y="1124"/>
                </a:cxn>
                <a:cxn ang="0">
                  <a:pos x="714" y="1052"/>
                </a:cxn>
                <a:cxn ang="0">
                  <a:pos x="772" y="1002"/>
                </a:cxn>
                <a:cxn ang="0">
                  <a:pos x="492" y="850"/>
                </a:cxn>
                <a:cxn ang="0">
                  <a:pos x="362" y="826"/>
                </a:cxn>
                <a:cxn ang="0">
                  <a:pos x="424" y="782"/>
                </a:cxn>
                <a:cxn ang="0">
                  <a:pos x="532" y="794"/>
                </a:cxn>
                <a:cxn ang="0">
                  <a:pos x="516" y="846"/>
                </a:cxn>
              </a:cxnLst>
              <a:rect l="0" t="0" r="r" b="b"/>
              <a:pathLst>
                <a:path w="772" h="1976">
                  <a:moveTo>
                    <a:pt x="696" y="886"/>
                  </a:moveTo>
                  <a:lnTo>
                    <a:pt x="696" y="886"/>
                  </a:lnTo>
                  <a:lnTo>
                    <a:pt x="670" y="852"/>
                  </a:lnTo>
                  <a:lnTo>
                    <a:pt x="656" y="834"/>
                  </a:lnTo>
                  <a:lnTo>
                    <a:pt x="646" y="814"/>
                  </a:lnTo>
                  <a:lnTo>
                    <a:pt x="638" y="794"/>
                  </a:lnTo>
                  <a:lnTo>
                    <a:pt x="636" y="784"/>
                  </a:lnTo>
                  <a:lnTo>
                    <a:pt x="636" y="774"/>
                  </a:lnTo>
                  <a:lnTo>
                    <a:pt x="638" y="764"/>
                  </a:lnTo>
                  <a:lnTo>
                    <a:pt x="642" y="754"/>
                  </a:lnTo>
                  <a:lnTo>
                    <a:pt x="646" y="744"/>
                  </a:lnTo>
                  <a:lnTo>
                    <a:pt x="654" y="734"/>
                  </a:lnTo>
                  <a:lnTo>
                    <a:pt x="654" y="734"/>
                  </a:lnTo>
                  <a:lnTo>
                    <a:pt x="670" y="720"/>
                  </a:lnTo>
                  <a:lnTo>
                    <a:pt x="680" y="706"/>
                  </a:lnTo>
                  <a:lnTo>
                    <a:pt x="688" y="690"/>
                  </a:lnTo>
                  <a:lnTo>
                    <a:pt x="690" y="672"/>
                  </a:lnTo>
                  <a:lnTo>
                    <a:pt x="690" y="672"/>
                  </a:lnTo>
                  <a:lnTo>
                    <a:pt x="696" y="612"/>
                  </a:lnTo>
                  <a:lnTo>
                    <a:pt x="696" y="566"/>
                  </a:lnTo>
                  <a:lnTo>
                    <a:pt x="692" y="526"/>
                  </a:lnTo>
                  <a:lnTo>
                    <a:pt x="684" y="490"/>
                  </a:lnTo>
                  <a:lnTo>
                    <a:pt x="684" y="490"/>
                  </a:lnTo>
                  <a:lnTo>
                    <a:pt x="686" y="488"/>
                  </a:lnTo>
                  <a:lnTo>
                    <a:pt x="690" y="486"/>
                  </a:lnTo>
                  <a:lnTo>
                    <a:pt x="694" y="482"/>
                  </a:lnTo>
                  <a:lnTo>
                    <a:pt x="698" y="474"/>
                  </a:lnTo>
                  <a:lnTo>
                    <a:pt x="698" y="474"/>
                  </a:lnTo>
                  <a:lnTo>
                    <a:pt x="700" y="458"/>
                  </a:lnTo>
                  <a:lnTo>
                    <a:pt x="700" y="446"/>
                  </a:lnTo>
                  <a:lnTo>
                    <a:pt x="698" y="438"/>
                  </a:lnTo>
                  <a:lnTo>
                    <a:pt x="694" y="430"/>
                  </a:lnTo>
                  <a:lnTo>
                    <a:pt x="690" y="426"/>
                  </a:lnTo>
                  <a:lnTo>
                    <a:pt x="686" y="422"/>
                  </a:lnTo>
                  <a:lnTo>
                    <a:pt x="684" y="420"/>
                  </a:lnTo>
                  <a:lnTo>
                    <a:pt x="684" y="420"/>
                  </a:lnTo>
                  <a:lnTo>
                    <a:pt x="690" y="412"/>
                  </a:lnTo>
                  <a:lnTo>
                    <a:pt x="694" y="402"/>
                  </a:lnTo>
                  <a:lnTo>
                    <a:pt x="696" y="388"/>
                  </a:lnTo>
                  <a:lnTo>
                    <a:pt x="694" y="376"/>
                  </a:lnTo>
                  <a:lnTo>
                    <a:pt x="692" y="362"/>
                  </a:lnTo>
                  <a:lnTo>
                    <a:pt x="688" y="352"/>
                  </a:lnTo>
                  <a:lnTo>
                    <a:pt x="680" y="344"/>
                  </a:lnTo>
                  <a:lnTo>
                    <a:pt x="676" y="342"/>
                  </a:lnTo>
                  <a:lnTo>
                    <a:pt x="670" y="342"/>
                  </a:lnTo>
                  <a:lnTo>
                    <a:pt x="670" y="342"/>
                  </a:lnTo>
                  <a:lnTo>
                    <a:pt x="674" y="332"/>
                  </a:lnTo>
                  <a:lnTo>
                    <a:pt x="676" y="320"/>
                  </a:lnTo>
                  <a:lnTo>
                    <a:pt x="676" y="308"/>
                  </a:lnTo>
                  <a:lnTo>
                    <a:pt x="674" y="298"/>
                  </a:lnTo>
                  <a:lnTo>
                    <a:pt x="668" y="290"/>
                  </a:lnTo>
                  <a:lnTo>
                    <a:pt x="662" y="282"/>
                  </a:lnTo>
                  <a:lnTo>
                    <a:pt x="654" y="280"/>
                  </a:lnTo>
                  <a:lnTo>
                    <a:pt x="642" y="280"/>
                  </a:lnTo>
                  <a:lnTo>
                    <a:pt x="642" y="280"/>
                  </a:lnTo>
                  <a:lnTo>
                    <a:pt x="646" y="280"/>
                  </a:lnTo>
                  <a:lnTo>
                    <a:pt x="650" y="274"/>
                  </a:lnTo>
                  <a:lnTo>
                    <a:pt x="654" y="266"/>
                  </a:lnTo>
                  <a:lnTo>
                    <a:pt x="656" y="260"/>
                  </a:lnTo>
                  <a:lnTo>
                    <a:pt x="656" y="254"/>
                  </a:lnTo>
                  <a:lnTo>
                    <a:pt x="656" y="254"/>
                  </a:lnTo>
                  <a:lnTo>
                    <a:pt x="654" y="246"/>
                  </a:lnTo>
                  <a:lnTo>
                    <a:pt x="652" y="242"/>
                  </a:lnTo>
                  <a:lnTo>
                    <a:pt x="648" y="238"/>
                  </a:lnTo>
                  <a:lnTo>
                    <a:pt x="644" y="236"/>
                  </a:lnTo>
                  <a:lnTo>
                    <a:pt x="636" y="234"/>
                  </a:lnTo>
                  <a:lnTo>
                    <a:pt x="626" y="234"/>
                  </a:lnTo>
                  <a:lnTo>
                    <a:pt x="618" y="236"/>
                  </a:lnTo>
                  <a:lnTo>
                    <a:pt x="610" y="236"/>
                  </a:lnTo>
                  <a:lnTo>
                    <a:pt x="608" y="236"/>
                  </a:lnTo>
                  <a:lnTo>
                    <a:pt x="608" y="234"/>
                  </a:lnTo>
                  <a:lnTo>
                    <a:pt x="610" y="226"/>
                  </a:lnTo>
                  <a:lnTo>
                    <a:pt x="610" y="226"/>
                  </a:lnTo>
                  <a:lnTo>
                    <a:pt x="612" y="220"/>
                  </a:lnTo>
                  <a:lnTo>
                    <a:pt x="610" y="212"/>
                  </a:lnTo>
                  <a:lnTo>
                    <a:pt x="604" y="204"/>
                  </a:lnTo>
                  <a:lnTo>
                    <a:pt x="598" y="196"/>
                  </a:lnTo>
                  <a:lnTo>
                    <a:pt x="592" y="190"/>
                  </a:lnTo>
                  <a:lnTo>
                    <a:pt x="584" y="188"/>
                  </a:lnTo>
                  <a:lnTo>
                    <a:pt x="580" y="190"/>
                  </a:lnTo>
                  <a:lnTo>
                    <a:pt x="576" y="192"/>
                  </a:lnTo>
                  <a:lnTo>
                    <a:pt x="574" y="196"/>
                  </a:lnTo>
                  <a:lnTo>
                    <a:pt x="570" y="202"/>
                  </a:lnTo>
                  <a:lnTo>
                    <a:pt x="570" y="202"/>
                  </a:lnTo>
                  <a:lnTo>
                    <a:pt x="568" y="200"/>
                  </a:lnTo>
                  <a:lnTo>
                    <a:pt x="566" y="194"/>
                  </a:lnTo>
                  <a:lnTo>
                    <a:pt x="568" y="184"/>
                  </a:lnTo>
                  <a:lnTo>
                    <a:pt x="568" y="180"/>
                  </a:lnTo>
                  <a:lnTo>
                    <a:pt x="566" y="174"/>
                  </a:lnTo>
                  <a:lnTo>
                    <a:pt x="564" y="170"/>
                  </a:lnTo>
                  <a:lnTo>
                    <a:pt x="560" y="166"/>
                  </a:lnTo>
                  <a:lnTo>
                    <a:pt x="560" y="166"/>
                  </a:lnTo>
                  <a:lnTo>
                    <a:pt x="552" y="168"/>
                  </a:lnTo>
                  <a:lnTo>
                    <a:pt x="544" y="172"/>
                  </a:lnTo>
                  <a:lnTo>
                    <a:pt x="526" y="182"/>
                  </a:lnTo>
                  <a:lnTo>
                    <a:pt x="526" y="182"/>
                  </a:lnTo>
                  <a:lnTo>
                    <a:pt x="526" y="176"/>
                  </a:lnTo>
                  <a:lnTo>
                    <a:pt x="526" y="172"/>
                  </a:lnTo>
                  <a:lnTo>
                    <a:pt x="528" y="162"/>
                  </a:lnTo>
                  <a:lnTo>
                    <a:pt x="528" y="158"/>
                  </a:lnTo>
                  <a:lnTo>
                    <a:pt x="528" y="152"/>
                  </a:lnTo>
                  <a:lnTo>
                    <a:pt x="524" y="146"/>
                  </a:lnTo>
                  <a:lnTo>
                    <a:pt x="518" y="138"/>
                  </a:lnTo>
                  <a:lnTo>
                    <a:pt x="518" y="138"/>
                  </a:lnTo>
                  <a:lnTo>
                    <a:pt x="510" y="134"/>
                  </a:lnTo>
                  <a:lnTo>
                    <a:pt x="502" y="132"/>
                  </a:lnTo>
                  <a:lnTo>
                    <a:pt x="498" y="134"/>
                  </a:lnTo>
                  <a:lnTo>
                    <a:pt x="492" y="136"/>
                  </a:lnTo>
                  <a:lnTo>
                    <a:pt x="484" y="146"/>
                  </a:lnTo>
                  <a:lnTo>
                    <a:pt x="478" y="152"/>
                  </a:lnTo>
                  <a:lnTo>
                    <a:pt x="472" y="156"/>
                  </a:lnTo>
                  <a:lnTo>
                    <a:pt x="472" y="156"/>
                  </a:lnTo>
                  <a:lnTo>
                    <a:pt x="466" y="154"/>
                  </a:lnTo>
                  <a:lnTo>
                    <a:pt x="464" y="150"/>
                  </a:lnTo>
                  <a:lnTo>
                    <a:pt x="464" y="148"/>
                  </a:lnTo>
                  <a:lnTo>
                    <a:pt x="474" y="136"/>
                  </a:lnTo>
                  <a:lnTo>
                    <a:pt x="478" y="128"/>
                  </a:lnTo>
                  <a:lnTo>
                    <a:pt x="478" y="124"/>
                  </a:lnTo>
                  <a:lnTo>
                    <a:pt x="476" y="120"/>
                  </a:lnTo>
                  <a:lnTo>
                    <a:pt x="474" y="116"/>
                  </a:lnTo>
                  <a:lnTo>
                    <a:pt x="468" y="110"/>
                  </a:lnTo>
                  <a:lnTo>
                    <a:pt x="460" y="106"/>
                  </a:lnTo>
                  <a:lnTo>
                    <a:pt x="448" y="100"/>
                  </a:lnTo>
                  <a:lnTo>
                    <a:pt x="448" y="100"/>
                  </a:lnTo>
                  <a:lnTo>
                    <a:pt x="442" y="112"/>
                  </a:lnTo>
                  <a:lnTo>
                    <a:pt x="438" y="120"/>
                  </a:lnTo>
                  <a:lnTo>
                    <a:pt x="434" y="122"/>
                  </a:lnTo>
                  <a:lnTo>
                    <a:pt x="432" y="120"/>
                  </a:lnTo>
                  <a:lnTo>
                    <a:pt x="428" y="112"/>
                  </a:lnTo>
                  <a:lnTo>
                    <a:pt x="426" y="108"/>
                  </a:lnTo>
                  <a:lnTo>
                    <a:pt x="424" y="106"/>
                  </a:lnTo>
                  <a:lnTo>
                    <a:pt x="424" y="106"/>
                  </a:lnTo>
                  <a:lnTo>
                    <a:pt x="422" y="104"/>
                  </a:lnTo>
                  <a:lnTo>
                    <a:pt x="418" y="106"/>
                  </a:lnTo>
                  <a:lnTo>
                    <a:pt x="412" y="110"/>
                  </a:lnTo>
                  <a:lnTo>
                    <a:pt x="388" y="132"/>
                  </a:lnTo>
                  <a:lnTo>
                    <a:pt x="388" y="132"/>
                  </a:lnTo>
                  <a:lnTo>
                    <a:pt x="398" y="112"/>
                  </a:lnTo>
                  <a:lnTo>
                    <a:pt x="404" y="92"/>
                  </a:lnTo>
                  <a:lnTo>
                    <a:pt x="406" y="84"/>
                  </a:lnTo>
                  <a:lnTo>
                    <a:pt x="404" y="80"/>
                  </a:lnTo>
                  <a:lnTo>
                    <a:pt x="398" y="78"/>
                  </a:lnTo>
                  <a:lnTo>
                    <a:pt x="388" y="80"/>
                  </a:lnTo>
                  <a:lnTo>
                    <a:pt x="388" y="80"/>
                  </a:lnTo>
                  <a:lnTo>
                    <a:pt x="376" y="84"/>
                  </a:lnTo>
                  <a:lnTo>
                    <a:pt x="368" y="86"/>
                  </a:lnTo>
                  <a:lnTo>
                    <a:pt x="366" y="86"/>
                  </a:lnTo>
                  <a:lnTo>
                    <a:pt x="364" y="84"/>
                  </a:lnTo>
                  <a:lnTo>
                    <a:pt x="368" y="76"/>
                  </a:lnTo>
                  <a:lnTo>
                    <a:pt x="370" y="72"/>
                  </a:lnTo>
                  <a:lnTo>
                    <a:pt x="370" y="72"/>
                  </a:lnTo>
                  <a:lnTo>
                    <a:pt x="376" y="68"/>
                  </a:lnTo>
                  <a:lnTo>
                    <a:pt x="380" y="64"/>
                  </a:lnTo>
                  <a:lnTo>
                    <a:pt x="380" y="62"/>
                  </a:lnTo>
                  <a:lnTo>
                    <a:pt x="380" y="58"/>
                  </a:lnTo>
                  <a:lnTo>
                    <a:pt x="376" y="50"/>
                  </a:lnTo>
                  <a:lnTo>
                    <a:pt x="368" y="44"/>
                  </a:lnTo>
                  <a:lnTo>
                    <a:pt x="358" y="42"/>
                  </a:lnTo>
                  <a:lnTo>
                    <a:pt x="350" y="42"/>
                  </a:lnTo>
                  <a:lnTo>
                    <a:pt x="346" y="44"/>
                  </a:lnTo>
                  <a:lnTo>
                    <a:pt x="344" y="46"/>
                  </a:lnTo>
                  <a:lnTo>
                    <a:pt x="342" y="52"/>
                  </a:lnTo>
                  <a:lnTo>
                    <a:pt x="342" y="58"/>
                  </a:lnTo>
                  <a:lnTo>
                    <a:pt x="342" y="58"/>
                  </a:lnTo>
                  <a:lnTo>
                    <a:pt x="340" y="68"/>
                  </a:lnTo>
                  <a:lnTo>
                    <a:pt x="332" y="76"/>
                  </a:lnTo>
                  <a:lnTo>
                    <a:pt x="324" y="84"/>
                  </a:lnTo>
                  <a:lnTo>
                    <a:pt x="314" y="88"/>
                  </a:lnTo>
                  <a:lnTo>
                    <a:pt x="306" y="90"/>
                  </a:lnTo>
                  <a:lnTo>
                    <a:pt x="300" y="90"/>
                  </a:lnTo>
                  <a:lnTo>
                    <a:pt x="298" y="88"/>
                  </a:lnTo>
                  <a:lnTo>
                    <a:pt x="298" y="84"/>
                  </a:lnTo>
                  <a:lnTo>
                    <a:pt x="300" y="76"/>
                  </a:lnTo>
                  <a:lnTo>
                    <a:pt x="300" y="76"/>
                  </a:lnTo>
                  <a:lnTo>
                    <a:pt x="302" y="68"/>
                  </a:lnTo>
                  <a:lnTo>
                    <a:pt x="306" y="64"/>
                  </a:lnTo>
                  <a:lnTo>
                    <a:pt x="310" y="62"/>
                  </a:lnTo>
                  <a:lnTo>
                    <a:pt x="314" y="60"/>
                  </a:lnTo>
                  <a:lnTo>
                    <a:pt x="322" y="60"/>
                  </a:lnTo>
                  <a:lnTo>
                    <a:pt x="328" y="62"/>
                  </a:lnTo>
                  <a:lnTo>
                    <a:pt x="334" y="62"/>
                  </a:lnTo>
                  <a:lnTo>
                    <a:pt x="334" y="60"/>
                  </a:lnTo>
                  <a:lnTo>
                    <a:pt x="334" y="58"/>
                  </a:lnTo>
                  <a:lnTo>
                    <a:pt x="330" y="46"/>
                  </a:lnTo>
                  <a:lnTo>
                    <a:pt x="318" y="26"/>
                  </a:lnTo>
                  <a:lnTo>
                    <a:pt x="318" y="26"/>
                  </a:lnTo>
                  <a:lnTo>
                    <a:pt x="284" y="62"/>
                  </a:lnTo>
                  <a:lnTo>
                    <a:pt x="272" y="76"/>
                  </a:lnTo>
                  <a:lnTo>
                    <a:pt x="266" y="86"/>
                  </a:lnTo>
                  <a:lnTo>
                    <a:pt x="266" y="86"/>
                  </a:lnTo>
                  <a:lnTo>
                    <a:pt x="260" y="110"/>
                  </a:lnTo>
                  <a:lnTo>
                    <a:pt x="256" y="122"/>
                  </a:lnTo>
                  <a:lnTo>
                    <a:pt x="254" y="124"/>
                  </a:lnTo>
                  <a:lnTo>
                    <a:pt x="252" y="124"/>
                  </a:lnTo>
                  <a:lnTo>
                    <a:pt x="250" y="120"/>
                  </a:lnTo>
                  <a:lnTo>
                    <a:pt x="246" y="102"/>
                  </a:lnTo>
                  <a:lnTo>
                    <a:pt x="242" y="96"/>
                  </a:lnTo>
                  <a:lnTo>
                    <a:pt x="238" y="92"/>
                  </a:lnTo>
                  <a:lnTo>
                    <a:pt x="236" y="92"/>
                  </a:lnTo>
                  <a:lnTo>
                    <a:pt x="236" y="92"/>
                  </a:lnTo>
                  <a:lnTo>
                    <a:pt x="258" y="76"/>
                  </a:lnTo>
                  <a:lnTo>
                    <a:pt x="268" y="66"/>
                  </a:lnTo>
                  <a:lnTo>
                    <a:pt x="276" y="56"/>
                  </a:lnTo>
                  <a:lnTo>
                    <a:pt x="284" y="46"/>
                  </a:lnTo>
                  <a:lnTo>
                    <a:pt x="290" y="36"/>
                  </a:lnTo>
                  <a:lnTo>
                    <a:pt x="292" y="26"/>
                  </a:lnTo>
                  <a:lnTo>
                    <a:pt x="290" y="18"/>
                  </a:lnTo>
                  <a:lnTo>
                    <a:pt x="290" y="18"/>
                  </a:lnTo>
                  <a:lnTo>
                    <a:pt x="276" y="18"/>
                  </a:lnTo>
                  <a:lnTo>
                    <a:pt x="262" y="24"/>
                  </a:lnTo>
                  <a:lnTo>
                    <a:pt x="246" y="32"/>
                  </a:lnTo>
                  <a:lnTo>
                    <a:pt x="232" y="40"/>
                  </a:lnTo>
                  <a:lnTo>
                    <a:pt x="222" y="50"/>
                  </a:lnTo>
                  <a:lnTo>
                    <a:pt x="220" y="54"/>
                  </a:lnTo>
                  <a:lnTo>
                    <a:pt x="218" y="58"/>
                  </a:lnTo>
                  <a:lnTo>
                    <a:pt x="218" y="62"/>
                  </a:lnTo>
                  <a:lnTo>
                    <a:pt x="220" y="66"/>
                  </a:lnTo>
                  <a:lnTo>
                    <a:pt x="226" y="68"/>
                  </a:lnTo>
                  <a:lnTo>
                    <a:pt x="232" y="70"/>
                  </a:lnTo>
                  <a:lnTo>
                    <a:pt x="232" y="70"/>
                  </a:lnTo>
                  <a:lnTo>
                    <a:pt x="230" y="76"/>
                  </a:lnTo>
                  <a:lnTo>
                    <a:pt x="226" y="80"/>
                  </a:lnTo>
                  <a:lnTo>
                    <a:pt x="222" y="86"/>
                  </a:lnTo>
                  <a:lnTo>
                    <a:pt x="214" y="90"/>
                  </a:lnTo>
                  <a:lnTo>
                    <a:pt x="208" y="90"/>
                  </a:lnTo>
                  <a:lnTo>
                    <a:pt x="202" y="90"/>
                  </a:lnTo>
                  <a:lnTo>
                    <a:pt x="194" y="84"/>
                  </a:lnTo>
                  <a:lnTo>
                    <a:pt x="188" y="76"/>
                  </a:lnTo>
                  <a:lnTo>
                    <a:pt x="188" y="76"/>
                  </a:lnTo>
                  <a:lnTo>
                    <a:pt x="194" y="74"/>
                  </a:lnTo>
                  <a:lnTo>
                    <a:pt x="198" y="70"/>
                  </a:lnTo>
                  <a:lnTo>
                    <a:pt x="208" y="60"/>
                  </a:lnTo>
                  <a:lnTo>
                    <a:pt x="218" y="46"/>
                  </a:lnTo>
                  <a:lnTo>
                    <a:pt x="224" y="32"/>
                  </a:lnTo>
                  <a:lnTo>
                    <a:pt x="228" y="20"/>
                  </a:lnTo>
                  <a:lnTo>
                    <a:pt x="228" y="14"/>
                  </a:lnTo>
                  <a:lnTo>
                    <a:pt x="226" y="10"/>
                  </a:lnTo>
                  <a:lnTo>
                    <a:pt x="224" y="8"/>
                  </a:lnTo>
                  <a:lnTo>
                    <a:pt x="218" y="6"/>
                  </a:lnTo>
                  <a:lnTo>
                    <a:pt x="212" y="8"/>
                  </a:lnTo>
                  <a:lnTo>
                    <a:pt x="202" y="12"/>
                  </a:lnTo>
                  <a:lnTo>
                    <a:pt x="202" y="12"/>
                  </a:lnTo>
                  <a:lnTo>
                    <a:pt x="200" y="16"/>
                  </a:lnTo>
                  <a:lnTo>
                    <a:pt x="198" y="24"/>
                  </a:lnTo>
                  <a:lnTo>
                    <a:pt x="194" y="34"/>
                  </a:lnTo>
                  <a:lnTo>
                    <a:pt x="188" y="44"/>
                  </a:lnTo>
                  <a:lnTo>
                    <a:pt x="188" y="44"/>
                  </a:lnTo>
                  <a:lnTo>
                    <a:pt x="184" y="40"/>
                  </a:lnTo>
                  <a:lnTo>
                    <a:pt x="182" y="36"/>
                  </a:lnTo>
                  <a:lnTo>
                    <a:pt x="182" y="26"/>
                  </a:lnTo>
                  <a:lnTo>
                    <a:pt x="182" y="16"/>
                  </a:lnTo>
                  <a:lnTo>
                    <a:pt x="182" y="8"/>
                  </a:lnTo>
                  <a:lnTo>
                    <a:pt x="182" y="8"/>
                  </a:lnTo>
                  <a:lnTo>
                    <a:pt x="174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60" y="2"/>
                  </a:lnTo>
                  <a:lnTo>
                    <a:pt x="156" y="6"/>
                  </a:lnTo>
                  <a:lnTo>
                    <a:pt x="154" y="12"/>
                  </a:lnTo>
                  <a:lnTo>
                    <a:pt x="152" y="28"/>
                  </a:lnTo>
                  <a:lnTo>
                    <a:pt x="152" y="46"/>
                  </a:lnTo>
                  <a:lnTo>
                    <a:pt x="152" y="66"/>
                  </a:lnTo>
                  <a:lnTo>
                    <a:pt x="156" y="94"/>
                  </a:lnTo>
                  <a:lnTo>
                    <a:pt x="156" y="94"/>
                  </a:lnTo>
                  <a:lnTo>
                    <a:pt x="140" y="82"/>
                  </a:lnTo>
                  <a:lnTo>
                    <a:pt x="132" y="74"/>
                  </a:lnTo>
                  <a:lnTo>
                    <a:pt x="130" y="68"/>
                  </a:lnTo>
                  <a:lnTo>
                    <a:pt x="130" y="62"/>
                  </a:lnTo>
                  <a:lnTo>
                    <a:pt x="134" y="54"/>
                  </a:lnTo>
                  <a:lnTo>
                    <a:pt x="138" y="44"/>
                  </a:lnTo>
                  <a:lnTo>
                    <a:pt x="140" y="30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22" y="16"/>
                  </a:lnTo>
                  <a:lnTo>
                    <a:pt x="110" y="20"/>
                  </a:lnTo>
                  <a:lnTo>
                    <a:pt x="100" y="28"/>
                  </a:lnTo>
                  <a:lnTo>
                    <a:pt x="92" y="36"/>
                  </a:lnTo>
                  <a:lnTo>
                    <a:pt x="88" y="46"/>
                  </a:lnTo>
                  <a:lnTo>
                    <a:pt x="84" y="58"/>
                  </a:lnTo>
                  <a:lnTo>
                    <a:pt x="84" y="74"/>
                  </a:lnTo>
                  <a:lnTo>
                    <a:pt x="86" y="92"/>
                  </a:lnTo>
                  <a:lnTo>
                    <a:pt x="86" y="92"/>
                  </a:lnTo>
                  <a:lnTo>
                    <a:pt x="82" y="102"/>
                  </a:lnTo>
                  <a:lnTo>
                    <a:pt x="74" y="112"/>
                  </a:lnTo>
                  <a:lnTo>
                    <a:pt x="72" y="114"/>
                  </a:lnTo>
                  <a:lnTo>
                    <a:pt x="68" y="114"/>
                  </a:lnTo>
                  <a:lnTo>
                    <a:pt x="64" y="108"/>
                  </a:lnTo>
                  <a:lnTo>
                    <a:pt x="62" y="98"/>
                  </a:lnTo>
                  <a:lnTo>
                    <a:pt x="62" y="98"/>
                  </a:lnTo>
                  <a:lnTo>
                    <a:pt x="70" y="84"/>
                  </a:lnTo>
                  <a:lnTo>
                    <a:pt x="74" y="72"/>
                  </a:lnTo>
                  <a:lnTo>
                    <a:pt x="78" y="58"/>
                  </a:lnTo>
                  <a:lnTo>
                    <a:pt x="76" y="46"/>
                  </a:lnTo>
                  <a:lnTo>
                    <a:pt x="72" y="34"/>
                  </a:lnTo>
                  <a:lnTo>
                    <a:pt x="66" y="26"/>
                  </a:lnTo>
                  <a:lnTo>
                    <a:pt x="54" y="20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52" y="136"/>
                  </a:lnTo>
                  <a:lnTo>
                    <a:pt x="64" y="258"/>
                  </a:lnTo>
                  <a:lnTo>
                    <a:pt x="72" y="378"/>
                  </a:lnTo>
                  <a:lnTo>
                    <a:pt x="78" y="498"/>
                  </a:lnTo>
                  <a:lnTo>
                    <a:pt x="84" y="618"/>
                  </a:lnTo>
                  <a:lnTo>
                    <a:pt x="86" y="738"/>
                  </a:lnTo>
                  <a:lnTo>
                    <a:pt x="88" y="860"/>
                  </a:lnTo>
                  <a:lnTo>
                    <a:pt x="86" y="980"/>
                  </a:lnTo>
                  <a:lnTo>
                    <a:pt x="84" y="1100"/>
                  </a:lnTo>
                  <a:lnTo>
                    <a:pt x="78" y="1220"/>
                  </a:lnTo>
                  <a:lnTo>
                    <a:pt x="72" y="1340"/>
                  </a:lnTo>
                  <a:lnTo>
                    <a:pt x="62" y="1460"/>
                  </a:lnTo>
                  <a:lnTo>
                    <a:pt x="52" y="1580"/>
                  </a:lnTo>
                  <a:lnTo>
                    <a:pt x="38" y="1700"/>
                  </a:lnTo>
                  <a:lnTo>
                    <a:pt x="24" y="1820"/>
                  </a:lnTo>
                  <a:lnTo>
                    <a:pt x="6" y="1938"/>
                  </a:lnTo>
                  <a:lnTo>
                    <a:pt x="0" y="1972"/>
                  </a:lnTo>
                  <a:lnTo>
                    <a:pt x="0" y="1972"/>
                  </a:lnTo>
                  <a:lnTo>
                    <a:pt x="42" y="1970"/>
                  </a:lnTo>
                  <a:lnTo>
                    <a:pt x="88" y="1964"/>
                  </a:lnTo>
                  <a:lnTo>
                    <a:pt x="134" y="1958"/>
                  </a:lnTo>
                  <a:lnTo>
                    <a:pt x="176" y="1954"/>
                  </a:lnTo>
                  <a:lnTo>
                    <a:pt x="176" y="1954"/>
                  </a:lnTo>
                  <a:lnTo>
                    <a:pt x="226" y="1956"/>
                  </a:lnTo>
                  <a:lnTo>
                    <a:pt x="268" y="1960"/>
                  </a:lnTo>
                  <a:lnTo>
                    <a:pt x="338" y="1968"/>
                  </a:lnTo>
                  <a:lnTo>
                    <a:pt x="378" y="1972"/>
                  </a:lnTo>
                  <a:lnTo>
                    <a:pt x="428" y="1974"/>
                  </a:lnTo>
                  <a:lnTo>
                    <a:pt x="492" y="1976"/>
                  </a:lnTo>
                  <a:lnTo>
                    <a:pt x="576" y="1976"/>
                  </a:lnTo>
                  <a:lnTo>
                    <a:pt x="576" y="1976"/>
                  </a:lnTo>
                  <a:lnTo>
                    <a:pt x="612" y="1972"/>
                  </a:lnTo>
                  <a:lnTo>
                    <a:pt x="636" y="1966"/>
                  </a:lnTo>
                  <a:lnTo>
                    <a:pt x="654" y="1962"/>
                  </a:lnTo>
                  <a:lnTo>
                    <a:pt x="668" y="1962"/>
                  </a:lnTo>
                  <a:lnTo>
                    <a:pt x="668" y="1962"/>
                  </a:lnTo>
                  <a:lnTo>
                    <a:pt x="664" y="1948"/>
                  </a:lnTo>
                  <a:lnTo>
                    <a:pt x="656" y="1938"/>
                  </a:lnTo>
                  <a:lnTo>
                    <a:pt x="648" y="1930"/>
                  </a:lnTo>
                  <a:lnTo>
                    <a:pt x="638" y="1924"/>
                  </a:lnTo>
                  <a:lnTo>
                    <a:pt x="624" y="1918"/>
                  </a:lnTo>
                  <a:lnTo>
                    <a:pt x="612" y="1916"/>
                  </a:lnTo>
                  <a:lnTo>
                    <a:pt x="582" y="1912"/>
                  </a:lnTo>
                  <a:lnTo>
                    <a:pt x="516" y="1912"/>
                  </a:lnTo>
                  <a:lnTo>
                    <a:pt x="486" y="1912"/>
                  </a:lnTo>
                  <a:lnTo>
                    <a:pt x="472" y="1910"/>
                  </a:lnTo>
                  <a:lnTo>
                    <a:pt x="458" y="1906"/>
                  </a:lnTo>
                  <a:lnTo>
                    <a:pt x="458" y="1906"/>
                  </a:lnTo>
                  <a:lnTo>
                    <a:pt x="440" y="1904"/>
                  </a:lnTo>
                  <a:lnTo>
                    <a:pt x="422" y="1900"/>
                  </a:lnTo>
                  <a:lnTo>
                    <a:pt x="406" y="1894"/>
                  </a:lnTo>
                  <a:lnTo>
                    <a:pt x="392" y="1888"/>
                  </a:lnTo>
                  <a:lnTo>
                    <a:pt x="380" y="1882"/>
                  </a:lnTo>
                  <a:lnTo>
                    <a:pt x="368" y="1874"/>
                  </a:lnTo>
                  <a:lnTo>
                    <a:pt x="350" y="1858"/>
                  </a:lnTo>
                  <a:lnTo>
                    <a:pt x="334" y="1840"/>
                  </a:lnTo>
                  <a:lnTo>
                    <a:pt x="322" y="1820"/>
                  </a:lnTo>
                  <a:lnTo>
                    <a:pt x="296" y="1782"/>
                  </a:lnTo>
                  <a:lnTo>
                    <a:pt x="296" y="1782"/>
                  </a:lnTo>
                  <a:lnTo>
                    <a:pt x="284" y="1760"/>
                  </a:lnTo>
                  <a:lnTo>
                    <a:pt x="272" y="1734"/>
                  </a:lnTo>
                  <a:lnTo>
                    <a:pt x="266" y="1722"/>
                  </a:lnTo>
                  <a:lnTo>
                    <a:pt x="262" y="1706"/>
                  </a:lnTo>
                  <a:lnTo>
                    <a:pt x="260" y="1692"/>
                  </a:lnTo>
                  <a:lnTo>
                    <a:pt x="258" y="1676"/>
                  </a:lnTo>
                  <a:lnTo>
                    <a:pt x="258" y="1676"/>
                  </a:lnTo>
                  <a:lnTo>
                    <a:pt x="256" y="1654"/>
                  </a:lnTo>
                  <a:lnTo>
                    <a:pt x="256" y="1636"/>
                  </a:lnTo>
                  <a:lnTo>
                    <a:pt x="256" y="1602"/>
                  </a:lnTo>
                  <a:lnTo>
                    <a:pt x="260" y="1568"/>
                  </a:lnTo>
                  <a:lnTo>
                    <a:pt x="260" y="1528"/>
                  </a:lnTo>
                  <a:lnTo>
                    <a:pt x="260" y="1528"/>
                  </a:lnTo>
                  <a:lnTo>
                    <a:pt x="262" y="1522"/>
                  </a:lnTo>
                  <a:lnTo>
                    <a:pt x="264" y="1516"/>
                  </a:lnTo>
                  <a:lnTo>
                    <a:pt x="272" y="1506"/>
                  </a:lnTo>
                  <a:lnTo>
                    <a:pt x="280" y="1500"/>
                  </a:lnTo>
                  <a:lnTo>
                    <a:pt x="292" y="1496"/>
                  </a:lnTo>
                  <a:lnTo>
                    <a:pt x="304" y="1496"/>
                  </a:lnTo>
                  <a:lnTo>
                    <a:pt x="318" y="1496"/>
                  </a:lnTo>
                  <a:lnTo>
                    <a:pt x="342" y="1498"/>
                  </a:lnTo>
                  <a:lnTo>
                    <a:pt x="342" y="1498"/>
                  </a:lnTo>
                  <a:lnTo>
                    <a:pt x="380" y="1502"/>
                  </a:lnTo>
                  <a:lnTo>
                    <a:pt x="422" y="1502"/>
                  </a:lnTo>
                  <a:lnTo>
                    <a:pt x="466" y="1500"/>
                  </a:lnTo>
                  <a:lnTo>
                    <a:pt x="510" y="1498"/>
                  </a:lnTo>
                  <a:lnTo>
                    <a:pt x="552" y="1494"/>
                  </a:lnTo>
                  <a:lnTo>
                    <a:pt x="588" y="1490"/>
                  </a:lnTo>
                  <a:lnTo>
                    <a:pt x="618" y="1486"/>
                  </a:lnTo>
                  <a:lnTo>
                    <a:pt x="638" y="1480"/>
                  </a:lnTo>
                  <a:lnTo>
                    <a:pt x="638" y="1480"/>
                  </a:lnTo>
                  <a:lnTo>
                    <a:pt x="658" y="1472"/>
                  </a:lnTo>
                  <a:lnTo>
                    <a:pt x="672" y="1464"/>
                  </a:lnTo>
                  <a:lnTo>
                    <a:pt x="678" y="1458"/>
                  </a:lnTo>
                  <a:lnTo>
                    <a:pt x="682" y="1452"/>
                  </a:lnTo>
                  <a:lnTo>
                    <a:pt x="684" y="1446"/>
                  </a:lnTo>
                  <a:lnTo>
                    <a:pt x="686" y="1440"/>
                  </a:lnTo>
                  <a:lnTo>
                    <a:pt x="686" y="1424"/>
                  </a:lnTo>
                  <a:lnTo>
                    <a:pt x="680" y="1408"/>
                  </a:lnTo>
                  <a:lnTo>
                    <a:pt x="672" y="1390"/>
                  </a:lnTo>
                  <a:lnTo>
                    <a:pt x="658" y="1370"/>
                  </a:lnTo>
                  <a:lnTo>
                    <a:pt x="658" y="1370"/>
                  </a:lnTo>
                  <a:lnTo>
                    <a:pt x="654" y="1352"/>
                  </a:lnTo>
                  <a:lnTo>
                    <a:pt x="654" y="1334"/>
                  </a:lnTo>
                  <a:lnTo>
                    <a:pt x="656" y="1318"/>
                  </a:lnTo>
                  <a:lnTo>
                    <a:pt x="664" y="1302"/>
                  </a:lnTo>
                  <a:lnTo>
                    <a:pt x="664" y="1302"/>
                  </a:lnTo>
                  <a:lnTo>
                    <a:pt x="676" y="1288"/>
                  </a:lnTo>
                  <a:lnTo>
                    <a:pt x="686" y="1276"/>
                  </a:lnTo>
                  <a:lnTo>
                    <a:pt x="690" y="1270"/>
                  </a:lnTo>
                  <a:lnTo>
                    <a:pt x="692" y="1264"/>
                  </a:lnTo>
                  <a:lnTo>
                    <a:pt x="690" y="1256"/>
                  </a:lnTo>
                  <a:lnTo>
                    <a:pt x="686" y="1248"/>
                  </a:lnTo>
                  <a:lnTo>
                    <a:pt x="686" y="1248"/>
                  </a:lnTo>
                  <a:lnTo>
                    <a:pt x="666" y="1244"/>
                  </a:lnTo>
                  <a:lnTo>
                    <a:pt x="648" y="1238"/>
                  </a:lnTo>
                  <a:lnTo>
                    <a:pt x="628" y="1232"/>
                  </a:lnTo>
                  <a:lnTo>
                    <a:pt x="614" y="1224"/>
                  </a:lnTo>
                  <a:lnTo>
                    <a:pt x="610" y="1220"/>
                  </a:lnTo>
                  <a:lnTo>
                    <a:pt x="610" y="1216"/>
                  </a:lnTo>
                  <a:lnTo>
                    <a:pt x="612" y="1214"/>
                  </a:lnTo>
                  <a:lnTo>
                    <a:pt x="618" y="1210"/>
                  </a:lnTo>
                  <a:lnTo>
                    <a:pt x="628" y="1206"/>
                  </a:lnTo>
                  <a:lnTo>
                    <a:pt x="642" y="1204"/>
                  </a:lnTo>
                  <a:lnTo>
                    <a:pt x="642" y="1204"/>
                  </a:lnTo>
                  <a:lnTo>
                    <a:pt x="674" y="1196"/>
                  </a:lnTo>
                  <a:lnTo>
                    <a:pt x="694" y="1188"/>
                  </a:lnTo>
                  <a:lnTo>
                    <a:pt x="700" y="1184"/>
                  </a:lnTo>
                  <a:lnTo>
                    <a:pt x="706" y="1178"/>
                  </a:lnTo>
                  <a:lnTo>
                    <a:pt x="712" y="1170"/>
                  </a:lnTo>
                  <a:lnTo>
                    <a:pt x="712" y="1160"/>
                  </a:lnTo>
                  <a:lnTo>
                    <a:pt x="710" y="1154"/>
                  </a:lnTo>
                  <a:lnTo>
                    <a:pt x="708" y="1148"/>
                  </a:lnTo>
                  <a:lnTo>
                    <a:pt x="708" y="1148"/>
                  </a:lnTo>
                  <a:lnTo>
                    <a:pt x="698" y="1124"/>
                  </a:lnTo>
                  <a:lnTo>
                    <a:pt x="676" y="1078"/>
                  </a:lnTo>
                  <a:lnTo>
                    <a:pt x="676" y="1078"/>
                  </a:lnTo>
                  <a:lnTo>
                    <a:pt x="676" y="1074"/>
                  </a:lnTo>
                  <a:lnTo>
                    <a:pt x="676" y="1070"/>
                  </a:lnTo>
                  <a:lnTo>
                    <a:pt x="680" y="1068"/>
                  </a:lnTo>
                  <a:lnTo>
                    <a:pt x="684" y="1064"/>
                  </a:lnTo>
                  <a:lnTo>
                    <a:pt x="698" y="1058"/>
                  </a:lnTo>
                  <a:lnTo>
                    <a:pt x="714" y="1052"/>
                  </a:lnTo>
                  <a:lnTo>
                    <a:pt x="732" y="1044"/>
                  </a:lnTo>
                  <a:lnTo>
                    <a:pt x="748" y="1036"/>
                  </a:lnTo>
                  <a:lnTo>
                    <a:pt x="760" y="1026"/>
                  </a:lnTo>
                  <a:lnTo>
                    <a:pt x="764" y="1020"/>
                  </a:lnTo>
                  <a:lnTo>
                    <a:pt x="768" y="1014"/>
                  </a:lnTo>
                  <a:lnTo>
                    <a:pt x="768" y="1014"/>
                  </a:lnTo>
                  <a:lnTo>
                    <a:pt x="770" y="1008"/>
                  </a:lnTo>
                  <a:lnTo>
                    <a:pt x="772" y="1002"/>
                  </a:lnTo>
                  <a:lnTo>
                    <a:pt x="770" y="994"/>
                  </a:lnTo>
                  <a:lnTo>
                    <a:pt x="768" y="986"/>
                  </a:lnTo>
                  <a:lnTo>
                    <a:pt x="760" y="970"/>
                  </a:lnTo>
                  <a:lnTo>
                    <a:pt x="748" y="952"/>
                  </a:lnTo>
                  <a:lnTo>
                    <a:pt x="720" y="916"/>
                  </a:lnTo>
                  <a:lnTo>
                    <a:pt x="696" y="886"/>
                  </a:lnTo>
                  <a:lnTo>
                    <a:pt x="696" y="886"/>
                  </a:lnTo>
                  <a:close/>
                  <a:moveTo>
                    <a:pt x="492" y="850"/>
                  </a:moveTo>
                  <a:lnTo>
                    <a:pt x="492" y="850"/>
                  </a:lnTo>
                  <a:lnTo>
                    <a:pt x="480" y="852"/>
                  </a:lnTo>
                  <a:lnTo>
                    <a:pt x="468" y="852"/>
                  </a:lnTo>
                  <a:lnTo>
                    <a:pt x="444" y="850"/>
                  </a:lnTo>
                  <a:lnTo>
                    <a:pt x="420" y="846"/>
                  </a:lnTo>
                  <a:lnTo>
                    <a:pt x="396" y="840"/>
                  </a:lnTo>
                  <a:lnTo>
                    <a:pt x="378" y="832"/>
                  </a:lnTo>
                  <a:lnTo>
                    <a:pt x="362" y="826"/>
                  </a:lnTo>
                  <a:lnTo>
                    <a:pt x="354" y="818"/>
                  </a:lnTo>
                  <a:lnTo>
                    <a:pt x="354" y="816"/>
                  </a:lnTo>
                  <a:lnTo>
                    <a:pt x="354" y="814"/>
                  </a:lnTo>
                  <a:lnTo>
                    <a:pt x="354" y="814"/>
                  </a:lnTo>
                  <a:lnTo>
                    <a:pt x="368" y="806"/>
                  </a:lnTo>
                  <a:lnTo>
                    <a:pt x="384" y="798"/>
                  </a:lnTo>
                  <a:lnTo>
                    <a:pt x="402" y="790"/>
                  </a:lnTo>
                  <a:lnTo>
                    <a:pt x="424" y="782"/>
                  </a:lnTo>
                  <a:lnTo>
                    <a:pt x="446" y="776"/>
                  </a:lnTo>
                  <a:lnTo>
                    <a:pt x="470" y="774"/>
                  </a:lnTo>
                  <a:lnTo>
                    <a:pt x="494" y="776"/>
                  </a:lnTo>
                  <a:lnTo>
                    <a:pt x="508" y="778"/>
                  </a:lnTo>
                  <a:lnTo>
                    <a:pt x="520" y="782"/>
                  </a:lnTo>
                  <a:lnTo>
                    <a:pt x="520" y="782"/>
                  </a:lnTo>
                  <a:lnTo>
                    <a:pt x="528" y="786"/>
                  </a:lnTo>
                  <a:lnTo>
                    <a:pt x="532" y="794"/>
                  </a:lnTo>
                  <a:lnTo>
                    <a:pt x="536" y="802"/>
                  </a:lnTo>
                  <a:lnTo>
                    <a:pt x="536" y="812"/>
                  </a:lnTo>
                  <a:lnTo>
                    <a:pt x="536" y="812"/>
                  </a:lnTo>
                  <a:lnTo>
                    <a:pt x="536" y="824"/>
                  </a:lnTo>
                  <a:lnTo>
                    <a:pt x="534" y="832"/>
                  </a:lnTo>
                  <a:lnTo>
                    <a:pt x="530" y="838"/>
                  </a:lnTo>
                  <a:lnTo>
                    <a:pt x="524" y="842"/>
                  </a:lnTo>
                  <a:lnTo>
                    <a:pt x="516" y="846"/>
                  </a:lnTo>
                  <a:lnTo>
                    <a:pt x="508" y="848"/>
                  </a:lnTo>
                  <a:lnTo>
                    <a:pt x="492" y="850"/>
                  </a:lnTo>
                  <a:lnTo>
                    <a:pt x="492" y="85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5" name="Freeform 54"/>
            <p:cNvSpPr>
              <a:spLocks/>
            </p:cNvSpPr>
            <p:nvPr userDrawn="1"/>
          </p:nvSpPr>
          <p:spPr bwMode="auto">
            <a:xfrm>
              <a:off x="1020" y="346"/>
              <a:ext cx="2191" cy="3756"/>
            </a:xfrm>
            <a:custGeom>
              <a:avLst/>
              <a:gdLst/>
              <a:ahLst/>
              <a:cxnLst>
                <a:cxn ang="0">
                  <a:pos x="1908" y="3290"/>
                </a:cxn>
                <a:cxn ang="0">
                  <a:pos x="2188" y="336"/>
                </a:cxn>
                <a:cxn ang="0">
                  <a:pos x="2158" y="426"/>
                </a:cxn>
                <a:cxn ang="0">
                  <a:pos x="2088" y="368"/>
                </a:cxn>
                <a:cxn ang="0">
                  <a:pos x="2080" y="432"/>
                </a:cxn>
                <a:cxn ang="0">
                  <a:pos x="2032" y="374"/>
                </a:cxn>
                <a:cxn ang="0">
                  <a:pos x="1992" y="446"/>
                </a:cxn>
                <a:cxn ang="0">
                  <a:pos x="1962" y="396"/>
                </a:cxn>
                <a:cxn ang="0">
                  <a:pos x="1916" y="472"/>
                </a:cxn>
                <a:cxn ang="0">
                  <a:pos x="1882" y="416"/>
                </a:cxn>
                <a:cxn ang="0">
                  <a:pos x="1852" y="538"/>
                </a:cxn>
                <a:cxn ang="0">
                  <a:pos x="1828" y="458"/>
                </a:cxn>
                <a:cxn ang="0">
                  <a:pos x="1772" y="502"/>
                </a:cxn>
                <a:cxn ang="0">
                  <a:pos x="1750" y="544"/>
                </a:cxn>
                <a:cxn ang="0">
                  <a:pos x="1664" y="534"/>
                </a:cxn>
                <a:cxn ang="0">
                  <a:pos x="1670" y="594"/>
                </a:cxn>
                <a:cxn ang="0">
                  <a:pos x="1558" y="570"/>
                </a:cxn>
                <a:cxn ang="0">
                  <a:pos x="1620" y="638"/>
                </a:cxn>
                <a:cxn ang="0">
                  <a:pos x="1632" y="668"/>
                </a:cxn>
                <a:cxn ang="0">
                  <a:pos x="1540" y="638"/>
                </a:cxn>
                <a:cxn ang="0">
                  <a:pos x="1546" y="702"/>
                </a:cxn>
                <a:cxn ang="0">
                  <a:pos x="1594" y="762"/>
                </a:cxn>
                <a:cxn ang="0">
                  <a:pos x="1422" y="704"/>
                </a:cxn>
                <a:cxn ang="0">
                  <a:pos x="1514" y="784"/>
                </a:cxn>
                <a:cxn ang="0">
                  <a:pos x="1534" y="848"/>
                </a:cxn>
                <a:cxn ang="0">
                  <a:pos x="1504" y="890"/>
                </a:cxn>
                <a:cxn ang="0">
                  <a:pos x="1426" y="844"/>
                </a:cxn>
                <a:cxn ang="0">
                  <a:pos x="1362" y="830"/>
                </a:cxn>
                <a:cxn ang="0">
                  <a:pos x="1310" y="904"/>
                </a:cxn>
                <a:cxn ang="0">
                  <a:pos x="1472" y="920"/>
                </a:cxn>
                <a:cxn ang="0">
                  <a:pos x="1386" y="982"/>
                </a:cxn>
                <a:cxn ang="0">
                  <a:pos x="1422" y="1038"/>
                </a:cxn>
                <a:cxn ang="0">
                  <a:pos x="1454" y="1058"/>
                </a:cxn>
                <a:cxn ang="0">
                  <a:pos x="1436" y="1156"/>
                </a:cxn>
                <a:cxn ang="0">
                  <a:pos x="1368" y="1182"/>
                </a:cxn>
                <a:cxn ang="0">
                  <a:pos x="1374" y="1242"/>
                </a:cxn>
                <a:cxn ang="0">
                  <a:pos x="1396" y="1290"/>
                </a:cxn>
                <a:cxn ang="0">
                  <a:pos x="1392" y="1342"/>
                </a:cxn>
                <a:cxn ang="0">
                  <a:pos x="1410" y="1384"/>
                </a:cxn>
                <a:cxn ang="0">
                  <a:pos x="1438" y="1404"/>
                </a:cxn>
                <a:cxn ang="0">
                  <a:pos x="1484" y="1472"/>
                </a:cxn>
                <a:cxn ang="0">
                  <a:pos x="1540" y="1486"/>
                </a:cxn>
                <a:cxn ang="0">
                  <a:pos x="1576" y="1588"/>
                </a:cxn>
                <a:cxn ang="0">
                  <a:pos x="1632" y="1496"/>
                </a:cxn>
                <a:cxn ang="0">
                  <a:pos x="1644" y="1570"/>
                </a:cxn>
                <a:cxn ang="0">
                  <a:pos x="1732" y="1560"/>
                </a:cxn>
                <a:cxn ang="0">
                  <a:pos x="1720" y="1614"/>
                </a:cxn>
                <a:cxn ang="0">
                  <a:pos x="1724" y="1660"/>
                </a:cxn>
                <a:cxn ang="0">
                  <a:pos x="1760" y="1698"/>
                </a:cxn>
                <a:cxn ang="0">
                  <a:pos x="1796" y="1742"/>
                </a:cxn>
                <a:cxn ang="0">
                  <a:pos x="1852" y="1692"/>
                </a:cxn>
                <a:cxn ang="0">
                  <a:pos x="1886" y="1682"/>
                </a:cxn>
                <a:cxn ang="0">
                  <a:pos x="1916" y="1748"/>
                </a:cxn>
                <a:cxn ang="0">
                  <a:pos x="1936" y="1794"/>
                </a:cxn>
                <a:cxn ang="0">
                  <a:pos x="1966" y="1864"/>
                </a:cxn>
                <a:cxn ang="0">
                  <a:pos x="2032" y="1936"/>
                </a:cxn>
                <a:cxn ang="0">
                  <a:pos x="1960" y="2136"/>
                </a:cxn>
                <a:cxn ang="0">
                  <a:pos x="1752" y="2224"/>
                </a:cxn>
                <a:cxn ang="0">
                  <a:pos x="1624" y="2286"/>
                </a:cxn>
                <a:cxn ang="0">
                  <a:pos x="1820" y="2290"/>
                </a:cxn>
              </a:cxnLst>
              <a:rect l="0" t="0" r="r" b="b"/>
              <a:pathLst>
                <a:path w="2188" h="3756">
                  <a:moveTo>
                    <a:pt x="2148" y="2292"/>
                  </a:moveTo>
                  <a:lnTo>
                    <a:pt x="2148" y="2292"/>
                  </a:lnTo>
                  <a:lnTo>
                    <a:pt x="2132" y="2382"/>
                  </a:lnTo>
                  <a:lnTo>
                    <a:pt x="2116" y="2472"/>
                  </a:lnTo>
                  <a:lnTo>
                    <a:pt x="2098" y="2562"/>
                  </a:lnTo>
                  <a:lnTo>
                    <a:pt x="2080" y="2652"/>
                  </a:lnTo>
                  <a:lnTo>
                    <a:pt x="2060" y="2742"/>
                  </a:lnTo>
                  <a:lnTo>
                    <a:pt x="2038" y="2832"/>
                  </a:lnTo>
                  <a:lnTo>
                    <a:pt x="2014" y="2922"/>
                  </a:lnTo>
                  <a:lnTo>
                    <a:pt x="1990" y="3014"/>
                  </a:lnTo>
                  <a:lnTo>
                    <a:pt x="1964" y="3106"/>
                  </a:lnTo>
                  <a:lnTo>
                    <a:pt x="1936" y="3198"/>
                  </a:lnTo>
                  <a:lnTo>
                    <a:pt x="1908" y="3290"/>
                  </a:lnTo>
                  <a:lnTo>
                    <a:pt x="1878" y="3382"/>
                  </a:lnTo>
                  <a:lnTo>
                    <a:pt x="1846" y="3474"/>
                  </a:lnTo>
                  <a:lnTo>
                    <a:pt x="1814" y="3568"/>
                  </a:lnTo>
                  <a:lnTo>
                    <a:pt x="1780" y="3662"/>
                  </a:lnTo>
                  <a:lnTo>
                    <a:pt x="1744" y="3756"/>
                  </a:lnTo>
                  <a:lnTo>
                    <a:pt x="1744" y="3756"/>
                  </a:lnTo>
                  <a:lnTo>
                    <a:pt x="0" y="3756"/>
                  </a:lnTo>
                  <a:lnTo>
                    <a:pt x="0" y="0"/>
                  </a:lnTo>
                  <a:lnTo>
                    <a:pt x="2146" y="0"/>
                  </a:lnTo>
                  <a:lnTo>
                    <a:pt x="2146" y="0"/>
                  </a:lnTo>
                  <a:lnTo>
                    <a:pt x="2168" y="170"/>
                  </a:lnTo>
                  <a:lnTo>
                    <a:pt x="2188" y="336"/>
                  </a:lnTo>
                  <a:lnTo>
                    <a:pt x="2188" y="336"/>
                  </a:lnTo>
                  <a:lnTo>
                    <a:pt x="2182" y="340"/>
                  </a:lnTo>
                  <a:lnTo>
                    <a:pt x="2170" y="346"/>
                  </a:lnTo>
                  <a:lnTo>
                    <a:pt x="2164" y="352"/>
                  </a:lnTo>
                  <a:lnTo>
                    <a:pt x="2158" y="360"/>
                  </a:lnTo>
                  <a:lnTo>
                    <a:pt x="2156" y="368"/>
                  </a:lnTo>
                  <a:lnTo>
                    <a:pt x="2154" y="378"/>
                  </a:lnTo>
                  <a:lnTo>
                    <a:pt x="2154" y="378"/>
                  </a:lnTo>
                  <a:lnTo>
                    <a:pt x="2156" y="390"/>
                  </a:lnTo>
                  <a:lnTo>
                    <a:pt x="2160" y="398"/>
                  </a:lnTo>
                  <a:lnTo>
                    <a:pt x="2166" y="412"/>
                  </a:lnTo>
                  <a:lnTo>
                    <a:pt x="2170" y="418"/>
                  </a:lnTo>
                  <a:lnTo>
                    <a:pt x="2174" y="420"/>
                  </a:lnTo>
                  <a:lnTo>
                    <a:pt x="2158" y="426"/>
                  </a:lnTo>
                  <a:lnTo>
                    <a:pt x="2158" y="426"/>
                  </a:lnTo>
                  <a:lnTo>
                    <a:pt x="2140" y="402"/>
                  </a:lnTo>
                  <a:lnTo>
                    <a:pt x="2140" y="402"/>
                  </a:lnTo>
                  <a:lnTo>
                    <a:pt x="2140" y="382"/>
                  </a:lnTo>
                  <a:lnTo>
                    <a:pt x="2140" y="372"/>
                  </a:lnTo>
                  <a:lnTo>
                    <a:pt x="2138" y="362"/>
                  </a:lnTo>
                  <a:lnTo>
                    <a:pt x="2132" y="356"/>
                  </a:lnTo>
                  <a:lnTo>
                    <a:pt x="2124" y="352"/>
                  </a:lnTo>
                  <a:lnTo>
                    <a:pt x="2110" y="350"/>
                  </a:lnTo>
                  <a:lnTo>
                    <a:pt x="2092" y="354"/>
                  </a:lnTo>
                  <a:lnTo>
                    <a:pt x="2092" y="354"/>
                  </a:lnTo>
                  <a:lnTo>
                    <a:pt x="2090" y="360"/>
                  </a:lnTo>
                  <a:lnTo>
                    <a:pt x="2088" y="368"/>
                  </a:lnTo>
                  <a:lnTo>
                    <a:pt x="2088" y="380"/>
                  </a:lnTo>
                  <a:lnTo>
                    <a:pt x="2092" y="392"/>
                  </a:lnTo>
                  <a:lnTo>
                    <a:pt x="2098" y="400"/>
                  </a:lnTo>
                  <a:lnTo>
                    <a:pt x="2106" y="408"/>
                  </a:lnTo>
                  <a:lnTo>
                    <a:pt x="2110" y="418"/>
                  </a:lnTo>
                  <a:lnTo>
                    <a:pt x="2112" y="426"/>
                  </a:lnTo>
                  <a:lnTo>
                    <a:pt x="2112" y="432"/>
                  </a:lnTo>
                  <a:lnTo>
                    <a:pt x="2110" y="438"/>
                  </a:lnTo>
                  <a:lnTo>
                    <a:pt x="2110" y="438"/>
                  </a:lnTo>
                  <a:lnTo>
                    <a:pt x="2100" y="438"/>
                  </a:lnTo>
                  <a:lnTo>
                    <a:pt x="2092" y="436"/>
                  </a:lnTo>
                  <a:lnTo>
                    <a:pt x="2086" y="434"/>
                  </a:lnTo>
                  <a:lnTo>
                    <a:pt x="2080" y="432"/>
                  </a:lnTo>
                  <a:lnTo>
                    <a:pt x="2076" y="426"/>
                  </a:lnTo>
                  <a:lnTo>
                    <a:pt x="2072" y="418"/>
                  </a:lnTo>
                  <a:lnTo>
                    <a:pt x="2070" y="414"/>
                  </a:lnTo>
                  <a:lnTo>
                    <a:pt x="2068" y="412"/>
                  </a:lnTo>
                  <a:lnTo>
                    <a:pt x="2066" y="410"/>
                  </a:lnTo>
                  <a:lnTo>
                    <a:pt x="2058" y="412"/>
                  </a:lnTo>
                  <a:lnTo>
                    <a:pt x="2044" y="418"/>
                  </a:lnTo>
                  <a:lnTo>
                    <a:pt x="2044" y="418"/>
                  </a:lnTo>
                  <a:lnTo>
                    <a:pt x="2044" y="412"/>
                  </a:lnTo>
                  <a:lnTo>
                    <a:pt x="2044" y="404"/>
                  </a:lnTo>
                  <a:lnTo>
                    <a:pt x="2038" y="388"/>
                  </a:lnTo>
                  <a:lnTo>
                    <a:pt x="2036" y="380"/>
                  </a:lnTo>
                  <a:lnTo>
                    <a:pt x="2032" y="374"/>
                  </a:lnTo>
                  <a:lnTo>
                    <a:pt x="2026" y="370"/>
                  </a:lnTo>
                  <a:lnTo>
                    <a:pt x="2020" y="368"/>
                  </a:lnTo>
                  <a:lnTo>
                    <a:pt x="2020" y="368"/>
                  </a:lnTo>
                  <a:lnTo>
                    <a:pt x="2014" y="388"/>
                  </a:lnTo>
                  <a:lnTo>
                    <a:pt x="2010" y="408"/>
                  </a:lnTo>
                  <a:lnTo>
                    <a:pt x="2010" y="420"/>
                  </a:lnTo>
                  <a:lnTo>
                    <a:pt x="2010" y="430"/>
                  </a:lnTo>
                  <a:lnTo>
                    <a:pt x="2014" y="440"/>
                  </a:lnTo>
                  <a:lnTo>
                    <a:pt x="2022" y="448"/>
                  </a:lnTo>
                  <a:lnTo>
                    <a:pt x="2022" y="448"/>
                  </a:lnTo>
                  <a:lnTo>
                    <a:pt x="2014" y="450"/>
                  </a:lnTo>
                  <a:lnTo>
                    <a:pt x="2004" y="450"/>
                  </a:lnTo>
                  <a:lnTo>
                    <a:pt x="1992" y="446"/>
                  </a:lnTo>
                  <a:lnTo>
                    <a:pt x="1986" y="442"/>
                  </a:lnTo>
                  <a:lnTo>
                    <a:pt x="1986" y="442"/>
                  </a:lnTo>
                  <a:lnTo>
                    <a:pt x="1984" y="438"/>
                  </a:lnTo>
                  <a:lnTo>
                    <a:pt x="1986" y="432"/>
                  </a:lnTo>
                  <a:lnTo>
                    <a:pt x="1990" y="420"/>
                  </a:lnTo>
                  <a:lnTo>
                    <a:pt x="1990" y="412"/>
                  </a:lnTo>
                  <a:lnTo>
                    <a:pt x="1990" y="402"/>
                  </a:lnTo>
                  <a:lnTo>
                    <a:pt x="1988" y="392"/>
                  </a:lnTo>
                  <a:lnTo>
                    <a:pt x="1984" y="380"/>
                  </a:lnTo>
                  <a:lnTo>
                    <a:pt x="1984" y="380"/>
                  </a:lnTo>
                  <a:lnTo>
                    <a:pt x="1974" y="384"/>
                  </a:lnTo>
                  <a:lnTo>
                    <a:pt x="1968" y="390"/>
                  </a:lnTo>
                  <a:lnTo>
                    <a:pt x="1962" y="396"/>
                  </a:lnTo>
                  <a:lnTo>
                    <a:pt x="1958" y="402"/>
                  </a:lnTo>
                  <a:lnTo>
                    <a:pt x="1954" y="416"/>
                  </a:lnTo>
                  <a:lnTo>
                    <a:pt x="1954" y="432"/>
                  </a:lnTo>
                  <a:lnTo>
                    <a:pt x="1954" y="446"/>
                  </a:lnTo>
                  <a:lnTo>
                    <a:pt x="1952" y="458"/>
                  </a:lnTo>
                  <a:lnTo>
                    <a:pt x="1950" y="464"/>
                  </a:lnTo>
                  <a:lnTo>
                    <a:pt x="1946" y="470"/>
                  </a:lnTo>
                  <a:lnTo>
                    <a:pt x="1940" y="476"/>
                  </a:lnTo>
                  <a:lnTo>
                    <a:pt x="1932" y="480"/>
                  </a:lnTo>
                  <a:lnTo>
                    <a:pt x="1932" y="480"/>
                  </a:lnTo>
                  <a:lnTo>
                    <a:pt x="1924" y="478"/>
                  </a:lnTo>
                  <a:lnTo>
                    <a:pt x="1918" y="476"/>
                  </a:lnTo>
                  <a:lnTo>
                    <a:pt x="1916" y="472"/>
                  </a:lnTo>
                  <a:lnTo>
                    <a:pt x="1914" y="468"/>
                  </a:lnTo>
                  <a:lnTo>
                    <a:pt x="1918" y="458"/>
                  </a:lnTo>
                  <a:lnTo>
                    <a:pt x="1922" y="448"/>
                  </a:lnTo>
                  <a:lnTo>
                    <a:pt x="1930" y="434"/>
                  </a:lnTo>
                  <a:lnTo>
                    <a:pt x="1934" y="420"/>
                  </a:lnTo>
                  <a:lnTo>
                    <a:pt x="1934" y="414"/>
                  </a:lnTo>
                  <a:lnTo>
                    <a:pt x="1932" y="406"/>
                  </a:lnTo>
                  <a:lnTo>
                    <a:pt x="1928" y="398"/>
                  </a:lnTo>
                  <a:lnTo>
                    <a:pt x="1922" y="392"/>
                  </a:lnTo>
                  <a:lnTo>
                    <a:pt x="1922" y="392"/>
                  </a:lnTo>
                  <a:lnTo>
                    <a:pt x="1906" y="398"/>
                  </a:lnTo>
                  <a:lnTo>
                    <a:pt x="1892" y="406"/>
                  </a:lnTo>
                  <a:lnTo>
                    <a:pt x="1882" y="416"/>
                  </a:lnTo>
                  <a:lnTo>
                    <a:pt x="1874" y="428"/>
                  </a:lnTo>
                  <a:lnTo>
                    <a:pt x="1870" y="442"/>
                  </a:lnTo>
                  <a:lnTo>
                    <a:pt x="1868" y="454"/>
                  </a:lnTo>
                  <a:lnTo>
                    <a:pt x="1870" y="468"/>
                  </a:lnTo>
                  <a:lnTo>
                    <a:pt x="1876" y="478"/>
                  </a:lnTo>
                  <a:lnTo>
                    <a:pt x="1876" y="478"/>
                  </a:lnTo>
                  <a:lnTo>
                    <a:pt x="1874" y="488"/>
                  </a:lnTo>
                  <a:lnTo>
                    <a:pt x="1872" y="496"/>
                  </a:lnTo>
                  <a:lnTo>
                    <a:pt x="1864" y="510"/>
                  </a:lnTo>
                  <a:lnTo>
                    <a:pt x="1858" y="524"/>
                  </a:lnTo>
                  <a:lnTo>
                    <a:pt x="1854" y="530"/>
                  </a:lnTo>
                  <a:lnTo>
                    <a:pt x="1852" y="538"/>
                  </a:lnTo>
                  <a:lnTo>
                    <a:pt x="1852" y="538"/>
                  </a:lnTo>
                  <a:lnTo>
                    <a:pt x="1838" y="534"/>
                  </a:lnTo>
                  <a:lnTo>
                    <a:pt x="1826" y="530"/>
                  </a:lnTo>
                  <a:lnTo>
                    <a:pt x="1820" y="524"/>
                  </a:lnTo>
                  <a:lnTo>
                    <a:pt x="1816" y="518"/>
                  </a:lnTo>
                  <a:lnTo>
                    <a:pt x="1816" y="518"/>
                  </a:lnTo>
                  <a:lnTo>
                    <a:pt x="1818" y="512"/>
                  </a:lnTo>
                  <a:lnTo>
                    <a:pt x="1822" y="506"/>
                  </a:lnTo>
                  <a:lnTo>
                    <a:pt x="1832" y="494"/>
                  </a:lnTo>
                  <a:lnTo>
                    <a:pt x="1838" y="488"/>
                  </a:lnTo>
                  <a:lnTo>
                    <a:pt x="1838" y="480"/>
                  </a:lnTo>
                  <a:lnTo>
                    <a:pt x="1836" y="470"/>
                  </a:lnTo>
                  <a:lnTo>
                    <a:pt x="1828" y="458"/>
                  </a:lnTo>
                  <a:lnTo>
                    <a:pt x="1828" y="458"/>
                  </a:lnTo>
                  <a:lnTo>
                    <a:pt x="1820" y="460"/>
                  </a:lnTo>
                  <a:lnTo>
                    <a:pt x="1814" y="464"/>
                  </a:lnTo>
                  <a:lnTo>
                    <a:pt x="1808" y="468"/>
                  </a:lnTo>
                  <a:lnTo>
                    <a:pt x="1804" y="474"/>
                  </a:lnTo>
                  <a:lnTo>
                    <a:pt x="1800" y="486"/>
                  </a:lnTo>
                  <a:lnTo>
                    <a:pt x="1796" y="498"/>
                  </a:lnTo>
                  <a:lnTo>
                    <a:pt x="1794" y="508"/>
                  </a:lnTo>
                  <a:lnTo>
                    <a:pt x="1794" y="512"/>
                  </a:lnTo>
                  <a:lnTo>
                    <a:pt x="1792" y="514"/>
                  </a:lnTo>
                  <a:lnTo>
                    <a:pt x="1788" y="514"/>
                  </a:lnTo>
                  <a:lnTo>
                    <a:pt x="1784" y="512"/>
                  </a:lnTo>
                  <a:lnTo>
                    <a:pt x="1772" y="502"/>
                  </a:lnTo>
                  <a:lnTo>
                    <a:pt x="1772" y="502"/>
                  </a:lnTo>
                  <a:lnTo>
                    <a:pt x="1768" y="488"/>
                  </a:lnTo>
                  <a:lnTo>
                    <a:pt x="1762" y="478"/>
                  </a:lnTo>
                  <a:lnTo>
                    <a:pt x="1754" y="470"/>
                  </a:lnTo>
                  <a:lnTo>
                    <a:pt x="1746" y="466"/>
                  </a:lnTo>
                  <a:lnTo>
                    <a:pt x="1746" y="466"/>
                  </a:lnTo>
                  <a:lnTo>
                    <a:pt x="1734" y="476"/>
                  </a:lnTo>
                  <a:lnTo>
                    <a:pt x="1730" y="484"/>
                  </a:lnTo>
                  <a:lnTo>
                    <a:pt x="1728" y="490"/>
                  </a:lnTo>
                  <a:lnTo>
                    <a:pt x="1726" y="496"/>
                  </a:lnTo>
                  <a:lnTo>
                    <a:pt x="1726" y="504"/>
                  </a:lnTo>
                  <a:lnTo>
                    <a:pt x="1728" y="512"/>
                  </a:lnTo>
                  <a:lnTo>
                    <a:pt x="1732" y="518"/>
                  </a:lnTo>
                  <a:lnTo>
                    <a:pt x="1750" y="544"/>
                  </a:lnTo>
                  <a:lnTo>
                    <a:pt x="1750" y="544"/>
                  </a:lnTo>
                  <a:lnTo>
                    <a:pt x="1752" y="546"/>
                  </a:lnTo>
                  <a:lnTo>
                    <a:pt x="1754" y="550"/>
                  </a:lnTo>
                  <a:lnTo>
                    <a:pt x="1756" y="556"/>
                  </a:lnTo>
                  <a:lnTo>
                    <a:pt x="1756" y="558"/>
                  </a:lnTo>
                  <a:lnTo>
                    <a:pt x="1756" y="558"/>
                  </a:lnTo>
                  <a:lnTo>
                    <a:pt x="1744" y="548"/>
                  </a:lnTo>
                  <a:lnTo>
                    <a:pt x="1730" y="540"/>
                  </a:lnTo>
                  <a:lnTo>
                    <a:pt x="1718" y="534"/>
                  </a:lnTo>
                  <a:lnTo>
                    <a:pt x="1704" y="530"/>
                  </a:lnTo>
                  <a:lnTo>
                    <a:pt x="1690" y="528"/>
                  </a:lnTo>
                  <a:lnTo>
                    <a:pt x="1676" y="530"/>
                  </a:lnTo>
                  <a:lnTo>
                    <a:pt x="1664" y="534"/>
                  </a:lnTo>
                  <a:lnTo>
                    <a:pt x="1654" y="542"/>
                  </a:lnTo>
                  <a:lnTo>
                    <a:pt x="1654" y="542"/>
                  </a:lnTo>
                  <a:lnTo>
                    <a:pt x="1656" y="552"/>
                  </a:lnTo>
                  <a:lnTo>
                    <a:pt x="1660" y="560"/>
                  </a:lnTo>
                  <a:lnTo>
                    <a:pt x="1666" y="564"/>
                  </a:lnTo>
                  <a:lnTo>
                    <a:pt x="1672" y="568"/>
                  </a:lnTo>
                  <a:lnTo>
                    <a:pt x="1692" y="574"/>
                  </a:lnTo>
                  <a:lnTo>
                    <a:pt x="1718" y="580"/>
                  </a:lnTo>
                  <a:lnTo>
                    <a:pt x="1718" y="580"/>
                  </a:lnTo>
                  <a:lnTo>
                    <a:pt x="1702" y="582"/>
                  </a:lnTo>
                  <a:lnTo>
                    <a:pt x="1688" y="586"/>
                  </a:lnTo>
                  <a:lnTo>
                    <a:pt x="1678" y="590"/>
                  </a:lnTo>
                  <a:lnTo>
                    <a:pt x="1670" y="594"/>
                  </a:lnTo>
                  <a:lnTo>
                    <a:pt x="1658" y="602"/>
                  </a:lnTo>
                  <a:lnTo>
                    <a:pt x="1646" y="610"/>
                  </a:lnTo>
                  <a:lnTo>
                    <a:pt x="1646" y="610"/>
                  </a:lnTo>
                  <a:lnTo>
                    <a:pt x="1644" y="600"/>
                  </a:lnTo>
                  <a:lnTo>
                    <a:pt x="1638" y="592"/>
                  </a:lnTo>
                  <a:lnTo>
                    <a:pt x="1630" y="586"/>
                  </a:lnTo>
                  <a:lnTo>
                    <a:pt x="1620" y="580"/>
                  </a:lnTo>
                  <a:lnTo>
                    <a:pt x="1608" y="576"/>
                  </a:lnTo>
                  <a:lnTo>
                    <a:pt x="1596" y="574"/>
                  </a:lnTo>
                  <a:lnTo>
                    <a:pt x="1570" y="570"/>
                  </a:lnTo>
                  <a:lnTo>
                    <a:pt x="1570" y="570"/>
                  </a:lnTo>
                  <a:lnTo>
                    <a:pt x="1564" y="570"/>
                  </a:lnTo>
                  <a:lnTo>
                    <a:pt x="1558" y="570"/>
                  </a:lnTo>
                  <a:lnTo>
                    <a:pt x="1546" y="568"/>
                  </a:lnTo>
                  <a:lnTo>
                    <a:pt x="1538" y="566"/>
                  </a:lnTo>
                  <a:lnTo>
                    <a:pt x="1534" y="566"/>
                  </a:lnTo>
                  <a:lnTo>
                    <a:pt x="1530" y="568"/>
                  </a:lnTo>
                  <a:lnTo>
                    <a:pt x="1530" y="568"/>
                  </a:lnTo>
                  <a:lnTo>
                    <a:pt x="1536" y="580"/>
                  </a:lnTo>
                  <a:lnTo>
                    <a:pt x="1544" y="592"/>
                  </a:lnTo>
                  <a:lnTo>
                    <a:pt x="1554" y="604"/>
                  </a:lnTo>
                  <a:lnTo>
                    <a:pt x="1566" y="612"/>
                  </a:lnTo>
                  <a:lnTo>
                    <a:pt x="1578" y="622"/>
                  </a:lnTo>
                  <a:lnTo>
                    <a:pt x="1592" y="628"/>
                  </a:lnTo>
                  <a:lnTo>
                    <a:pt x="1606" y="634"/>
                  </a:lnTo>
                  <a:lnTo>
                    <a:pt x="1620" y="638"/>
                  </a:lnTo>
                  <a:lnTo>
                    <a:pt x="1620" y="638"/>
                  </a:lnTo>
                  <a:lnTo>
                    <a:pt x="1640" y="636"/>
                  </a:lnTo>
                  <a:lnTo>
                    <a:pt x="1656" y="630"/>
                  </a:lnTo>
                  <a:lnTo>
                    <a:pt x="1656" y="630"/>
                  </a:lnTo>
                  <a:lnTo>
                    <a:pt x="1670" y="636"/>
                  </a:lnTo>
                  <a:lnTo>
                    <a:pt x="1676" y="644"/>
                  </a:lnTo>
                  <a:lnTo>
                    <a:pt x="1680" y="652"/>
                  </a:lnTo>
                  <a:lnTo>
                    <a:pt x="1684" y="662"/>
                  </a:lnTo>
                  <a:lnTo>
                    <a:pt x="1684" y="662"/>
                  </a:lnTo>
                  <a:lnTo>
                    <a:pt x="1670" y="666"/>
                  </a:lnTo>
                  <a:lnTo>
                    <a:pt x="1658" y="668"/>
                  </a:lnTo>
                  <a:lnTo>
                    <a:pt x="1644" y="668"/>
                  </a:lnTo>
                  <a:lnTo>
                    <a:pt x="1632" y="668"/>
                  </a:lnTo>
                  <a:lnTo>
                    <a:pt x="1608" y="664"/>
                  </a:lnTo>
                  <a:lnTo>
                    <a:pt x="1594" y="664"/>
                  </a:lnTo>
                  <a:lnTo>
                    <a:pt x="1582" y="668"/>
                  </a:lnTo>
                  <a:lnTo>
                    <a:pt x="1582" y="668"/>
                  </a:lnTo>
                  <a:lnTo>
                    <a:pt x="1576" y="668"/>
                  </a:lnTo>
                  <a:lnTo>
                    <a:pt x="1572" y="668"/>
                  </a:lnTo>
                  <a:lnTo>
                    <a:pt x="1572" y="666"/>
                  </a:lnTo>
                  <a:lnTo>
                    <a:pt x="1572" y="666"/>
                  </a:lnTo>
                  <a:lnTo>
                    <a:pt x="1568" y="656"/>
                  </a:lnTo>
                  <a:lnTo>
                    <a:pt x="1568" y="656"/>
                  </a:lnTo>
                  <a:lnTo>
                    <a:pt x="1560" y="648"/>
                  </a:lnTo>
                  <a:lnTo>
                    <a:pt x="1552" y="642"/>
                  </a:lnTo>
                  <a:lnTo>
                    <a:pt x="1540" y="638"/>
                  </a:lnTo>
                  <a:lnTo>
                    <a:pt x="1530" y="636"/>
                  </a:lnTo>
                  <a:lnTo>
                    <a:pt x="1518" y="638"/>
                  </a:lnTo>
                  <a:lnTo>
                    <a:pt x="1506" y="640"/>
                  </a:lnTo>
                  <a:lnTo>
                    <a:pt x="1486" y="644"/>
                  </a:lnTo>
                  <a:lnTo>
                    <a:pt x="1486" y="644"/>
                  </a:lnTo>
                  <a:lnTo>
                    <a:pt x="1486" y="654"/>
                  </a:lnTo>
                  <a:lnTo>
                    <a:pt x="1488" y="662"/>
                  </a:lnTo>
                  <a:lnTo>
                    <a:pt x="1492" y="670"/>
                  </a:lnTo>
                  <a:lnTo>
                    <a:pt x="1498" y="676"/>
                  </a:lnTo>
                  <a:lnTo>
                    <a:pt x="1512" y="688"/>
                  </a:lnTo>
                  <a:lnTo>
                    <a:pt x="1528" y="696"/>
                  </a:lnTo>
                  <a:lnTo>
                    <a:pt x="1528" y="696"/>
                  </a:lnTo>
                  <a:lnTo>
                    <a:pt x="1546" y="702"/>
                  </a:lnTo>
                  <a:lnTo>
                    <a:pt x="1556" y="702"/>
                  </a:lnTo>
                  <a:lnTo>
                    <a:pt x="1562" y="700"/>
                  </a:lnTo>
                  <a:lnTo>
                    <a:pt x="1564" y="698"/>
                  </a:lnTo>
                  <a:lnTo>
                    <a:pt x="1576" y="688"/>
                  </a:lnTo>
                  <a:lnTo>
                    <a:pt x="1576" y="688"/>
                  </a:lnTo>
                  <a:lnTo>
                    <a:pt x="1580" y="702"/>
                  </a:lnTo>
                  <a:lnTo>
                    <a:pt x="1584" y="714"/>
                  </a:lnTo>
                  <a:lnTo>
                    <a:pt x="1590" y="722"/>
                  </a:lnTo>
                  <a:lnTo>
                    <a:pt x="1596" y="730"/>
                  </a:lnTo>
                  <a:lnTo>
                    <a:pt x="1610" y="740"/>
                  </a:lnTo>
                  <a:lnTo>
                    <a:pt x="1626" y="752"/>
                  </a:lnTo>
                  <a:lnTo>
                    <a:pt x="1626" y="752"/>
                  </a:lnTo>
                  <a:lnTo>
                    <a:pt x="1594" y="762"/>
                  </a:lnTo>
                  <a:lnTo>
                    <a:pt x="1580" y="766"/>
                  </a:lnTo>
                  <a:lnTo>
                    <a:pt x="1560" y="766"/>
                  </a:lnTo>
                  <a:lnTo>
                    <a:pt x="1560" y="766"/>
                  </a:lnTo>
                  <a:lnTo>
                    <a:pt x="1552" y="756"/>
                  </a:lnTo>
                  <a:lnTo>
                    <a:pt x="1542" y="746"/>
                  </a:lnTo>
                  <a:lnTo>
                    <a:pt x="1532" y="738"/>
                  </a:lnTo>
                  <a:lnTo>
                    <a:pt x="1522" y="730"/>
                  </a:lnTo>
                  <a:lnTo>
                    <a:pt x="1498" y="718"/>
                  </a:lnTo>
                  <a:lnTo>
                    <a:pt x="1474" y="708"/>
                  </a:lnTo>
                  <a:lnTo>
                    <a:pt x="1452" y="704"/>
                  </a:lnTo>
                  <a:lnTo>
                    <a:pt x="1434" y="702"/>
                  </a:lnTo>
                  <a:lnTo>
                    <a:pt x="1428" y="702"/>
                  </a:lnTo>
                  <a:lnTo>
                    <a:pt x="1422" y="704"/>
                  </a:lnTo>
                  <a:lnTo>
                    <a:pt x="1420" y="708"/>
                  </a:lnTo>
                  <a:lnTo>
                    <a:pt x="1420" y="712"/>
                  </a:lnTo>
                  <a:lnTo>
                    <a:pt x="1420" y="712"/>
                  </a:lnTo>
                  <a:lnTo>
                    <a:pt x="1424" y="722"/>
                  </a:lnTo>
                  <a:lnTo>
                    <a:pt x="1428" y="732"/>
                  </a:lnTo>
                  <a:lnTo>
                    <a:pt x="1434" y="740"/>
                  </a:lnTo>
                  <a:lnTo>
                    <a:pt x="1440" y="748"/>
                  </a:lnTo>
                  <a:lnTo>
                    <a:pt x="1456" y="760"/>
                  </a:lnTo>
                  <a:lnTo>
                    <a:pt x="1472" y="770"/>
                  </a:lnTo>
                  <a:lnTo>
                    <a:pt x="1488" y="776"/>
                  </a:lnTo>
                  <a:lnTo>
                    <a:pt x="1502" y="780"/>
                  </a:lnTo>
                  <a:lnTo>
                    <a:pt x="1514" y="784"/>
                  </a:lnTo>
                  <a:lnTo>
                    <a:pt x="1514" y="784"/>
                  </a:lnTo>
                  <a:lnTo>
                    <a:pt x="1508" y="786"/>
                  </a:lnTo>
                  <a:lnTo>
                    <a:pt x="1494" y="792"/>
                  </a:lnTo>
                  <a:lnTo>
                    <a:pt x="1488" y="798"/>
                  </a:lnTo>
                  <a:lnTo>
                    <a:pt x="1482" y="802"/>
                  </a:lnTo>
                  <a:lnTo>
                    <a:pt x="1480" y="806"/>
                  </a:lnTo>
                  <a:lnTo>
                    <a:pt x="1480" y="812"/>
                  </a:lnTo>
                  <a:lnTo>
                    <a:pt x="1480" y="812"/>
                  </a:lnTo>
                  <a:lnTo>
                    <a:pt x="1484" y="816"/>
                  </a:lnTo>
                  <a:lnTo>
                    <a:pt x="1492" y="822"/>
                  </a:lnTo>
                  <a:lnTo>
                    <a:pt x="1512" y="830"/>
                  </a:lnTo>
                  <a:lnTo>
                    <a:pt x="1522" y="836"/>
                  </a:lnTo>
                  <a:lnTo>
                    <a:pt x="1530" y="842"/>
                  </a:lnTo>
                  <a:lnTo>
                    <a:pt x="1534" y="848"/>
                  </a:lnTo>
                  <a:lnTo>
                    <a:pt x="1534" y="852"/>
                  </a:lnTo>
                  <a:lnTo>
                    <a:pt x="1534" y="854"/>
                  </a:lnTo>
                  <a:lnTo>
                    <a:pt x="1534" y="854"/>
                  </a:lnTo>
                  <a:lnTo>
                    <a:pt x="1514" y="848"/>
                  </a:lnTo>
                  <a:lnTo>
                    <a:pt x="1500" y="842"/>
                  </a:lnTo>
                  <a:lnTo>
                    <a:pt x="1490" y="842"/>
                  </a:lnTo>
                  <a:lnTo>
                    <a:pt x="1486" y="842"/>
                  </a:lnTo>
                  <a:lnTo>
                    <a:pt x="1484" y="844"/>
                  </a:lnTo>
                  <a:lnTo>
                    <a:pt x="1482" y="846"/>
                  </a:lnTo>
                  <a:lnTo>
                    <a:pt x="1482" y="850"/>
                  </a:lnTo>
                  <a:lnTo>
                    <a:pt x="1484" y="860"/>
                  </a:lnTo>
                  <a:lnTo>
                    <a:pt x="1492" y="872"/>
                  </a:lnTo>
                  <a:lnTo>
                    <a:pt x="1504" y="890"/>
                  </a:lnTo>
                  <a:lnTo>
                    <a:pt x="1504" y="890"/>
                  </a:lnTo>
                  <a:lnTo>
                    <a:pt x="1496" y="890"/>
                  </a:lnTo>
                  <a:lnTo>
                    <a:pt x="1490" y="888"/>
                  </a:lnTo>
                  <a:lnTo>
                    <a:pt x="1484" y="886"/>
                  </a:lnTo>
                  <a:lnTo>
                    <a:pt x="1478" y="882"/>
                  </a:lnTo>
                  <a:lnTo>
                    <a:pt x="1470" y="874"/>
                  </a:lnTo>
                  <a:lnTo>
                    <a:pt x="1464" y="864"/>
                  </a:lnTo>
                  <a:lnTo>
                    <a:pt x="1454" y="844"/>
                  </a:lnTo>
                  <a:lnTo>
                    <a:pt x="1446" y="834"/>
                  </a:lnTo>
                  <a:lnTo>
                    <a:pt x="1438" y="828"/>
                  </a:lnTo>
                  <a:lnTo>
                    <a:pt x="1438" y="828"/>
                  </a:lnTo>
                  <a:lnTo>
                    <a:pt x="1430" y="836"/>
                  </a:lnTo>
                  <a:lnTo>
                    <a:pt x="1426" y="844"/>
                  </a:lnTo>
                  <a:lnTo>
                    <a:pt x="1424" y="852"/>
                  </a:lnTo>
                  <a:lnTo>
                    <a:pt x="1424" y="860"/>
                  </a:lnTo>
                  <a:lnTo>
                    <a:pt x="1426" y="872"/>
                  </a:lnTo>
                  <a:lnTo>
                    <a:pt x="1428" y="878"/>
                  </a:lnTo>
                  <a:lnTo>
                    <a:pt x="1428" y="878"/>
                  </a:lnTo>
                  <a:lnTo>
                    <a:pt x="1418" y="866"/>
                  </a:lnTo>
                  <a:lnTo>
                    <a:pt x="1402" y="848"/>
                  </a:lnTo>
                  <a:lnTo>
                    <a:pt x="1392" y="838"/>
                  </a:lnTo>
                  <a:lnTo>
                    <a:pt x="1384" y="832"/>
                  </a:lnTo>
                  <a:lnTo>
                    <a:pt x="1374" y="828"/>
                  </a:lnTo>
                  <a:lnTo>
                    <a:pt x="1366" y="828"/>
                  </a:lnTo>
                  <a:lnTo>
                    <a:pt x="1366" y="828"/>
                  </a:lnTo>
                  <a:lnTo>
                    <a:pt x="1362" y="830"/>
                  </a:lnTo>
                  <a:lnTo>
                    <a:pt x="1362" y="836"/>
                  </a:lnTo>
                  <a:lnTo>
                    <a:pt x="1360" y="848"/>
                  </a:lnTo>
                  <a:lnTo>
                    <a:pt x="1362" y="856"/>
                  </a:lnTo>
                  <a:lnTo>
                    <a:pt x="1366" y="862"/>
                  </a:lnTo>
                  <a:lnTo>
                    <a:pt x="1370" y="870"/>
                  </a:lnTo>
                  <a:lnTo>
                    <a:pt x="1376" y="876"/>
                  </a:lnTo>
                  <a:lnTo>
                    <a:pt x="1376" y="876"/>
                  </a:lnTo>
                  <a:lnTo>
                    <a:pt x="1358" y="880"/>
                  </a:lnTo>
                  <a:lnTo>
                    <a:pt x="1338" y="882"/>
                  </a:lnTo>
                  <a:lnTo>
                    <a:pt x="1328" y="886"/>
                  </a:lnTo>
                  <a:lnTo>
                    <a:pt x="1320" y="890"/>
                  </a:lnTo>
                  <a:lnTo>
                    <a:pt x="1314" y="896"/>
                  </a:lnTo>
                  <a:lnTo>
                    <a:pt x="1310" y="904"/>
                  </a:lnTo>
                  <a:lnTo>
                    <a:pt x="1310" y="904"/>
                  </a:lnTo>
                  <a:lnTo>
                    <a:pt x="1324" y="912"/>
                  </a:lnTo>
                  <a:lnTo>
                    <a:pt x="1340" y="920"/>
                  </a:lnTo>
                  <a:lnTo>
                    <a:pt x="1354" y="924"/>
                  </a:lnTo>
                  <a:lnTo>
                    <a:pt x="1370" y="928"/>
                  </a:lnTo>
                  <a:lnTo>
                    <a:pt x="1388" y="928"/>
                  </a:lnTo>
                  <a:lnTo>
                    <a:pt x="1406" y="928"/>
                  </a:lnTo>
                  <a:lnTo>
                    <a:pt x="1446" y="924"/>
                  </a:lnTo>
                  <a:lnTo>
                    <a:pt x="1446" y="924"/>
                  </a:lnTo>
                  <a:lnTo>
                    <a:pt x="1454" y="924"/>
                  </a:lnTo>
                  <a:lnTo>
                    <a:pt x="1468" y="920"/>
                  </a:lnTo>
                  <a:lnTo>
                    <a:pt x="1468" y="920"/>
                  </a:lnTo>
                  <a:lnTo>
                    <a:pt x="1472" y="920"/>
                  </a:lnTo>
                  <a:lnTo>
                    <a:pt x="1478" y="920"/>
                  </a:lnTo>
                  <a:lnTo>
                    <a:pt x="1486" y="924"/>
                  </a:lnTo>
                  <a:lnTo>
                    <a:pt x="1496" y="932"/>
                  </a:lnTo>
                  <a:lnTo>
                    <a:pt x="1496" y="932"/>
                  </a:lnTo>
                  <a:lnTo>
                    <a:pt x="1486" y="934"/>
                  </a:lnTo>
                  <a:lnTo>
                    <a:pt x="1480" y="938"/>
                  </a:lnTo>
                  <a:lnTo>
                    <a:pt x="1470" y="944"/>
                  </a:lnTo>
                  <a:lnTo>
                    <a:pt x="1454" y="952"/>
                  </a:lnTo>
                  <a:lnTo>
                    <a:pt x="1440" y="956"/>
                  </a:lnTo>
                  <a:lnTo>
                    <a:pt x="1422" y="960"/>
                  </a:lnTo>
                  <a:lnTo>
                    <a:pt x="1422" y="960"/>
                  </a:lnTo>
                  <a:lnTo>
                    <a:pt x="1396" y="974"/>
                  </a:lnTo>
                  <a:lnTo>
                    <a:pt x="1386" y="982"/>
                  </a:lnTo>
                  <a:lnTo>
                    <a:pt x="1376" y="992"/>
                  </a:lnTo>
                  <a:lnTo>
                    <a:pt x="1368" y="1002"/>
                  </a:lnTo>
                  <a:lnTo>
                    <a:pt x="1362" y="1012"/>
                  </a:lnTo>
                  <a:lnTo>
                    <a:pt x="1358" y="1024"/>
                  </a:lnTo>
                  <a:lnTo>
                    <a:pt x="1356" y="1038"/>
                  </a:lnTo>
                  <a:lnTo>
                    <a:pt x="1356" y="1038"/>
                  </a:lnTo>
                  <a:lnTo>
                    <a:pt x="1374" y="1046"/>
                  </a:lnTo>
                  <a:lnTo>
                    <a:pt x="1384" y="1048"/>
                  </a:lnTo>
                  <a:lnTo>
                    <a:pt x="1392" y="1050"/>
                  </a:lnTo>
                  <a:lnTo>
                    <a:pt x="1400" y="1050"/>
                  </a:lnTo>
                  <a:lnTo>
                    <a:pt x="1410" y="1048"/>
                  </a:lnTo>
                  <a:lnTo>
                    <a:pt x="1416" y="1044"/>
                  </a:lnTo>
                  <a:lnTo>
                    <a:pt x="1422" y="1038"/>
                  </a:lnTo>
                  <a:lnTo>
                    <a:pt x="1422" y="1038"/>
                  </a:lnTo>
                  <a:lnTo>
                    <a:pt x="1430" y="1028"/>
                  </a:lnTo>
                  <a:lnTo>
                    <a:pt x="1436" y="1022"/>
                  </a:lnTo>
                  <a:lnTo>
                    <a:pt x="1440" y="1020"/>
                  </a:lnTo>
                  <a:lnTo>
                    <a:pt x="1444" y="1020"/>
                  </a:lnTo>
                  <a:lnTo>
                    <a:pt x="1448" y="1026"/>
                  </a:lnTo>
                  <a:lnTo>
                    <a:pt x="1452" y="1028"/>
                  </a:lnTo>
                  <a:lnTo>
                    <a:pt x="1458" y="1030"/>
                  </a:lnTo>
                  <a:lnTo>
                    <a:pt x="1478" y="1036"/>
                  </a:lnTo>
                  <a:lnTo>
                    <a:pt x="1478" y="1036"/>
                  </a:lnTo>
                  <a:lnTo>
                    <a:pt x="1474" y="1042"/>
                  </a:lnTo>
                  <a:lnTo>
                    <a:pt x="1468" y="1048"/>
                  </a:lnTo>
                  <a:lnTo>
                    <a:pt x="1454" y="1058"/>
                  </a:lnTo>
                  <a:lnTo>
                    <a:pt x="1438" y="1066"/>
                  </a:lnTo>
                  <a:lnTo>
                    <a:pt x="1422" y="1072"/>
                  </a:lnTo>
                  <a:lnTo>
                    <a:pt x="1408" y="1078"/>
                  </a:lnTo>
                  <a:lnTo>
                    <a:pt x="1396" y="1084"/>
                  </a:lnTo>
                  <a:lnTo>
                    <a:pt x="1392" y="1088"/>
                  </a:lnTo>
                  <a:lnTo>
                    <a:pt x="1390" y="1092"/>
                  </a:lnTo>
                  <a:lnTo>
                    <a:pt x="1390" y="1096"/>
                  </a:lnTo>
                  <a:lnTo>
                    <a:pt x="1392" y="1100"/>
                  </a:lnTo>
                  <a:lnTo>
                    <a:pt x="1392" y="1100"/>
                  </a:lnTo>
                  <a:lnTo>
                    <a:pt x="1406" y="1120"/>
                  </a:lnTo>
                  <a:lnTo>
                    <a:pt x="1420" y="1138"/>
                  </a:lnTo>
                  <a:lnTo>
                    <a:pt x="1436" y="1156"/>
                  </a:lnTo>
                  <a:lnTo>
                    <a:pt x="1436" y="1156"/>
                  </a:lnTo>
                  <a:lnTo>
                    <a:pt x="1426" y="1150"/>
                  </a:lnTo>
                  <a:lnTo>
                    <a:pt x="1402" y="1142"/>
                  </a:lnTo>
                  <a:lnTo>
                    <a:pt x="1388" y="1140"/>
                  </a:lnTo>
                  <a:lnTo>
                    <a:pt x="1376" y="1138"/>
                  </a:lnTo>
                  <a:lnTo>
                    <a:pt x="1364" y="1140"/>
                  </a:lnTo>
                  <a:lnTo>
                    <a:pt x="1360" y="1142"/>
                  </a:lnTo>
                  <a:lnTo>
                    <a:pt x="1356" y="1146"/>
                  </a:lnTo>
                  <a:lnTo>
                    <a:pt x="1356" y="1146"/>
                  </a:lnTo>
                  <a:lnTo>
                    <a:pt x="1354" y="1150"/>
                  </a:lnTo>
                  <a:lnTo>
                    <a:pt x="1352" y="1154"/>
                  </a:lnTo>
                  <a:lnTo>
                    <a:pt x="1354" y="1164"/>
                  </a:lnTo>
                  <a:lnTo>
                    <a:pt x="1358" y="1174"/>
                  </a:lnTo>
                  <a:lnTo>
                    <a:pt x="1368" y="1182"/>
                  </a:lnTo>
                  <a:lnTo>
                    <a:pt x="1382" y="1192"/>
                  </a:lnTo>
                  <a:lnTo>
                    <a:pt x="1398" y="1200"/>
                  </a:lnTo>
                  <a:lnTo>
                    <a:pt x="1418" y="1208"/>
                  </a:lnTo>
                  <a:lnTo>
                    <a:pt x="1440" y="1214"/>
                  </a:lnTo>
                  <a:lnTo>
                    <a:pt x="1440" y="1214"/>
                  </a:lnTo>
                  <a:lnTo>
                    <a:pt x="1430" y="1218"/>
                  </a:lnTo>
                  <a:lnTo>
                    <a:pt x="1416" y="1220"/>
                  </a:lnTo>
                  <a:lnTo>
                    <a:pt x="1402" y="1222"/>
                  </a:lnTo>
                  <a:lnTo>
                    <a:pt x="1388" y="1226"/>
                  </a:lnTo>
                  <a:lnTo>
                    <a:pt x="1378" y="1230"/>
                  </a:lnTo>
                  <a:lnTo>
                    <a:pt x="1376" y="1232"/>
                  </a:lnTo>
                  <a:lnTo>
                    <a:pt x="1374" y="1236"/>
                  </a:lnTo>
                  <a:lnTo>
                    <a:pt x="1374" y="1242"/>
                  </a:lnTo>
                  <a:lnTo>
                    <a:pt x="1376" y="1248"/>
                  </a:lnTo>
                  <a:lnTo>
                    <a:pt x="1380" y="1254"/>
                  </a:lnTo>
                  <a:lnTo>
                    <a:pt x="1388" y="1262"/>
                  </a:lnTo>
                  <a:lnTo>
                    <a:pt x="1388" y="1262"/>
                  </a:lnTo>
                  <a:lnTo>
                    <a:pt x="1370" y="1272"/>
                  </a:lnTo>
                  <a:lnTo>
                    <a:pt x="1360" y="1278"/>
                  </a:lnTo>
                  <a:lnTo>
                    <a:pt x="1354" y="1286"/>
                  </a:lnTo>
                  <a:lnTo>
                    <a:pt x="1354" y="1288"/>
                  </a:lnTo>
                  <a:lnTo>
                    <a:pt x="1354" y="1290"/>
                  </a:lnTo>
                  <a:lnTo>
                    <a:pt x="1360" y="1294"/>
                  </a:lnTo>
                  <a:lnTo>
                    <a:pt x="1368" y="1294"/>
                  </a:lnTo>
                  <a:lnTo>
                    <a:pt x="1380" y="1294"/>
                  </a:lnTo>
                  <a:lnTo>
                    <a:pt x="1396" y="1290"/>
                  </a:lnTo>
                  <a:lnTo>
                    <a:pt x="1418" y="1294"/>
                  </a:lnTo>
                  <a:lnTo>
                    <a:pt x="1418" y="1294"/>
                  </a:lnTo>
                  <a:lnTo>
                    <a:pt x="1386" y="1312"/>
                  </a:lnTo>
                  <a:lnTo>
                    <a:pt x="1378" y="1318"/>
                  </a:lnTo>
                  <a:lnTo>
                    <a:pt x="1372" y="1324"/>
                  </a:lnTo>
                  <a:lnTo>
                    <a:pt x="1368" y="1330"/>
                  </a:lnTo>
                  <a:lnTo>
                    <a:pt x="1368" y="1336"/>
                  </a:lnTo>
                  <a:lnTo>
                    <a:pt x="1368" y="1336"/>
                  </a:lnTo>
                  <a:lnTo>
                    <a:pt x="1368" y="1338"/>
                  </a:lnTo>
                  <a:lnTo>
                    <a:pt x="1370" y="1340"/>
                  </a:lnTo>
                  <a:lnTo>
                    <a:pt x="1376" y="1342"/>
                  </a:lnTo>
                  <a:lnTo>
                    <a:pt x="1384" y="1342"/>
                  </a:lnTo>
                  <a:lnTo>
                    <a:pt x="1392" y="1342"/>
                  </a:lnTo>
                  <a:lnTo>
                    <a:pt x="1410" y="1340"/>
                  </a:lnTo>
                  <a:lnTo>
                    <a:pt x="1418" y="1340"/>
                  </a:lnTo>
                  <a:lnTo>
                    <a:pt x="1422" y="1344"/>
                  </a:lnTo>
                  <a:lnTo>
                    <a:pt x="1422" y="1344"/>
                  </a:lnTo>
                  <a:lnTo>
                    <a:pt x="1422" y="1352"/>
                  </a:lnTo>
                  <a:lnTo>
                    <a:pt x="1420" y="1358"/>
                  </a:lnTo>
                  <a:lnTo>
                    <a:pt x="1416" y="1364"/>
                  </a:lnTo>
                  <a:lnTo>
                    <a:pt x="1412" y="1368"/>
                  </a:lnTo>
                  <a:lnTo>
                    <a:pt x="1404" y="1374"/>
                  </a:lnTo>
                  <a:lnTo>
                    <a:pt x="1398" y="1380"/>
                  </a:lnTo>
                  <a:lnTo>
                    <a:pt x="1398" y="1380"/>
                  </a:lnTo>
                  <a:lnTo>
                    <a:pt x="1404" y="1382"/>
                  </a:lnTo>
                  <a:lnTo>
                    <a:pt x="1410" y="1384"/>
                  </a:lnTo>
                  <a:lnTo>
                    <a:pt x="1420" y="1384"/>
                  </a:lnTo>
                  <a:lnTo>
                    <a:pt x="1430" y="1382"/>
                  </a:lnTo>
                  <a:lnTo>
                    <a:pt x="1438" y="1376"/>
                  </a:lnTo>
                  <a:lnTo>
                    <a:pt x="1448" y="1372"/>
                  </a:lnTo>
                  <a:lnTo>
                    <a:pt x="1458" y="1370"/>
                  </a:lnTo>
                  <a:lnTo>
                    <a:pt x="1466" y="1372"/>
                  </a:lnTo>
                  <a:lnTo>
                    <a:pt x="1472" y="1376"/>
                  </a:lnTo>
                  <a:lnTo>
                    <a:pt x="1478" y="1380"/>
                  </a:lnTo>
                  <a:lnTo>
                    <a:pt x="1478" y="1380"/>
                  </a:lnTo>
                  <a:lnTo>
                    <a:pt x="1472" y="1386"/>
                  </a:lnTo>
                  <a:lnTo>
                    <a:pt x="1464" y="1392"/>
                  </a:lnTo>
                  <a:lnTo>
                    <a:pt x="1446" y="1400"/>
                  </a:lnTo>
                  <a:lnTo>
                    <a:pt x="1438" y="1404"/>
                  </a:lnTo>
                  <a:lnTo>
                    <a:pt x="1432" y="1410"/>
                  </a:lnTo>
                  <a:lnTo>
                    <a:pt x="1428" y="1418"/>
                  </a:lnTo>
                  <a:lnTo>
                    <a:pt x="1430" y="1428"/>
                  </a:lnTo>
                  <a:lnTo>
                    <a:pt x="1430" y="1428"/>
                  </a:lnTo>
                  <a:lnTo>
                    <a:pt x="1436" y="1432"/>
                  </a:lnTo>
                  <a:lnTo>
                    <a:pt x="1444" y="1434"/>
                  </a:lnTo>
                  <a:lnTo>
                    <a:pt x="1462" y="1438"/>
                  </a:lnTo>
                  <a:lnTo>
                    <a:pt x="1478" y="1442"/>
                  </a:lnTo>
                  <a:lnTo>
                    <a:pt x="1486" y="1444"/>
                  </a:lnTo>
                  <a:lnTo>
                    <a:pt x="1494" y="1448"/>
                  </a:lnTo>
                  <a:lnTo>
                    <a:pt x="1494" y="1448"/>
                  </a:lnTo>
                  <a:lnTo>
                    <a:pt x="1490" y="1454"/>
                  </a:lnTo>
                  <a:lnTo>
                    <a:pt x="1484" y="1472"/>
                  </a:lnTo>
                  <a:lnTo>
                    <a:pt x="1478" y="1488"/>
                  </a:lnTo>
                  <a:lnTo>
                    <a:pt x="1480" y="1494"/>
                  </a:lnTo>
                  <a:lnTo>
                    <a:pt x="1482" y="1498"/>
                  </a:lnTo>
                  <a:lnTo>
                    <a:pt x="1482" y="1498"/>
                  </a:lnTo>
                  <a:lnTo>
                    <a:pt x="1492" y="1502"/>
                  </a:lnTo>
                  <a:lnTo>
                    <a:pt x="1500" y="1500"/>
                  </a:lnTo>
                  <a:lnTo>
                    <a:pt x="1510" y="1496"/>
                  </a:lnTo>
                  <a:lnTo>
                    <a:pt x="1518" y="1490"/>
                  </a:lnTo>
                  <a:lnTo>
                    <a:pt x="1532" y="1476"/>
                  </a:lnTo>
                  <a:lnTo>
                    <a:pt x="1536" y="1472"/>
                  </a:lnTo>
                  <a:lnTo>
                    <a:pt x="1540" y="1468"/>
                  </a:lnTo>
                  <a:lnTo>
                    <a:pt x="1540" y="1468"/>
                  </a:lnTo>
                  <a:lnTo>
                    <a:pt x="1540" y="1486"/>
                  </a:lnTo>
                  <a:lnTo>
                    <a:pt x="1544" y="1496"/>
                  </a:lnTo>
                  <a:lnTo>
                    <a:pt x="1548" y="1504"/>
                  </a:lnTo>
                  <a:lnTo>
                    <a:pt x="1554" y="1510"/>
                  </a:lnTo>
                  <a:lnTo>
                    <a:pt x="1560" y="1514"/>
                  </a:lnTo>
                  <a:lnTo>
                    <a:pt x="1566" y="1520"/>
                  </a:lnTo>
                  <a:lnTo>
                    <a:pt x="1568" y="1528"/>
                  </a:lnTo>
                  <a:lnTo>
                    <a:pt x="1564" y="1538"/>
                  </a:lnTo>
                  <a:lnTo>
                    <a:pt x="1564" y="1538"/>
                  </a:lnTo>
                  <a:lnTo>
                    <a:pt x="1564" y="1554"/>
                  </a:lnTo>
                  <a:lnTo>
                    <a:pt x="1566" y="1570"/>
                  </a:lnTo>
                  <a:lnTo>
                    <a:pt x="1568" y="1576"/>
                  </a:lnTo>
                  <a:lnTo>
                    <a:pt x="1572" y="1584"/>
                  </a:lnTo>
                  <a:lnTo>
                    <a:pt x="1576" y="1588"/>
                  </a:lnTo>
                  <a:lnTo>
                    <a:pt x="1582" y="1594"/>
                  </a:lnTo>
                  <a:lnTo>
                    <a:pt x="1582" y="1594"/>
                  </a:lnTo>
                  <a:lnTo>
                    <a:pt x="1596" y="1588"/>
                  </a:lnTo>
                  <a:lnTo>
                    <a:pt x="1606" y="1580"/>
                  </a:lnTo>
                  <a:lnTo>
                    <a:pt x="1614" y="1572"/>
                  </a:lnTo>
                  <a:lnTo>
                    <a:pt x="1620" y="1560"/>
                  </a:lnTo>
                  <a:lnTo>
                    <a:pt x="1622" y="1548"/>
                  </a:lnTo>
                  <a:lnTo>
                    <a:pt x="1624" y="1534"/>
                  </a:lnTo>
                  <a:lnTo>
                    <a:pt x="1626" y="1502"/>
                  </a:lnTo>
                  <a:lnTo>
                    <a:pt x="1626" y="1502"/>
                  </a:lnTo>
                  <a:lnTo>
                    <a:pt x="1626" y="1500"/>
                  </a:lnTo>
                  <a:lnTo>
                    <a:pt x="1628" y="1498"/>
                  </a:lnTo>
                  <a:lnTo>
                    <a:pt x="1632" y="1496"/>
                  </a:lnTo>
                  <a:lnTo>
                    <a:pt x="1640" y="1498"/>
                  </a:lnTo>
                  <a:lnTo>
                    <a:pt x="1648" y="1500"/>
                  </a:lnTo>
                  <a:lnTo>
                    <a:pt x="1664" y="1508"/>
                  </a:lnTo>
                  <a:lnTo>
                    <a:pt x="1672" y="1512"/>
                  </a:lnTo>
                  <a:lnTo>
                    <a:pt x="1672" y="1512"/>
                  </a:lnTo>
                  <a:lnTo>
                    <a:pt x="1676" y="1516"/>
                  </a:lnTo>
                  <a:lnTo>
                    <a:pt x="1678" y="1520"/>
                  </a:lnTo>
                  <a:lnTo>
                    <a:pt x="1678" y="1526"/>
                  </a:lnTo>
                  <a:lnTo>
                    <a:pt x="1676" y="1530"/>
                  </a:lnTo>
                  <a:lnTo>
                    <a:pt x="1670" y="1538"/>
                  </a:lnTo>
                  <a:lnTo>
                    <a:pt x="1662" y="1548"/>
                  </a:lnTo>
                  <a:lnTo>
                    <a:pt x="1652" y="1558"/>
                  </a:lnTo>
                  <a:lnTo>
                    <a:pt x="1644" y="1570"/>
                  </a:lnTo>
                  <a:lnTo>
                    <a:pt x="1642" y="1578"/>
                  </a:lnTo>
                  <a:lnTo>
                    <a:pt x="1642" y="1584"/>
                  </a:lnTo>
                  <a:lnTo>
                    <a:pt x="1644" y="1592"/>
                  </a:lnTo>
                  <a:lnTo>
                    <a:pt x="1646" y="1602"/>
                  </a:lnTo>
                  <a:lnTo>
                    <a:pt x="1646" y="1602"/>
                  </a:lnTo>
                  <a:lnTo>
                    <a:pt x="1658" y="1602"/>
                  </a:lnTo>
                  <a:lnTo>
                    <a:pt x="1668" y="1602"/>
                  </a:lnTo>
                  <a:lnTo>
                    <a:pt x="1676" y="1600"/>
                  </a:lnTo>
                  <a:lnTo>
                    <a:pt x="1684" y="1598"/>
                  </a:lnTo>
                  <a:lnTo>
                    <a:pt x="1698" y="1590"/>
                  </a:lnTo>
                  <a:lnTo>
                    <a:pt x="1710" y="1580"/>
                  </a:lnTo>
                  <a:lnTo>
                    <a:pt x="1720" y="1570"/>
                  </a:lnTo>
                  <a:lnTo>
                    <a:pt x="1732" y="1560"/>
                  </a:lnTo>
                  <a:lnTo>
                    <a:pt x="1746" y="1550"/>
                  </a:lnTo>
                  <a:lnTo>
                    <a:pt x="1754" y="1548"/>
                  </a:lnTo>
                  <a:lnTo>
                    <a:pt x="1764" y="1544"/>
                  </a:lnTo>
                  <a:lnTo>
                    <a:pt x="1764" y="1544"/>
                  </a:lnTo>
                  <a:lnTo>
                    <a:pt x="1770" y="1552"/>
                  </a:lnTo>
                  <a:lnTo>
                    <a:pt x="1772" y="1558"/>
                  </a:lnTo>
                  <a:lnTo>
                    <a:pt x="1770" y="1566"/>
                  </a:lnTo>
                  <a:lnTo>
                    <a:pt x="1766" y="1574"/>
                  </a:lnTo>
                  <a:lnTo>
                    <a:pt x="1756" y="1590"/>
                  </a:lnTo>
                  <a:lnTo>
                    <a:pt x="1746" y="1606"/>
                  </a:lnTo>
                  <a:lnTo>
                    <a:pt x="1746" y="1606"/>
                  </a:lnTo>
                  <a:lnTo>
                    <a:pt x="1734" y="1610"/>
                  </a:lnTo>
                  <a:lnTo>
                    <a:pt x="1720" y="1614"/>
                  </a:lnTo>
                  <a:lnTo>
                    <a:pt x="1694" y="1618"/>
                  </a:lnTo>
                  <a:lnTo>
                    <a:pt x="1680" y="1624"/>
                  </a:lnTo>
                  <a:lnTo>
                    <a:pt x="1666" y="1632"/>
                  </a:lnTo>
                  <a:lnTo>
                    <a:pt x="1654" y="1646"/>
                  </a:lnTo>
                  <a:lnTo>
                    <a:pt x="1642" y="1666"/>
                  </a:lnTo>
                  <a:lnTo>
                    <a:pt x="1642" y="1666"/>
                  </a:lnTo>
                  <a:lnTo>
                    <a:pt x="1658" y="1670"/>
                  </a:lnTo>
                  <a:lnTo>
                    <a:pt x="1672" y="1674"/>
                  </a:lnTo>
                  <a:lnTo>
                    <a:pt x="1684" y="1674"/>
                  </a:lnTo>
                  <a:lnTo>
                    <a:pt x="1694" y="1674"/>
                  </a:lnTo>
                  <a:lnTo>
                    <a:pt x="1704" y="1670"/>
                  </a:lnTo>
                  <a:lnTo>
                    <a:pt x="1710" y="1668"/>
                  </a:lnTo>
                  <a:lnTo>
                    <a:pt x="1724" y="1660"/>
                  </a:lnTo>
                  <a:lnTo>
                    <a:pt x="1724" y="1660"/>
                  </a:lnTo>
                  <a:lnTo>
                    <a:pt x="1732" y="1654"/>
                  </a:lnTo>
                  <a:lnTo>
                    <a:pt x="1736" y="1648"/>
                  </a:lnTo>
                  <a:lnTo>
                    <a:pt x="1742" y="1644"/>
                  </a:lnTo>
                  <a:lnTo>
                    <a:pt x="1748" y="1642"/>
                  </a:lnTo>
                  <a:lnTo>
                    <a:pt x="1748" y="1642"/>
                  </a:lnTo>
                  <a:lnTo>
                    <a:pt x="1748" y="1656"/>
                  </a:lnTo>
                  <a:lnTo>
                    <a:pt x="1748" y="1674"/>
                  </a:lnTo>
                  <a:lnTo>
                    <a:pt x="1750" y="1682"/>
                  </a:lnTo>
                  <a:lnTo>
                    <a:pt x="1752" y="1688"/>
                  </a:lnTo>
                  <a:lnTo>
                    <a:pt x="1756" y="1694"/>
                  </a:lnTo>
                  <a:lnTo>
                    <a:pt x="1760" y="1698"/>
                  </a:lnTo>
                  <a:lnTo>
                    <a:pt x="1760" y="1698"/>
                  </a:lnTo>
                  <a:lnTo>
                    <a:pt x="1770" y="1696"/>
                  </a:lnTo>
                  <a:lnTo>
                    <a:pt x="1776" y="1694"/>
                  </a:lnTo>
                  <a:lnTo>
                    <a:pt x="1790" y="1684"/>
                  </a:lnTo>
                  <a:lnTo>
                    <a:pt x="1790" y="1684"/>
                  </a:lnTo>
                  <a:lnTo>
                    <a:pt x="1792" y="1690"/>
                  </a:lnTo>
                  <a:lnTo>
                    <a:pt x="1792" y="1696"/>
                  </a:lnTo>
                  <a:lnTo>
                    <a:pt x="1786" y="1714"/>
                  </a:lnTo>
                  <a:lnTo>
                    <a:pt x="1784" y="1722"/>
                  </a:lnTo>
                  <a:lnTo>
                    <a:pt x="1782" y="1730"/>
                  </a:lnTo>
                  <a:lnTo>
                    <a:pt x="1784" y="1738"/>
                  </a:lnTo>
                  <a:lnTo>
                    <a:pt x="1788" y="1744"/>
                  </a:lnTo>
                  <a:lnTo>
                    <a:pt x="1788" y="1744"/>
                  </a:lnTo>
                  <a:lnTo>
                    <a:pt x="1796" y="1742"/>
                  </a:lnTo>
                  <a:lnTo>
                    <a:pt x="1800" y="1740"/>
                  </a:lnTo>
                  <a:lnTo>
                    <a:pt x="1808" y="1732"/>
                  </a:lnTo>
                  <a:lnTo>
                    <a:pt x="1812" y="1726"/>
                  </a:lnTo>
                  <a:lnTo>
                    <a:pt x="1814" y="1724"/>
                  </a:lnTo>
                  <a:lnTo>
                    <a:pt x="1814" y="1724"/>
                  </a:lnTo>
                  <a:lnTo>
                    <a:pt x="1822" y="1732"/>
                  </a:lnTo>
                  <a:lnTo>
                    <a:pt x="1832" y="1738"/>
                  </a:lnTo>
                  <a:lnTo>
                    <a:pt x="1840" y="1738"/>
                  </a:lnTo>
                  <a:lnTo>
                    <a:pt x="1850" y="1736"/>
                  </a:lnTo>
                  <a:lnTo>
                    <a:pt x="1850" y="1736"/>
                  </a:lnTo>
                  <a:lnTo>
                    <a:pt x="1854" y="1720"/>
                  </a:lnTo>
                  <a:lnTo>
                    <a:pt x="1854" y="1702"/>
                  </a:lnTo>
                  <a:lnTo>
                    <a:pt x="1852" y="1692"/>
                  </a:lnTo>
                  <a:lnTo>
                    <a:pt x="1848" y="1682"/>
                  </a:lnTo>
                  <a:lnTo>
                    <a:pt x="1844" y="1676"/>
                  </a:lnTo>
                  <a:lnTo>
                    <a:pt x="1836" y="1670"/>
                  </a:lnTo>
                  <a:lnTo>
                    <a:pt x="1836" y="1670"/>
                  </a:lnTo>
                  <a:lnTo>
                    <a:pt x="1842" y="1666"/>
                  </a:lnTo>
                  <a:lnTo>
                    <a:pt x="1846" y="1666"/>
                  </a:lnTo>
                  <a:lnTo>
                    <a:pt x="1858" y="1670"/>
                  </a:lnTo>
                  <a:lnTo>
                    <a:pt x="1872" y="1674"/>
                  </a:lnTo>
                  <a:lnTo>
                    <a:pt x="1878" y="1674"/>
                  </a:lnTo>
                  <a:lnTo>
                    <a:pt x="1882" y="1672"/>
                  </a:lnTo>
                  <a:lnTo>
                    <a:pt x="1882" y="1672"/>
                  </a:lnTo>
                  <a:lnTo>
                    <a:pt x="1884" y="1676"/>
                  </a:lnTo>
                  <a:lnTo>
                    <a:pt x="1886" y="1682"/>
                  </a:lnTo>
                  <a:lnTo>
                    <a:pt x="1886" y="1694"/>
                  </a:lnTo>
                  <a:lnTo>
                    <a:pt x="1884" y="1706"/>
                  </a:lnTo>
                  <a:lnTo>
                    <a:pt x="1880" y="1718"/>
                  </a:lnTo>
                  <a:lnTo>
                    <a:pt x="1878" y="1732"/>
                  </a:lnTo>
                  <a:lnTo>
                    <a:pt x="1878" y="1744"/>
                  </a:lnTo>
                  <a:lnTo>
                    <a:pt x="1878" y="1748"/>
                  </a:lnTo>
                  <a:lnTo>
                    <a:pt x="1880" y="1754"/>
                  </a:lnTo>
                  <a:lnTo>
                    <a:pt x="1884" y="1758"/>
                  </a:lnTo>
                  <a:lnTo>
                    <a:pt x="1890" y="1762"/>
                  </a:lnTo>
                  <a:lnTo>
                    <a:pt x="1890" y="1762"/>
                  </a:lnTo>
                  <a:lnTo>
                    <a:pt x="1900" y="1760"/>
                  </a:lnTo>
                  <a:lnTo>
                    <a:pt x="1908" y="1756"/>
                  </a:lnTo>
                  <a:lnTo>
                    <a:pt x="1916" y="1748"/>
                  </a:lnTo>
                  <a:lnTo>
                    <a:pt x="1922" y="1742"/>
                  </a:lnTo>
                  <a:lnTo>
                    <a:pt x="1934" y="1726"/>
                  </a:lnTo>
                  <a:lnTo>
                    <a:pt x="1942" y="1720"/>
                  </a:lnTo>
                  <a:lnTo>
                    <a:pt x="1952" y="1714"/>
                  </a:lnTo>
                  <a:lnTo>
                    <a:pt x="1952" y="1714"/>
                  </a:lnTo>
                  <a:lnTo>
                    <a:pt x="1952" y="1726"/>
                  </a:lnTo>
                  <a:lnTo>
                    <a:pt x="1954" y="1736"/>
                  </a:lnTo>
                  <a:lnTo>
                    <a:pt x="1960" y="1758"/>
                  </a:lnTo>
                  <a:lnTo>
                    <a:pt x="1962" y="1766"/>
                  </a:lnTo>
                  <a:lnTo>
                    <a:pt x="1958" y="1776"/>
                  </a:lnTo>
                  <a:lnTo>
                    <a:pt x="1950" y="1786"/>
                  </a:lnTo>
                  <a:lnTo>
                    <a:pt x="1936" y="1794"/>
                  </a:lnTo>
                  <a:lnTo>
                    <a:pt x="1936" y="1794"/>
                  </a:lnTo>
                  <a:lnTo>
                    <a:pt x="1936" y="1800"/>
                  </a:lnTo>
                  <a:lnTo>
                    <a:pt x="1938" y="1804"/>
                  </a:lnTo>
                  <a:lnTo>
                    <a:pt x="1944" y="1812"/>
                  </a:lnTo>
                  <a:lnTo>
                    <a:pt x="1954" y="1818"/>
                  </a:lnTo>
                  <a:lnTo>
                    <a:pt x="1962" y="1824"/>
                  </a:lnTo>
                  <a:lnTo>
                    <a:pt x="1970" y="1830"/>
                  </a:lnTo>
                  <a:lnTo>
                    <a:pt x="1972" y="1834"/>
                  </a:lnTo>
                  <a:lnTo>
                    <a:pt x="1974" y="1838"/>
                  </a:lnTo>
                  <a:lnTo>
                    <a:pt x="1974" y="1842"/>
                  </a:lnTo>
                  <a:lnTo>
                    <a:pt x="1974" y="1848"/>
                  </a:lnTo>
                  <a:lnTo>
                    <a:pt x="1972" y="1856"/>
                  </a:lnTo>
                  <a:lnTo>
                    <a:pt x="1966" y="1864"/>
                  </a:lnTo>
                  <a:lnTo>
                    <a:pt x="1966" y="1864"/>
                  </a:lnTo>
                  <a:lnTo>
                    <a:pt x="1972" y="1868"/>
                  </a:lnTo>
                  <a:lnTo>
                    <a:pt x="1976" y="1872"/>
                  </a:lnTo>
                  <a:lnTo>
                    <a:pt x="1980" y="1874"/>
                  </a:lnTo>
                  <a:lnTo>
                    <a:pt x="1986" y="1874"/>
                  </a:lnTo>
                  <a:lnTo>
                    <a:pt x="1996" y="1874"/>
                  </a:lnTo>
                  <a:lnTo>
                    <a:pt x="2006" y="1870"/>
                  </a:lnTo>
                  <a:lnTo>
                    <a:pt x="2034" y="1838"/>
                  </a:lnTo>
                  <a:lnTo>
                    <a:pt x="2034" y="1838"/>
                  </a:lnTo>
                  <a:lnTo>
                    <a:pt x="2030" y="1860"/>
                  </a:lnTo>
                  <a:lnTo>
                    <a:pt x="2028" y="1886"/>
                  </a:lnTo>
                  <a:lnTo>
                    <a:pt x="2028" y="1912"/>
                  </a:lnTo>
                  <a:lnTo>
                    <a:pt x="2032" y="1936"/>
                  </a:lnTo>
                  <a:lnTo>
                    <a:pt x="2032" y="1936"/>
                  </a:lnTo>
                  <a:lnTo>
                    <a:pt x="2030" y="1944"/>
                  </a:lnTo>
                  <a:lnTo>
                    <a:pt x="2028" y="1954"/>
                  </a:lnTo>
                  <a:lnTo>
                    <a:pt x="2030" y="1974"/>
                  </a:lnTo>
                  <a:lnTo>
                    <a:pt x="2028" y="1982"/>
                  </a:lnTo>
                  <a:lnTo>
                    <a:pt x="2022" y="1992"/>
                  </a:lnTo>
                  <a:lnTo>
                    <a:pt x="2014" y="2000"/>
                  </a:lnTo>
                  <a:lnTo>
                    <a:pt x="2000" y="2008"/>
                  </a:lnTo>
                  <a:lnTo>
                    <a:pt x="2000" y="2008"/>
                  </a:lnTo>
                  <a:lnTo>
                    <a:pt x="1992" y="2054"/>
                  </a:lnTo>
                  <a:lnTo>
                    <a:pt x="1988" y="2076"/>
                  </a:lnTo>
                  <a:lnTo>
                    <a:pt x="1982" y="2096"/>
                  </a:lnTo>
                  <a:lnTo>
                    <a:pt x="1972" y="2116"/>
                  </a:lnTo>
                  <a:lnTo>
                    <a:pt x="1960" y="2136"/>
                  </a:lnTo>
                  <a:lnTo>
                    <a:pt x="1950" y="2144"/>
                  </a:lnTo>
                  <a:lnTo>
                    <a:pt x="1942" y="2154"/>
                  </a:lnTo>
                  <a:lnTo>
                    <a:pt x="1930" y="2162"/>
                  </a:lnTo>
                  <a:lnTo>
                    <a:pt x="1918" y="2168"/>
                  </a:lnTo>
                  <a:lnTo>
                    <a:pt x="1918" y="2168"/>
                  </a:lnTo>
                  <a:lnTo>
                    <a:pt x="1914" y="2176"/>
                  </a:lnTo>
                  <a:lnTo>
                    <a:pt x="1908" y="2182"/>
                  </a:lnTo>
                  <a:lnTo>
                    <a:pt x="1894" y="2192"/>
                  </a:lnTo>
                  <a:lnTo>
                    <a:pt x="1876" y="2200"/>
                  </a:lnTo>
                  <a:lnTo>
                    <a:pt x="1856" y="2206"/>
                  </a:lnTo>
                  <a:lnTo>
                    <a:pt x="1832" y="2212"/>
                  </a:lnTo>
                  <a:lnTo>
                    <a:pt x="1806" y="2216"/>
                  </a:lnTo>
                  <a:lnTo>
                    <a:pt x="1752" y="2224"/>
                  </a:lnTo>
                  <a:lnTo>
                    <a:pt x="1696" y="2230"/>
                  </a:lnTo>
                  <a:lnTo>
                    <a:pt x="1670" y="2234"/>
                  </a:lnTo>
                  <a:lnTo>
                    <a:pt x="1646" y="2240"/>
                  </a:lnTo>
                  <a:lnTo>
                    <a:pt x="1622" y="2246"/>
                  </a:lnTo>
                  <a:lnTo>
                    <a:pt x="1602" y="2254"/>
                  </a:lnTo>
                  <a:lnTo>
                    <a:pt x="1586" y="2266"/>
                  </a:lnTo>
                  <a:lnTo>
                    <a:pt x="1580" y="2272"/>
                  </a:lnTo>
                  <a:lnTo>
                    <a:pt x="1574" y="2278"/>
                  </a:lnTo>
                  <a:lnTo>
                    <a:pt x="1574" y="2278"/>
                  </a:lnTo>
                  <a:lnTo>
                    <a:pt x="1578" y="2280"/>
                  </a:lnTo>
                  <a:lnTo>
                    <a:pt x="1584" y="2282"/>
                  </a:lnTo>
                  <a:lnTo>
                    <a:pt x="1602" y="2284"/>
                  </a:lnTo>
                  <a:lnTo>
                    <a:pt x="1624" y="2286"/>
                  </a:lnTo>
                  <a:lnTo>
                    <a:pt x="1652" y="2286"/>
                  </a:lnTo>
                  <a:lnTo>
                    <a:pt x="1702" y="2286"/>
                  </a:lnTo>
                  <a:lnTo>
                    <a:pt x="1732" y="2282"/>
                  </a:lnTo>
                  <a:lnTo>
                    <a:pt x="1732" y="2282"/>
                  </a:lnTo>
                  <a:lnTo>
                    <a:pt x="1740" y="2278"/>
                  </a:lnTo>
                  <a:lnTo>
                    <a:pt x="1748" y="2278"/>
                  </a:lnTo>
                  <a:lnTo>
                    <a:pt x="1756" y="2280"/>
                  </a:lnTo>
                  <a:lnTo>
                    <a:pt x="1764" y="2282"/>
                  </a:lnTo>
                  <a:lnTo>
                    <a:pt x="1782" y="2288"/>
                  </a:lnTo>
                  <a:lnTo>
                    <a:pt x="1790" y="2290"/>
                  </a:lnTo>
                  <a:lnTo>
                    <a:pt x="1800" y="2290"/>
                  </a:lnTo>
                  <a:lnTo>
                    <a:pt x="1800" y="2290"/>
                  </a:lnTo>
                  <a:lnTo>
                    <a:pt x="1820" y="2290"/>
                  </a:lnTo>
                  <a:lnTo>
                    <a:pt x="1844" y="2288"/>
                  </a:lnTo>
                  <a:lnTo>
                    <a:pt x="1888" y="2284"/>
                  </a:lnTo>
                  <a:lnTo>
                    <a:pt x="1910" y="2282"/>
                  </a:lnTo>
                  <a:lnTo>
                    <a:pt x="1930" y="2282"/>
                  </a:lnTo>
                  <a:lnTo>
                    <a:pt x="1950" y="2284"/>
                  </a:lnTo>
                  <a:lnTo>
                    <a:pt x="1968" y="2290"/>
                  </a:lnTo>
                  <a:lnTo>
                    <a:pt x="1968" y="2290"/>
                  </a:lnTo>
                  <a:lnTo>
                    <a:pt x="2060" y="2290"/>
                  </a:lnTo>
                  <a:lnTo>
                    <a:pt x="2148" y="2292"/>
                  </a:lnTo>
                  <a:lnTo>
                    <a:pt x="2148" y="2292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6" name="Freeform 55"/>
            <p:cNvSpPr>
              <a:spLocks noEditPoints="1"/>
            </p:cNvSpPr>
            <p:nvPr userDrawn="1"/>
          </p:nvSpPr>
          <p:spPr bwMode="auto">
            <a:xfrm>
              <a:off x="3264" y="2823"/>
              <a:ext cx="695" cy="666"/>
            </a:xfrm>
            <a:custGeom>
              <a:avLst/>
              <a:gdLst/>
              <a:ahLst/>
              <a:cxnLst>
                <a:cxn ang="0">
                  <a:pos x="176" y="312"/>
                </a:cxn>
                <a:cxn ang="0">
                  <a:pos x="186" y="252"/>
                </a:cxn>
                <a:cxn ang="0">
                  <a:pos x="208" y="204"/>
                </a:cxn>
                <a:cxn ang="0">
                  <a:pos x="242" y="168"/>
                </a:cxn>
                <a:cxn ang="0">
                  <a:pos x="290" y="144"/>
                </a:cxn>
                <a:cxn ang="0">
                  <a:pos x="348" y="136"/>
                </a:cxn>
                <a:cxn ang="0">
                  <a:pos x="388" y="140"/>
                </a:cxn>
                <a:cxn ang="0">
                  <a:pos x="438" y="158"/>
                </a:cxn>
                <a:cxn ang="0">
                  <a:pos x="476" y="188"/>
                </a:cxn>
                <a:cxn ang="0">
                  <a:pos x="502" y="232"/>
                </a:cxn>
                <a:cxn ang="0">
                  <a:pos x="516" y="290"/>
                </a:cxn>
                <a:cxn ang="0">
                  <a:pos x="518" y="334"/>
                </a:cxn>
                <a:cxn ang="0">
                  <a:pos x="512" y="396"/>
                </a:cxn>
                <a:cxn ang="0">
                  <a:pos x="494" y="450"/>
                </a:cxn>
                <a:cxn ang="0">
                  <a:pos x="466" y="492"/>
                </a:cxn>
                <a:cxn ang="0">
                  <a:pos x="424" y="522"/>
                </a:cxn>
                <a:cxn ang="0">
                  <a:pos x="370" y="538"/>
                </a:cxn>
                <a:cxn ang="0">
                  <a:pos x="328" y="538"/>
                </a:cxn>
                <a:cxn ang="0">
                  <a:pos x="276" y="524"/>
                </a:cxn>
                <a:cxn ang="0">
                  <a:pos x="232" y="494"/>
                </a:cxn>
                <a:cxn ang="0">
                  <a:pos x="202" y="450"/>
                </a:cxn>
                <a:cxn ang="0">
                  <a:pos x="182" y="396"/>
                </a:cxn>
                <a:cxn ang="0">
                  <a:pos x="176" y="334"/>
                </a:cxn>
                <a:cxn ang="0">
                  <a:pos x="348" y="676"/>
                </a:cxn>
                <a:cxn ang="0">
                  <a:pos x="458" y="660"/>
                </a:cxn>
                <a:cxn ang="0">
                  <a:pos x="550" y="618"/>
                </a:cxn>
                <a:cxn ang="0">
                  <a:pos x="622" y="552"/>
                </a:cxn>
                <a:cxn ang="0">
                  <a:pos x="670" y="466"/>
                </a:cxn>
                <a:cxn ang="0">
                  <a:pos x="694" y="368"/>
                </a:cxn>
                <a:cxn ang="0">
                  <a:pos x="694" y="298"/>
                </a:cxn>
                <a:cxn ang="0">
                  <a:pos x="670" y="198"/>
                </a:cxn>
                <a:cxn ang="0">
                  <a:pos x="620" y="116"/>
                </a:cxn>
                <a:cxn ang="0">
                  <a:pos x="548" y="52"/>
                </a:cxn>
                <a:cxn ang="0">
                  <a:pos x="458" y="14"/>
                </a:cxn>
                <a:cxn ang="0">
                  <a:pos x="348" y="0"/>
                </a:cxn>
                <a:cxn ang="0">
                  <a:pos x="274" y="6"/>
                </a:cxn>
                <a:cxn ang="0">
                  <a:pos x="176" y="36"/>
                </a:cxn>
                <a:cxn ang="0">
                  <a:pos x="96" y="90"/>
                </a:cxn>
                <a:cxn ang="0">
                  <a:pos x="38" y="166"/>
                </a:cxn>
                <a:cxn ang="0">
                  <a:pos x="6" y="262"/>
                </a:cxn>
                <a:cxn ang="0">
                  <a:pos x="0" y="334"/>
                </a:cxn>
                <a:cxn ang="0">
                  <a:pos x="14" y="438"/>
                </a:cxn>
                <a:cxn ang="0">
                  <a:pos x="56" y="530"/>
                </a:cxn>
                <a:cxn ang="0">
                  <a:pos x="122" y="600"/>
                </a:cxn>
                <a:cxn ang="0">
                  <a:pos x="208" y="650"/>
                </a:cxn>
                <a:cxn ang="0">
                  <a:pos x="310" y="674"/>
                </a:cxn>
              </a:cxnLst>
              <a:rect l="0" t="0" r="r" b="b"/>
              <a:pathLst>
                <a:path w="696" h="676">
                  <a:moveTo>
                    <a:pt x="176" y="334"/>
                  </a:moveTo>
                  <a:lnTo>
                    <a:pt x="176" y="334"/>
                  </a:lnTo>
                  <a:lnTo>
                    <a:pt x="176" y="312"/>
                  </a:lnTo>
                  <a:lnTo>
                    <a:pt x="178" y="292"/>
                  </a:lnTo>
                  <a:lnTo>
                    <a:pt x="182" y="272"/>
                  </a:lnTo>
                  <a:lnTo>
                    <a:pt x="186" y="252"/>
                  </a:lnTo>
                  <a:lnTo>
                    <a:pt x="192" y="236"/>
                  </a:lnTo>
                  <a:lnTo>
                    <a:pt x="200" y="220"/>
                  </a:lnTo>
                  <a:lnTo>
                    <a:pt x="208" y="204"/>
                  </a:lnTo>
                  <a:lnTo>
                    <a:pt x="218" y="190"/>
                  </a:lnTo>
                  <a:lnTo>
                    <a:pt x="230" y="178"/>
                  </a:lnTo>
                  <a:lnTo>
                    <a:pt x="242" y="168"/>
                  </a:lnTo>
                  <a:lnTo>
                    <a:pt x="256" y="158"/>
                  </a:lnTo>
                  <a:lnTo>
                    <a:pt x="272" y="150"/>
                  </a:lnTo>
                  <a:lnTo>
                    <a:pt x="290" y="144"/>
                  </a:lnTo>
                  <a:lnTo>
                    <a:pt x="308" y="140"/>
                  </a:lnTo>
                  <a:lnTo>
                    <a:pt x="328" y="138"/>
                  </a:lnTo>
                  <a:lnTo>
                    <a:pt x="348" y="136"/>
                  </a:lnTo>
                  <a:lnTo>
                    <a:pt x="348" y="136"/>
                  </a:lnTo>
                  <a:lnTo>
                    <a:pt x="370" y="138"/>
                  </a:lnTo>
                  <a:lnTo>
                    <a:pt x="388" y="140"/>
                  </a:lnTo>
                  <a:lnTo>
                    <a:pt x="406" y="144"/>
                  </a:lnTo>
                  <a:lnTo>
                    <a:pt x="422" y="150"/>
                  </a:lnTo>
                  <a:lnTo>
                    <a:pt x="438" y="158"/>
                  </a:lnTo>
                  <a:lnTo>
                    <a:pt x="452" y="166"/>
                  </a:lnTo>
                  <a:lnTo>
                    <a:pt x="464" y="176"/>
                  </a:lnTo>
                  <a:lnTo>
                    <a:pt x="476" y="188"/>
                  </a:lnTo>
                  <a:lnTo>
                    <a:pt x="486" y="202"/>
                  </a:lnTo>
                  <a:lnTo>
                    <a:pt x="494" y="216"/>
                  </a:lnTo>
                  <a:lnTo>
                    <a:pt x="502" y="232"/>
                  </a:lnTo>
                  <a:lnTo>
                    <a:pt x="508" y="250"/>
                  </a:lnTo>
                  <a:lnTo>
                    <a:pt x="512" y="270"/>
                  </a:lnTo>
                  <a:lnTo>
                    <a:pt x="516" y="290"/>
                  </a:lnTo>
                  <a:lnTo>
                    <a:pt x="518" y="310"/>
                  </a:lnTo>
                  <a:lnTo>
                    <a:pt x="518" y="334"/>
                  </a:lnTo>
                  <a:lnTo>
                    <a:pt x="518" y="334"/>
                  </a:lnTo>
                  <a:lnTo>
                    <a:pt x="518" y="356"/>
                  </a:lnTo>
                  <a:lnTo>
                    <a:pt x="516" y="376"/>
                  </a:lnTo>
                  <a:lnTo>
                    <a:pt x="512" y="396"/>
                  </a:lnTo>
                  <a:lnTo>
                    <a:pt x="508" y="414"/>
                  </a:lnTo>
                  <a:lnTo>
                    <a:pt x="502" y="432"/>
                  </a:lnTo>
                  <a:lnTo>
                    <a:pt x="494" y="450"/>
                  </a:lnTo>
                  <a:lnTo>
                    <a:pt x="486" y="466"/>
                  </a:lnTo>
                  <a:lnTo>
                    <a:pt x="476" y="480"/>
                  </a:lnTo>
                  <a:lnTo>
                    <a:pt x="466" y="492"/>
                  </a:lnTo>
                  <a:lnTo>
                    <a:pt x="452" y="504"/>
                  </a:lnTo>
                  <a:lnTo>
                    <a:pt x="438" y="514"/>
                  </a:lnTo>
                  <a:lnTo>
                    <a:pt x="424" y="522"/>
                  </a:lnTo>
                  <a:lnTo>
                    <a:pt x="406" y="530"/>
                  </a:lnTo>
                  <a:lnTo>
                    <a:pt x="388" y="534"/>
                  </a:lnTo>
                  <a:lnTo>
                    <a:pt x="370" y="538"/>
                  </a:lnTo>
                  <a:lnTo>
                    <a:pt x="348" y="538"/>
                  </a:lnTo>
                  <a:lnTo>
                    <a:pt x="348" y="538"/>
                  </a:lnTo>
                  <a:lnTo>
                    <a:pt x="328" y="538"/>
                  </a:lnTo>
                  <a:lnTo>
                    <a:pt x="310" y="534"/>
                  </a:lnTo>
                  <a:lnTo>
                    <a:pt x="292" y="530"/>
                  </a:lnTo>
                  <a:lnTo>
                    <a:pt x="276" y="524"/>
                  </a:lnTo>
                  <a:lnTo>
                    <a:pt x="260" y="514"/>
                  </a:lnTo>
                  <a:lnTo>
                    <a:pt x="246" y="504"/>
                  </a:lnTo>
                  <a:lnTo>
                    <a:pt x="232" y="494"/>
                  </a:lnTo>
                  <a:lnTo>
                    <a:pt x="220" y="480"/>
                  </a:lnTo>
                  <a:lnTo>
                    <a:pt x="210" y="466"/>
                  </a:lnTo>
                  <a:lnTo>
                    <a:pt x="202" y="450"/>
                  </a:lnTo>
                  <a:lnTo>
                    <a:pt x="194" y="434"/>
                  </a:lnTo>
                  <a:lnTo>
                    <a:pt x="188" y="416"/>
                  </a:lnTo>
                  <a:lnTo>
                    <a:pt x="182" y="396"/>
                  </a:lnTo>
                  <a:lnTo>
                    <a:pt x="178" y="376"/>
                  </a:lnTo>
                  <a:lnTo>
                    <a:pt x="176" y="356"/>
                  </a:lnTo>
                  <a:lnTo>
                    <a:pt x="176" y="334"/>
                  </a:lnTo>
                  <a:lnTo>
                    <a:pt x="176" y="334"/>
                  </a:lnTo>
                  <a:close/>
                  <a:moveTo>
                    <a:pt x="348" y="676"/>
                  </a:moveTo>
                  <a:lnTo>
                    <a:pt x="348" y="676"/>
                  </a:lnTo>
                  <a:lnTo>
                    <a:pt x="386" y="674"/>
                  </a:lnTo>
                  <a:lnTo>
                    <a:pt x="424" y="668"/>
                  </a:lnTo>
                  <a:lnTo>
                    <a:pt x="458" y="660"/>
                  </a:lnTo>
                  <a:lnTo>
                    <a:pt x="490" y="648"/>
                  </a:lnTo>
                  <a:lnTo>
                    <a:pt x="520" y="634"/>
                  </a:lnTo>
                  <a:lnTo>
                    <a:pt x="550" y="618"/>
                  </a:lnTo>
                  <a:lnTo>
                    <a:pt x="576" y="598"/>
                  </a:lnTo>
                  <a:lnTo>
                    <a:pt x="600" y="576"/>
                  </a:lnTo>
                  <a:lnTo>
                    <a:pt x="622" y="552"/>
                  </a:lnTo>
                  <a:lnTo>
                    <a:pt x="640" y="524"/>
                  </a:lnTo>
                  <a:lnTo>
                    <a:pt x="656" y="496"/>
                  </a:lnTo>
                  <a:lnTo>
                    <a:pt x="670" y="466"/>
                  </a:lnTo>
                  <a:lnTo>
                    <a:pt x="680" y="436"/>
                  </a:lnTo>
                  <a:lnTo>
                    <a:pt x="688" y="402"/>
                  </a:lnTo>
                  <a:lnTo>
                    <a:pt x="694" y="368"/>
                  </a:lnTo>
                  <a:lnTo>
                    <a:pt x="696" y="334"/>
                  </a:lnTo>
                  <a:lnTo>
                    <a:pt x="696" y="334"/>
                  </a:lnTo>
                  <a:lnTo>
                    <a:pt x="694" y="298"/>
                  </a:lnTo>
                  <a:lnTo>
                    <a:pt x="688" y="262"/>
                  </a:lnTo>
                  <a:lnTo>
                    <a:pt x="680" y="230"/>
                  </a:lnTo>
                  <a:lnTo>
                    <a:pt x="670" y="198"/>
                  </a:lnTo>
                  <a:lnTo>
                    <a:pt x="656" y="168"/>
                  </a:lnTo>
                  <a:lnTo>
                    <a:pt x="640" y="140"/>
                  </a:lnTo>
                  <a:lnTo>
                    <a:pt x="620" y="116"/>
                  </a:lnTo>
                  <a:lnTo>
                    <a:pt x="600" y="92"/>
                  </a:lnTo>
                  <a:lnTo>
                    <a:pt x="576" y="72"/>
                  </a:lnTo>
                  <a:lnTo>
                    <a:pt x="548" y="52"/>
                  </a:lnTo>
                  <a:lnTo>
                    <a:pt x="520" y="36"/>
                  </a:lnTo>
                  <a:lnTo>
                    <a:pt x="490" y="24"/>
                  </a:lnTo>
                  <a:lnTo>
                    <a:pt x="458" y="14"/>
                  </a:lnTo>
                  <a:lnTo>
                    <a:pt x="422" y="6"/>
                  </a:lnTo>
                  <a:lnTo>
                    <a:pt x="386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10" y="0"/>
                  </a:lnTo>
                  <a:lnTo>
                    <a:pt x="274" y="6"/>
                  </a:lnTo>
                  <a:lnTo>
                    <a:pt x="238" y="12"/>
                  </a:lnTo>
                  <a:lnTo>
                    <a:pt x="206" y="24"/>
                  </a:lnTo>
                  <a:lnTo>
                    <a:pt x="176" y="36"/>
                  </a:lnTo>
                  <a:lnTo>
                    <a:pt x="146" y="52"/>
                  </a:lnTo>
                  <a:lnTo>
                    <a:pt x="120" y="70"/>
                  </a:lnTo>
                  <a:lnTo>
                    <a:pt x="96" y="90"/>
                  </a:lnTo>
                  <a:lnTo>
                    <a:pt x="74" y="114"/>
                  </a:lnTo>
                  <a:lnTo>
                    <a:pt x="54" y="140"/>
                  </a:lnTo>
                  <a:lnTo>
                    <a:pt x="38" y="166"/>
                  </a:lnTo>
                  <a:lnTo>
                    <a:pt x="24" y="196"/>
                  </a:lnTo>
                  <a:lnTo>
                    <a:pt x="14" y="228"/>
                  </a:lnTo>
                  <a:lnTo>
                    <a:pt x="6" y="262"/>
                  </a:lnTo>
                  <a:lnTo>
                    <a:pt x="0" y="296"/>
                  </a:lnTo>
                  <a:lnTo>
                    <a:pt x="0" y="334"/>
                  </a:lnTo>
                  <a:lnTo>
                    <a:pt x="0" y="334"/>
                  </a:lnTo>
                  <a:lnTo>
                    <a:pt x="0" y="370"/>
                  </a:lnTo>
                  <a:lnTo>
                    <a:pt x="6" y="406"/>
                  </a:lnTo>
                  <a:lnTo>
                    <a:pt x="14" y="438"/>
                  </a:lnTo>
                  <a:lnTo>
                    <a:pt x="24" y="470"/>
                  </a:lnTo>
                  <a:lnTo>
                    <a:pt x="38" y="500"/>
                  </a:lnTo>
                  <a:lnTo>
                    <a:pt x="56" y="530"/>
                  </a:lnTo>
                  <a:lnTo>
                    <a:pt x="74" y="556"/>
                  </a:lnTo>
                  <a:lnTo>
                    <a:pt x="96" y="580"/>
                  </a:lnTo>
                  <a:lnTo>
                    <a:pt x="122" y="600"/>
                  </a:lnTo>
                  <a:lnTo>
                    <a:pt x="148" y="620"/>
                  </a:lnTo>
                  <a:lnTo>
                    <a:pt x="176" y="636"/>
                  </a:lnTo>
                  <a:lnTo>
                    <a:pt x="208" y="650"/>
                  </a:lnTo>
                  <a:lnTo>
                    <a:pt x="240" y="662"/>
                  </a:lnTo>
                  <a:lnTo>
                    <a:pt x="274" y="670"/>
                  </a:lnTo>
                  <a:lnTo>
                    <a:pt x="310" y="674"/>
                  </a:lnTo>
                  <a:lnTo>
                    <a:pt x="348" y="676"/>
                  </a:lnTo>
                  <a:lnTo>
                    <a:pt x="348" y="6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7" name="Freeform 56"/>
            <p:cNvSpPr>
              <a:spLocks/>
            </p:cNvSpPr>
            <p:nvPr userDrawn="1"/>
          </p:nvSpPr>
          <p:spPr bwMode="auto">
            <a:xfrm>
              <a:off x="4065" y="2823"/>
              <a:ext cx="481" cy="666"/>
            </a:xfrm>
            <a:custGeom>
              <a:avLst/>
              <a:gdLst/>
              <a:ahLst/>
              <a:cxnLst>
                <a:cxn ang="0">
                  <a:pos x="412" y="138"/>
                </a:cxn>
                <a:cxn ang="0">
                  <a:pos x="324" y="126"/>
                </a:cxn>
                <a:cxn ang="0">
                  <a:pos x="294" y="124"/>
                </a:cxn>
                <a:cxn ang="0">
                  <a:pos x="248" y="126"/>
                </a:cxn>
                <a:cxn ang="0">
                  <a:pos x="210" y="136"/>
                </a:cxn>
                <a:cxn ang="0">
                  <a:pos x="186" y="152"/>
                </a:cxn>
                <a:cxn ang="0">
                  <a:pos x="178" y="174"/>
                </a:cxn>
                <a:cxn ang="0">
                  <a:pos x="178" y="180"/>
                </a:cxn>
                <a:cxn ang="0">
                  <a:pos x="188" y="202"/>
                </a:cxn>
                <a:cxn ang="0">
                  <a:pos x="220" y="228"/>
                </a:cxn>
                <a:cxn ang="0">
                  <a:pos x="264" y="254"/>
                </a:cxn>
                <a:cxn ang="0">
                  <a:pos x="316" y="282"/>
                </a:cxn>
                <a:cxn ang="0">
                  <a:pos x="370" y="314"/>
                </a:cxn>
                <a:cxn ang="0">
                  <a:pos x="424" y="354"/>
                </a:cxn>
                <a:cxn ang="0">
                  <a:pos x="446" y="380"/>
                </a:cxn>
                <a:cxn ang="0">
                  <a:pos x="464" y="410"/>
                </a:cxn>
                <a:cxn ang="0">
                  <a:pos x="476" y="444"/>
                </a:cxn>
                <a:cxn ang="0">
                  <a:pos x="480" y="482"/>
                </a:cxn>
                <a:cxn ang="0">
                  <a:pos x="480" y="504"/>
                </a:cxn>
                <a:cxn ang="0">
                  <a:pos x="470" y="546"/>
                </a:cxn>
                <a:cxn ang="0">
                  <a:pos x="450" y="582"/>
                </a:cxn>
                <a:cxn ang="0">
                  <a:pos x="422" y="612"/>
                </a:cxn>
                <a:cxn ang="0">
                  <a:pos x="386" y="636"/>
                </a:cxn>
                <a:cxn ang="0">
                  <a:pos x="342" y="656"/>
                </a:cxn>
                <a:cxn ang="0">
                  <a:pos x="292" y="668"/>
                </a:cxn>
                <a:cxn ang="0">
                  <a:pos x="234" y="674"/>
                </a:cxn>
                <a:cxn ang="0">
                  <a:pos x="204" y="676"/>
                </a:cxn>
                <a:cxn ang="0">
                  <a:pos x="150" y="674"/>
                </a:cxn>
                <a:cxn ang="0">
                  <a:pos x="58" y="658"/>
                </a:cxn>
                <a:cxn ang="0">
                  <a:pos x="12" y="510"/>
                </a:cxn>
                <a:cxn ang="0">
                  <a:pos x="54" y="522"/>
                </a:cxn>
                <a:cxn ang="0">
                  <a:pos x="130" y="542"/>
                </a:cxn>
                <a:cxn ang="0">
                  <a:pos x="184" y="550"/>
                </a:cxn>
                <a:cxn ang="0">
                  <a:pos x="210" y="552"/>
                </a:cxn>
                <a:cxn ang="0">
                  <a:pos x="244" y="548"/>
                </a:cxn>
                <a:cxn ang="0">
                  <a:pos x="274" y="536"/>
                </a:cxn>
                <a:cxn ang="0">
                  <a:pos x="296" y="516"/>
                </a:cxn>
                <a:cxn ang="0">
                  <a:pos x="304" y="488"/>
                </a:cxn>
                <a:cxn ang="0">
                  <a:pos x="304" y="480"/>
                </a:cxn>
                <a:cxn ang="0">
                  <a:pos x="294" y="460"/>
                </a:cxn>
                <a:cxn ang="0">
                  <a:pos x="266" y="436"/>
                </a:cxn>
                <a:cxn ang="0">
                  <a:pos x="222" y="410"/>
                </a:cxn>
                <a:cxn ang="0">
                  <a:pos x="168" y="380"/>
                </a:cxn>
                <a:cxn ang="0">
                  <a:pos x="110" y="346"/>
                </a:cxn>
                <a:cxn ang="0">
                  <a:pos x="56" y="298"/>
                </a:cxn>
                <a:cxn ang="0">
                  <a:pos x="34" y="272"/>
                </a:cxn>
                <a:cxn ang="0">
                  <a:pos x="16" y="240"/>
                </a:cxn>
                <a:cxn ang="0">
                  <a:pos x="4" y="208"/>
                </a:cxn>
                <a:cxn ang="0">
                  <a:pos x="0" y="174"/>
                </a:cxn>
                <a:cxn ang="0">
                  <a:pos x="2" y="154"/>
                </a:cxn>
                <a:cxn ang="0">
                  <a:pos x="12" y="116"/>
                </a:cxn>
                <a:cxn ang="0">
                  <a:pos x="32" y="84"/>
                </a:cxn>
                <a:cxn ang="0">
                  <a:pos x="60" y="56"/>
                </a:cxn>
                <a:cxn ang="0">
                  <a:pos x="94" y="34"/>
                </a:cxn>
                <a:cxn ang="0">
                  <a:pos x="136" y="18"/>
                </a:cxn>
                <a:cxn ang="0">
                  <a:pos x="184" y="6"/>
                </a:cxn>
                <a:cxn ang="0">
                  <a:pos x="236" y="0"/>
                </a:cxn>
                <a:cxn ang="0">
                  <a:pos x="264" y="0"/>
                </a:cxn>
                <a:cxn ang="0">
                  <a:pos x="338" y="2"/>
                </a:cxn>
                <a:cxn ang="0">
                  <a:pos x="412" y="138"/>
                </a:cxn>
              </a:cxnLst>
              <a:rect l="0" t="0" r="r" b="b"/>
              <a:pathLst>
                <a:path w="480" h="676">
                  <a:moveTo>
                    <a:pt x="412" y="138"/>
                  </a:moveTo>
                  <a:lnTo>
                    <a:pt x="412" y="138"/>
                  </a:lnTo>
                  <a:lnTo>
                    <a:pt x="352" y="128"/>
                  </a:lnTo>
                  <a:lnTo>
                    <a:pt x="324" y="126"/>
                  </a:lnTo>
                  <a:lnTo>
                    <a:pt x="294" y="124"/>
                  </a:lnTo>
                  <a:lnTo>
                    <a:pt x="294" y="124"/>
                  </a:lnTo>
                  <a:lnTo>
                    <a:pt x="270" y="124"/>
                  </a:lnTo>
                  <a:lnTo>
                    <a:pt x="248" y="126"/>
                  </a:lnTo>
                  <a:lnTo>
                    <a:pt x="228" y="130"/>
                  </a:lnTo>
                  <a:lnTo>
                    <a:pt x="210" y="136"/>
                  </a:lnTo>
                  <a:lnTo>
                    <a:pt x="196" y="144"/>
                  </a:lnTo>
                  <a:lnTo>
                    <a:pt x="186" y="152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80"/>
                  </a:lnTo>
                  <a:lnTo>
                    <a:pt x="180" y="188"/>
                  </a:lnTo>
                  <a:lnTo>
                    <a:pt x="188" y="202"/>
                  </a:lnTo>
                  <a:lnTo>
                    <a:pt x="202" y="214"/>
                  </a:lnTo>
                  <a:lnTo>
                    <a:pt x="220" y="228"/>
                  </a:lnTo>
                  <a:lnTo>
                    <a:pt x="240" y="242"/>
                  </a:lnTo>
                  <a:lnTo>
                    <a:pt x="264" y="254"/>
                  </a:lnTo>
                  <a:lnTo>
                    <a:pt x="316" y="282"/>
                  </a:lnTo>
                  <a:lnTo>
                    <a:pt x="316" y="282"/>
                  </a:lnTo>
                  <a:lnTo>
                    <a:pt x="342" y="298"/>
                  </a:lnTo>
                  <a:lnTo>
                    <a:pt x="370" y="314"/>
                  </a:lnTo>
                  <a:lnTo>
                    <a:pt x="398" y="332"/>
                  </a:lnTo>
                  <a:lnTo>
                    <a:pt x="424" y="354"/>
                  </a:lnTo>
                  <a:lnTo>
                    <a:pt x="436" y="366"/>
                  </a:lnTo>
                  <a:lnTo>
                    <a:pt x="446" y="380"/>
                  </a:lnTo>
                  <a:lnTo>
                    <a:pt x="456" y="394"/>
                  </a:lnTo>
                  <a:lnTo>
                    <a:pt x="464" y="410"/>
                  </a:lnTo>
                  <a:lnTo>
                    <a:pt x="472" y="426"/>
                  </a:lnTo>
                  <a:lnTo>
                    <a:pt x="476" y="444"/>
                  </a:lnTo>
                  <a:lnTo>
                    <a:pt x="480" y="462"/>
                  </a:lnTo>
                  <a:lnTo>
                    <a:pt x="480" y="482"/>
                  </a:lnTo>
                  <a:lnTo>
                    <a:pt x="480" y="482"/>
                  </a:lnTo>
                  <a:lnTo>
                    <a:pt x="480" y="504"/>
                  </a:lnTo>
                  <a:lnTo>
                    <a:pt x="476" y="526"/>
                  </a:lnTo>
                  <a:lnTo>
                    <a:pt x="470" y="546"/>
                  </a:lnTo>
                  <a:lnTo>
                    <a:pt x="460" y="564"/>
                  </a:lnTo>
                  <a:lnTo>
                    <a:pt x="450" y="582"/>
                  </a:lnTo>
                  <a:lnTo>
                    <a:pt x="436" y="598"/>
                  </a:lnTo>
                  <a:lnTo>
                    <a:pt x="422" y="612"/>
                  </a:lnTo>
                  <a:lnTo>
                    <a:pt x="404" y="626"/>
                  </a:lnTo>
                  <a:lnTo>
                    <a:pt x="386" y="636"/>
                  </a:lnTo>
                  <a:lnTo>
                    <a:pt x="364" y="648"/>
                  </a:lnTo>
                  <a:lnTo>
                    <a:pt x="342" y="656"/>
                  </a:lnTo>
                  <a:lnTo>
                    <a:pt x="318" y="662"/>
                  </a:lnTo>
                  <a:lnTo>
                    <a:pt x="292" y="668"/>
                  </a:lnTo>
                  <a:lnTo>
                    <a:pt x="264" y="672"/>
                  </a:lnTo>
                  <a:lnTo>
                    <a:pt x="234" y="674"/>
                  </a:lnTo>
                  <a:lnTo>
                    <a:pt x="204" y="676"/>
                  </a:lnTo>
                  <a:lnTo>
                    <a:pt x="204" y="676"/>
                  </a:lnTo>
                  <a:lnTo>
                    <a:pt x="176" y="674"/>
                  </a:lnTo>
                  <a:lnTo>
                    <a:pt x="150" y="674"/>
                  </a:lnTo>
                  <a:lnTo>
                    <a:pt x="104" y="666"/>
                  </a:lnTo>
                  <a:lnTo>
                    <a:pt x="58" y="658"/>
                  </a:lnTo>
                  <a:lnTo>
                    <a:pt x="12" y="646"/>
                  </a:lnTo>
                  <a:lnTo>
                    <a:pt x="12" y="510"/>
                  </a:lnTo>
                  <a:lnTo>
                    <a:pt x="12" y="510"/>
                  </a:lnTo>
                  <a:lnTo>
                    <a:pt x="54" y="522"/>
                  </a:lnTo>
                  <a:lnTo>
                    <a:pt x="104" y="536"/>
                  </a:lnTo>
                  <a:lnTo>
                    <a:pt x="130" y="542"/>
                  </a:lnTo>
                  <a:lnTo>
                    <a:pt x="156" y="546"/>
                  </a:lnTo>
                  <a:lnTo>
                    <a:pt x="184" y="550"/>
                  </a:lnTo>
                  <a:lnTo>
                    <a:pt x="210" y="552"/>
                  </a:lnTo>
                  <a:lnTo>
                    <a:pt x="210" y="552"/>
                  </a:lnTo>
                  <a:lnTo>
                    <a:pt x="228" y="550"/>
                  </a:lnTo>
                  <a:lnTo>
                    <a:pt x="244" y="548"/>
                  </a:lnTo>
                  <a:lnTo>
                    <a:pt x="260" y="542"/>
                  </a:lnTo>
                  <a:lnTo>
                    <a:pt x="274" y="536"/>
                  </a:lnTo>
                  <a:lnTo>
                    <a:pt x="286" y="526"/>
                  </a:lnTo>
                  <a:lnTo>
                    <a:pt x="296" y="516"/>
                  </a:lnTo>
                  <a:lnTo>
                    <a:pt x="302" y="502"/>
                  </a:lnTo>
                  <a:lnTo>
                    <a:pt x="304" y="488"/>
                  </a:lnTo>
                  <a:lnTo>
                    <a:pt x="304" y="488"/>
                  </a:lnTo>
                  <a:lnTo>
                    <a:pt x="304" y="480"/>
                  </a:lnTo>
                  <a:lnTo>
                    <a:pt x="302" y="474"/>
                  </a:lnTo>
                  <a:lnTo>
                    <a:pt x="294" y="460"/>
                  </a:lnTo>
                  <a:lnTo>
                    <a:pt x="282" y="448"/>
                  </a:lnTo>
                  <a:lnTo>
                    <a:pt x="266" y="436"/>
                  </a:lnTo>
                  <a:lnTo>
                    <a:pt x="246" y="424"/>
                  </a:lnTo>
                  <a:lnTo>
                    <a:pt x="222" y="410"/>
                  </a:lnTo>
                  <a:lnTo>
                    <a:pt x="168" y="380"/>
                  </a:lnTo>
                  <a:lnTo>
                    <a:pt x="168" y="380"/>
                  </a:lnTo>
                  <a:lnTo>
                    <a:pt x="138" y="364"/>
                  </a:lnTo>
                  <a:lnTo>
                    <a:pt x="110" y="346"/>
                  </a:lnTo>
                  <a:lnTo>
                    <a:pt x="82" y="324"/>
                  </a:lnTo>
                  <a:lnTo>
                    <a:pt x="56" y="298"/>
                  </a:lnTo>
                  <a:lnTo>
                    <a:pt x="44" y="286"/>
                  </a:lnTo>
                  <a:lnTo>
                    <a:pt x="34" y="272"/>
                  </a:lnTo>
                  <a:lnTo>
                    <a:pt x="24" y="256"/>
                  </a:lnTo>
                  <a:lnTo>
                    <a:pt x="16" y="240"/>
                  </a:lnTo>
                  <a:lnTo>
                    <a:pt x="10" y="224"/>
                  </a:lnTo>
                  <a:lnTo>
                    <a:pt x="4" y="208"/>
                  </a:lnTo>
                  <a:lnTo>
                    <a:pt x="2" y="19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6" y="134"/>
                  </a:lnTo>
                  <a:lnTo>
                    <a:pt x="12" y="116"/>
                  </a:lnTo>
                  <a:lnTo>
                    <a:pt x="20" y="100"/>
                  </a:lnTo>
                  <a:lnTo>
                    <a:pt x="32" y="84"/>
                  </a:lnTo>
                  <a:lnTo>
                    <a:pt x="44" y="70"/>
                  </a:lnTo>
                  <a:lnTo>
                    <a:pt x="60" y="56"/>
                  </a:lnTo>
                  <a:lnTo>
                    <a:pt x="76" y="44"/>
                  </a:lnTo>
                  <a:lnTo>
                    <a:pt x="94" y="34"/>
                  </a:lnTo>
                  <a:lnTo>
                    <a:pt x="114" y="24"/>
                  </a:lnTo>
                  <a:lnTo>
                    <a:pt x="136" y="18"/>
                  </a:lnTo>
                  <a:lnTo>
                    <a:pt x="160" y="10"/>
                  </a:lnTo>
                  <a:lnTo>
                    <a:pt x="184" y="6"/>
                  </a:lnTo>
                  <a:lnTo>
                    <a:pt x="210" y="2"/>
                  </a:lnTo>
                  <a:lnTo>
                    <a:pt x="236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302" y="0"/>
                  </a:lnTo>
                  <a:lnTo>
                    <a:pt x="338" y="2"/>
                  </a:lnTo>
                  <a:lnTo>
                    <a:pt x="412" y="10"/>
                  </a:lnTo>
                  <a:lnTo>
                    <a:pt x="412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8" name="Freeform 57"/>
            <p:cNvSpPr>
              <a:spLocks/>
            </p:cNvSpPr>
            <p:nvPr userDrawn="1"/>
          </p:nvSpPr>
          <p:spPr bwMode="auto">
            <a:xfrm>
              <a:off x="1528" y="2584"/>
              <a:ext cx="240" cy="879"/>
            </a:xfrm>
            <a:custGeom>
              <a:avLst/>
              <a:gdLst/>
              <a:ahLst/>
              <a:cxnLst>
                <a:cxn ang="0">
                  <a:pos x="20" y="890"/>
                </a:cxn>
                <a:cxn ang="0">
                  <a:pos x="20" y="890"/>
                </a:cxn>
                <a:cxn ang="0">
                  <a:pos x="26" y="786"/>
                </a:cxn>
                <a:cxn ang="0">
                  <a:pos x="28" y="660"/>
                </a:cxn>
                <a:cxn ang="0">
                  <a:pos x="28" y="314"/>
                </a:cxn>
                <a:cxn ang="0">
                  <a:pos x="28" y="314"/>
                </a:cxn>
                <a:cxn ang="0">
                  <a:pos x="26" y="224"/>
                </a:cxn>
                <a:cxn ang="0">
                  <a:pos x="20" y="144"/>
                </a:cxn>
                <a:cxn ang="0">
                  <a:pos x="12" y="72"/>
                </a:cxn>
                <a:cxn ang="0">
                  <a:pos x="0" y="0"/>
                </a:cxn>
                <a:cxn ang="0">
                  <a:pos x="230" y="0"/>
                </a:cxn>
                <a:cxn ang="0">
                  <a:pos x="230" y="0"/>
                </a:cxn>
                <a:cxn ang="0">
                  <a:pos x="230" y="54"/>
                </a:cxn>
                <a:cxn ang="0">
                  <a:pos x="226" y="114"/>
                </a:cxn>
                <a:cxn ang="0">
                  <a:pos x="224" y="180"/>
                </a:cxn>
                <a:cxn ang="0">
                  <a:pos x="224" y="254"/>
                </a:cxn>
                <a:cxn ang="0">
                  <a:pos x="224" y="578"/>
                </a:cxn>
                <a:cxn ang="0">
                  <a:pos x="224" y="578"/>
                </a:cxn>
                <a:cxn ang="0">
                  <a:pos x="226" y="654"/>
                </a:cxn>
                <a:cxn ang="0">
                  <a:pos x="232" y="736"/>
                </a:cxn>
                <a:cxn ang="0">
                  <a:pos x="240" y="818"/>
                </a:cxn>
                <a:cxn ang="0">
                  <a:pos x="250" y="890"/>
                </a:cxn>
                <a:cxn ang="0">
                  <a:pos x="20" y="890"/>
                </a:cxn>
              </a:cxnLst>
              <a:rect l="0" t="0" r="r" b="b"/>
              <a:pathLst>
                <a:path w="250" h="890">
                  <a:moveTo>
                    <a:pt x="20" y="890"/>
                  </a:moveTo>
                  <a:lnTo>
                    <a:pt x="20" y="890"/>
                  </a:lnTo>
                  <a:lnTo>
                    <a:pt x="26" y="786"/>
                  </a:lnTo>
                  <a:lnTo>
                    <a:pt x="28" y="660"/>
                  </a:lnTo>
                  <a:lnTo>
                    <a:pt x="28" y="314"/>
                  </a:lnTo>
                  <a:lnTo>
                    <a:pt x="28" y="314"/>
                  </a:lnTo>
                  <a:lnTo>
                    <a:pt x="26" y="224"/>
                  </a:lnTo>
                  <a:lnTo>
                    <a:pt x="20" y="144"/>
                  </a:lnTo>
                  <a:lnTo>
                    <a:pt x="12" y="72"/>
                  </a:ln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54"/>
                  </a:lnTo>
                  <a:lnTo>
                    <a:pt x="226" y="114"/>
                  </a:lnTo>
                  <a:lnTo>
                    <a:pt x="224" y="180"/>
                  </a:lnTo>
                  <a:lnTo>
                    <a:pt x="224" y="254"/>
                  </a:lnTo>
                  <a:lnTo>
                    <a:pt x="224" y="578"/>
                  </a:lnTo>
                  <a:lnTo>
                    <a:pt x="224" y="578"/>
                  </a:lnTo>
                  <a:lnTo>
                    <a:pt x="226" y="654"/>
                  </a:lnTo>
                  <a:lnTo>
                    <a:pt x="232" y="736"/>
                  </a:lnTo>
                  <a:lnTo>
                    <a:pt x="240" y="818"/>
                  </a:lnTo>
                  <a:lnTo>
                    <a:pt x="250" y="890"/>
                  </a:lnTo>
                  <a:lnTo>
                    <a:pt x="20" y="8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9" name="Freeform 58"/>
            <p:cNvSpPr>
              <a:spLocks noEditPoints="1"/>
            </p:cNvSpPr>
            <p:nvPr userDrawn="1"/>
          </p:nvSpPr>
          <p:spPr bwMode="auto">
            <a:xfrm>
              <a:off x="1902" y="2823"/>
              <a:ext cx="721" cy="932"/>
            </a:xfrm>
            <a:custGeom>
              <a:avLst/>
              <a:gdLst/>
              <a:ahLst/>
              <a:cxnLst>
                <a:cxn ang="0">
                  <a:pos x="204" y="328"/>
                </a:cxn>
                <a:cxn ang="0">
                  <a:pos x="214" y="264"/>
                </a:cxn>
                <a:cxn ang="0">
                  <a:pos x="236" y="212"/>
                </a:cxn>
                <a:cxn ang="0">
                  <a:pos x="268" y="170"/>
                </a:cxn>
                <a:cxn ang="0">
                  <a:pos x="312" y="146"/>
                </a:cxn>
                <a:cxn ang="0">
                  <a:pos x="370" y="136"/>
                </a:cxn>
                <a:cxn ang="0">
                  <a:pos x="406" y="140"/>
                </a:cxn>
                <a:cxn ang="0">
                  <a:pos x="456" y="160"/>
                </a:cxn>
                <a:cxn ang="0">
                  <a:pos x="496" y="196"/>
                </a:cxn>
                <a:cxn ang="0">
                  <a:pos x="526" y="246"/>
                </a:cxn>
                <a:cxn ang="0">
                  <a:pos x="542" y="306"/>
                </a:cxn>
                <a:cxn ang="0">
                  <a:pos x="546" y="352"/>
                </a:cxn>
                <a:cxn ang="0">
                  <a:pos x="540" y="410"/>
                </a:cxn>
                <a:cxn ang="0">
                  <a:pos x="522" y="460"/>
                </a:cxn>
                <a:cxn ang="0">
                  <a:pos x="492" y="498"/>
                </a:cxn>
                <a:cxn ang="0">
                  <a:pos x="450" y="526"/>
                </a:cxn>
                <a:cxn ang="0">
                  <a:pos x="398" y="538"/>
                </a:cxn>
                <a:cxn ang="0">
                  <a:pos x="358" y="538"/>
                </a:cxn>
                <a:cxn ang="0">
                  <a:pos x="304" y="526"/>
                </a:cxn>
                <a:cxn ang="0">
                  <a:pos x="260" y="502"/>
                </a:cxn>
                <a:cxn ang="0">
                  <a:pos x="230" y="466"/>
                </a:cxn>
                <a:cxn ang="0">
                  <a:pos x="210" y="414"/>
                </a:cxn>
                <a:cxn ang="0">
                  <a:pos x="204" y="352"/>
                </a:cxn>
                <a:cxn ang="0">
                  <a:pos x="230" y="926"/>
                </a:cxn>
                <a:cxn ang="0">
                  <a:pos x="218" y="726"/>
                </a:cxn>
                <a:cxn ang="0">
                  <a:pos x="218" y="614"/>
                </a:cxn>
                <a:cxn ang="0">
                  <a:pos x="296" y="654"/>
                </a:cxn>
                <a:cxn ang="0">
                  <a:pos x="384" y="674"/>
                </a:cxn>
                <a:cxn ang="0">
                  <a:pos x="454" y="674"/>
                </a:cxn>
                <a:cxn ang="0">
                  <a:pos x="544" y="652"/>
                </a:cxn>
                <a:cxn ang="0">
                  <a:pos x="618" y="604"/>
                </a:cxn>
                <a:cxn ang="0">
                  <a:pos x="674" y="536"/>
                </a:cxn>
                <a:cxn ang="0">
                  <a:pos x="710" y="450"/>
                </a:cxn>
                <a:cxn ang="0">
                  <a:pos x="722" y="350"/>
                </a:cxn>
                <a:cxn ang="0">
                  <a:pos x="716" y="276"/>
                </a:cxn>
                <a:cxn ang="0">
                  <a:pos x="686" y="178"/>
                </a:cxn>
                <a:cxn ang="0">
                  <a:pos x="636" y="98"/>
                </a:cxn>
                <a:cxn ang="0">
                  <a:pos x="566" y="40"/>
                </a:cxn>
                <a:cxn ang="0">
                  <a:pos x="478" y="6"/>
                </a:cxn>
                <a:cxn ang="0">
                  <a:pos x="412" y="0"/>
                </a:cxn>
                <a:cxn ang="0">
                  <a:pos x="348" y="6"/>
                </a:cxn>
                <a:cxn ang="0">
                  <a:pos x="298" y="22"/>
                </a:cxn>
                <a:cxn ang="0">
                  <a:pos x="226" y="70"/>
                </a:cxn>
                <a:cxn ang="0">
                  <a:pos x="190" y="106"/>
                </a:cxn>
                <a:cxn ang="0">
                  <a:pos x="168" y="16"/>
                </a:cxn>
                <a:cxn ang="0">
                  <a:pos x="16" y="110"/>
                </a:cxn>
                <a:cxn ang="0">
                  <a:pos x="38" y="270"/>
                </a:cxn>
                <a:cxn ang="0">
                  <a:pos x="40" y="614"/>
                </a:cxn>
                <a:cxn ang="0">
                  <a:pos x="38" y="694"/>
                </a:cxn>
                <a:cxn ang="0">
                  <a:pos x="230" y="926"/>
                </a:cxn>
              </a:cxnLst>
              <a:rect l="0" t="0" r="r" b="b"/>
              <a:pathLst>
                <a:path w="722" h="938">
                  <a:moveTo>
                    <a:pt x="204" y="352"/>
                  </a:moveTo>
                  <a:lnTo>
                    <a:pt x="204" y="352"/>
                  </a:lnTo>
                  <a:lnTo>
                    <a:pt x="204" y="328"/>
                  </a:lnTo>
                  <a:lnTo>
                    <a:pt x="206" y="306"/>
                  </a:lnTo>
                  <a:lnTo>
                    <a:pt x="210" y="284"/>
                  </a:lnTo>
                  <a:lnTo>
                    <a:pt x="214" y="264"/>
                  </a:lnTo>
                  <a:lnTo>
                    <a:pt x="220" y="246"/>
                  </a:lnTo>
                  <a:lnTo>
                    <a:pt x="226" y="228"/>
                  </a:lnTo>
                  <a:lnTo>
                    <a:pt x="236" y="212"/>
                  </a:lnTo>
                  <a:lnTo>
                    <a:pt x="244" y="196"/>
                  </a:lnTo>
                  <a:lnTo>
                    <a:pt x="256" y="182"/>
                  </a:lnTo>
                  <a:lnTo>
                    <a:pt x="268" y="170"/>
                  </a:lnTo>
                  <a:lnTo>
                    <a:pt x="282" y="160"/>
                  </a:lnTo>
                  <a:lnTo>
                    <a:pt x="296" y="152"/>
                  </a:lnTo>
                  <a:lnTo>
                    <a:pt x="312" y="146"/>
                  </a:lnTo>
                  <a:lnTo>
                    <a:pt x="330" y="140"/>
                  </a:lnTo>
                  <a:lnTo>
                    <a:pt x="350" y="138"/>
                  </a:lnTo>
                  <a:lnTo>
                    <a:pt x="370" y="136"/>
                  </a:lnTo>
                  <a:lnTo>
                    <a:pt x="370" y="136"/>
                  </a:lnTo>
                  <a:lnTo>
                    <a:pt x="388" y="138"/>
                  </a:lnTo>
                  <a:lnTo>
                    <a:pt x="406" y="140"/>
                  </a:lnTo>
                  <a:lnTo>
                    <a:pt x="424" y="146"/>
                  </a:lnTo>
                  <a:lnTo>
                    <a:pt x="440" y="152"/>
                  </a:lnTo>
                  <a:lnTo>
                    <a:pt x="456" y="160"/>
                  </a:lnTo>
                  <a:lnTo>
                    <a:pt x="470" y="172"/>
                  </a:lnTo>
                  <a:lnTo>
                    <a:pt x="484" y="184"/>
                  </a:lnTo>
                  <a:lnTo>
                    <a:pt x="496" y="196"/>
                  </a:lnTo>
                  <a:lnTo>
                    <a:pt x="506" y="212"/>
                  </a:lnTo>
                  <a:lnTo>
                    <a:pt x="516" y="228"/>
                  </a:lnTo>
                  <a:lnTo>
                    <a:pt x="526" y="246"/>
                  </a:lnTo>
                  <a:lnTo>
                    <a:pt x="532" y="264"/>
                  </a:lnTo>
                  <a:lnTo>
                    <a:pt x="538" y="284"/>
                  </a:lnTo>
                  <a:lnTo>
                    <a:pt x="542" y="306"/>
                  </a:lnTo>
                  <a:lnTo>
                    <a:pt x="544" y="328"/>
                  </a:lnTo>
                  <a:lnTo>
                    <a:pt x="546" y="352"/>
                  </a:lnTo>
                  <a:lnTo>
                    <a:pt x="546" y="352"/>
                  </a:lnTo>
                  <a:lnTo>
                    <a:pt x="544" y="372"/>
                  </a:lnTo>
                  <a:lnTo>
                    <a:pt x="542" y="392"/>
                  </a:lnTo>
                  <a:lnTo>
                    <a:pt x="540" y="410"/>
                  </a:lnTo>
                  <a:lnTo>
                    <a:pt x="534" y="428"/>
                  </a:lnTo>
                  <a:lnTo>
                    <a:pt x="528" y="444"/>
                  </a:lnTo>
                  <a:lnTo>
                    <a:pt x="522" y="460"/>
                  </a:lnTo>
                  <a:lnTo>
                    <a:pt x="512" y="474"/>
                  </a:lnTo>
                  <a:lnTo>
                    <a:pt x="502" y="488"/>
                  </a:lnTo>
                  <a:lnTo>
                    <a:pt x="492" y="498"/>
                  </a:lnTo>
                  <a:lnTo>
                    <a:pt x="480" y="508"/>
                  </a:lnTo>
                  <a:lnTo>
                    <a:pt x="466" y="518"/>
                  </a:lnTo>
                  <a:lnTo>
                    <a:pt x="450" y="526"/>
                  </a:lnTo>
                  <a:lnTo>
                    <a:pt x="434" y="530"/>
                  </a:lnTo>
                  <a:lnTo>
                    <a:pt x="416" y="536"/>
                  </a:lnTo>
                  <a:lnTo>
                    <a:pt x="398" y="538"/>
                  </a:lnTo>
                  <a:lnTo>
                    <a:pt x="378" y="538"/>
                  </a:lnTo>
                  <a:lnTo>
                    <a:pt x="378" y="538"/>
                  </a:lnTo>
                  <a:lnTo>
                    <a:pt x="358" y="538"/>
                  </a:lnTo>
                  <a:lnTo>
                    <a:pt x="338" y="536"/>
                  </a:lnTo>
                  <a:lnTo>
                    <a:pt x="320" y="532"/>
                  </a:lnTo>
                  <a:lnTo>
                    <a:pt x="304" y="526"/>
                  </a:lnTo>
                  <a:lnTo>
                    <a:pt x="288" y="520"/>
                  </a:lnTo>
                  <a:lnTo>
                    <a:pt x="274" y="512"/>
                  </a:lnTo>
                  <a:lnTo>
                    <a:pt x="260" y="502"/>
                  </a:lnTo>
                  <a:lnTo>
                    <a:pt x="250" y="492"/>
                  </a:lnTo>
                  <a:lnTo>
                    <a:pt x="238" y="478"/>
                  </a:lnTo>
                  <a:lnTo>
                    <a:pt x="230" y="466"/>
                  </a:lnTo>
                  <a:lnTo>
                    <a:pt x="222" y="450"/>
                  </a:lnTo>
                  <a:lnTo>
                    <a:pt x="216" y="432"/>
                  </a:lnTo>
                  <a:lnTo>
                    <a:pt x="210" y="414"/>
                  </a:lnTo>
                  <a:lnTo>
                    <a:pt x="206" y="396"/>
                  </a:lnTo>
                  <a:lnTo>
                    <a:pt x="204" y="374"/>
                  </a:lnTo>
                  <a:lnTo>
                    <a:pt x="204" y="352"/>
                  </a:lnTo>
                  <a:lnTo>
                    <a:pt x="204" y="352"/>
                  </a:lnTo>
                  <a:close/>
                  <a:moveTo>
                    <a:pt x="230" y="926"/>
                  </a:moveTo>
                  <a:lnTo>
                    <a:pt x="230" y="926"/>
                  </a:lnTo>
                  <a:lnTo>
                    <a:pt x="222" y="854"/>
                  </a:lnTo>
                  <a:lnTo>
                    <a:pt x="218" y="784"/>
                  </a:lnTo>
                  <a:lnTo>
                    <a:pt x="218" y="726"/>
                  </a:lnTo>
                  <a:lnTo>
                    <a:pt x="218" y="688"/>
                  </a:lnTo>
                  <a:lnTo>
                    <a:pt x="218" y="614"/>
                  </a:lnTo>
                  <a:lnTo>
                    <a:pt x="218" y="614"/>
                  </a:lnTo>
                  <a:lnTo>
                    <a:pt x="254" y="634"/>
                  </a:lnTo>
                  <a:lnTo>
                    <a:pt x="274" y="646"/>
                  </a:lnTo>
                  <a:lnTo>
                    <a:pt x="296" y="654"/>
                  </a:lnTo>
                  <a:lnTo>
                    <a:pt x="322" y="664"/>
                  </a:lnTo>
                  <a:lnTo>
                    <a:pt x="350" y="670"/>
                  </a:lnTo>
                  <a:lnTo>
                    <a:pt x="384" y="674"/>
                  </a:lnTo>
                  <a:lnTo>
                    <a:pt x="420" y="676"/>
                  </a:lnTo>
                  <a:lnTo>
                    <a:pt x="420" y="676"/>
                  </a:lnTo>
                  <a:lnTo>
                    <a:pt x="454" y="674"/>
                  </a:lnTo>
                  <a:lnTo>
                    <a:pt x="484" y="670"/>
                  </a:lnTo>
                  <a:lnTo>
                    <a:pt x="514" y="662"/>
                  </a:lnTo>
                  <a:lnTo>
                    <a:pt x="544" y="652"/>
                  </a:lnTo>
                  <a:lnTo>
                    <a:pt x="570" y="638"/>
                  </a:lnTo>
                  <a:lnTo>
                    <a:pt x="594" y="622"/>
                  </a:lnTo>
                  <a:lnTo>
                    <a:pt x="618" y="604"/>
                  </a:lnTo>
                  <a:lnTo>
                    <a:pt x="638" y="584"/>
                  </a:lnTo>
                  <a:lnTo>
                    <a:pt x="658" y="560"/>
                  </a:lnTo>
                  <a:lnTo>
                    <a:pt x="674" y="536"/>
                  </a:lnTo>
                  <a:lnTo>
                    <a:pt x="688" y="510"/>
                  </a:lnTo>
                  <a:lnTo>
                    <a:pt x="700" y="480"/>
                  </a:lnTo>
                  <a:lnTo>
                    <a:pt x="710" y="450"/>
                  </a:lnTo>
                  <a:lnTo>
                    <a:pt x="716" y="418"/>
                  </a:lnTo>
                  <a:lnTo>
                    <a:pt x="720" y="384"/>
                  </a:lnTo>
                  <a:lnTo>
                    <a:pt x="722" y="350"/>
                  </a:lnTo>
                  <a:lnTo>
                    <a:pt x="722" y="350"/>
                  </a:lnTo>
                  <a:lnTo>
                    <a:pt x="720" y="312"/>
                  </a:lnTo>
                  <a:lnTo>
                    <a:pt x="716" y="276"/>
                  </a:lnTo>
                  <a:lnTo>
                    <a:pt x="708" y="242"/>
                  </a:lnTo>
                  <a:lnTo>
                    <a:pt x="700" y="208"/>
                  </a:lnTo>
                  <a:lnTo>
                    <a:pt x="686" y="178"/>
                  </a:lnTo>
                  <a:lnTo>
                    <a:pt x="672" y="150"/>
                  </a:lnTo>
                  <a:lnTo>
                    <a:pt x="656" y="122"/>
                  </a:lnTo>
                  <a:lnTo>
                    <a:pt x="636" y="98"/>
                  </a:lnTo>
                  <a:lnTo>
                    <a:pt x="614" y="76"/>
                  </a:lnTo>
                  <a:lnTo>
                    <a:pt x="592" y="56"/>
                  </a:lnTo>
                  <a:lnTo>
                    <a:pt x="566" y="40"/>
                  </a:lnTo>
                  <a:lnTo>
                    <a:pt x="538" y="26"/>
                  </a:lnTo>
                  <a:lnTo>
                    <a:pt x="510" y="14"/>
                  </a:lnTo>
                  <a:lnTo>
                    <a:pt x="478" y="6"/>
                  </a:lnTo>
                  <a:lnTo>
                    <a:pt x="446" y="2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390" y="0"/>
                  </a:lnTo>
                  <a:lnTo>
                    <a:pt x="368" y="2"/>
                  </a:lnTo>
                  <a:lnTo>
                    <a:pt x="348" y="6"/>
                  </a:lnTo>
                  <a:lnTo>
                    <a:pt x="330" y="10"/>
                  </a:lnTo>
                  <a:lnTo>
                    <a:pt x="314" y="14"/>
                  </a:lnTo>
                  <a:lnTo>
                    <a:pt x="298" y="22"/>
                  </a:lnTo>
                  <a:lnTo>
                    <a:pt x="270" y="36"/>
                  </a:lnTo>
                  <a:lnTo>
                    <a:pt x="246" y="52"/>
                  </a:lnTo>
                  <a:lnTo>
                    <a:pt x="226" y="70"/>
                  </a:lnTo>
                  <a:lnTo>
                    <a:pt x="208" y="88"/>
                  </a:lnTo>
                  <a:lnTo>
                    <a:pt x="190" y="106"/>
                  </a:lnTo>
                  <a:lnTo>
                    <a:pt x="190" y="106"/>
                  </a:lnTo>
                  <a:lnTo>
                    <a:pt x="180" y="60"/>
                  </a:lnTo>
                  <a:lnTo>
                    <a:pt x="174" y="38"/>
                  </a:lnTo>
                  <a:lnTo>
                    <a:pt x="168" y="1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6" y="110"/>
                  </a:lnTo>
                  <a:lnTo>
                    <a:pt x="28" y="190"/>
                  </a:lnTo>
                  <a:lnTo>
                    <a:pt x="34" y="230"/>
                  </a:lnTo>
                  <a:lnTo>
                    <a:pt x="38" y="270"/>
                  </a:lnTo>
                  <a:lnTo>
                    <a:pt x="40" y="310"/>
                  </a:lnTo>
                  <a:lnTo>
                    <a:pt x="40" y="352"/>
                  </a:lnTo>
                  <a:lnTo>
                    <a:pt x="40" y="614"/>
                  </a:lnTo>
                  <a:lnTo>
                    <a:pt x="40" y="614"/>
                  </a:lnTo>
                  <a:lnTo>
                    <a:pt x="40" y="652"/>
                  </a:lnTo>
                  <a:lnTo>
                    <a:pt x="38" y="694"/>
                  </a:lnTo>
                  <a:lnTo>
                    <a:pt x="30" y="788"/>
                  </a:lnTo>
                  <a:lnTo>
                    <a:pt x="14" y="938"/>
                  </a:lnTo>
                  <a:lnTo>
                    <a:pt x="230" y="9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30" name="Freeform 59"/>
            <p:cNvSpPr>
              <a:spLocks/>
            </p:cNvSpPr>
            <p:nvPr userDrawn="1"/>
          </p:nvSpPr>
          <p:spPr bwMode="auto">
            <a:xfrm>
              <a:off x="2703" y="2823"/>
              <a:ext cx="508" cy="666"/>
            </a:xfrm>
            <a:custGeom>
              <a:avLst/>
              <a:gdLst/>
              <a:ahLst/>
              <a:cxnLst>
                <a:cxn ang="0">
                  <a:pos x="396" y="136"/>
                </a:cxn>
                <a:cxn ang="0">
                  <a:pos x="322" y="124"/>
                </a:cxn>
                <a:cxn ang="0">
                  <a:pos x="294" y="124"/>
                </a:cxn>
                <a:cxn ang="0">
                  <a:pos x="248" y="126"/>
                </a:cxn>
                <a:cxn ang="0">
                  <a:pos x="210" y="136"/>
                </a:cxn>
                <a:cxn ang="0">
                  <a:pos x="186" y="152"/>
                </a:cxn>
                <a:cxn ang="0">
                  <a:pos x="178" y="174"/>
                </a:cxn>
                <a:cxn ang="0">
                  <a:pos x="178" y="180"/>
                </a:cxn>
                <a:cxn ang="0">
                  <a:pos x="188" y="202"/>
                </a:cxn>
                <a:cxn ang="0">
                  <a:pos x="220" y="228"/>
                </a:cxn>
                <a:cxn ang="0">
                  <a:pos x="264" y="254"/>
                </a:cxn>
                <a:cxn ang="0">
                  <a:pos x="316" y="282"/>
                </a:cxn>
                <a:cxn ang="0">
                  <a:pos x="370" y="314"/>
                </a:cxn>
                <a:cxn ang="0">
                  <a:pos x="424" y="354"/>
                </a:cxn>
                <a:cxn ang="0">
                  <a:pos x="446" y="380"/>
                </a:cxn>
                <a:cxn ang="0">
                  <a:pos x="464" y="410"/>
                </a:cxn>
                <a:cxn ang="0">
                  <a:pos x="476" y="444"/>
                </a:cxn>
                <a:cxn ang="0">
                  <a:pos x="480" y="482"/>
                </a:cxn>
                <a:cxn ang="0">
                  <a:pos x="480" y="504"/>
                </a:cxn>
                <a:cxn ang="0">
                  <a:pos x="470" y="546"/>
                </a:cxn>
                <a:cxn ang="0">
                  <a:pos x="450" y="582"/>
                </a:cxn>
                <a:cxn ang="0">
                  <a:pos x="422" y="612"/>
                </a:cxn>
                <a:cxn ang="0">
                  <a:pos x="386" y="636"/>
                </a:cxn>
                <a:cxn ang="0">
                  <a:pos x="342" y="656"/>
                </a:cxn>
                <a:cxn ang="0">
                  <a:pos x="292" y="668"/>
                </a:cxn>
                <a:cxn ang="0">
                  <a:pos x="234" y="674"/>
                </a:cxn>
                <a:cxn ang="0">
                  <a:pos x="204" y="676"/>
                </a:cxn>
                <a:cxn ang="0">
                  <a:pos x="150" y="674"/>
                </a:cxn>
                <a:cxn ang="0">
                  <a:pos x="58" y="658"/>
                </a:cxn>
                <a:cxn ang="0">
                  <a:pos x="12" y="510"/>
                </a:cxn>
                <a:cxn ang="0">
                  <a:pos x="54" y="522"/>
                </a:cxn>
                <a:cxn ang="0">
                  <a:pos x="130" y="542"/>
                </a:cxn>
                <a:cxn ang="0">
                  <a:pos x="184" y="550"/>
                </a:cxn>
                <a:cxn ang="0">
                  <a:pos x="210" y="552"/>
                </a:cxn>
                <a:cxn ang="0">
                  <a:pos x="244" y="548"/>
                </a:cxn>
                <a:cxn ang="0">
                  <a:pos x="274" y="536"/>
                </a:cxn>
                <a:cxn ang="0">
                  <a:pos x="296" y="516"/>
                </a:cxn>
                <a:cxn ang="0">
                  <a:pos x="304" y="488"/>
                </a:cxn>
                <a:cxn ang="0">
                  <a:pos x="304" y="480"/>
                </a:cxn>
                <a:cxn ang="0">
                  <a:pos x="294" y="460"/>
                </a:cxn>
                <a:cxn ang="0">
                  <a:pos x="266" y="436"/>
                </a:cxn>
                <a:cxn ang="0">
                  <a:pos x="222" y="410"/>
                </a:cxn>
                <a:cxn ang="0">
                  <a:pos x="166" y="380"/>
                </a:cxn>
                <a:cxn ang="0">
                  <a:pos x="110" y="346"/>
                </a:cxn>
                <a:cxn ang="0">
                  <a:pos x="56" y="298"/>
                </a:cxn>
                <a:cxn ang="0">
                  <a:pos x="34" y="272"/>
                </a:cxn>
                <a:cxn ang="0">
                  <a:pos x="16" y="240"/>
                </a:cxn>
                <a:cxn ang="0">
                  <a:pos x="4" y="208"/>
                </a:cxn>
                <a:cxn ang="0">
                  <a:pos x="0" y="174"/>
                </a:cxn>
                <a:cxn ang="0">
                  <a:pos x="2" y="154"/>
                </a:cxn>
                <a:cxn ang="0">
                  <a:pos x="12" y="116"/>
                </a:cxn>
                <a:cxn ang="0">
                  <a:pos x="32" y="84"/>
                </a:cxn>
                <a:cxn ang="0">
                  <a:pos x="60" y="56"/>
                </a:cxn>
                <a:cxn ang="0">
                  <a:pos x="94" y="34"/>
                </a:cxn>
                <a:cxn ang="0">
                  <a:pos x="136" y="18"/>
                </a:cxn>
                <a:cxn ang="0">
                  <a:pos x="184" y="6"/>
                </a:cxn>
                <a:cxn ang="0">
                  <a:pos x="236" y="0"/>
                </a:cxn>
                <a:cxn ang="0">
                  <a:pos x="264" y="0"/>
                </a:cxn>
                <a:cxn ang="0">
                  <a:pos x="344" y="4"/>
                </a:cxn>
                <a:cxn ang="0">
                  <a:pos x="396" y="136"/>
                </a:cxn>
              </a:cxnLst>
              <a:rect l="0" t="0" r="r" b="b"/>
              <a:pathLst>
                <a:path w="480" h="676">
                  <a:moveTo>
                    <a:pt x="396" y="136"/>
                  </a:moveTo>
                  <a:lnTo>
                    <a:pt x="396" y="136"/>
                  </a:lnTo>
                  <a:lnTo>
                    <a:pt x="346" y="128"/>
                  </a:lnTo>
                  <a:lnTo>
                    <a:pt x="322" y="124"/>
                  </a:lnTo>
                  <a:lnTo>
                    <a:pt x="294" y="124"/>
                  </a:lnTo>
                  <a:lnTo>
                    <a:pt x="294" y="124"/>
                  </a:lnTo>
                  <a:lnTo>
                    <a:pt x="270" y="124"/>
                  </a:lnTo>
                  <a:lnTo>
                    <a:pt x="248" y="126"/>
                  </a:lnTo>
                  <a:lnTo>
                    <a:pt x="228" y="130"/>
                  </a:lnTo>
                  <a:lnTo>
                    <a:pt x="210" y="136"/>
                  </a:lnTo>
                  <a:lnTo>
                    <a:pt x="196" y="144"/>
                  </a:lnTo>
                  <a:lnTo>
                    <a:pt x="186" y="152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80"/>
                  </a:lnTo>
                  <a:lnTo>
                    <a:pt x="180" y="188"/>
                  </a:lnTo>
                  <a:lnTo>
                    <a:pt x="188" y="202"/>
                  </a:lnTo>
                  <a:lnTo>
                    <a:pt x="202" y="214"/>
                  </a:lnTo>
                  <a:lnTo>
                    <a:pt x="220" y="228"/>
                  </a:lnTo>
                  <a:lnTo>
                    <a:pt x="240" y="242"/>
                  </a:lnTo>
                  <a:lnTo>
                    <a:pt x="264" y="254"/>
                  </a:lnTo>
                  <a:lnTo>
                    <a:pt x="316" y="282"/>
                  </a:lnTo>
                  <a:lnTo>
                    <a:pt x="316" y="282"/>
                  </a:lnTo>
                  <a:lnTo>
                    <a:pt x="342" y="298"/>
                  </a:lnTo>
                  <a:lnTo>
                    <a:pt x="370" y="314"/>
                  </a:lnTo>
                  <a:lnTo>
                    <a:pt x="398" y="332"/>
                  </a:lnTo>
                  <a:lnTo>
                    <a:pt x="424" y="354"/>
                  </a:lnTo>
                  <a:lnTo>
                    <a:pt x="436" y="366"/>
                  </a:lnTo>
                  <a:lnTo>
                    <a:pt x="446" y="380"/>
                  </a:lnTo>
                  <a:lnTo>
                    <a:pt x="456" y="394"/>
                  </a:lnTo>
                  <a:lnTo>
                    <a:pt x="464" y="410"/>
                  </a:lnTo>
                  <a:lnTo>
                    <a:pt x="472" y="426"/>
                  </a:lnTo>
                  <a:lnTo>
                    <a:pt x="476" y="444"/>
                  </a:lnTo>
                  <a:lnTo>
                    <a:pt x="480" y="462"/>
                  </a:lnTo>
                  <a:lnTo>
                    <a:pt x="480" y="482"/>
                  </a:lnTo>
                  <a:lnTo>
                    <a:pt x="480" y="482"/>
                  </a:lnTo>
                  <a:lnTo>
                    <a:pt x="480" y="504"/>
                  </a:lnTo>
                  <a:lnTo>
                    <a:pt x="476" y="526"/>
                  </a:lnTo>
                  <a:lnTo>
                    <a:pt x="470" y="546"/>
                  </a:lnTo>
                  <a:lnTo>
                    <a:pt x="460" y="564"/>
                  </a:lnTo>
                  <a:lnTo>
                    <a:pt x="450" y="582"/>
                  </a:lnTo>
                  <a:lnTo>
                    <a:pt x="436" y="598"/>
                  </a:lnTo>
                  <a:lnTo>
                    <a:pt x="422" y="612"/>
                  </a:lnTo>
                  <a:lnTo>
                    <a:pt x="404" y="626"/>
                  </a:lnTo>
                  <a:lnTo>
                    <a:pt x="386" y="636"/>
                  </a:lnTo>
                  <a:lnTo>
                    <a:pt x="364" y="648"/>
                  </a:lnTo>
                  <a:lnTo>
                    <a:pt x="342" y="656"/>
                  </a:lnTo>
                  <a:lnTo>
                    <a:pt x="318" y="662"/>
                  </a:lnTo>
                  <a:lnTo>
                    <a:pt x="292" y="668"/>
                  </a:lnTo>
                  <a:lnTo>
                    <a:pt x="264" y="672"/>
                  </a:lnTo>
                  <a:lnTo>
                    <a:pt x="234" y="674"/>
                  </a:lnTo>
                  <a:lnTo>
                    <a:pt x="204" y="676"/>
                  </a:lnTo>
                  <a:lnTo>
                    <a:pt x="204" y="676"/>
                  </a:lnTo>
                  <a:lnTo>
                    <a:pt x="176" y="674"/>
                  </a:lnTo>
                  <a:lnTo>
                    <a:pt x="150" y="674"/>
                  </a:lnTo>
                  <a:lnTo>
                    <a:pt x="104" y="666"/>
                  </a:lnTo>
                  <a:lnTo>
                    <a:pt x="58" y="658"/>
                  </a:lnTo>
                  <a:lnTo>
                    <a:pt x="12" y="646"/>
                  </a:lnTo>
                  <a:lnTo>
                    <a:pt x="12" y="510"/>
                  </a:lnTo>
                  <a:lnTo>
                    <a:pt x="12" y="510"/>
                  </a:lnTo>
                  <a:lnTo>
                    <a:pt x="54" y="522"/>
                  </a:lnTo>
                  <a:lnTo>
                    <a:pt x="102" y="536"/>
                  </a:lnTo>
                  <a:lnTo>
                    <a:pt x="130" y="542"/>
                  </a:lnTo>
                  <a:lnTo>
                    <a:pt x="156" y="546"/>
                  </a:lnTo>
                  <a:lnTo>
                    <a:pt x="184" y="550"/>
                  </a:lnTo>
                  <a:lnTo>
                    <a:pt x="210" y="552"/>
                  </a:lnTo>
                  <a:lnTo>
                    <a:pt x="210" y="552"/>
                  </a:lnTo>
                  <a:lnTo>
                    <a:pt x="228" y="550"/>
                  </a:lnTo>
                  <a:lnTo>
                    <a:pt x="244" y="548"/>
                  </a:lnTo>
                  <a:lnTo>
                    <a:pt x="260" y="542"/>
                  </a:lnTo>
                  <a:lnTo>
                    <a:pt x="274" y="536"/>
                  </a:lnTo>
                  <a:lnTo>
                    <a:pt x="286" y="526"/>
                  </a:lnTo>
                  <a:lnTo>
                    <a:pt x="296" y="516"/>
                  </a:lnTo>
                  <a:lnTo>
                    <a:pt x="302" y="502"/>
                  </a:lnTo>
                  <a:lnTo>
                    <a:pt x="304" y="488"/>
                  </a:lnTo>
                  <a:lnTo>
                    <a:pt x="304" y="488"/>
                  </a:lnTo>
                  <a:lnTo>
                    <a:pt x="304" y="480"/>
                  </a:lnTo>
                  <a:lnTo>
                    <a:pt x="302" y="474"/>
                  </a:lnTo>
                  <a:lnTo>
                    <a:pt x="294" y="460"/>
                  </a:lnTo>
                  <a:lnTo>
                    <a:pt x="282" y="448"/>
                  </a:lnTo>
                  <a:lnTo>
                    <a:pt x="266" y="436"/>
                  </a:lnTo>
                  <a:lnTo>
                    <a:pt x="246" y="424"/>
                  </a:lnTo>
                  <a:lnTo>
                    <a:pt x="222" y="410"/>
                  </a:lnTo>
                  <a:lnTo>
                    <a:pt x="166" y="380"/>
                  </a:lnTo>
                  <a:lnTo>
                    <a:pt x="166" y="380"/>
                  </a:lnTo>
                  <a:lnTo>
                    <a:pt x="138" y="364"/>
                  </a:lnTo>
                  <a:lnTo>
                    <a:pt x="110" y="346"/>
                  </a:lnTo>
                  <a:lnTo>
                    <a:pt x="82" y="324"/>
                  </a:lnTo>
                  <a:lnTo>
                    <a:pt x="56" y="298"/>
                  </a:lnTo>
                  <a:lnTo>
                    <a:pt x="44" y="286"/>
                  </a:lnTo>
                  <a:lnTo>
                    <a:pt x="34" y="272"/>
                  </a:lnTo>
                  <a:lnTo>
                    <a:pt x="24" y="256"/>
                  </a:lnTo>
                  <a:lnTo>
                    <a:pt x="16" y="240"/>
                  </a:lnTo>
                  <a:lnTo>
                    <a:pt x="10" y="224"/>
                  </a:lnTo>
                  <a:lnTo>
                    <a:pt x="4" y="208"/>
                  </a:lnTo>
                  <a:lnTo>
                    <a:pt x="2" y="19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6" y="134"/>
                  </a:lnTo>
                  <a:lnTo>
                    <a:pt x="12" y="116"/>
                  </a:lnTo>
                  <a:lnTo>
                    <a:pt x="20" y="100"/>
                  </a:lnTo>
                  <a:lnTo>
                    <a:pt x="32" y="84"/>
                  </a:lnTo>
                  <a:lnTo>
                    <a:pt x="44" y="70"/>
                  </a:lnTo>
                  <a:lnTo>
                    <a:pt x="60" y="56"/>
                  </a:lnTo>
                  <a:lnTo>
                    <a:pt x="76" y="44"/>
                  </a:lnTo>
                  <a:lnTo>
                    <a:pt x="94" y="34"/>
                  </a:lnTo>
                  <a:lnTo>
                    <a:pt x="114" y="24"/>
                  </a:lnTo>
                  <a:lnTo>
                    <a:pt x="136" y="18"/>
                  </a:lnTo>
                  <a:lnTo>
                    <a:pt x="160" y="10"/>
                  </a:lnTo>
                  <a:lnTo>
                    <a:pt x="184" y="6"/>
                  </a:lnTo>
                  <a:lnTo>
                    <a:pt x="210" y="2"/>
                  </a:lnTo>
                  <a:lnTo>
                    <a:pt x="236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44" y="4"/>
                  </a:lnTo>
                  <a:lnTo>
                    <a:pt x="422" y="12"/>
                  </a:lnTo>
                  <a:lnTo>
                    <a:pt x="396" y="1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</p:grpSp>
      <p:cxnSp>
        <p:nvCxnSpPr>
          <p:cNvPr id="31" name="Straight Connector 10"/>
          <p:cNvCxnSpPr/>
          <p:nvPr/>
        </p:nvCxnSpPr>
        <p:spPr bwMode="auto">
          <a:xfrm>
            <a:off x="227135" y="4524375"/>
            <a:ext cx="8689731" cy="1191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13"/>
          <p:cNvCxnSpPr>
            <a:cxnSpLocks noChangeShapeType="1"/>
          </p:cNvCxnSpPr>
          <p:nvPr/>
        </p:nvCxnSpPr>
        <p:spPr bwMode="auto">
          <a:xfrm>
            <a:off x="0" y="611981"/>
            <a:ext cx="9144000" cy="1191"/>
          </a:xfrm>
          <a:prstGeom prst="lin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Straight Connector 12"/>
          <p:cNvCxnSpPr/>
          <p:nvPr userDrawn="1"/>
        </p:nvCxnSpPr>
        <p:spPr bwMode="auto">
          <a:xfrm>
            <a:off x="227135" y="4524375"/>
            <a:ext cx="8689731" cy="1191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15"/>
          <p:cNvCxnSpPr>
            <a:cxnSpLocks noChangeShapeType="1"/>
          </p:cNvCxnSpPr>
          <p:nvPr userDrawn="1"/>
        </p:nvCxnSpPr>
        <p:spPr bwMode="auto">
          <a:xfrm>
            <a:off x="0" y="611981"/>
            <a:ext cx="9144000" cy="1191"/>
          </a:xfrm>
          <a:prstGeom prst="lin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5" name="Picture 144" descr="ipsos_mrbi_logo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669" y="4791075"/>
            <a:ext cx="1150327" cy="22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0"/>
          <p:cNvSpPr>
            <a:spLocks noChangeArrowheads="1"/>
          </p:cNvSpPr>
          <p:nvPr userDrawn="1"/>
        </p:nvSpPr>
        <p:spPr bwMode="auto">
          <a:xfrm>
            <a:off x="8226670" y="0"/>
            <a:ext cx="917331" cy="44648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925" tIns="38963" rIns="77925" bIns="38963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IE" sz="1000">
              <a:solidFill>
                <a:srgbClr val="292926"/>
              </a:solidFill>
              <a:cs typeface="Arial" charset="0"/>
            </a:endParaRPr>
          </a:p>
        </p:txBody>
      </p:sp>
      <p:pic>
        <p:nvPicPr>
          <p:cNvPr id="37" name="Picture 31" descr="side_panel_Camelot-Group-logo_200x149_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7604" y="32148"/>
            <a:ext cx="631580" cy="38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27136" y="4524375"/>
            <a:ext cx="5723792" cy="26193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700">
                <a:solidFill>
                  <a:srgbClr val="42424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172200" y="4529379"/>
            <a:ext cx="2744666" cy="259597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700">
                <a:solidFill>
                  <a:srgbClr val="42424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12"/>
          <p:cNvSpPr>
            <a:spLocks noGrp="1"/>
          </p:cNvSpPr>
          <p:nvPr>
            <p:ph sz="quarter" idx="10"/>
          </p:nvPr>
        </p:nvSpPr>
        <p:spPr>
          <a:xfrm>
            <a:off x="227136" y="851297"/>
            <a:ext cx="5723792" cy="3556397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424242"/>
                </a:solidFill>
              </a:defRPr>
            </a:lvl1pPr>
            <a:lvl2pPr>
              <a:buClr>
                <a:schemeClr val="tx1"/>
              </a:buClr>
              <a:defRPr baseline="0">
                <a:solidFill>
                  <a:srgbClr val="424242"/>
                </a:solidFill>
              </a:defRPr>
            </a:lvl2pPr>
            <a:lvl3pPr>
              <a:buClr>
                <a:schemeClr val="tx1"/>
              </a:buClr>
              <a:defRPr baseline="0">
                <a:solidFill>
                  <a:srgbClr val="42424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6172200" y="851297"/>
            <a:ext cx="2744666" cy="3556397"/>
          </a:xfrm>
        </p:spPr>
        <p:txBody>
          <a:bodyPr/>
          <a:lstStyle>
            <a:lvl1pPr>
              <a:buClr>
                <a:schemeClr val="tx1"/>
              </a:buClr>
              <a:defRPr baseline="0">
                <a:solidFill>
                  <a:srgbClr val="424242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424242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42424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104782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, Questi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1"/>
          <p:cNvSpPr>
            <a:spLocks noChangeArrowheads="1"/>
          </p:cNvSpPr>
          <p:nvPr/>
        </p:nvSpPr>
        <p:spPr bwMode="auto">
          <a:xfrm flipV="1">
            <a:off x="0" y="614362"/>
            <a:ext cx="9144000" cy="452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6698" tIns="39883" rIns="76698" bIns="39883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>
              <a:solidFill>
                <a:srgbClr val="292926"/>
              </a:solidFill>
              <a:cs typeface="Arial" charset="0"/>
            </a:endParaRPr>
          </a:p>
        </p:txBody>
      </p:sp>
      <p:sp>
        <p:nvSpPr>
          <p:cNvPr id="9" name="TextBox 16"/>
          <p:cNvSpPr txBox="1"/>
          <p:nvPr/>
        </p:nvSpPr>
        <p:spPr>
          <a:xfrm>
            <a:off x="8229600" y="451248"/>
            <a:ext cx="914400" cy="163115"/>
          </a:xfrm>
          <a:prstGeom prst="rect">
            <a:avLst/>
          </a:prstGeom>
          <a:solidFill>
            <a:schemeClr val="tx2"/>
          </a:solidFill>
        </p:spPr>
        <p:txBody>
          <a:bodyPr lIns="77925" tIns="0" rIns="77925" bIns="0" anchor="ctr"/>
          <a:lstStyle/>
          <a:p>
            <a:pPr algn="ctr"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fld id="{72BF2FB1-9D4E-41E1-844E-6B7AAFF42923}" type="slidenum">
              <a:rPr lang="en-GB" sz="900" b="1">
                <a:solidFill>
                  <a:srgbClr val="FFFFFF"/>
                </a:solidFill>
                <a:cs typeface="Arial" charset="0"/>
              </a:rPr>
              <a:pPr algn="ctr" defTabSz="914400"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t>‹#›</a:t>
            </a:fld>
            <a:endParaRPr lang="en-GB" sz="900" b="1" dirty="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0" name="Straight Connector 21"/>
          <p:cNvCxnSpPr/>
          <p:nvPr/>
        </p:nvCxnSpPr>
        <p:spPr bwMode="auto">
          <a:xfrm>
            <a:off x="227135" y="4777979"/>
            <a:ext cx="8689731" cy="1190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9"/>
          <p:cNvSpPr txBox="1"/>
          <p:nvPr/>
        </p:nvSpPr>
        <p:spPr>
          <a:xfrm>
            <a:off x="216877" y="5036344"/>
            <a:ext cx="562708" cy="107156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FFFFFF">
                    <a:lumMod val="75000"/>
                  </a:srgbClr>
                </a:solidFill>
                <a:cs typeface="Arial" charset="0"/>
              </a:rPr>
              <a:t>© Ipsos MORI</a:t>
            </a:r>
          </a:p>
        </p:txBody>
      </p:sp>
      <p:grpSp>
        <p:nvGrpSpPr>
          <p:cNvPr id="12" name="Group 28"/>
          <p:cNvGrpSpPr>
            <a:grpSpLocks noChangeAspect="1"/>
          </p:cNvGrpSpPr>
          <p:nvPr/>
        </p:nvGrpSpPr>
        <p:grpSpPr bwMode="auto">
          <a:xfrm>
            <a:off x="8692662" y="4841081"/>
            <a:ext cx="225669" cy="167879"/>
            <a:chOff x="1020" y="346"/>
            <a:chExt cx="4114" cy="3756"/>
          </a:xfrm>
        </p:grpSpPr>
        <p:sp>
          <p:nvSpPr>
            <p:cNvPr id="13" name="Freeform 29"/>
            <p:cNvSpPr>
              <a:spLocks/>
            </p:cNvSpPr>
            <p:nvPr userDrawn="1"/>
          </p:nvSpPr>
          <p:spPr bwMode="auto">
            <a:xfrm>
              <a:off x="1020" y="346"/>
              <a:ext cx="4114" cy="3756"/>
            </a:xfrm>
            <a:custGeom>
              <a:avLst/>
              <a:gdLst/>
              <a:ahLst/>
              <a:cxnLst>
                <a:cxn ang="0">
                  <a:pos x="0" y="3756"/>
                </a:cxn>
                <a:cxn ang="0">
                  <a:pos x="0" y="0"/>
                </a:cxn>
                <a:cxn ang="0">
                  <a:pos x="4022" y="0"/>
                </a:cxn>
                <a:cxn ang="0">
                  <a:pos x="4022" y="0"/>
                </a:cxn>
                <a:cxn ang="0">
                  <a:pos x="4040" y="118"/>
                </a:cxn>
                <a:cxn ang="0">
                  <a:pos x="4054" y="234"/>
                </a:cxn>
                <a:cxn ang="0">
                  <a:pos x="4068" y="350"/>
                </a:cxn>
                <a:cxn ang="0">
                  <a:pos x="4078" y="468"/>
                </a:cxn>
                <a:cxn ang="0">
                  <a:pos x="4088" y="584"/>
                </a:cxn>
                <a:cxn ang="0">
                  <a:pos x="4096" y="700"/>
                </a:cxn>
                <a:cxn ang="0">
                  <a:pos x="4104" y="814"/>
                </a:cxn>
                <a:cxn ang="0">
                  <a:pos x="4108" y="930"/>
                </a:cxn>
                <a:cxn ang="0">
                  <a:pos x="4112" y="1046"/>
                </a:cxn>
                <a:cxn ang="0">
                  <a:pos x="4114" y="1162"/>
                </a:cxn>
                <a:cxn ang="0">
                  <a:pos x="4112" y="1276"/>
                </a:cxn>
                <a:cxn ang="0">
                  <a:pos x="4110" y="1392"/>
                </a:cxn>
                <a:cxn ang="0">
                  <a:pos x="4106" y="1508"/>
                </a:cxn>
                <a:cxn ang="0">
                  <a:pos x="4100" y="1622"/>
                </a:cxn>
                <a:cxn ang="0">
                  <a:pos x="4092" y="1738"/>
                </a:cxn>
                <a:cxn ang="0">
                  <a:pos x="4082" y="1854"/>
                </a:cxn>
                <a:cxn ang="0">
                  <a:pos x="4070" y="1970"/>
                </a:cxn>
                <a:cxn ang="0">
                  <a:pos x="4056" y="2086"/>
                </a:cxn>
                <a:cxn ang="0">
                  <a:pos x="4040" y="2202"/>
                </a:cxn>
                <a:cxn ang="0">
                  <a:pos x="4020" y="2320"/>
                </a:cxn>
                <a:cxn ang="0">
                  <a:pos x="4000" y="2436"/>
                </a:cxn>
                <a:cxn ang="0">
                  <a:pos x="3978" y="2554"/>
                </a:cxn>
                <a:cxn ang="0">
                  <a:pos x="3952" y="2672"/>
                </a:cxn>
                <a:cxn ang="0">
                  <a:pos x="3926" y="2790"/>
                </a:cxn>
                <a:cxn ang="0">
                  <a:pos x="3896" y="2908"/>
                </a:cxn>
                <a:cxn ang="0">
                  <a:pos x="3864" y="3028"/>
                </a:cxn>
                <a:cxn ang="0">
                  <a:pos x="3830" y="3148"/>
                </a:cxn>
                <a:cxn ang="0">
                  <a:pos x="3792" y="3268"/>
                </a:cxn>
                <a:cxn ang="0">
                  <a:pos x="3754" y="3388"/>
                </a:cxn>
                <a:cxn ang="0">
                  <a:pos x="3712" y="3510"/>
                </a:cxn>
                <a:cxn ang="0">
                  <a:pos x="3668" y="3632"/>
                </a:cxn>
                <a:cxn ang="0">
                  <a:pos x="3620" y="3756"/>
                </a:cxn>
                <a:cxn ang="0">
                  <a:pos x="0" y="3756"/>
                </a:cxn>
              </a:cxnLst>
              <a:rect l="0" t="0" r="r" b="b"/>
              <a:pathLst>
                <a:path w="4114" h="3756">
                  <a:moveTo>
                    <a:pt x="0" y="3756"/>
                  </a:moveTo>
                  <a:lnTo>
                    <a:pt x="0" y="0"/>
                  </a:lnTo>
                  <a:lnTo>
                    <a:pt x="4022" y="0"/>
                  </a:lnTo>
                  <a:lnTo>
                    <a:pt x="4022" y="0"/>
                  </a:lnTo>
                  <a:lnTo>
                    <a:pt x="4040" y="118"/>
                  </a:lnTo>
                  <a:lnTo>
                    <a:pt x="4054" y="234"/>
                  </a:lnTo>
                  <a:lnTo>
                    <a:pt x="4068" y="350"/>
                  </a:lnTo>
                  <a:lnTo>
                    <a:pt x="4078" y="468"/>
                  </a:lnTo>
                  <a:lnTo>
                    <a:pt x="4088" y="584"/>
                  </a:lnTo>
                  <a:lnTo>
                    <a:pt x="4096" y="700"/>
                  </a:lnTo>
                  <a:lnTo>
                    <a:pt x="4104" y="814"/>
                  </a:lnTo>
                  <a:lnTo>
                    <a:pt x="4108" y="930"/>
                  </a:lnTo>
                  <a:lnTo>
                    <a:pt x="4112" y="1046"/>
                  </a:lnTo>
                  <a:lnTo>
                    <a:pt x="4114" y="1162"/>
                  </a:lnTo>
                  <a:lnTo>
                    <a:pt x="4112" y="1276"/>
                  </a:lnTo>
                  <a:lnTo>
                    <a:pt x="4110" y="1392"/>
                  </a:lnTo>
                  <a:lnTo>
                    <a:pt x="4106" y="1508"/>
                  </a:lnTo>
                  <a:lnTo>
                    <a:pt x="4100" y="1622"/>
                  </a:lnTo>
                  <a:lnTo>
                    <a:pt x="4092" y="1738"/>
                  </a:lnTo>
                  <a:lnTo>
                    <a:pt x="4082" y="1854"/>
                  </a:lnTo>
                  <a:lnTo>
                    <a:pt x="4070" y="1970"/>
                  </a:lnTo>
                  <a:lnTo>
                    <a:pt x="4056" y="2086"/>
                  </a:lnTo>
                  <a:lnTo>
                    <a:pt x="4040" y="2202"/>
                  </a:lnTo>
                  <a:lnTo>
                    <a:pt x="4020" y="2320"/>
                  </a:lnTo>
                  <a:lnTo>
                    <a:pt x="4000" y="2436"/>
                  </a:lnTo>
                  <a:lnTo>
                    <a:pt x="3978" y="2554"/>
                  </a:lnTo>
                  <a:lnTo>
                    <a:pt x="3952" y="2672"/>
                  </a:lnTo>
                  <a:lnTo>
                    <a:pt x="3926" y="2790"/>
                  </a:lnTo>
                  <a:lnTo>
                    <a:pt x="3896" y="2908"/>
                  </a:lnTo>
                  <a:lnTo>
                    <a:pt x="3864" y="3028"/>
                  </a:lnTo>
                  <a:lnTo>
                    <a:pt x="3830" y="3148"/>
                  </a:lnTo>
                  <a:lnTo>
                    <a:pt x="3792" y="3268"/>
                  </a:lnTo>
                  <a:lnTo>
                    <a:pt x="3754" y="3388"/>
                  </a:lnTo>
                  <a:lnTo>
                    <a:pt x="3712" y="3510"/>
                  </a:lnTo>
                  <a:lnTo>
                    <a:pt x="3668" y="3632"/>
                  </a:lnTo>
                  <a:lnTo>
                    <a:pt x="3620" y="3756"/>
                  </a:lnTo>
                  <a:lnTo>
                    <a:pt x="0" y="3756"/>
                  </a:lnTo>
                  <a:close/>
                </a:path>
              </a:pathLst>
            </a:custGeom>
            <a:solidFill>
              <a:srgbClr val="009D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4" name="Freeform 30"/>
            <p:cNvSpPr>
              <a:spLocks/>
            </p:cNvSpPr>
            <p:nvPr userDrawn="1"/>
          </p:nvSpPr>
          <p:spPr bwMode="auto">
            <a:xfrm>
              <a:off x="2623" y="1731"/>
              <a:ext cx="107" cy="53"/>
            </a:xfrm>
            <a:custGeom>
              <a:avLst/>
              <a:gdLst/>
              <a:ahLst/>
              <a:cxnLst>
                <a:cxn ang="0">
                  <a:pos x="18" y="44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14" y="60"/>
                </a:cxn>
                <a:cxn ang="0">
                  <a:pos x="28" y="62"/>
                </a:cxn>
                <a:cxn ang="0">
                  <a:pos x="42" y="58"/>
                </a:cxn>
                <a:cxn ang="0">
                  <a:pos x="54" y="54"/>
                </a:cxn>
                <a:cxn ang="0">
                  <a:pos x="66" y="48"/>
                </a:cxn>
                <a:cxn ang="0">
                  <a:pos x="76" y="40"/>
                </a:cxn>
                <a:cxn ang="0">
                  <a:pos x="82" y="32"/>
                </a:cxn>
                <a:cxn ang="0">
                  <a:pos x="88" y="24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66" y="6"/>
                </a:cxn>
                <a:cxn ang="0">
                  <a:pos x="46" y="16"/>
                </a:cxn>
                <a:cxn ang="0">
                  <a:pos x="38" y="22"/>
                </a:cxn>
                <a:cxn ang="0">
                  <a:pos x="30" y="28"/>
                </a:cxn>
                <a:cxn ang="0">
                  <a:pos x="24" y="36"/>
                </a:cxn>
                <a:cxn ang="0">
                  <a:pos x="18" y="44"/>
                </a:cxn>
                <a:cxn ang="0">
                  <a:pos x="18" y="44"/>
                </a:cxn>
              </a:cxnLst>
              <a:rect l="0" t="0" r="r" b="b"/>
              <a:pathLst>
                <a:path w="88" h="62">
                  <a:moveTo>
                    <a:pt x="18" y="44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14" y="60"/>
                  </a:lnTo>
                  <a:lnTo>
                    <a:pt x="28" y="62"/>
                  </a:lnTo>
                  <a:lnTo>
                    <a:pt x="42" y="58"/>
                  </a:lnTo>
                  <a:lnTo>
                    <a:pt x="54" y="54"/>
                  </a:lnTo>
                  <a:lnTo>
                    <a:pt x="66" y="48"/>
                  </a:lnTo>
                  <a:lnTo>
                    <a:pt x="76" y="40"/>
                  </a:lnTo>
                  <a:lnTo>
                    <a:pt x="82" y="32"/>
                  </a:lnTo>
                  <a:lnTo>
                    <a:pt x="88" y="24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66" y="6"/>
                  </a:lnTo>
                  <a:lnTo>
                    <a:pt x="46" y="16"/>
                  </a:lnTo>
                  <a:lnTo>
                    <a:pt x="38" y="22"/>
                  </a:lnTo>
                  <a:lnTo>
                    <a:pt x="30" y="28"/>
                  </a:lnTo>
                  <a:lnTo>
                    <a:pt x="24" y="36"/>
                  </a:lnTo>
                  <a:lnTo>
                    <a:pt x="18" y="44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5" name="Freeform 31"/>
            <p:cNvSpPr>
              <a:spLocks/>
            </p:cNvSpPr>
            <p:nvPr userDrawn="1"/>
          </p:nvSpPr>
          <p:spPr bwMode="auto">
            <a:xfrm>
              <a:off x="2810" y="1891"/>
              <a:ext cx="80" cy="53"/>
            </a:xfrm>
            <a:custGeom>
              <a:avLst/>
              <a:gdLst/>
              <a:ahLst/>
              <a:cxnLst>
                <a:cxn ang="0">
                  <a:pos x="28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18"/>
                </a:cxn>
                <a:cxn ang="0">
                  <a:pos x="4" y="28"/>
                </a:cxn>
                <a:cxn ang="0">
                  <a:pos x="6" y="36"/>
                </a:cxn>
                <a:cxn ang="0">
                  <a:pos x="12" y="44"/>
                </a:cxn>
                <a:cxn ang="0">
                  <a:pos x="18" y="50"/>
                </a:cxn>
                <a:cxn ang="0">
                  <a:pos x="26" y="58"/>
                </a:cxn>
                <a:cxn ang="0">
                  <a:pos x="36" y="64"/>
                </a:cxn>
                <a:cxn ang="0">
                  <a:pos x="58" y="68"/>
                </a:cxn>
                <a:cxn ang="0">
                  <a:pos x="58" y="68"/>
                </a:cxn>
                <a:cxn ang="0">
                  <a:pos x="66" y="60"/>
                </a:cxn>
                <a:cxn ang="0">
                  <a:pos x="68" y="54"/>
                </a:cxn>
                <a:cxn ang="0">
                  <a:pos x="68" y="50"/>
                </a:cxn>
                <a:cxn ang="0">
                  <a:pos x="66" y="40"/>
                </a:cxn>
                <a:cxn ang="0">
                  <a:pos x="62" y="32"/>
                </a:cxn>
                <a:cxn ang="0">
                  <a:pos x="54" y="22"/>
                </a:cxn>
                <a:cxn ang="0">
                  <a:pos x="46" y="14"/>
                </a:cxn>
                <a:cxn ang="0">
                  <a:pos x="28" y="2"/>
                </a:cxn>
                <a:cxn ang="0">
                  <a:pos x="28" y="2"/>
                </a:cxn>
              </a:cxnLst>
              <a:rect l="0" t="0" r="r" b="b"/>
              <a:pathLst>
                <a:path w="68" h="68">
                  <a:moveTo>
                    <a:pt x="28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18"/>
                  </a:lnTo>
                  <a:lnTo>
                    <a:pt x="4" y="28"/>
                  </a:lnTo>
                  <a:lnTo>
                    <a:pt x="6" y="36"/>
                  </a:lnTo>
                  <a:lnTo>
                    <a:pt x="12" y="44"/>
                  </a:lnTo>
                  <a:lnTo>
                    <a:pt x="18" y="50"/>
                  </a:lnTo>
                  <a:lnTo>
                    <a:pt x="26" y="58"/>
                  </a:lnTo>
                  <a:lnTo>
                    <a:pt x="36" y="64"/>
                  </a:lnTo>
                  <a:lnTo>
                    <a:pt x="58" y="68"/>
                  </a:lnTo>
                  <a:lnTo>
                    <a:pt x="58" y="68"/>
                  </a:lnTo>
                  <a:lnTo>
                    <a:pt x="66" y="60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6" y="40"/>
                  </a:lnTo>
                  <a:lnTo>
                    <a:pt x="62" y="32"/>
                  </a:lnTo>
                  <a:lnTo>
                    <a:pt x="54" y="22"/>
                  </a:lnTo>
                  <a:lnTo>
                    <a:pt x="46" y="14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6" name="Freeform 32"/>
            <p:cNvSpPr>
              <a:spLocks/>
            </p:cNvSpPr>
            <p:nvPr userDrawn="1"/>
          </p:nvSpPr>
          <p:spPr bwMode="auto">
            <a:xfrm>
              <a:off x="2543" y="1225"/>
              <a:ext cx="80" cy="53"/>
            </a:xfrm>
            <a:custGeom>
              <a:avLst/>
              <a:gdLst/>
              <a:ahLst/>
              <a:cxnLst>
                <a:cxn ang="0">
                  <a:pos x="22" y="54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16" y="74"/>
                </a:cxn>
                <a:cxn ang="0">
                  <a:pos x="32" y="76"/>
                </a:cxn>
                <a:cxn ang="0">
                  <a:pos x="46" y="74"/>
                </a:cxn>
                <a:cxn ang="0">
                  <a:pos x="60" y="68"/>
                </a:cxn>
                <a:cxn ang="0">
                  <a:pos x="72" y="62"/>
                </a:cxn>
                <a:cxn ang="0">
                  <a:pos x="82" y="52"/>
                </a:cxn>
                <a:cxn ang="0">
                  <a:pos x="90" y="42"/>
                </a:cxn>
                <a:cxn ang="0">
                  <a:pos x="98" y="30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80" y="6"/>
                </a:cxn>
                <a:cxn ang="0">
                  <a:pos x="68" y="10"/>
                </a:cxn>
                <a:cxn ang="0">
                  <a:pos x="58" y="14"/>
                </a:cxn>
                <a:cxn ang="0">
                  <a:pos x="48" y="20"/>
                </a:cxn>
                <a:cxn ang="0">
                  <a:pos x="38" y="28"/>
                </a:cxn>
                <a:cxn ang="0">
                  <a:pos x="30" y="40"/>
                </a:cxn>
                <a:cxn ang="0">
                  <a:pos x="22" y="54"/>
                </a:cxn>
                <a:cxn ang="0">
                  <a:pos x="22" y="54"/>
                </a:cxn>
              </a:cxnLst>
              <a:rect l="0" t="0" r="r" b="b"/>
              <a:pathLst>
                <a:path w="106" h="76">
                  <a:moveTo>
                    <a:pt x="22" y="54"/>
                  </a:moveTo>
                  <a:lnTo>
                    <a:pt x="0" y="70"/>
                  </a:lnTo>
                  <a:lnTo>
                    <a:pt x="0" y="70"/>
                  </a:lnTo>
                  <a:lnTo>
                    <a:pt x="16" y="74"/>
                  </a:lnTo>
                  <a:lnTo>
                    <a:pt x="32" y="76"/>
                  </a:lnTo>
                  <a:lnTo>
                    <a:pt x="46" y="74"/>
                  </a:lnTo>
                  <a:lnTo>
                    <a:pt x="60" y="68"/>
                  </a:lnTo>
                  <a:lnTo>
                    <a:pt x="72" y="62"/>
                  </a:lnTo>
                  <a:lnTo>
                    <a:pt x="82" y="52"/>
                  </a:lnTo>
                  <a:lnTo>
                    <a:pt x="90" y="42"/>
                  </a:lnTo>
                  <a:lnTo>
                    <a:pt x="98" y="3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80" y="6"/>
                  </a:lnTo>
                  <a:lnTo>
                    <a:pt x="68" y="10"/>
                  </a:lnTo>
                  <a:lnTo>
                    <a:pt x="58" y="14"/>
                  </a:lnTo>
                  <a:lnTo>
                    <a:pt x="48" y="20"/>
                  </a:lnTo>
                  <a:lnTo>
                    <a:pt x="38" y="28"/>
                  </a:lnTo>
                  <a:lnTo>
                    <a:pt x="30" y="40"/>
                  </a:lnTo>
                  <a:lnTo>
                    <a:pt x="22" y="54"/>
                  </a:lnTo>
                  <a:lnTo>
                    <a:pt x="22" y="5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7" name="Freeform 33"/>
            <p:cNvSpPr>
              <a:spLocks/>
            </p:cNvSpPr>
            <p:nvPr userDrawn="1"/>
          </p:nvSpPr>
          <p:spPr bwMode="auto">
            <a:xfrm>
              <a:off x="2489" y="1385"/>
              <a:ext cx="80" cy="80"/>
            </a:xfrm>
            <a:custGeom>
              <a:avLst/>
              <a:gdLst/>
              <a:ahLst/>
              <a:cxnLst>
                <a:cxn ang="0">
                  <a:pos x="82" y="24"/>
                </a:cxn>
                <a:cxn ang="0">
                  <a:pos x="76" y="0"/>
                </a:cxn>
                <a:cxn ang="0">
                  <a:pos x="76" y="0"/>
                </a:cxn>
                <a:cxn ang="0">
                  <a:pos x="50" y="8"/>
                </a:cxn>
                <a:cxn ang="0">
                  <a:pos x="30" y="18"/>
                </a:cxn>
                <a:cxn ang="0">
                  <a:pos x="20" y="24"/>
                </a:cxn>
                <a:cxn ang="0">
                  <a:pos x="12" y="30"/>
                </a:cxn>
                <a:cxn ang="0">
                  <a:pos x="6" y="40"/>
                </a:cxn>
                <a:cxn ang="0">
                  <a:pos x="0" y="48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16" y="72"/>
                </a:cxn>
                <a:cxn ang="0">
                  <a:pos x="30" y="70"/>
                </a:cxn>
                <a:cxn ang="0">
                  <a:pos x="42" y="66"/>
                </a:cxn>
                <a:cxn ang="0">
                  <a:pos x="52" y="60"/>
                </a:cxn>
                <a:cxn ang="0">
                  <a:pos x="62" y="52"/>
                </a:cxn>
                <a:cxn ang="0">
                  <a:pos x="70" y="42"/>
                </a:cxn>
                <a:cxn ang="0">
                  <a:pos x="82" y="24"/>
                </a:cxn>
                <a:cxn ang="0">
                  <a:pos x="82" y="24"/>
                </a:cxn>
              </a:cxnLst>
              <a:rect l="0" t="0" r="r" b="b"/>
              <a:pathLst>
                <a:path w="82" h="72">
                  <a:moveTo>
                    <a:pt x="82" y="24"/>
                  </a:moveTo>
                  <a:lnTo>
                    <a:pt x="76" y="0"/>
                  </a:lnTo>
                  <a:lnTo>
                    <a:pt x="76" y="0"/>
                  </a:lnTo>
                  <a:lnTo>
                    <a:pt x="50" y="8"/>
                  </a:lnTo>
                  <a:lnTo>
                    <a:pt x="30" y="18"/>
                  </a:lnTo>
                  <a:lnTo>
                    <a:pt x="20" y="24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0" y="4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16" y="72"/>
                  </a:lnTo>
                  <a:lnTo>
                    <a:pt x="30" y="70"/>
                  </a:lnTo>
                  <a:lnTo>
                    <a:pt x="42" y="66"/>
                  </a:lnTo>
                  <a:lnTo>
                    <a:pt x="52" y="60"/>
                  </a:lnTo>
                  <a:lnTo>
                    <a:pt x="62" y="52"/>
                  </a:lnTo>
                  <a:lnTo>
                    <a:pt x="70" y="42"/>
                  </a:lnTo>
                  <a:lnTo>
                    <a:pt x="82" y="24"/>
                  </a:lnTo>
                  <a:lnTo>
                    <a:pt x="82" y="2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8" name="Freeform 34"/>
            <p:cNvSpPr>
              <a:spLocks/>
            </p:cNvSpPr>
            <p:nvPr userDrawn="1"/>
          </p:nvSpPr>
          <p:spPr bwMode="auto">
            <a:xfrm>
              <a:off x="2436" y="1598"/>
              <a:ext cx="107" cy="5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4" y="58"/>
                </a:cxn>
                <a:cxn ang="0">
                  <a:pos x="14" y="58"/>
                </a:cxn>
                <a:cxn ang="0">
                  <a:pos x="30" y="62"/>
                </a:cxn>
                <a:cxn ang="0">
                  <a:pos x="44" y="60"/>
                </a:cxn>
                <a:cxn ang="0">
                  <a:pos x="54" y="56"/>
                </a:cxn>
                <a:cxn ang="0">
                  <a:pos x="60" y="50"/>
                </a:cxn>
                <a:cxn ang="0">
                  <a:pos x="66" y="42"/>
                </a:cxn>
                <a:cxn ang="0">
                  <a:pos x="70" y="34"/>
                </a:cxn>
                <a:cxn ang="0">
                  <a:pos x="78" y="18"/>
                </a:cxn>
                <a:cxn ang="0">
                  <a:pos x="98" y="2"/>
                </a:cxn>
                <a:cxn ang="0">
                  <a:pos x="98" y="2"/>
                </a:cxn>
                <a:cxn ang="0">
                  <a:pos x="80" y="0"/>
                </a:cxn>
                <a:cxn ang="0">
                  <a:pos x="64" y="2"/>
                </a:cxn>
                <a:cxn ang="0">
                  <a:pos x="50" y="6"/>
                </a:cxn>
                <a:cxn ang="0">
                  <a:pos x="36" y="14"/>
                </a:cxn>
                <a:cxn ang="0">
                  <a:pos x="24" y="22"/>
                </a:cxn>
                <a:cxn ang="0">
                  <a:pos x="14" y="30"/>
                </a:cxn>
                <a:cxn ang="0">
                  <a:pos x="6" y="4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98" h="62">
                  <a:moveTo>
                    <a:pt x="0" y="50"/>
                  </a:moveTo>
                  <a:lnTo>
                    <a:pt x="14" y="58"/>
                  </a:lnTo>
                  <a:lnTo>
                    <a:pt x="14" y="58"/>
                  </a:lnTo>
                  <a:lnTo>
                    <a:pt x="30" y="62"/>
                  </a:lnTo>
                  <a:lnTo>
                    <a:pt x="44" y="60"/>
                  </a:lnTo>
                  <a:lnTo>
                    <a:pt x="54" y="56"/>
                  </a:lnTo>
                  <a:lnTo>
                    <a:pt x="60" y="50"/>
                  </a:lnTo>
                  <a:lnTo>
                    <a:pt x="66" y="42"/>
                  </a:lnTo>
                  <a:lnTo>
                    <a:pt x="70" y="34"/>
                  </a:lnTo>
                  <a:lnTo>
                    <a:pt x="78" y="18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80" y="0"/>
                  </a:lnTo>
                  <a:lnTo>
                    <a:pt x="64" y="2"/>
                  </a:lnTo>
                  <a:lnTo>
                    <a:pt x="50" y="6"/>
                  </a:lnTo>
                  <a:lnTo>
                    <a:pt x="36" y="14"/>
                  </a:lnTo>
                  <a:lnTo>
                    <a:pt x="24" y="22"/>
                  </a:lnTo>
                  <a:lnTo>
                    <a:pt x="14" y="30"/>
                  </a:lnTo>
                  <a:lnTo>
                    <a:pt x="6" y="4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9" name="Freeform 35"/>
            <p:cNvSpPr>
              <a:spLocks/>
            </p:cNvSpPr>
            <p:nvPr userDrawn="1"/>
          </p:nvSpPr>
          <p:spPr bwMode="auto">
            <a:xfrm>
              <a:off x="2730" y="932"/>
              <a:ext cx="80" cy="53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14"/>
                </a:cxn>
                <a:cxn ang="0">
                  <a:pos x="4" y="20"/>
                </a:cxn>
                <a:cxn ang="0">
                  <a:pos x="14" y="32"/>
                </a:cxn>
                <a:cxn ang="0">
                  <a:pos x="26" y="42"/>
                </a:cxn>
                <a:cxn ang="0">
                  <a:pos x="42" y="50"/>
                </a:cxn>
                <a:cxn ang="0">
                  <a:pos x="58" y="56"/>
                </a:cxn>
                <a:cxn ang="0">
                  <a:pos x="72" y="58"/>
                </a:cxn>
                <a:cxn ang="0">
                  <a:pos x="78" y="58"/>
                </a:cxn>
                <a:cxn ang="0">
                  <a:pos x="84" y="56"/>
                </a:cxn>
                <a:cxn ang="0">
                  <a:pos x="90" y="54"/>
                </a:cxn>
                <a:cxn ang="0">
                  <a:pos x="94" y="50"/>
                </a:cxn>
                <a:cxn ang="0">
                  <a:pos x="96" y="20"/>
                </a:cxn>
                <a:cxn ang="0">
                  <a:pos x="96" y="20"/>
                </a:cxn>
                <a:cxn ang="0">
                  <a:pos x="78" y="10"/>
                </a:cxn>
                <a:cxn ang="0">
                  <a:pos x="60" y="4"/>
                </a:cxn>
                <a:cxn ang="0">
                  <a:pos x="40" y="0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96" h="58">
                  <a:moveTo>
                    <a:pt x="18" y="0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2" y="14"/>
                  </a:lnTo>
                  <a:lnTo>
                    <a:pt x="4" y="20"/>
                  </a:lnTo>
                  <a:lnTo>
                    <a:pt x="14" y="32"/>
                  </a:lnTo>
                  <a:lnTo>
                    <a:pt x="26" y="42"/>
                  </a:lnTo>
                  <a:lnTo>
                    <a:pt x="42" y="50"/>
                  </a:lnTo>
                  <a:lnTo>
                    <a:pt x="58" y="56"/>
                  </a:lnTo>
                  <a:lnTo>
                    <a:pt x="72" y="58"/>
                  </a:lnTo>
                  <a:lnTo>
                    <a:pt x="78" y="58"/>
                  </a:lnTo>
                  <a:lnTo>
                    <a:pt x="84" y="56"/>
                  </a:lnTo>
                  <a:lnTo>
                    <a:pt x="90" y="54"/>
                  </a:lnTo>
                  <a:lnTo>
                    <a:pt x="94" y="50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78" y="10"/>
                  </a:lnTo>
                  <a:lnTo>
                    <a:pt x="60" y="4"/>
                  </a:lnTo>
                  <a:lnTo>
                    <a:pt x="40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0" name="Freeform 52"/>
            <p:cNvSpPr>
              <a:spLocks/>
            </p:cNvSpPr>
            <p:nvPr userDrawn="1"/>
          </p:nvSpPr>
          <p:spPr bwMode="auto">
            <a:xfrm>
              <a:off x="2943" y="852"/>
              <a:ext cx="80" cy="107"/>
            </a:xfrm>
            <a:custGeom>
              <a:avLst/>
              <a:gdLst/>
              <a:ahLst/>
              <a:cxnLst>
                <a:cxn ang="0">
                  <a:pos x="42" y="8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6" y="16"/>
                </a:cxn>
                <a:cxn ang="0">
                  <a:pos x="2" y="22"/>
                </a:cxn>
                <a:cxn ang="0">
                  <a:pos x="0" y="30"/>
                </a:cxn>
                <a:cxn ang="0">
                  <a:pos x="0" y="40"/>
                </a:cxn>
                <a:cxn ang="0">
                  <a:pos x="0" y="50"/>
                </a:cxn>
                <a:cxn ang="0">
                  <a:pos x="4" y="60"/>
                </a:cxn>
                <a:cxn ang="0">
                  <a:pos x="8" y="72"/>
                </a:cxn>
                <a:cxn ang="0">
                  <a:pos x="22" y="102"/>
                </a:cxn>
                <a:cxn ang="0">
                  <a:pos x="22" y="102"/>
                </a:cxn>
                <a:cxn ang="0">
                  <a:pos x="44" y="78"/>
                </a:cxn>
                <a:cxn ang="0">
                  <a:pos x="54" y="66"/>
                </a:cxn>
                <a:cxn ang="0">
                  <a:pos x="60" y="54"/>
                </a:cxn>
                <a:cxn ang="0">
                  <a:pos x="64" y="44"/>
                </a:cxn>
                <a:cxn ang="0">
                  <a:pos x="64" y="38"/>
                </a:cxn>
                <a:cxn ang="0">
                  <a:pos x="62" y="32"/>
                </a:cxn>
                <a:cxn ang="0">
                  <a:pos x="60" y="26"/>
                </a:cxn>
                <a:cxn ang="0">
                  <a:pos x="56" y="20"/>
                </a:cxn>
                <a:cxn ang="0">
                  <a:pos x="42" y="8"/>
                </a:cxn>
                <a:cxn ang="0">
                  <a:pos x="42" y="8"/>
                </a:cxn>
              </a:cxnLst>
              <a:rect l="0" t="0" r="r" b="b"/>
              <a:pathLst>
                <a:path w="64" h="102">
                  <a:moveTo>
                    <a:pt x="42" y="8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4" y="60"/>
                  </a:lnTo>
                  <a:lnTo>
                    <a:pt x="8" y="72"/>
                  </a:lnTo>
                  <a:lnTo>
                    <a:pt x="22" y="102"/>
                  </a:lnTo>
                  <a:lnTo>
                    <a:pt x="22" y="102"/>
                  </a:lnTo>
                  <a:lnTo>
                    <a:pt x="44" y="78"/>
                  </a:lnTo>
                  <a:lnTo>
                    <a:pt x="54" y="66"/>
                  </a:lnTo>
                  <a:lnTo>
                    <a:pt x="60" y="54"/>
                  </a:lnTo>
                  <a:lnTo>
                    <a:pt x="64" y="44"/>
                  </a:lnTo>
                  <a:lnTo>
                    <a:pt x="64" y="38"/>
                  </a:lnTo>
                  <a:lnTo>
                    <a:pt x="62" y="32"/>
                  </a:lnTo>
                  <a:lnTo>
                    <a:pt x="60" y="26"/>
                  </a:lnTo>
                  <a:lnTo>
                    <a:pt x="56" y="20"/>
                  </a:lnTo>
                  <a:lnTo>
                    <a:pt x="42" y="8"/>
                  </a:lnTo>
                  <a:lnTo>
                    <a:pt x="42" y="8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1" name="Freeform 53"/>
            <p:cNvSpPr>
              <a:spLocks noEditPoints="1"/>
            </p:cNvSpPr>
            <p:nvPr userDrawn="1"/>
          </p:nvSpPr>
          <p:spPr bwMode="auto">
            <a:xfrm>
              <a:off x="3184" y="666"/>
              <a:ext cx="748" cy="1971"/>
            </a:xfrm>
            <a:custGeom>
              <a:avLst/>
              <a:gdLst/>
              <a:ahLst/>
              <a:cxnLst>
                <a:cxn ang="0">
                  <a:pos x="636" y="774"/>
                </a:cxn>
                <a:cxn ang="0">
                  <a:pos x="688" y="690"/>
                </a:cxn>
                <a:cxn ang="0">
                  <a:pos x="686" y="488"/>
                </a:cxn>
                <a:cxn ang="0">
                  <a:pos x="694" y="430"/>
                </a:cxn>
                <a:cxn ang="0">
                  <a:pos x="694" y="376"/>
                </a:cxn>
                <a:cxn ang="0">
                  <a:pos x="676" y="320"/>
                </a:cxn>
                <a:cxn ang="0">
                  <a:pos x="646" y="280"/>
                </a:cxn>
                <a:cxn ang="0">
                  <a:pos x="648" y="238"/>
                </a:cxn>
                <a:cxn ang="0">
                  <a:pos x="610" y="226"/>
                </a:cxn>
                <a:cxn ang="0">
                  <a:pos x="580" y="190"/>
                </a:cxn>
                <a:cxn ang="0">
                  <a:pos x="568" y="180"/>
                </a:cxn>
                <a:cxn ang="0">
                  <a:pos x="526" y="182"/>
                </a:cxn>
                <a:cxn ang="0">
                  <a:pos x="518" y="138"/>
                </a:cxn>
                <a:cxn ang="0">
                  <a:pos x="472" y="156"/>
                </a:cxn>
                <a:cxn ang="0">
                  <a:pos x="474" y="116"/>
                </a:cxn>
                <a:cxn ang="0">
                  <a:pos x="432" y="120"/>
                </a:cxn>
                <a:cxn ang="0">
                  <a:pos x="388" y="132"/>
                </a:cxn>
                <a:cxn ang="0">
                  <a:pos x="388" y="80"/>
                </a:cxn>
                <a:cxn ang="0">
                  <a:pos x="376" y="68"/>
                </a:cxn>
                <a:cxn ang="0">
                  <a:pos x="346" y="44"/>
                </a:cxn>
                <a:cxn ang="0">
                  <a:pos x="314" y="88"/>
                </a:cxn>
                <a:cxn ang="0">
                  <a:pos x="306" y="64"/>
                </a:cxn>
                <a:cxn ang="0">
                  <a:pos x="330" y="46"/>
                </a:cxn>
                <a:cxn ang="0">
                  <a:pos x="256" y="122"/>
                </a:cxn>
                <a:cxn ang="0">
                  <a:pos x="236" y="92"/>
                </a:cxn>
                <a:cxn ang="0">
                  <a:pos x="290" y="18"/>
                </a:cxn>
                <a:cxn ang="0">
                  <a:pos x="218" y="62"/>
                </a:cxn>
                <a:cxn ang="0">
                  <a:pos x="214" y="90"/>
                </a:cxn>
                <a:cxn ang="0">
                  <a:pos x="208" y="60"/>
                </a:cxn>
                <a:cxn ang="0">
                  <a:pos x="212" y="8"/>
                </a:cxn>
                <a:cxn ang="0">
                  <a:pos x="184" y="40"/>
                </a:cxn>
                <a:cxn ang="0">
                  <a:pos x="162" y="0"/>
                </a:cxn>
                <a:cxn ang="0">
                  <a:pos x="156" y="94"/>
                </a:cxn>
                <a:cxn ang="0">
                  <a:pos x="138" y="12"/>
                </a:cxn>
                <a:cxn ang="0">
                  <a:pos x="84" y="74"/>
                </a:cxn>
                <a:cxn ang="0">
                  <a:pos x="62" y="98"/>
                </a:cxn>
                <a:cxn ang="0">
                  <a:pos x="54" y="20"/>
                </a:cxn>
                <a:cxn ang="0">
                  <a:pos x="86" y="738"/>
                </a:cxn>
                <a:cxn ang="0">
                  <a:pos x="38" y="1700"/>
                </a:cxn>
                <a:cxn ang="0">
                  <a:pos x="176" y="1954"/>
                </a:cxn>
                <a:cxn ang="0">
                  <a:pos x="576" y="1976"/>
                </a:cxn>
                <a:cxn ang="0">
                  <a:pos x="656" y="1938"/>
                </a:cxn>
                <a:cxn ang="0">
                  <a:pos x="472" y="1910"/>
                </a:cxn>
                <a:cxn ang="0">
                  <a:pos x="368" y="1874"/>
                </a:cxn>
                <a:cxn ang="0">
                  <a:pos x="266" y="1722"/>
                </a:cxn>
                <a:cxn ang="0">
                  <a:pos x="260" y="1568"/>
                </a:cxn>
                <a:cxn ang="0">
                  <a:pos x="304" y="1496"/>
                </a:cxn>
                <a:cxn ang="0">
                  <a:pos x="552" y="1494"/>
                </a:cxn>
                <a:cxn ang="0">
                  <a:pos x="682" y="1452"/>
                </a:cxn>
                <a:cxn ang="0">
                  <a:pos x="654" y="1352"/>
                </a:cxn>
                <a:cxn ang="0">
                  <a:pos x="692" y="1264"/>
                </a:cxn>
                <a:cxn ang="0">
                  <a:pos x="610" y="1220"/>
                </a:cxn>
                <a:cxn ang="0">
                  <a:pos x="694" y="1188"/>
                </a:cxn>
                <a:cxn ang="0">
                  <a:pos x="698" y="1124"/>
                </a:cxn>
                <a:cxn ang="0">
                  <a:pos x="714" y="1052"/>
                </a:cxn>
                <a:cxn ang="0">
                  <a:pos x="772" y="1002"/>
                </a:cxn>
                <a:cxn ang="0">
                  <a:pos x="492" y="850"/>
                </a:cxn>
                <a:cxn ang="0">
                  <a:pos x="362" y="826"/>
                </a:cxn>
                <a:cxn ang="0">
                  <a:pos x="424" y="782"/>
                </a:cxn>
                <a:cxn ang="0">
                  <a:pos x="532" y="794"/>
                </a:cxn>
                <a:cxn ang="0">
                  <a:pos x="516" y="846"/>
                </a:cxn>
              </a:cxnLst>
              <a:rect l="0" t="0" r="r" b="b"/>
              <a:pathLst>
                <a:path w="772" h="1976">
                  <a:moveTo>
                    <a:pt x="696" y="886"/>
                  </a:moveTo>
                  <a:lnTo>
                    <a:pt x="696" y="886"/>
                  </a:lnTo>
                  <a:lnTo>
                    <a:pt x="670" y="852"/>
                  </a:lnTo>
                  <a:lnTo>
                    <a:pt x="656" y="834"/>
                  </a:lnTo>
                  <a:lnTo>
                    <a:pt x="646" y="814"/>
                  </a:lnTo>
                  <a:lnTo>
                    <a:pt x="638" y="794"/>
                  </a:lnTo>
                  <a:lnTo>
                    <a:pt x="636" y="784"/>
                  </a:lnTo>
                  <a:lnTo>
                    <a:pt x="636" y="774"/>
                  </a:lnTo>
                  <a:lnTo>
                    <a:pt x="638" y="764"/>
                  </a:lnTo>
                  <a:lnTo>
                    <a:pt x="642" y="754"/>
                  </a:lnTo>
                  <a:lnTo>
                    <a:pt x="646" y="744"/>
                  </a:lnTo>
                  <a:lnTo>
                    <a:pt x="654" y="734"/>
                  </a:lnTo>
                  <a:lnTo>
                    <a:pt x="654" y="734"/>
                  </a:lnTo>
                  <a:lnTo>
                    <a:pt x="670" y="720"/>
                  </a:lnTo>
                  <a:lnTo>
                    <a:pt x="680" y="706"/>
                  </a:lnTo>
                  <a:lnTo>
                    <a:pt x="688" y="690"/>
                  </a:lnTo>
                  <a:lnTo>
                    <a:pt x="690" y="672"/>
                  </a:lnTo>
                  <a:lnTo>
                    <a:pt x="690" y="672"/>
                  </a:lnTo>
                  <a:lnTo>
                    <a:pt x="696" y="612"/>
                  </a:lnTo>
                  <a:lnTo>
                    <a:pt x="696" y="566"/>
                  </a:lnTo>
                  <a:lnTo>
                    <a:pt x="692" y="526"/>
                  </a:lnTo>
                  <a:lnTo>
                    <a:pt x="684" y="490"/>
                  </a:lnTo>
                  <a:lnTo>
                    <a:pt x="684" y="490"/>
                  </a:lnTo>
                  <a:lnTo>
                    <a:pt x="686" y="488"/>
                  </a:lnTo>
                  <a:lnTo>
                    <a:pt x="690" y="486"/>
                  </a:lnTo>
                  <a:lnTo>
                    <a:pt x="694" y="482"/>
                  </a:lnTo>
                  <a:lnTo>
                    <a:pt x="698" y="474"/>
                  </a:lnTo>
                  <a:lnTo>
                    <a:pt x="698" y="474"/>
                  </a:lnTo>
                  <a:lnTo>
                    <a:pt x="700" y="458"/>
                  </a:lnTo>
                  <a:lnTo>
                    <a:pt x="700" y="446"/>
                  </a:lnTo>
                  <a:lnTo>
                    <a:pt x="698" y="438"/>
                  </a:lnTo>
                  <a:lnTo>
                    <a:pt x="694" y="430"/>
                  </a:lnTo>
                  <a:lnTo>
                    <a:pt x="690" y="426"/>
                  </a:lnTo>
                  <a:lnTo>
                    <a:pt x="686" y="422"/>
                  </a:lnTo>
                  <a:lnTo>
                    <a:pt x="684" y="420"/>
                  </a:lnTo>
                  <a:lnTo>
                    <a:pt x="684" y="420"/>
                  </a:lnTo>
                  <a:lnTo>
                    <a:pt x="690" y="412"/>
                  </a:lnTo>
                  <a:lnTo>
                    <a:pt x="694" y="402"/>
                  </a:lnTo>
                  <a:lnTo>
                    <a:pt x="696" y="388"/>
                  </a:lnTo>
                  <a:lnTo>
                    <a:pt x="694" y="376"/>
                  </a:lnTo>
                  <a:lnTo>
                    <a:pt x="692" y="362"/>
                  </a:lnTo>
                  <a:lnTo>
                    <a:pt x="688" y="352"/>
                  </a:lnTo>
                  <a:lnTo>
                    <a:pt x="680" y="344"/>
                  </a:lnTo>
                  <a:lnTo>
                    <a:pt x="676" y="342"/>
                  </a:lnTo>
                  <a:lnTo>
                    <a:pt x="670" y="342"/>
                  </a:lnTo>
                  <a:lnTo>
                    <a:pt x="670" y="342"/>
                  </a:lnTo>
                  <a:lnTo>
                    <a:pt x="674" y="332"/>
                  </a:lnTo>
                  <a:lnTo>
                    <a:pt x="676" y="320"/>
                  </a:lnTo>
                  <a:lnTo>
                    <a:pt x="676" y="308"/>
                  </a:lnTo>
                  <a:lnTo>
                    <a:pt x="674" y="298"/>
                  </a:lnTo>
                  <a:lnTo>
                    <a:pt x="668" y="290"/>
                  </a:lnTo>
                  <a:lnTo>
                    <a:pt x="662" y="282"/>
                  </a:lnTo>
                  <a:lnTo>
                    <a:pt x="654" y="280"/>
                  </a:lnTo>
                  <a:lnTo>
                    <a:pt x="642" y="280"/>
                  </a:lnTo>
                  <a:lnTo>
                    <a:pt x="642" y="280"/>
                  </a:lnTo>
                  <a:lnTo>
                    <a:pt x="646" y="280"/>
                  </a:lnTo>
                  <a:lnTo>
                    <a:pt x="650" y="274"/>
                  </a:lnTo>
                  <a:lnTo>
                    <a:pt x="654" y="266"/>
                  </a:lnTo>
                  <a:lnTo>
                    <a:pt x="656" y="260"/>
                  </a:lnTo>
                  <a:lnTo>
                    <a:pt x="656" y="254"/>
                  </a:lnTo>
                  <a:lnTo>
                    <a:pt x="656" y="254"/>
                  </a:lnTo>
                  <a:lnTo>
                    <a:pt x="654" y="246"/>
                  </a:lnTo>
                  <a:lnTo>
                    <a:pt x="652" y="242"/>
                  </a:lnTo>
                  <a:lnTo>
                    <a:pt x="648" y="238"/>
                  </a:lnTo>
                  <a:lnTo>
                    <a:pt x="644" y="236"/>
                  </a:lnTo>
                  <a:lnTo>
                    <a:pt x="636" y="234"/>
                  </a:lnTo>
                  <a:lnTo>
                    <a:pt x="626" y="234"/>
                  </a:lnTo>
                  <a:lnTo>
                    <a:pt x="618" y="236"/>
                  </a:lnTo>
                  <a:lnTo>
                    <a:pt x="610" y="236"/>
                  </a:lnTo>
                  <a:lnTo>
                    <a:pt x="608" y="236"/>
                  </a:lnTo>
                  <a:lnTo>
                    <a:pt x="608" y="234"/>
                  </a:lnTo>
                  <a:lnTo>
                    <a:pt x="610" y="226"/>
                  </a:lnTo>
                  <a:lnTo>
                    <a:pt x="610" y="226"/>
                  </a:lnTo>
                  <a:lnTo>
                    <a:pt x="612" y="220"/>
                  </a:lnTo>
                  <a:lnTo>
                    <a:pt x="610" y="212"/>
                  </a:lnTo>
                  <a:lnTo>
                    <a:pt x="604" y="204"/>
                  </a:lnTo>
                  <a:lnTo>
                    <a:pt x="598" y="196"/>
                  </a:lnTo>
                  <a:lnTo>
                    <a:pt x="592" y="190"/>
                  </a:lnTo>
                  <a:lnTo>
                    <a:pt x="584" y="188"/>
                  </a:lnTo>
                  <a:lnTo>
                    <a:pt x="580" y="190"/>
                  </a:lnTo>
                  <a:lnTo>
                    <a:pt x="576" y="192"/>
                  </a:lnTo>
                  <a:lnTo>
                    <a:pt x="574" y="196"/>
                  </a:lnTo>
                  <a:lnTo>
                    <a:pt x="570" y="202"/>
                  </a:lnTo>
                  <a:lnTo>
                    <a:pt x="570" y="202"/>
                  </a:lnTo>
                  <a:lnTo>
                    <a:pt x="568" y="200"/>
                  </a:lnTo>
                  <a:lnTo>
                    <a:pt x="566" y="194"/>
                  </a:lnTo>
                  <a:lnTo>
                    <a:pt x="568" y="184"/>
                  </a:lnTo>
                  <a:lnTo>
                    <a:pt x="568" y="180"/>
                  </a:lnTo>
                  <a:lnTo>
                    <a:pt x="566" y="174"/>
                  </a:lnTo>
                  <a:lnTo>
                    <a:pt x="564" y="170"/>
                  </a:lnTo>
                  <a:lnTo>
                    <a:pt x="560" y="166"/>
                  </a:lnTo>
                  <a:lnTo>
                    <a:pt x="560" y="166"/>
                  </a:lnTo>
                  <a:lnTo>
                    <a:pt x="552" y="168"/>
                  </a:lnTo>
                  <a:lnTo>
                    <a:pt x="544" y="172"/>
                  </a:lnTo>
                  <a:lnTo>
                    <a:pt x="526" y="182"/>
                  </a:lnTo>
                  <a:lnTo>
                    <a:pt x="526" y="182"/>
                  </a:lnTo>
                  <a:lnTo>
                    <a:pt x="526" y="176"/>
                  </a:lnTo>
                  <a:lnTo>
                    <a:pt x="526" y="172"/>
                  </a:lnTo>
                  <a:lnTo>
                    <a:pt x="528" y="162"/>
                  </a:lnTo>
                  <a:lnTo>
                    <a:pt x="528" y="158"/>
                  </a:lnTo>
                  <a:lnTo>
                    <a:pt x="528" y="152"/>
                  </a:lnTo>
                  <a:lnTo>
                    <a:pt x="524" y="146"/>
                  </a:lnTo>
                  <a:lnTo>
                    <a:pt x="518" y="138"/>
                  </a:lnTo>
                  <a:lnTo>
                    <a:pt x="518" y="138"/>
                  </a:lnTo>
                  <a:lnTo>
                    <a:pt x="510" y="134"/>
                  </a:lnTo>
                  <a:lnTo>
                    <a:pt x="502" y="132"/>
                  </a:lnTo>
                  <a:lnTo>
                    <a:pt x="498" y="134"/>
                  </a:lnTo>
                  <a:lnTo>
                    <a:pt x="492" y="136"/>
                  </a:lnTo>
                  <a:lnTo>
                    <a:pt x="484" y="146"/>
                  </a:lnTo>
                  <a:lnTo>
                    <a:pt x="478" y="152"/>
                  </a:lnTo>
                  <a:lnTo>
                    <a:pt x="472" y="156"/>
                  </a:lnTo>
                  <a:lnTo>
                    <a:pt x="472" y="156"/>
                  </a:lnTo>
                  <a:lnTo>
                    <a:pt x="466" y="154"/>
                  </a:lnTo>
                  <a:lnTo>
                    <a:pt x="464" y="150"/>
                  </a:lnTo>
                  <a:lnTo>
                    <a:pt x="464" y="148"/>
                  </a:lnTo>
                  <a:lnTo>
                    <a:pt x="474" y="136"/>
                  </a:lnTo>
                  <a:lnTo>
                    <a:pt x="478" y="128"/>
                  </a:lnTo>
                  <a:lnTo>
                    <a:pt x="478" y="124"/>
                  </a:lnTo>
                  <a:lnTo>
                    <a:pt x="476" y="120"/>
                  </a:lnTo>
                  <a:lnTo>
                    <a:pt x="474" y="116"/>
                  </a:lnTo>
                  <a:lnTo>
                    <a:pt x="468" y="110"/>
                  </a:lnTo>
                  <a:lnTo>
                    <a:pt x="460" y="106"/>
                  </a:lnTo>
                  <a:lnTo>
                    <a:pt x="448" y="100"/>
                  </a:lnTo>
                  <a:lnTo>
                    <a:pt x="448" y="100"/>
                  </a:lnTo>
                  <a:lnTo>
                    <a:pt x="442" y="112"/>
                  </a:lnTo>
                  <a:lnTo>
                    <a:pt x="438" y="120"/>
                  </a:lnTo>
                  <a:lnTo>
                    <a:pt x="434" y="122"/>
                  </a:lnTo>
                  <a:lnTo>
                    <a:pt x="432" y="120"/>
                  </a:lnTo>
                  <a:lnTo>
                    <a:pt x="428" y="112"/>
                  </a:lnTo>
                  <a:lnTo>
                    <a:pt x="426" y="108"/>
                  </a:lnTo>
                  <a:lnTo>
                    <a:pt x="424" y="106"/>
                  </a:lnTo>
                  <a:lnTo>
                    <a:pt x="424" y="106"/>
                  </a:lnTo>
                  <a:lnTo>
                    <a:pt x="422" y="104"/>
                  </a:lnTo>
                  <a:lnTo>
                    <a:pt x="418" y="106"/>
                  </a:lnTo>
                  <a:lnTo>
                    <a:pt x="412" y="110"/>
                  </a:lnTo>
                  <a:lnTo>
                    <a:pt x="388" y="132"/>
                  </a:lnTo>
                  <a:lnTo>
                    <a:pt x="388" y="132"/>
                  </a:lnTo>
                  <a:lnTo>
                    <a:pt x="398" y="112"/>
                  </a:lnTo>
                  <a:lnTo>
                    <a:pt x="404" y="92"/>
                  </a:lnTo>
                  <a:lnTo>
                    <a:pt x="406" y="84"/>
                  </a:lnTo>
                  <a:lnTo>
                    <a:pt x="404" y="80"/>
                  </a:lnTo>
                  <a:lnTo>
                    <a:pt x="398" y="78"/>
                  </a:lnTo>
                  <a:lnTo>
                    <a:pt x="388" y="80"/>
                  </a:lnTo>
                  <a:lnTo>
                    <a:pt x="388" y="80"/>
                  </a:lnTo>
                  <a:lnTo>
                    <a:pt x="376" y="84"/>
                  </a:lnTo>
                  <a:lnTo>
                    <a:pt x="368" y="86"/>
                  </a:lnTo>
                  <a:lnTo>
                    <a:pt x="366" y="86"/>
                  </a:lnTo>
                  <a:lnTo>
                    <a:pt x="364" y="84"/>
                  </a:lnTo>
                  <a:lnTo>
                    <a:pt x="368" y="76"/>
                  </a:lnTo>
                  <a:lnTo>
                    <a:pt x="370" y="72"/>
                  </a:lnTo>
                  <a:lnTo>
                    <a:pt x="370" y="72"/>
                  </a:lnTo>
                  <a:lnTo>
                    <a:pt x="376" y="68"/>
                  </a:lnTo>
                  <a:lnTo>
                    <a:pt x="380" y="64"/>
                  </a:lnTo>
                  <a:lnTo>
                    <a:pt x="380" y="62"/>
                  </a:lnTo>
                  <a:lnTo>
                    <a:pt x="380" y="58"/>
                  </a:lnTo>
                  <a:lnTo>
                    <a:pt x="376" y="50"/>
                  </a:lnTo>
                  <a:lnTo>
                    <a:pt x="368" y="44"/>
                  </a:lnTo>
                  <a:lnTo>
                    <a:pt x="358" y="42"/>
                  </a:lnTo>
                  <a:lnTo>
                    <a:pt x="350" y="42"/>
                  </a:lnTo>
                  <a:lnTo>
                    <a:pt x="346" y="44"/>
                  </a:lnTo>
                  <a:lnTo>
                    <a:pt x="344" y="46"/>
                  </a:lnTo>
                  <a:lnTo>
                    <a:pt x="342" y="52"/>
                  </a:lnTo>
                  <a:lnTo>
                    <a:pt x="342" y="58"/>
                  </a:lnTo>
                  <a:lnTo>
                    <a:pt x="342" y="58"/>
                  </a:lnTo>
                  <a:lnTo>
                    <a:pt x="340" y="68"/>
                  </a:lnTo>
                  <a:lnTo>
                    <a:pt x="332" y="76"/>
                  </a:lnTo>
                  <a:lnTo>
                    <a:pt x="324" y="84"/>
                  </a:lnTo>
                  <a:lnTo>
                    <a:pt x="314" y="88"/>
                  </a:lnTo>
                  <a:lnTo>
                    <a:pt x="306" y="90"/>
                  </a:lnTo>
                  <a:lnTo>
                    <a:pt x="300" y="90"/>
                  </a:lnTo>
                  <a:lnTo>
                    <a:pt x="298" y="88"/>
                  </a:lnTo>
                  <a:lnTo>
                    <a:pt x="298" y="84"/>
                  </a:lnTo>
                  <a:lnTo>
                    <a:pt x="300" y="76"/>
                  </a:lnTo>
                  <a:lnTo>
                    <a:pt x="300" y="76"/>
                  </a:lnTo>
                  <a:lnTo>
                    <a:pt x="302" y="68"/>
                  </a:lnTo>
                  <a:lnTo>
                    <a:pt x="306" y="64"/>
                  </a:lnTo>
                  <a:lnTo>
                    <a:pt x="310" y="62"/>
                  </a:lnTo>
                  <a:lnTo>
                    <a:pt x="314" y="60"/>
                  </a:lnTo>
                  <a:lnTo>
                    <a:pt x="322" y="60"/>
                  </a:lnTo>
                  <a:lnTo>
                    <a:pt x="328" y="62"/>
                  </a:lnTo>
                  <a:lnTo>
                    <a:pt x="334" y="62"/>
                  </a:lnTo>
                  <a:lnTo>
                    <a:pt x="334" y="60"/>
                  </a:lnTo>
                  <a:lnTo>
                    <a:pt x="334" y="58"/>
                  </a:lnTo>
                  <a:lnTo>
                    <a:pt x="330" y="46"/>
                  </a:lnTo>
                  <a:lnTo>
                    <a:pt x="318" y="26"/>
                  </a:lnTo>
                  <a:lnTo>
                    <a:pt x="318" y="26"/>
                  </a:lnTo>
                  <a:lnTo>
                    <a:pt x="284" y="62"/>
                  </a:lnTo>
                  <a:lnTo>
                    <a:pt x="272" y="76"/>
                  </a:lnTo>
                  <a:lnTo>
                    <a:pt x="266" y="86"/>
                  </a:lnTo>
                  <a:lnTo>
                    <a:pt x="266" y="86"/>
                  </a:lnTo>
                  <a:lnTo>
                    <a:pt x="260" y="110"/>
                  </a:lnTo>
                  <a:lnTo>
                    <a:pt x="256" y="122"/>
                  </a:lnTo>
                  <a:lnTo>
                    <a:pt x="254" y="124"/>
                  </a:lnTo>
                  <a:lnTo>
                    <a:pt x="252" y="124"/>
                  </a:lnTo>
                  <a:lnTo>
                    <a:pt x="250" y="120"/>
                  </a:lnTo>
                  <a:lnTo>
                    <a:pt x="246" y="102"/>
                  </a:lnTo>
                  <a:lnTo>
                    <a:pt x="242" y="96"/>
                  </a:lnTo>
                  <a:lnTo>
                    <a:pt x="238" y="92"/>
                  </a:lnTo>
                  <a:lnTo>
                    <a:pt x="236" y="92"/>
                  </a:lnTo>
                  <a:lnTo>
                    <a:pt x="236" y="92"/>
                  </a:lnTo>
                  <a:lnTo>
                    <a:pt x="258" y="76"/>
                  </a:lnTo>
                  <a:lnTo>
                    <a:pt x="268" y="66"/>
                  </a:lnTo>
                  <a:lnTo>
                    <a:pt x="276" y="56"/>
                  </a:lnTo>
                  <a:lnTo>
                    <a:pt x="284" y="46"/>
                  </a:lnTo>
                  <a:lnTo>
                    <a:pt x="290" y="36"/>
                  </a:lnTo>
                  <a:lnTo>
                    <a:pt x="292" y="26"/>
                  </a:lnTo>
                  <a:lnTo>
                    <a:pt x="290" y="18"/>
                  </a:lnTo>
                  <a:lnTo>
                    <a:pt x="290" y="18"/>
                  </a:lnTo>
                  <a:lnTo>
                    <a:pt x="276" y="18"/>
                  </a:lnTo>
                  <a:lnTo>
                    <a:pt x="262" y="24"/>
                  </a:lnTo>
                  <a:lnTo>
                    <a:pt x="246" y="32"/>
                  </a:lnTo>
                  <a:lnTo>
                    <a:pt x="232" y="40"/>
                  </a:lnTo>
                  <a:lnTo>
                    <a:pt x="222" y="50"/>
                  </a:lnTo>
                  <a:lnTo>
                    <a:pt x="220" y="54"/>
                  </a:lnTo>
                  <a:lnTo>
                    <a:pt x="218" y="58"/>
                  </a:lnTo>
                  <a:lnTo>
                    <a:pt x="218" y="62"/>
                  </a:lnTo>
                  <a:lnTo>
                    <a:pt x="220" y="66"/>
                  </a:lnTo>
                  <a:lnTo>
                    <a:pt x="226" y="68"/>
                  </a:lnTo>
                  <a:lnTo>
                    <a:pt x="232" y="70"/>
                  </a:lnTo>
                  <a:lnTo>
                    <a:pt x="232" y="70"/>
                  </a:lnTo>
                  <a:lnTo>
                    <a:pt x="230" y="76"/>
                  </a:lnTo>
                  <a:lnTo>
                    <a:pt x="226" y="80"/>
                  </a:lnTo>
                  <a:lnTo>
                    <a:pt x="222" y="86"/>
                  </a:lnTo>
                  <a:lnTo>
                    <a:pt x="214" y="90"/>
                  </a:lnTo>
                  <a:lnTo>
                    <a:pt x="208" y="90"/>
                  </a:lnTo>
                  <a:lnTo>
                    <a:pt x="202" y="90"/>
                  </a:lnTo>
                  <a:lnTo>
                    <a:pt x="194" y="84"/>
                  </a:lnTo>
                  <a:lnTo>
                    <a:pt x="188" y="76"/>
                  </a:lnTo>
                  <a:lnTo>
                    <a:pt x="188" y="76"/>
                  </a:lnTo>
                  <a:lnTo>
                    <a:pt x="194" y="74"/>
                  </a:lnTo>
                  <a:lnTo>
                    <a:pt x="198" y="70"/>
                  </a:lnTo>
                  <a:lnTo>
                    <a:pt x="208" y="60"/>
                  </a:lnTo>
                  <a:lnTo>
                    <a:pt x="218" y="46"/>
                  </a:lnTo>
                  <a:lnTo>
                    <a:pt x="224" y="32"/>
                  </a:lnTo>
                  <a:lnTo>
                    <a:pt x="228" y="20"/>
                  </a:lnTo>
                  <a:lnTo>
                    <a:pt x="228" y="14"/>
                  </a:lnTo>
                  <a:lnTo>
                    <a:pt x="226" y="10"/>
                  </a:lnTo>
                  <a:lnTo>
                    <a:pt x="224" y="8"/>
                  </a:lnTo>
                  <a:lnTo>
                    <a:pt x="218" y="6"/>
                  </a:lnTo>
                  <a:lnTo>
                    <a:pt x="212" y="8"/>
                  </a:lnTo>
                  <a:lnTo>
                    <a:pt x="202" y="12"/>
                  </a:lnTo>
                  <a:lnTo>
                    <a:pt x="202" y="12"/>
                  </a:lnTo>
                  <a:lnTo>
                    <a:pt x="200" y="16"/>
                  </a:lnTo>
                  <a:lnTo>
                    <a:pt x="198" y="24"/>
                  </a:lnTo>
                  <a:lnTo>
                    <a:pt x="194" y="34"/>
                  </a:lnTo>
                  <a:lnTo>
                    <a:pt x="188" y="44"/>
                  </a:lnTo>
                  <a:lnTo>
                    <a:pt x="188" y="44"/>
                  </a:lnTo>
                  <a:lnTo>
                    <a:pt x="184" y="40"/>
                  </a:lnTo>
                  <a:lnTo>
                    <a:pt x="182" y="36"/>
                  </a:lnTo>
                  <a:lnTo>
                    <a:pt x="182" y="26"/>
                  </a:lnTo>
                  <a:lnTo>
                    <a:pt x="182" y="16"/>
                  </a:lnTo>
                  <a:lnTo>
                    <a:pt x="182" y="8"/>
                  </a:lnTo>
                  <a:lnTo>
                    <a:pt x="182" y="8"/>
                  </a:lnTo>
                  <a:lnTo>
                    <a:pt x="174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60" y="2"/>
                  </a:lnTo>
                  <a:lnTo>
                    <a:pt x="156" y="6"/>
                  </a:lnTo>
                  <a:lnTo>
                    <a:pt x="154" y="12"/>
                  </a:lnTo>
                  <a:lnTo>
                    <a:pt x="152" y="28"/>
                  </a:lnTo>
                  <a:lnTo>
                    <a:pt x="152" y="46"/>
                  </a:lnTo>
                  <a:lnTo>
                    <a:pt x="152" y="66"/>
                  </a:lnTo>
                  <a:lnTo>
                    <a:pt x="156" y="94"/>
                  </a:lnTo>
                  <a:lnTo>
                    <a:pt x="156" y="94"/>
                  </a:lnTo>
                  <a:lnTo>
                    <a:pt x="140" y="82"/>
                  </a:lnTo>
                  <a:lnTo>
                    <a:pt x="132" y="74"/>
                  </a:lnTo>
                  <a:lnTo>
                    <a:pt x="130" y="68"/>
                  </a:lnTo>
                  <a:lnTo>
                    <a:pt x="130" y="62"/>
                  </a:lnTo>
                  <a:lnTo>
                    <a:pt x="134" y="54"/>
                  </a:lnTo>
                  <a:lnTo>
                    <a:pt x="138" y="44"/>
                  </a:lnTo>
                  <a:lnTo>
                    <a:pt x="140" y="30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22" y="16"/>
                  </a:lnTo>
                  <a:lnTo>
                    <a:pt x="110" y="20"/>
                  </a:lnTo>
                  <a:lnTo>
                    <a:pt x="100" y="28"/>
                  </a:lnTo>
                  <a:lnTo>
                    <a:pt x="92" y="36"/>
                  </a:lnTo>
                  <a:lnTo>
                    <a:pt x="88" y="46"/>
                  </a:lnTo>
                  <a:lnTo>
                    <a:pt x="84" y="58"/>
                  </a:lnTo>
                  <a:lnTo>
                    <a:pt x="84" y="74"/>
                  </a:lnTo>
                  <a:lnTo>
                    <a:pt x="86" y="92"/>
                  </a:lnTo>
                  <a:lnTo>
                    <a:pt x="86" y="92"/>
                  </a:lnTo>
                  <a:lnTo>
                    <a:pt x="82" y="102"/>
                  </a:lnTo>
                  <a:lnTo>
                    <a:pt x="74" y="112"/>
                  </a:lnTo>
                  <a:lnTo>
                    <a:pt x="72" y="114"/>
                  </a:lnTo>
                  <a:lnTo>
                    <a:pt x="68" y="114"/>
                  </a:lnTo>
                  <a:lnTo>
                    <a:pt x="64" y="108"/>
                  </a:lnTo>
                  <a:lnTo>
                    <a:pt x="62" y="98"/>
                  </a:lnTo>
                  <a:lnTo>
                    <a:pt x="62" y="98"/>
                  </a:lnTo>
                  <a:lnTo>
                    <a:pt x="70" y="84"/>
                  </a:lnTo>
                  <a:lnTo>
                    <a:pt x="74" y="72"/>
                  </a:lnTo>
                  <a:lnTo>
                    <a:pt x="78" y="58"/>
                  </a:lnTo>
                  <a:lnTo>
                    <a:pt x="76" y="46"/>
                  </a:lnTo>
                  <a:lnTo>
                    <a:pt x="72" y="34"/>
                  </a:lnTo>
                  <a:lnTo>
                    <a:pt x="66" y="26"/>
                  </a:lnTo>
                  <a:lnTo>
                    <a:pt x="54" y="20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52" y="136"/>
                  </a:lnTo>
                  <a:lnTo>
                    <a:pt x="64" y="258"/>
                  </a:lnTo>
                  <a:lnTo>
                    <a:pt x="72" y="378"/>
                  </a:lnTo>
                  <a:lnTo>
                    <a:pt x="78" y="498"/>
                  </a:lnTo>
                  <a:lnTo>
                    <a:pt x="84" y="618"/>
                  </a:lnTo>
                  <a:lnTo>
                    <a:pt x="86" y="738"/>
                  </a:lnTo>
                  <a:lnTo>
                    <a:pt x="88" y="860"/>
                  </a:lnTo>
                  <a:lnTo>
                    <a:pt x="86" y="980"/>
                  </a:lnTo>
                  <a:lnTo>
                    <a:pt x="84" y="1100"/>
                  </a:lnTo>
                  <a:lnTo>
                    <a:pt x="78" y="1220"/>
                  </a:lnTo>
                  <a:lnTo>
                    <a:pt x="72" y="1340"/>
                  </a:lnTo>
                  <a:lnTo>
                    <a:pt x="62" y="1460"/>
                  </a:lnTo>
                  <a:lnTo>
                    <a:pt x="52" y="1580"/>
                  </a:lnTo>
                  <a:lnTo>
                    <a:pt x="38" y="1700"/>
                  </a:lnTo>
                  <a:lnTo>
                    <a:pt x="24" y="1820"/>
                  </a:lnTo>
                  <a:lnTo>
                    <a:pt x="6" y="1938"/>
                  </a:lnTo>
                  <a:lnTo>
                    <a:pt x="0" y="1972"/>
                  </a:lnTo>
                  <a:lnTo>
                    <a:pt x="0" y="1972"/>
                  </a:lnTo>
                  <a:lnTo>
                    <a:pt x="42" y="1970"/>
                  </a:lnTo>
                  <a:lnTo>
                    <a:pt x="88" y="1964"/>
                  </a:lnTo>
                  <a:lnTo>
                    <a:pt x="134" y="1958"/>
                  </a:lnTo>
                  <a:lnTo>
                    <a:pt x="176" y="1954"/>
                  </a:lnTo>
                  <a:lnTo>
                    <a:pt x="176" y="1954"/>
                  </a:lnTo>
                  <a:lnTo>
                    <a:pt x="226" y="1956"/>
                  </a:lnTo>
                  <a:lnTo>
                    <a:pt x="268" y="1960"/>
                  </a:lnTo>
                  <a:lnTo>
                    <a:pt x="338" y="1968"/>
                  </a:lnTo>
                  <a:lnTo>
                    <a:pt x="378" y="1972"/>
                  </a:lnTo>
                  <a:lnTo>
                    <a:pt x="428" y="1974"/>
                  </a:lnTo>
                  <a:lnTo>
                    <a:pt x="492" y="1976"/>
                  </a:lnTo>
                  <a:lnTo>
                    <a:pt x="576" y="1976"/>
                  </a:lnTo>
                  <a:lnTo>
                    <a:pt x="576" y="1976"/>
                  </a:lnTo>
                  <a:lnTo>
                    <a:pt x="612" y="1972"/>
                  </a:lnTo>
                  <a:lnTo>
                    <a:pt x="636" y="1966"/>
                  </a:lnTo>
                  <a:lnTo>
                    <a:pt x="654" y="1962"/>
                  </a:lnTo>
                  <a:lnTo>
                    <a:pt x="668" y="1962"/>
                  </a:lnTo>
                  <a:lnTo>
                    <a:pt x="668" y="1962"/>
                  </a:lnTo>
                  <a:lnTo>
                    <a:pt x="664" y="1948"/>
                  </a:lnTo>
                  <a:lnTo>
                    <a:pt x="656" y="1938"/>
                  </a:lnTo>
                  <a:lnTo>
                    <a:pt x="648" y="1930"/>
                  </a:lnTo>
                  <a:lnTo>
                    <a:pt x="638" y="1924"/>
                  </a:lnTo>
                  <a:lnTo>
                    <a:pt x="624" y="1918"/>
                  </a:lnTo>
                  <a:lnTo>
                    <a:pt x="612" y="1916"/>
                  </a:lnTo>
                  <a:lnTo>
                    <a:pt x="582" y="1912"/>
                  </a:lnTo>
                  <a:lnTo>
                    <a:pt x="516" y="1912"/>
                  </a:lnTo>
                  <a:lnTo>
                    <a:pt x="486" y="1912"/>
                  </a:lnTo>
                  <a:lnTo>
                    <a:pt x="472" y="1910"/>
                  </a:lnTo>
                  <a:lnTo>
                    <a:pt x="458" y="1906"/>
                  </a:lnTo>
                  <a:lnTo>
                    <a:pt x="458" y="1906"/>
                  </a:lnTo>
                  <a:lnTo>
                    <a:pt x="440" y="1904"/>
                  </a:lnTo>
                  <a:lnTo>
                    <a:pt x="422" y="1900"/>
                  </a:lnTo>
                  <a:lnTo>
                    <a:pt x="406" y="1894"/>
                  </a:lnTo>
                  <a:lnTo>
                    <a:pt x="392" y="1888"/>
                  </a:lnTo>
                  <a:lnTo>
                    <a:pt x="380" y="1882"/>
                  </a:lnTo>
                  <a:lnTo>
                    <a:pt x="368" y="1874"/>
                  </a:lnTo>
                  <a:lnTo>
                    <a:pt x="350" y="1858"/>
                  </a:lnTo>
                  <a:lnTo>
                    <a:pt x="334" y="1840"/>
                  </a:lnTo>
                  <a:lnTo>
                    <a:pt x="322" y="1820"/>
                  </a:lnTo>
                  <a:lnTo>
                    <a:pt x="296" y="1782"/>
                  </a:lnTo>
                  <a:lnTo>
                    <a:pt x="296" y="1782"/>
                  </a:lnTo>
                  <a:lnTo>
                    <a:pt x="284" y="1760"/>
                  </a:lnTo>
                  <a:lnTo>
                    <a:pt x="272" y="1734"/>
                  </a:lnTo>
                  <a:lnTo>
                    <a:pt x="266" y="1722"/>
                  </a:lnTo>
                  <a:lnTo>
                    <a:pt x="262" y="1706"/>
                  </a:lnTo>
                  <a:lnTo>
                    <a:pt x="260" y="1692"/>
                  </a:lnTo>
                  <a:lnTo>
                    <a:pt x="258" y="1676"/>
                  </a:lnTo>
                  <a:lnTo>
                    <a:pt x="258" y="1676"/>
                  </a:lnTo>
                  <a:lnTo>
                    <a:pt x="256" y="1654"/>
                  </a:lnTo>
                  <a:lnTo>
                    <a:pt x="256" y="1636"/>
                  </a:lnTo>
                  <a:lnTo>
                    <a:pt x="256" y="1602"/>
                  </a:lnTo>
                  <a:lnTo>
                    <a:pt x="260" y="1568"/>
                  </a:lnTo>
                  <a:lnTo>
                    <a:pt x="260" y="1528"/>
                  </a:lnTo>
                  <a:lnTo>
                    <a:pt x="260" y="1528"/>
                  </a:lnTo>
                  <a:lnTo>
                    <a:pt x="262" y="1522"/>
                  </a:lnTo>
                  <a:lnTo>
                    <a:pt x="264" y="1516"/>
                  </a:lnTo>
                  <a:lnTo>
                    <a:pt x="272" y="1506"/>
                  </a:lnTo>
                  <a:lnTo>
                    <a:pt x="280" y="1500"/>
                  </a:lnTo>
                  <a:lnTo>
                    <a:pt x="292" y="1496"/>
                  </a:lnTo>
                  <a:lnTo>
                    <a:pt x="304" y="1496"/>
                  </a:lnTo>
                  <a:lnTo>
                    <a:pt x="318" y="1496"/>
                  </a:lnTo>
                  <a:lnTo>
                    <a:pt x="342" y="1498"/>
                  </a:lnTo>
                  <a:lnTo>
                    <a:pt x="342" y="1498"/>
                  </a:lnTo>
                  <a:lnTo>
                    <a:pt x="380" y="1502"/>
                  </a:lnTo>
                  <a:lnTo>
                    <a:pt x="422" y="1502"/>
                  </a:lnTo>
                  <a:lnTo>
                    <a:pt x="466" y="1500"/>
                  </a:lnTo>
                  <a:lnTo>
                    <a:pt x="510" y="1498"/>
                  </a:lnTo>
                  <a:lnTo>
                    <a:pt x="552" y="1494"/>
                  </a:lnTo>
                  <a:lnTo>
                    <a:pt x="588" y="1490"/>
                  </a:lnTo>
                  <a:lnTo>
                    <a:pt x="618" y="1486"/>
                  </a:lnTo>
                  <a:lnTo>
                    <a:pt x="638" y="1480"/>
                  </a:lnTo>
                  <a:lnTo>
                    <a:pt x="638" y="1480"/>
                  </a:lnTo>
                  <a:lnTo>
                    <a:pt x="658" y="1472"/>
                  </a:lnTo>
                  <a:lnTo>
                    <a:pt x="672" y="1464"/>
                  </a:lnTo>
                  <a:lnTo>
                    <a:pt x="678" y="1458"/>
                  </a:lnTo>
                  <a:lnTo>
                    <a:pt x="682" y="1452"/>
                  </a:lnTo>
                  <a:lnTo>
                    <a:pt x="684" y="1446"/>
                  </a:lnTo>
                  <a:lnTo>
                    <a:pt x="686" y="1440"/>
                  </a:lnTo>
                  <a:lnTo>
                    <a:pt x="686" y="1424"/>
                  </a:lnTo>
                  <a:lnTo>
                    <a:pt x="680" y="1408"/>
                  </a:lnTo>
                  <a:lnTo>
                    <a:pt x="672" y="1390"/>
                  </a:lnTo>
                  <a:lnTo>
                    <a:pt x="658" y="1370"/>
                  </a:lnTo>
                  <a:lnTo>
                    <a:pt x="658" y="1370"/>
                  </a:lnTo>
                  <a:lnTo>
                    <a:pt x="654" y="1352"/>
                  </a:lnTo>
                  <a:lnTo>
                    <a:pt x="654" y="1334"/>
                  </a:lnTo>
                  <a:lnTo>
                    <a:pt x="656" y="1318"/>
                  </a:lnTo>
                  <a:lnTo>
                    <a:pt x="664" y="1302"/>
                  </a:lnTo>
                  <a:lnTo>
                    <a:pt x="664" y="1302"/>
                  </a:lnTo>
                  <a:lnTo>
                    <a:pt x="676" y="1288"/>
                  </a:lnTo>
                  <a:lnTo>
                    <a:pt x="686" y="1276"/>
                  </a:lnTo>
                  <a:lnTo>
                    <a:pt x="690" y="1270"/>
                  </a:lnTo>
                  <a:lnTo>
                    <a:pt x="692" y="1264"/>
                  </a:lnTo>
                  <a:lnTo>
                    <a:pt x="690" y="1256"/>
                  </a:lnTo>
                  <a:lnTo>
                    <a:pt x="686" y="1248"/>
                  </a:lnTo>
                  <a:lnTo>
                    <a:pt x="686" y="1248"/>
                  </a:lnTo>
                  <a:lnTo>
                    <a:pt x="666" y="1244"/>
                  </a:lnTo>
                  <a:lnTo>
                    <a:pt x="648" y="1238"/>
                  </a:lnTo>
                  <a:lnTo>
                    <a:pt x="628" y="1232"/>
                  </a:lnTo>
                  <a:lnTo>
                    <a:pt x="614" y="1224"/>
                  </a:lnTo>
                  <a:lnTo>
                    <a:pt x="610" y="1220"/>
                  </a:lnTo>
                  <a:lnTo>
                    <a:pt x="610" y="1216"/>
                  </a:lnTo>
                  <a:lnTo>
                    <a:pt x="612" y="1214"/>
                  </a:lnTo>
                  <a:lnTo>
                    <a:pt x="618" y="1210"/>
                  </a:lnTo>
                  <a:lnTo>
                    <a:pt x="628" y="1206"/>
                  </a:lnTo>
                  <a:lnTo>
                    <a:pt x="642" y="1204"/>
                  </a:lnTo>
                  <a:lnTo>
                    <a:pt x="642" y="1204"/>
                  </a:lnTo>
                  <a:lnTo>
                    <a:pt x="674" y="1196"/>
                  </a:lnTo>
                  <a:lnTo>
                    <a:pt x="694" y="1188"/>
                  </a:lnTo>
                  <a:lnTo>
                    <a:pt x="700" y="1184"/>
                  </a:lnTo>
                  <a:lnTo>
                    <a:pt x="706" y="1178"/>
                  </a:lnTo>
                  <a:lnTo>
                    <a:pt x="712" y="1170"/>
                  </a:lnTo>
                  <a:lnTo>
                    <a:pt x="712" y="1160"/>
                  </a:lnTo>
                  <a:lnTo>
                    <a:pt x="710" y="1154"/>
                  </a:lnTo>
                  <a:lnTo>
                    <a:pt x="708" y="1148"/>
                  </a:lnTo>
                  <a:lnTo>
                    <a:pt x="708" y="1148"/>
                  </a:lnTo>
                  <a:lnTo>
                    <a:pt x="698" y="1124"/>
                  </a:lnTo>
                  <a:lnTo>
                    <a:pt x="676" y="1078"/>
                  </a:lnTo>
                  <a:lnTo>
                    <a:pt x="676" y="1078"/>
                  </a:lnTo>
                  <a:lnTo>
                    <a:pt x="676" y="1074"/>
                  </a:lnTo>
                  <a:lnTo>
                    <a:pt x="676" y="1070"/>
                  </a:lnTo>
                  <a:lnTo>
                    <a:pt x="680" y="1068"/>
                  </a:lnTo>
                  <a:lnTo>
                    <a:pt x="684" y="1064"/>
                  </a:lnTo>
                  <a:lnTo>
                    <a:pt x="698" y="1058"/>
                  </a:lnTo>
                  <a:lnTo>
                    <a:pt x="714" y="1052"/>
                  </a:lnTo>
                  <a:lnTo>
                    <a:pt x="732" y="1044"/>
                  </a:lnTo>
                  <a:lnTo>
                    <a:pt x="748" y="1036"/>
                  </a:lnTo>
                  <a:lnTo>
                    <a:pt x="760" y="1026"/>
                  </a:lnTo>
                  <a:lnTo>
                    <a:pt x="764" y="1020"/>
                  </a:lnTo>
                  <a:lnTo>
                    <a:pt x="768" y="1014"/>
                  </a:lnTo>
                  <a:lnTo>
                    <a:pt x="768" y="1014"/>
                  </a:lnTo>
                  <a:lnTo>
                    <a:pt x="770" y="1008"/>
                  </a:lnTo>
                  <a:lnTo>
                    <a:pt x="772" y="1002"/>
                  </a:lnTo>
                  <a:lnTo>
                    <a:pt x="770" y="994"/>
                  </a:lnTo>
                  <a:lnTo>
                    <a:pt x="768" y="986"/>
                  </a:lnTo>
                  <a:lnTo>
                    <a:pt x="760" y="970"/>
                  </a:lnTo>
                  <a:lnTo>
                    <a:pt x="748" y="952"/>
                  </a:lnTo>
                  <a:lnTo>
                    <a:pt x="720" y="916"/>
                  </a:lnTo>
                  <a:lnTo>
                    <a:pt x="696" y="886"/>
                  </a:lnTo>
                  <a:lnTo>
                    <a:pt x="696" y="886"/>
                  </a:lnTo>
                  <a:close/>
                  <a:moveTo>
                    <a:pt x="492" y="850"/>
                  </a:moveTo>
                  <a:lnTo>
                    <a:pt x="492" y="850"/>
                  </a:lnTo>
                  <a:lnTo>
                    <a:pt x="480" y="852"/>
                  </a:lnTo>
                  <a:lnTo>
                    <a:pt x="468" y="852"/>
                  </a:lnTo>
                  <a:lnTo>
                    <a:pt x="444" y="850"/>
                  </a:lnTo>
                  <a:lnTo>
                    <a:pt x="420" y="846"/>
                  </a:lnTo>
                  <a:lnTo>
                    <a:pt x="396" y="840"/>
                  </a:lnTo>
                  <a:lnTo>
                    <a:pt x="378" y="832"/>
                  </a:lnTo>
                  <a:lnTo>
                    <a:pt x="362" y="826"/>
                  </a:lnTo>
                  <a:lnTo>
                    <a:pt x="354" y="818"/>
                  </a:lnTo>
                  <a:lnTo>
                    <a:pt x="354" y="816"/>
                  </a:lnTo>
                  <a:lnTo>
                    <a:pt x="354" y="814"/>
                  </a:lnTo>
                  <a:lnTo>
                    <a:pt x="354" y="814"/>
                  </a:lnTo>
                  <a:lnTo>
                    <a:pt x="368" y="806"/>
                  </a:lnTo>
                  <a:lnTo>
                    <a:pt x="384" y="798"/>
                  </a:lnTo>
                  <a:lnTo>
                    <a:pt x="402" y="790"/>
                  </a:lnTo>
                  <a:lnTo>
                    <a:pt x="424" y="782"/>
                  </a:lnTo>
                  <a:lnTo>
                    <a:pt x="446" y="776"/>
                  </a:lnTo>
                  <a:lnTo>
                    <a:pt x="470" y="774"/>
                  </a:lnTo>
                  <a:lnTo>
                    <a:pt x="494" y="776"/>
                  </a:lnTo>
                  <a:lnTo>
                    <a:pt x="508" y="778"/>
                  </a:lnTo>
                  <a:lnTo>
                    <a:pt x="520" y="782"/>
                  </a:lnTo>
                  <a:lnTo>
                    <a:pt x="520" y="782"/>
                  </a:lnTo>
                  <a:lnTo>
                    <a:pt x="528" y="786"/>
                  </a:lnTo>
                  <a:lnTo>
                    <a:pt x="532" y="794"/>
                  </a:lnTo>
                  <a:lnTo>
                    <a:pt x="536" y="802"/>
                  </a:lnTo>
                  <a:lnTo>
                    <a:pt x="536" y="812"/>
                  </a:lnTo>
                  <a:lnTo>
                    <a:pt x="536" y="812"/>
                  </a:lnTo>
                  <a:lnTo>
                    <a:pt x="536" y="824"/>
                  </a:lnTo>
                  <a:lnTo>
                    <a:pt x="534" y="832"/>
                  </a:lnTo>
                  <a:lnTo>
                    <a:pt x="530" y="838"/>
                  </a:lnTo>
                  <a:lnTo>
                    <a:pt x="524" y="842"/>
                  </a:lnTo>
                  <a:lnTo>
                    <a:pt x="516" y="846"/>
                  </a:lnTo>
                  <a:lnTo>
                    <a:pt x="508" y="848"/>
                  </a:lnTo>
                  <a:lnTo>
                    <a:pt x="492" y="850"/>
                  </a:lnTo>
                  <a:lnTo>
                    <a:pt x="492" y="85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2" name="Freeform 54"/>
            <p:cNvSpPr>
              <a:spLocks/>
            </p:cNvSpPr>
            <p:nvPr userDrawn="1"/>
          </p:nvSpPr>
          <p:spPr bwMode="auto">
            <a:xfrm>
              <a:off x="1020" y="346"/>
              <a:ext cx="2191" cy="3756"/>
            </a:xfrm>
            <a:custGeom>
              <a:avLst/>
              <a:gdLst/>
              <a:ahLst/>
              <a:cxnLst>
                <a:cxn ang="0">
                  <a:pos x="1908" y="3290"/>
                </a:cxn>
                <a:cxn ang="0">
                  <a:pos x="2188" y="336"/>
                </a:cxn>
                <a:cxn ang="0">
                  <a:pos x="2158" y="426"/>
                </a:cxn>
                <a:cxn ang="0">
                  <a:pos x="2088" y="368"/>
                </a:cxn>
                <a:cxn ang="0">
                  <a:pos x="2080" y="432"/>
                </a:cxn>
                <a:cxn ang="0">
                  <a:pos x="2032" y="374"/>
                </a:cxn>
                <a:cxn ang="0">
                  <a:pos x="1992" y="446"/>
                </a:cxn>
                <a:cxn ang="0">
                  <a:pos x="1962" y="396"/>
                </a:cxn>
                <a:cxn ang="0">
                  <a:pos x="1916" y="472"/>
                </a:cxn>
                <a:cxn ang="0">
                  <a:pos x="1882" y="416"/>
                </a:cxn>
                <a:cxn ang="0">
                  <a:pos x="1852" y="538"/>
                </a:cxn>
                <a:cxn ang="0">
                  <a:pos x="1828" y="458"/>
                </a:cxn>
                <a:cxn ang="0">
                  <a:pos x="1772" y="502"/>
                </a:cxn>
                <a:cxn ang="0">
                  <a:pos x="1750" y="544"/>
                </a:cxn>
                <a:cxn ang="0">
                  <a:pos x="1664" y="534"/>
                </a:cxn>
                <a:cxn ang="0">
                  <a:pos x="1670" y="594"/>
                </a:cxn>
                <a:cxn ang="0">
                  <a:pos x="1558" y="570"/>
                </a:cxn>
                <a:cxn ang="0">
                  <a:pos x="1620" y="638"/>
                </a:cxn>
                <a:cxn ang="0">
                  <a:pos x="1632" y="668"/>
                </a:cxn>
                <a:cxn ang="0">
                  <a:pos x="1540" y="638"/>
                </a:cxn>
                <a:cxn ang="0">
                  <a:pos x="1546" y="702"/>
                </a:cxn>
                <a:cxn ang="0">
                  <a:pos x="1594" y="762"/>
                </a:cxn>
                <a:cxn ang="0">
                  <a:pos x="1422" y="704"/>
                </a:cxn>
                <a:cxn ang="0">
                  <a:pos x="1514" y="784"/>
                </a:cxn>
                <a:cxn ang="0">
                  <a:pos x="1534" y="848"/>
                </a:cxn>
                <a:cxn ang="0">
                  <a:pos x="1504" y="890"/>
                </a:cxn>
                <a:cxn ang="0">
                  <a:pos x="1426" y="844"/>
                </a:cxn>
                <a:cxn ang="0">
                  <a:pos x="1362" y="830"/>
                </a:cxn>
                <a:cxn ang="0">
                  <a:pos x="1310" y="904"/>
                </a:cxn>
                <a:cxn ang="0">
                  <a:pos x="1472" y="920"/>
                </a:cxn>
                <a:cxn ang="0">
                  <a:pos x="1386" y="982"/>
                </a:cxn>
                <a:cxn ang="0">
                  <a:pos x="1422" y="1038"/>
                </a:cxn>
                <a:cxn ang="0">
                  <a:pos x="1454" y="1058"/>
                </a:cxn>
                <a:cxn ang="0">
                  <a:pos x="1436" y="1156"/>
                </a:cxn>
                <a:cxn ang="0">
                  <a:pos x="1368" y="1182"/>
                </a:cxn>
                <a:cxn ang="0">
                  <a:pos x="1374" y="1242"/>
                </a:cxn>
                <a:cxn ang="0">
                  <a:pos x="1396" y="1290"/>
                </a:cxn>
                <a:cxn ang="0">
                  <a:pos x="1392" y="1342"/>
                </a:cxn>
                <a:cxn ang="0">
                  <a:pos x="1410" y="1384"/>
                </a:cxn>
                <a:cxn ang="0">
                  <a:pos x="1438" y="1404"/>
                </a:cxn>
                <a:cxn ang="0">
                  <a:pos x="1484" y="1472"/>
                </a:cxn>
                <a:cxn ang="0">
                  <a:pos x="1540" y="1486"/>
                </a:cxn>
                <a:cxn ang="0">
                  <a:pos x="1576" y="1588"/>
                </a:cxn>
                <a:cxn ang="0">
                  <a:pos x="1632" y="1496"/>
                </a:cxn>
                <a:cxn ang="0">
                  <a:pos x="1644" y="1570"/>
                </a:cxn>
                <a:cxn ang="0">
                  <a:pos x="1732" y="1560"/>
                </a:cxn>
                <a:cxn ang="0">
                  <a:pos x="1720" y="1614"/>
                </a:cxn>
                <a:cxn ang="0">
                  <a:pos x="1724" y="1660"/>
                </a:cxn>
                <a:cxn ang="0">
                  <a:pos x="1760" y="1698"/>
                </a:cxn>
                <a:cxn ang="0">
                  <a:pos x="1796" y="1742"/>
                </a:cxn>
                <a:cxn ang="0">
                  <a:pos x="1852" y="1692"/>
                </a:cxn>
                <a:cxn ang="0">
                  <a:pos x="1886" y="1682"/>
                </a:cxn>
                <a:cxn ang="0">
                  <a:pos x="1916" y="1748"/>
                </a:cxn>
                <a:cxn ang="0">
                  <a:pos x="1936" y="1794"/>
                </a:cxn>
                <a:cxn ang="0">
                  <a:pos x="1966" y="1864"/>
                </a:cxn>
                <a:cxn ang="0">
                  <a:pos x="2032" y="1936"/>
                </a:cxn>
                <a:cxn ang="0">
                  <a:pos x="1960" y="2136"/>
                </a:cxn>
                <a:cxn ang="0">
                  <a:pos x="1752" y="2224"/>
                </a:cxn>
                <a:cxn ang="0">
                  <a:pos x="1624" y="2286"/>
                </a:cxn>
                <a:cxn ang="0">
                  <a:pos x="1820" y="2290"/>
                </a:cxn>
              </a:cxnLst>
              <a:rect l="0" t="0" r="r" b="b"/>
              <a:pathLst>
                <a:path w="2188" h="3756">
                  <a:moveTo>
                    <a:pt x="2148" y="2292"/>
                  </a:moveTo>
                  <a:lnTo>
                    <a:pt x="2148" y="2292"/>
                  </a:lnTo>
                  <a:lnTo>
                    <a:pt x="2132" y="2382"/>
                  </a:lnTo>
                  <a:lnTo>
                    <a:pt x="2116" y="2472"/>
                  </a:lnTo>
                  <a:lnTo>
                    <a:pt x="2098" y="2562"/>
                  </a:lnTo>
                  <a:lnTo>
                    <a:pt x="2080" y="2652"/>
                  </a:lnTo>
                  <a:lnTo>
                    <a:pt x="2060" y="2742"/>
                  </a:lnTo>
                  <a:lnTo>
                    <a:pt x="2038" y="2832"/>
                  </a:lnTo>
                  <a:lnTo>
                    <a:pt x="2014" y="2922"/>
                  </a:lnTo>
                  <a:lnTo>
                    <a:pt x="1990" y="3014"/>
                  </a:lnTo>
                  <a:lnTo>
                    <a:pt x="1964" y="3106"/>
                  </a:lnTo>
                  <a:lnTo>
                    <a:pt x="1936" y="3198"/>
                  </a:lnTo>
                  <a:lnTo>
                    <a:pt x="1908" y="3290"/>
                  </a:lnTo>
                  <a:lnTo>
                    <a:pt x="1878" y="3382"/>
                  </a:lnTo>
                  <a:lnTo>
                    <a:pt x="1846" y="3474"/>
                  </a:lnTo>
                  <a:lnTo>
                    <a:pt x="1814" y="3568"/>
                  </a:lnTo>
                  <a:lnTo>
                    <a:pt x="1780" y="3662"/>
                  </a:lnTo>
                  <a:lnTo>
                    <a:pt x="1744" y="3756"/>
                  </a:lnTo>
                  <a:lnTo>
                    <a:pt x="1744" y="3756"/>
                  </a:lnTo>
                  <a:lnTo>
                    <a:pt x="0" y="3756"/>
                  </a:lnTo>
                  <a:lnTo>
                    <a:pt x="0" y="0"/>
                  </a:lnTo>
                  <a:lnTo>
                    <a:pt x="2146" y="0"/>
                  </a:lnTo>
                  <a:lnTo>
                    <a:pt x="2146" y="0"/>
                  </a:lnTo>
                  <a:lnTo>
                    <a:pt x="2168" y="170"/>
                  </a:lnTo>
                  <a:lnTo>
                    <a:pt x="2188" y="336"/>
                  </a:lnTo>
                  <a:lnTo>
                    <a:pt x="2188" y="336"/>
                  </a:lnTo>
                  <a:lnTo>
                    <a:pt x="2182" y="340"/>
                  </a:lnTo>
                  <a:lnTo>
                    <a:pt x="2170" y="346"/>
                  </a:lnTo>
                  <a:lnTo>
                    <a:pt x="2164" y="352"/>
                  </a:lnTo>
                  <a:lnTo>
                    <a:pt x="2158" y="360"/>
                  </a:lnTo>
                  <a:lnTo>
                    <a:pt x="2156" y="368"/>
                  </a:lnTo>
                  <a:lnTo>
                    <a:pt x="2154" y="378"/>
                  </a:lnTo>
                  <a:lnTo>
                    <a:pt x="2154" y="378"/>
                  </a:lnTo>
                  <a:lnTo>
                    <a:pt x="2156" y="390"/>
                  </a:lnTo>
                  <a:lnTo>
                    <a:pt x="2160" y="398"/>
                  </a:lnTo>
                  <a:lnTo>
                    <a:pt x="2166" y="412"/>
                  </a:lnTo>
                  <a:lnTo>
                    <a:pt x="2170" y="418"/>
                  </a:lnTo>
                  <a:lnTo>
                    <a:pt x="2174" y="420"/>
                  </a:lnTo>
                  <a:lnTo>
                    <a:pt x="2158" y="426"/>
                  </a:lnTo>
                  <a:lnTo>
                    <a:pt x="2158" y="426"/>
                  </a:lnTo>
                  <a:lnTo>
                    <a:pt x="2140" y="402"/>
                  </a:lnTo>
                  <a:lnTo>
                    <a:pt x="2140" y="402"/>
                  </a:lnTo>
                  <a:lnTo>
                    <a:pt x="2140" y="382"/>
                  </a:lnTo>
                  <a:lnTo>
                    <a:pt x="2140" y="372"/>
                  </a:lnTo>
                  <a:lnTo>
                    <a:pt x="2138" y="362"/>
                  </a:lnTo>
                  <a:lnTo>
                    <a:pt x="2132" y="356"/>
                  </a:lnTo>
                  <a:lnTo>
                    <a:pt x="2124" y="352"/>
                  </a:lnTo>
                  <a:lnTo>
                    <a:pt x="2110" y="350"/>
                  </a:lnTo>
                  <a:lnTo>
                    <a:pt x="2092" y="354"/>
                  </a:lnTo>
                  <a:lnTo>
                    <a:pt x="2092" y="354"/>
                  </a:lnTo>
                  <a:lnTo>
                    <a:pt x="2090" y="360"/>
                  </a:lnTo>
                  <a:lnTo>
                    <a:pt x="2088" y="368"/>
                  </a:lnTo>
                  <a:lnTo>
                    <a:pt x="2088" y="380"/>
                  </a:lnTo>
                  <a:lnTo>
                    <a:pt x="2092" y="392"/>
                  </a:lnTo>
                  <a:lnTo>
                    <a:pt x="2098" y="400"/>
                  </a:lnTo>
                  <a:lnTo>
                    <a:pt x="2106" y="408"/>
                  </a:lnTo>
                  <a:lnTo>
                    <a:pt x="2110" y="418"/>
                  </a:lnTo>
                  <a:lnTo>
                    <a:pt x="2112" y="426"/>
                  </a:lnTo>
                  <a:lnTo>
                    <a:pt x="2112" y="432"/>
                  </a:lnTo>
                  <a:lnTo>
                    <a:pt x="2110" y="438"/>
                  </a:lnTo>
                  <a:lnTo>
                    <a:pt x="2110" y="438"/>
                  </a:lnTo>
                  <a:lnTo>
                    <a:pt x="2100" y="438"/>
                  </a:lnTo>
                  <a:lnTo>
                    <a:pt x="2092" y="436"/>
                  </a:lnTo>
                  <a:lnTo>
                    <a:pt x="2086" y="434"/>
                  </a:lnTo>
                  <a:lnTo>
                    <a:pt x="2080" y="432"/>
                  </a:lnTo>
                  <a:lnTo>
                    <a:pt x="2076" y="426"/>
                  </a:lnTo>
                  <a:lnTo>
                    <a:pt x="2072" y="418"/>
                  </a:lnTo>
                  <a:lnTo>
                    <a:pt x="2070" y="414"/>
                  </a:lnTo>
                  <a:lnTo>
                    <a:pt x="2068" y="412"/>
                  </a:lnTo>
                  <a:lnTo>
                    <a:pt x="2066" y="410"/>
                  </a:lnTo>
                  <a:lnTo>
                    <a:pt x="2058" y="412"/>
                  </a:lnTo>
                  <a:lnTo>
                    <a:pt x="2044" y="418"/>
                  </a:lnTo>
                  <a:lnTo>
                    <a:pt x="2044" y="418"/>
                  </a:lnTo>
                  <a:lnTo>
                    <a:pt x="2044" y="412"/>
                  </a:lnTo>
                  <a:lnTo>
                    <a:pt x="2044" y="404"/>
                  </a:lnTo>
                  <a:lnTo>
                    <a:pt x="2038" y="388"/>
                  </a:lnTo>
                  <a:lnTo>
                    <a:pt x="2036" y="380"/>
                  </a:lnTo>
                  <a:lnTo>
                    <a:pt x="2032" y="374"/>
                  </a:lnTo>
                  <a:lnTo>
                    <a:pt x="2026" y="370"/>
                  </a:lnTo>
                  <a:lnTo>
                    <a:pt x="2020" y="368"/>
                  </a:lnTo>
                  <a:lnTo>
                    <a:pt x="2020" y="368"/>
                  </a:lnTo>
                  <a:lnTo>
                    <a:pt x="2014" y="388"/>
                  </a:lnTo>
                  <a:lnTo>
                    <a:pt x="2010" y="408"/>
                  </a:lnTo>
                  <a:lnTo>
                    <a:pt x="2010" y="420"/>
                  </a:lnTo>
                  <a:lnTo>
                    <a:pt x="2010" y="430"/>
                  </a:lnTo>
                  <a:lnTo>
                    <a:pt x="2014" y="440"/>
                  </a:lnTo>
                  <a:lnTo>
                    <a:pt x="2022" y="448"/>
                  </a:lnTo>
                  <a:lnTo>
                    <a:pt x="2022" y="448"/>
                  </a:lnTo>
                  <a:lnTo>
                    <a:pt x="2014" y="450"/>
                  </a:lnTo>
                  <a:lnTo>
                    <a:pt x="2004" y="450"/>
                  </a:lnTo>
                  <a:lnTo>
                    <a:pt x="1992" y="446"/>
                  </a:lnTo>
                  <a:lnTo>
                    <a:pt x="1986" y="442"/>
                  </a:lnTo>
                  <a:lnTo>
                    <a:pt x="1986" y="442"/>
                  </a:lnTo>
                  <a:lnTo>
                    <a:pt x="1984" y="438"/>
                  </a:lnTo>
                  <a:lnTo>
                    <a:pt x="1986" y="432"/>
                  </a:lnTo>
                  <a:lnTo>
                    <a:pt x="1990" y="420"/>
                  </a:lnTo>
                  <a:lnTo>
                    <a:pt x="1990" y="412"/>
                  </a:lnTo>
                  <a:lnTo>
                    <a:pt x="1990" y="402"/>
                  </a:lnTo>
                  <a:lnTo>
                    <a:pt x="1988" y="392"/>
                  </a:lnTo>
                  <a:lnTo>
                    <a:pt x="1984" y="380"/>
                  </a:lnTo>
                  <a:lnTo>
                    <a:pt x="1984" y="380"/>
                  </a:lnTo>
                  <a:lnTo>
                    <a:pt x="1974" y="384"/>
                  </a:lnTo>
                  <a:lnTo>
                    <a:pt x="1968" y="390"/>
                  </a:lnTo>
                  <a:lnTo>
                    <a:pt x="1962" y="396"/>
                  </a:lnTo>
                  <a:lnTo>
                    <a:pt x="1958" y="402"/>
                  </a:lnTo>
                  <a:lnTo>
                    <a:pt x="1954" y="416"/>
                  </a:lnTo>
                  <a:lnTo>
                    <a:pt x="1954" y="432"/>
                  </a:lnTo>
                  <a:lnTo>
                    <a:pt x="1954" y="446"/>
                  </a:lnTo>
                  <a:lnTo>
                    <a:pt x="1952" y="458"/>
                  </a:lnTo>
                  <a:lnTo>
                    <a:pt x="1950" y="464"/>
                  </a:lnTo>
                  <a:lnTo>
                    <a:pt x="1946" y="470"/>
                  </a:lnTo>
                  <a:lnTo>
                    <a:pt x="1940" y="476"/>
                  </a:lnTo>
                  <a:lnTo>
                    <a:pt x="1932" y="480"/>
                  </a:lnTo>
                  <a:lnTo>
                    <a:pt x="1932" y="480"/>
                  </a:lnTo>
                  <a:lnTo>
                    <a:pt x="1924" y="478"/>
                  </a:lnTo>
                  <a:lnTo>
                    <a:pt x="1918" y="476"/>
                  </a:lnTo>
                  <a:lnTo>
                    <a:pt x="1916" y="472"/>
                  </a:lnTo>
                  <a:lnTo>
                    <a:pt x="1914" y="468"/>
                  </a:lnTo>
                  <a:lnTo>
                    <a:pt x="1918" y="458"/>
                  </a:lnTo>
                  <a:lnTo>
                    <a:pt x="1922" y="448"/>
                  </a:lnTo>
                  <a:lnTo>
                    <a:pt x="1930" y="434"/>
                  </a:lnTo>
                  <a:lnTo>
                    <a:pt x="1934" y="420"/>
                  </a:lnTo>
                  <a:lnTo>
                    <a:pt x="1934" y="414"/>
                  </a:lnTo>
                  <a:lnTo>
                    <a:pt x="1932" y="406"/>
                  </a:lnTo>
                  <a:lnTo>
                    <a:pt x="1928" y="398"/>
                  </a:lnTo>
                  <a:lnTo>
                    <a:pt x="1922" y="392"/>
                  </a:lnTo>
                  <a:lnTo>
                    <a:pt x="1922" y="392"/>
                  </a:lnTo>
                  <a:lnTo>
                    <a:pt x="1906" y="398"/>
                  </a:lnTo>
                  <a:lnTo>
                    <a:pt x="1892" y="406"/>
                  </a:lnTo>
                  <a:lnTo>
                    <a:pt x="1882" y="416"/>
                  </a:lnTo>
                  <a:lnTo>
                    <a:pt x="1874" y="428"/>
                  </a:lnTo>
                  <a:lnTo>
                    <a:pt x="1870" y="442"/>
                  </a:lnTo>
                  <a:lnTo>
                    <a:pt x="1868" y="454"/>
                  </a:lnTo>
                  <a:lnTo>
                    <a:pt x="1870" y="468"/>
                  </a:lnTo>
                  <a:lnTo>
                    <a:pt x="1876" y="478"/>
                  </a:lnTo>
                  <a:lnTo>
                    <a:pt x="1876" y="478"/>
                  </a:lnTo>
                  <a:lnTo>
                    <a:pt x="1874" y="488"/>
                  </a:lnTo>
                  <a:lnTo>
                    <a:pt x="1872" y="496"/>
                  </a:lnTo>
                  <a:lnTo>
                    <a:pt x="1864" y="510"/>
                  </a:lnTo>
                  <a:lnTo>
                    <a:pt x="1858" y="524"/>
                  </a:lnTo>
                  <a:lnTo>
                    <a:pt x="1854" y="530"/>
                  </a:lnTo>
                  <a:lnTo>
                    <a:pt x="1852" y="538"/>
                  </a:lnTo>
                  <a:lnTo>
                    <a:pt x="1852" y="538"/>
                  </a:lnTo>
                  <a:lnTo>
                    <a:pt x="1838" y="534"/>
                  </a:lnTo>
                  <a:lnTo>
                    <a:pt x="1826" y="530"/>
                  </a:lnTo>
                  <a:lnTo>
                    <a:pt x="1820" y="524"/>
                  </a:lnTo>
                  <a:lnTo>
                    <a:pt x="1816" y="518"/>
                  </a:lnTo>
                  <a:lnTo>
                    <a:pt x="1816" y="518"/>
                  </a:lnTo>
                  <a:lnTo>
                    <a:pt x="1818" y="512"/>
                  </a:lnTo>
                  <a:lnTo>
                    <a:pt x="1822" y="506"/>
                  </a:lnTo>
                  <a:lnTo>
                    <a:pt x="1832" y="494"/>
                  </a:lnTo>
                  <a:lnTo>
                    <a:pt x="1838" y="488"/>
                  </a:lnTo>
                  <a:lnTo>
                    <a:pt x="1838" y="480"/>
                  </a:lnTo>
                  <a:lnTo>
                    <a:pt x="1836" y="470"/>
                  </a:lnTo>
                  <a:lnTo>
                    <a:pt x="1828" y="458"/>
                  </a:lnTo>
                  <a:lnTo>
                    <a:pt x="1828" y="458"/>
                  </a:lnTo>
                  <a:lnTo>
                    <a:pt x="1820" y="460"/>
                  </a:lnTo>
                  <a:lnTo>
                    <a:pt x="1814" y="464"/>
                  </a:lnTo>
                  <a:lnTo>
                    <a:pt x="1808" y="468"/>
                  </a:lnTo>
                  <a:lnTo>
                    <a:pt x="1804" y="474"/>
                  </a:lnTo>
                  <a:lnTo>
                    <a:pt x="1800" y="486"/>
                  </a:lnTo>
                  <a:lnTo>
                    <a:pt x="1796" y="498"/>
                  </a:lnTo>
                  <a:lnTo>
                    <a:pt x="1794" y="508"/>
                  </a:lnTo>
                  <a:lnTo>
                    <a:pt x="1794" y="512"/>
                  </a:lnTo>
                  <a:lnTo>
                    <a:pt x="1792" y="514"/>
                  </a:lnTo>
                  <a:lnTo>
                    <a:pt x="1788" y="514"/>
                  </a:lnTo>
                  <a:lnTo>
                    <a:pt x="1784" y="512"/>
                  </a:lnTo>
                  <a:lnTo>
                    <a:pt x="1772" y="502"/>
                  </a:lnTo>
                  <a:lnTo>
                    <a:pt x="1772" y="502"/>
                  </a:lnTo>
                  <a:lnTo>
                    <a:pt x="1768" y="488"/>
                  </a:lnTo>
                  <a:lnTo>
                    <a:pt x="1762" y="478"/>
                  </a:lnTo>
                  <a:lnTo>
                    <a:pt x="1754" y="470"/>
                  </a:lnTo>
                  <a:lnTo>
                    <a:pt x="1746" y="466"/>
                  </a:lnTo>
                  <a:lnTo>
                    <a:pt x="1746" y="466"/>
                  </a:lnTo>
                  <a:lnTo>
                    <a:pt x="1734" y="476"/>
                  </a:lnTo>
                  <a:lnTo>
                    <a:pt x="1730" y="484"/>
                  </a:lnTo>
                  <a:lnTo>
                    <a:pt x="1728" y="490"/>
                  </a:lnTo>
                  <a:lnTo>
                    <a:pt x="1726" y="496"/>
                  </a:lnTo>
                  <a:lnTo>
                    <a:pt x="1726" y="504"/>
                  </a:lnTo>
                  <a:lnTo>
                    <a:pt x="1728" y="512"/>
                  </a:lnTo>
                  <a:lnTo>
                    <a:pt x="1732" y="518"/>
                  </a:lnTo>
                  <a:lnTo>
                    <a:pt x="1750" y="544"/>
                  </a:lnTo>
                  <a:lnTo>
                    <a:pt x="1750" y="544"/>
                  </a:lnTo>
                  <a:lnTo>
                    <a:pt x="1752" y="546"/>
                  </a:lnTo>
                  <a:lnTo>
                    <a:pt x="1754" y="550"/>
                  </a:lnTo>
                  <a:lnTo>
                    <a:pt x="1756" y="556"/>
                  </a:lnTo>
                  <a:lnTo>
                    <a:pt x="1756" y="558"/>
                  </a:lnTo>
                  <a:lnTo>
                    <a:pt x="1756" y="558"/>
                  </a:lnTo>
                  <a:lnTo>
                    <a:pt x="1744" y="548"/>
                  </a:lnTo>
                  <a:lnTo>
                    <a:pt x="1730" y="540"/>
                  </a:lnTo>
                  <a:lnTo>
                    <a:pt x="1718" y="534"/>
                  </a:lnTo>
                  <a:lnTo>
                    <a:pt x="1704" y="530"/>
                  </a:lnTo>
                  <a:lnTo>
                    <a:pt x="1690" y="528"/>
                  </a:lnTo>
                  <a:lnTo>
                    <a:pt x="1676" y="530"/>
                  </a:lnTo>
                  <a:lnTo>
                    <a:pt x="1664" y="534"/>
                  </a:lnTo>
                  <a:lnTo>
                    <a:pt x="1654" y="542"/>
                  </a:lnTo>
                  <a:lnTo>
                    <a:pt x="1654" y="542"/>
                  </a:lnTo>
                  <a:lnTo>
                    <a:pt x="1656" y="552"/>
                  </a:lnTo>
                  <a:lnTo>
                    <a:pt x="1660" y="560"/>
                  </a:lnTo>
                  <a:lnTo>
                    <a:pt x="1666" y="564"/>
                  </a:lnTo>
                  <a:lnTo>
                    <a:pt x="1672" y="568"/>
                  </a:lnTo>
                  <a:lnTo>
                    <a:pt x="1692" y="574"/>
                  </a:lnTo>
                  <a:lnTo>
                    <a:pt x="1718" y="580"/>
                  </a:lnTo>
                  <a:lnTo>
                    <a:pt x="1718" y="580"/>
                  </a:lnTo>
                  <a:lnTo>
                    <a:pt x="1702" y="582"/>
                  </a:lnTo>
                  <a:lnTo>
                    <a:pt x="1688" y="586"/>
                  </a:lnTo>
                  <a:lnTo>
                    <a:pt x="1678" y="590"/>
                  </a:lnTo>
                  <a:lnTo>
                    <a:pt x="1670" y="594"/>
                  </a:lnTo>
                  <a:lnTo>
                    <a:pt x="1658" y="602"/>
                  </a:lnTo>
                  <a:lnTo>
                    <a:pt x="1646" y="610"/>
                  </a:lnTo>
                  <a:lnTo>
                    <a:pt x="1646" y="610"/>
                  </a:lnTo>
                  <a:lnTo>
                    <a:pt x="1644" y="600"/>
                  </a:lnTo>
                  <a:lnTo>
                    <a:pt x="1638" y="592"/>
                  </a:lnTo>
                  <a:lnTo>
                    <a:pt x="1630" y="586"/>
                  </a:lnTo>
                  <a:lnTo>
                    <a:pt x="1620" y="580"/>
                  </a:lnTo>
                  <a:lnTo>
                    <a:pt x="1608" y="576"/>
                  </a:lnTo>
                  <a:lnTo>
                    <a:pt x="1596" y="574"/>
                  </a:lnTo>
                  <a:lnTo>
                    <a:pt x="1570" y="570"/>
                  </a:lnTo>
                  <a:lnTo>
                    <a:pt x="1570" y="570"/>
                  </a:lnTo>
                  <a:lnTo>
                    <a:pt x="1564" y="570"/>
                  </a:lnTo>
                  <a:lnTo>
                    <a:pt x="1558" y="570"/>
                  </a:lnTo>
                  <a:lnTo>
                    <a:pt x="1546" y="568"/>
                  </a:lnTo>
                  <a:lnTo>
                    <a:pt x="1538" y="566"/>
                  </a:lnTo>
                  <a:lnTo>
                    <a:pt x="1534" y="566"/>
                  </a:lnTo>
                  <a:lnTo>
                    <a:pt x="1530" y="568"/>
                  </a:lnTo>
                  <a:lnTo>
                    <a:pt x="1530" y="568"/>
                  </a:lnTo>
                  <a:lnTo>
                    <a:pt x="1536" y="580"/>
                  </a:lnTo>
                  <a:lnTo>
                    <a:pt x="1544" y="592"/>
                  </a:lnTo>
                  <a:lnTo>
                    <a:pt x="1554" y="604"/>
                  </a:lnTo>
                  <a:lnTo>
                    <a:pt x="1566" y="612"/>
                  </a:lnTo>
                  <a:lnTo>
                    <a:pt x="1578" y="622"/>
                  </a:lnTo>
                  <a:lnTo>
                    <a:pt x="1592" y="628"/>
                  </a:lnTo>
                  <a:lnTo>
                    <a:pt x="1606" y="634"/>
                  </a:lnTo>
                  <a:lnTo>
                    <a:pt x="1620" y="638"/>
                  </a:lnTo>
                  <a:lnTo>
                    <a:pt x="1620" y="638"/>
                  </a:lnTo>
                  <a:lnTo>
                    <a:pt x="1640" y="636"/>
                  </a:lnTo>
                  <a:lnTo>
                    <a:pt x="1656" y="630"/>
                  </a:lnTo>
                  <a:lnTo>
                    <a:pt x="1656" y="630"/>
                  </a:lnTo>
                  <a:lnTo>
                    <a:pt x="1670" y="636"/>
                  </a:lnTo>
                  <a:lnTo>
                    <a:pt x="1676" y="644"/>
                  </a:lnTo>
                  <a:lnTo>
                    <a:pt x="1680" y="652"/>
                  </a:lnTo>
                  <a:lnTo>
                    <a:pt x="1684" y="662"/>
                  </a:lnTo>
                  <a:lnTo>
                    <a:pt x="1684" y="662"/>
                  </a:lnTo>
                  <a:lnTo>
                    <a:pt x="1670" y="666"/>
                  </a:lnTo>
                  <a:lnTo>
                    <a:pt x="1658" y="668"/>
                  </a:lnTo>
                  <a:lnTo>
                    <a:pt x="1644" y="668"/>
                  </a:lnTo>
                  <a:lnTo>
                    <a:pt x="1632" y="668"/>
                  </a:lnTo>
                  <a:lnTo>
                    <a:pt x="1608" y="664"/>
                  </a:lnTo>
                  <a:lnTo>
                    <a:pt x="1594" y="664"/>
                  </a:lnTo>
                  <a:lnTo>
                    <a:pt x="1582" y="668"/>
                  </a:lnTo>
                  <a:lnTo>
                    <a:pt x="1582" y="668"/>
                  </a:lnTo>
                  <a:lnTo>
                    <a:pt x="1576" y="668"/>
                  </a:lnTo>
                  <a:lnTo>
                    <a:pt x="1572" y="668"/>
                  </a:lnTo>
                  <a:lnTo>
                    <a:pt x="1572" y="666"/>
                  </a:lnTo>
                  <a:lnTo>
                    <a:pt x="1572" y="666"/>
                  </a:lnTo>
                  <a:lnTo>
                    <a:pt x="1568" y="656"/>
                  </a:lnTo>
                  <a:lnTo>
                    <a:pt x="1568" y="656"/>
                  </a:lnTo>
                  <a:lnTo>
                    <a:pt x="1560" y="648"/>
                  </a:lnTo>
                  <a:lnTo>
                    <a:pt x="1552" y="642"/>
                  </a:lnTo>
                  <a:lnTo>
                    <a:pt x="1540" y="638"/>
                  </a:lnTo>
                  <a:lnTo>
                    <a:pt x="1530" y="636"/>
                  </a:lnTo>
                  <a:lnTo>
                    <a:pt x="1518" y="638"/>
                  </a:lnTo>
                  <a:lnTo>
                    <a:pt x="1506" y="640"/>
                  </a:lnTo>
                  <a:lnTo>
                    <a:pt x="1486" y="644"/>
                  </a:lnTo>
                  <a:lnTo>
                    <a:pt x="1486" y="644"/>
                  </a:lnTo>
                  <a:lnTo>
                    <a:pt x="1486" y="654"/>
                  </a:lnTo>
                  <a:lnTo>
                    <a:pt x="1488" y="662"/>
                  </a:lnTo>
                  <a:lnTo>
                    <a:pt x="1492" y="670"/>
                  </a:lnTo>
                  <a:lnTo>
                    <a:pt x="1498" y="676"/>
                  </a:lnTo>
                  <a:lnTo>
                    <a:pt x="1512" y="688"/>
                  </a:lnTo>
                  <a:lnTo>
                    <a:pt x="1528" y="696"/>
                  </a:lnTo>
                  <a:lnTo>
                    <a:pt x="1528" y="696"/>
                  </a:lnTo>
                  <a:lnTo>
                    <a:pt x="1546" y="702"/>
                  </a:lnTo>
                  <a:lnTo>
                    <a:pt x="1556" y="702"/>
                  </a:lnTo>
                  <a:lnTo>
                    <a:pt x="1562" y="700"/>
                  </a:lnTo>
                  <a:lnTo>
                    <a:pt x="1564" y="698"/>
                  </a:lnTo>
                  <a:lnTo>
                    <a:pt x="1576" y="688"/>
                  </a:lnTo>
                  <a:lnTo>
                    <a:pt x="1576" y="688"/>
                  </a:lnTo>
                  <a:lnTo>
                    <a:pt x="1580" y="702"/>
                  </a:lnTo>
                  <a:lnTo>
                    <a:pt x="1584" y="714"/>
                  </a:lnTo>
                  <a:lnTo>
                    <a:pt x="1590" y="722"/>
                  </a:lnTo>
                  <a:lnTo>
                    <a:pt x="1596" y="730"/>
                  </a:lnTo>
                  <a:lnTo>
                    <a:pt x="1610" y="740"/>
                  </a:lnTo>
                  <a:lnTo>
                    <a:pt x="1626" y="752"/>
                  </a:lnTo>
                  <a:lnTo>
                    <a:pt x="1626" y="752"/>
                  </a:lnTo>
                  <a:lnTo>
                    <a:pt x="1594" y="762"/>
                  </a:lnTo>
                  <a:lnTo>
                    <a:pt x="1580" y="766"/>
                  </a:lnTo>
                  <a:lnTo>
                    <a:pt x="1560" y="766"/>
                  </a:lnTo>
                  <a:lnTo>
                    <a:pt x="1560" y="766"/>
                  </a:lnTo>
                  <a:lnTo>
                    <a:pt x="1552" y="756"/>
                  </a:lnTo>
                  <a:lnTo>
                    <a:pt x="1542" y="746"/>
                  </a:lnTo>
                  <a:lnTo>
                    <a:pt x="1532" y="738"/>
                  </a:lnTo>
                  <a:lnTo>
                    <a:pt x="1522" y="730"/>
                  </a:lnTo>
                  <a:lnTo>
                    <a:pt x="1498" y="718"/>
                  </a:lnTo>
                  <a:lnTo>
                    <a:pt x="1474" y="708"/>
                  </a:lnTo>
                  <a:lnTo>
                    <a:pt x="1452" y="704"/>
                  </a:lnTo>
                  <a:lnTo>
                    <a:pt x="1434" y="702"/>
                  </a:lnTo>
                  <a:lnTo>
                    <a:pt x="1428" y="702"/>
                  </a:lnTo>
                  <a:lnTo>
                    <a:pt x="1422" y="704"/>
                  </a:lnTo>
                  <a:lnTo>
                    <a:pt x="1420" y="708"/>
                  </a:lnTo>
                  <a:lnTo>
                    <a:pt x="1420" y="712"/>
                  </a:lnTo>
                  <a:lnTo>
                    <a:pt x="1420" y="712"/>
                  </a:lnTo>
                  <a:lnTo>
                    <a:pt x="1424" y="722"/>
                  </a:lnTo>
                  <a:lnTo>
                    <a:pt x="1428" y="732"/>
                  </a:lnTo>
                  <a:lnTo>
                    <a:pt x="1434" y="740"/>
                  </a:lnTo>
                  <a:lnTo>
                    <a:pt x="1440" y="748"/>
                  </a:lnTo>
                  <a:lnTo>
                    <a:pt x="1456" y="760"/>
                  </a:lnTo>
                  <a:lnTo>
                    <a:pt x="1472" y="770"/>
                  </a:lnTo>
                  <a:lnTo>
                    <a:pt x="1488" y="776"/>
                  </a:lnTo>
                  <a:lnTo>
                    <a:pt x="1502" y="780"/>
                  </a:lnTo>
                  <a:lnTo>
                    <a:pt x="1514" y="784"/>
                  </a:lnTo>
                  <a:lnTo>
                    <a:pt x="1514" y="784"/>
                  </a:lnTo>
                  <a:lnTo>
                    <a:pt x="1508" y="786"/>
                  </a:lnTo>
                  <a:lnTo>
                    <a:pt x="1494" y="792"/>
                  </a:lnTo>
                  <a:lnTo>
                    <a:pt x="1488" y="798"/>
                  </a:lnTo>
                  <a:lnTo>
                    <a:pt x="1482" y="802"/>
                  </a:lnTo>
                  <a:lnTo>
                    <a:pt x="1480" y="806"/>
                  </a:lnTo>
                  <a:lnTo>
                    <a:pt x="1480" y="812"/>
                  </a:lnTo>
                  <a:lnTo>
                    <a:pt x="1480" y="812"/>
                  </a:lnTo>
                  <a:lnTo>
                    <a:pt x="1484" y="816"/>
                  </a:lnTo>
                  <a:lnTo>
                    <a:pt x="1492" y="822"/>
                  </a:lnTo>
                  <a:lnTo>
                    <a:pt x="1512" y="830"/>
                  </a:lnTo>
                  <a:lnTo>
                    <a:pt x="1522" y="836"/>
                  </a:lnTo>
                  <a:lnTo>
                    <a:pt x="1530" y="842"/>
                  </a:lnTo>
                  <a:lnTo>
                    <a:pt x="1534" y="848"/>
                  </a:lnTo>
                  <a:lnTo>
                    <a:pt x="1534" y="852"/>
                  </a:lnTo>
                  <a:lnTo>
                    <a:pt x="1534" y="854"/>
                  </a:lnTo>
                  <a:lnTo>
                    <a:pt x="1534" y="854"/>
                  </a:lnTo>
                  <a:lnTo>
                    <a:pt x="1514" y="848"/>
                  </a:lnTo>
                  <a:lnTo>
                    <a:pt x="1500" y="842"/>
                  </a:lnTo>
                  <a:lnTo>
                    <a:pt x="1490" y="842"/>
                  </a:lnTo>
                  <a:lnTo>
                    <a:pt x="1486" y="842"/>
                  </a:lnTo>
                  <a:lnTo>
                    <a:pt x="1484" y="844"/>
                  </a:lnTo>
                  <a:lnTo>
                    <a:pt x="1482" y="846"/>
                  </a:lnTo>
                  <a:lnTo>
                    <a:pt x="1482" y="850"/>
                  </a:lnTo>
                  <a:lnTo>
                    <a:pt x="1484" y="860"/>
                  </a:lnTo>
                  <a:lnTo>
                    <a:pt x="1492" y="872"/>
                  </a:lnTo>
                  <a:lnTo>
                    <a:pt x="1504" y="890"/>
                  </a:lnTo>
                  <a:lnTo>
                    <a:pt x="1504" y="890"/>
                  </a:lnTo>
                  <a:lnTo>
                    <a:pt x="1496" y="890"/>
                  </a:lnTo>
                  <a:lnTo>
                    <a:pt x="1490" y="888"/>
                  </a:lnTo>
                  <a:lnTo>
                    <a:pt x="1484" y="886"/>
                  </a:lnTo>
                  <a:lnTo>
                    <a:pt x="1478" y="882"/>
                  </a:lnTo>
                  <a:lnTo>
                    <a:pt x="1470" y="874"/>
                  </a:lnTo>
                  <a:lnTo>
                    <a:pt x="1464" y="864"/>
                  </a:lnTo>
                  <a:lnTo>
                    <a:pt x="1454" y="844"/>
                  </a:lnTo>
                  <a:lnTo>
                    <a:pt x="1446" y="834"/>
                  </a:lnTo>
                  <a:lnTo>
                    <a:pt x="1438" y="828"/>
                  </a:lnTo>
                  <a:lnTo>
                    <a:pt x="1438" y="828"/>
                  </a:lnTo>
                  <a:lnTo>
                    <a:pt x="1430" y="836"/>
                  </a:lnTo>
                  <a:lnTo>
                    <a:pt x="1426" y="844"/>
                  </a:lnTo>
                  <a:lnTo>
                    <a:pt x="1424" y="852"/>
                  </a:lnTo>
                  <a:lnTo>
                    <a:pt x="1424" y="860"/>
                  </a:lnTo>
                  <a:lnTo>
                    <a:pt x="1426" y="872"/>
                  </a:lnTo>
                  <a:lnTo>
                    <a:pt x="1428" y="878"/>
                  </a:lnTo>
                  <a:lnTo>
                    <a:pt x="1428" y="878"/>
                  </a:lnTo>
                  <a:lnTo>
                    <a:pt x="1418" y="866"/>
                  </a:lnTo>
                  <a:lnTo>
                    <a:pt x="1402" y="848"/>
                  </a:lnTo>
                  <a:lnTo>
                    <a:pt x="1392" y="838"/>
                  </a:lnTo>
                  <a:lnTo>
                    <a:pt x="1384" y="832"/>
                  </a:lnTo>
                  <a:lnTo>
                    <a:pt x="1374" y="828"/>
                  </a:lnTo>
                  <a:lnTo>
                    <a:pt x="1366" y="828"/>
                  </a:lnTo>
                  <a:lnTo>
                    <a:pt x="1366" y="828"/>
                  </a:lnTo>
                  <a:lnTo>
                    <a:pt x="1362" y="830"/>
                  </a:lnTo>
                  <a:lnTo>
                    <a:pt x="1362" y="836"/>
                  </a:lnTo>
                  <a:lnTo>
                    <a:pt x="1360" y="848"/>
                  </a:lnTo>
                  <a:lnTo>
                    <a:pt x="1362" y="856"/>
                  </a:lnTo>
                  <a:lnTo>
                    <a:pt x="1366" y="862"/>
                  </a:lnTo>
                  <a:lnTo>
                    <a:pt x="1370" y="870"/>
                  </a:lnTo>
                  <a:lnTo>
                    <a:pt x="1376" y="876"/>
                  </a:lnTo>
                  <a:lnTo>
                    <a:pt x="1376" y="876"/>
                  </a:lnTo>
                  <a:lnTo>
                    <a:pt x="1358" y="880"/>
                  </a:lnTo>
                  <a:lnTo>
                    <a:pt x="1338" y="882"/>
                  </a:lnTo>
                  <a:lnTo>
                    <a:pt x="1328" y="886"/>
                  </a:lnTo>
                  <a:lnTo>
                    <a:pt x="1320" y="890"/>
                  </a:lnTo>
                  <a:lnTo>
                    <a:pt x="1314" y="896"/>
                  </a:lnTo>
                  <a:lnTo>
                    <a:pt x="1310" y="904"/>
                  </a:lnTo>
                  <a:lnTo>
                    <a:pt x="1310" y="904"/>
                  </a:lnTo>
                  <a:lnTo>
                    <a:pt x="1324" y="912"/>
                  </a:lnTo>
                  <a:lnTo>
                    <a:pt x="1340" y="920"/>
                  </a:lnTo>
                  <a:lnTo>
                    <a:pt x="1354" y="924"/>
                  </a:lnTo>
                  <a:lnTo>
                    <a:pt x="1370" y="928"/>
                  </a:lnTo>
                  <a:lnTo>
                    <a:pt x="1388" y="928"/>
                  </a:lnTo>
                  <a:lnTo>
                    <a:pt x="1406" y="928"/>
                  </a:lnTo>
                  <a:lnTo>
                    <a:pt x="1446" y="924"/>
                  </a:lnTo>
                  <a:lnTo>
                    <a:pt x="1446" y="924"/>
                  </a:lnTo>
                  <a:lnTo>
                    <a:pt x="1454" y="924"/>
                  </a:lnTo>
                  <a:lnTo>
                    <a:pt x="1468" y="920"/>
                  </a:lnTo>
                  <a:lnTo>
                    <a:pt x="1468" y="920"/>
                  </a:lnTo>
                  <a:lnTo>
                    <a:pt x="1472" y="920"/>
                  </a:lnTo>
                  <a:lnTo>
                    <a:pt x="1478" y="920"/>
                  </a:lnTo>
                  <a:lnTo>
                    <a:pt x="1486" y="924"/>
                  </a:lnTo>
                  <a:lnTo>
                    <a:pt x="1496" y="932"/>
                  </a:lnTo>
                  <a:lnTo>
                    <a:pt x="1496" y="932"/>
                  </a:lnTo>
                  <a:lnTo>
                    <a:pt x="1486" y="934"/>
                  </a:lnTo>
                  <a:lnTo>
                    <a:pt x="1480" y="938"/>
                  </a:lnTo>
                  <a:lnTo>
                    <a:pt x="1470" y="944"/>
                  </a:lnTo>
                  <a:lnTo>
                    <a:pt x="1454" y="952"/>
                  </a:lnTo>
                  <a:lnTo>
                    <a:pt x="1440" y="956"/>
                  </a:lnTo>
                  <a:lnTo>
                    <a:pt x="1422" y="960"/>
                  </a:lnTo>
                  <a:lnTo>
                    <a:pt x="1422" y="960"/>
                  </a:lnTo>
                  <a:lnTo>
                    <a:pt x="1396" y="974"/>
                  </a:lnTo>
                  <a:lnTo>
                    <a:pt x="1386" y="982"/>
                  </a:lnTo>
                  <a:lnTo>
                    <a:pt x="1376" y="992"/>
                  </a:lnTo>
                  <a:lnTo>
                    <a:pt x="1368" y="1002"/>
                  </a:lnTo>
                  <a:lnTo>
                    <a:pt x="1362" y="1012"/>
                  </a:lnTo>
                  <a:lnTo>
                    <a:pt x="1358" y="1024"/>
                  </a:lnTo>
                  <a:lnTo>
                    <a:pt x="1356" y="1038"/>
                  </a:lnTo>
                  <a:lnTo>
                    <a:pt x="1356" y="1038"/>
                  </a:lnTo>
                  <a:lnTo>
                    <a:pt x="1374" y="1046"/>
                  </a:lnTo>
                  <a:lnTo>
                    <a:pt x="1384" y="1048"/>
                  </a:lnTo>
                  <a:lnTo>
                    <a:pt x="1392" y="1050"/>
                  </a:lnTo>
                  <a:lnTo>
                    <a:pt x="1400" y="1050"/>
                  </a:lnTo>
                  <a:lnTo>
                    <a:pt x="1410" y="1048"/>
                  </a:lnTo>
                  <a:lnTo>
                    <a:pt x="1416" y="1044"/>
                  </a:lnTo>
                  <a:lnTo>
                    <a:pt x="1422" y="1038"/>
                  </a:lnTo>
                  <a:lnTo>
                    <a:pt x="1422" y="1038"/>
                  </a:lnTo>
                  <a:lnTo>
                    <a:pt x="1430" y="1028"/>
                  </a:lnTo>
                  <a:lnTo>
                    <a:pt x="1436" y="1022"/>
                  </a:lnTo>
                  <a:lnTo>
                    <a:pt x="1440" y="1020"/>
                  </a:lnTo>
                  <a:lnTo>
                    <a:pt x="1444" y="1020"/>
                  </a:lnTo>
                  <a:lnTo>
                    <a:pt x="1448" y="1026"/>
                  </a:lnTo>
                  <a:lnTo>
                    <a:pt x="1452" y="1028"/>
                  </a:lnTo>
                  <a:lnTo>
                    <a:pt x="1458" y="1030"/>
                  </a:lnTo>
                  <a:lnTo>
                    <a:pt x="1478" y="1036"/>
                  </a:lnTo>
                  <a:lnTo>
                    <a:pt x="1478" y="1036"/>
                  </a:lnTo>
                  <a:lnTo>
                    <a:pt x="1474" y="1042"/>
                  </a:lnTo>
                  <a:lnTo>
                    <a:pt x="1468" y="1048"/>
                  </a:lnTo>
                  <a:lnTo>
                    <a:pt x="1454" y="1058"/>
                  </a:lnTo>
                  <a:lnTo>
                    <a:pt x="1438" y="1066"/>
                  </a:lnTo>
                  <a:lnTo>
                    <a:pt x="1422" y="1072"/>
                  </a:lnTo>
                  <a:lnTo>
                    <a:pt x="1408" y="1078"/>
                  </a:lnTo>
                  <a:lnTo>
                    <a:pt x="1396" y="1084"/>
                  </a:lnTo>
                  <a:lnTo>
                    <a:pt x="1392" y="1088"/>
                  </a:lnTo>
                  <a:lnTo>
                    <a:pt x="1390" y="1092"/>
                  </a:lnTo>
                  <a:lnTo>
                    <a:pt x="1390" y="1096"/>
                  </a:lnTo>
                  <a:lnTo>
                    <a:pt x="1392" y="1100"/>
                  </a:lnTo>
                  <a:lnTo>
                    <a:pt x="1392" y="1100"/>
                  </a:lnTo>
                  <a:lnTo>
                    <a:pt x="1406" y="1120"/>
                  </a:lnTo>
                  <a:lnTo>
                    <a:pt x="1420" y="1138"/>
                  </a:lnTo>
                  <a:lnTo>
                    <a:pt x="1436" y="1156"/>
                  </a:lnTo>
                  <a:lnTo>
                    <a:pt x="1436" y="1156"/>
                  </a:lnTo>
                  <a:lnTo>
                    <a:pt x="1426" y="1150"/>
                  </a:lnTo>
                  <a:lnTo>
                    <a:pt x="1402" y="1142"/>
                  </a:lnTo>
                  <a:lnTo>
                    <a:pt x="1388" y="1140"/>
                  </a:lnTo>
                  <a:lnTo>
                    <a:pt x="1376" y="1138"/>
                  </a:lnTo>
                  <a:lnTo>
                    <a:pt x="1364" y="1140"/>
                  </a:lnTo>
                  <a:lnTo>
                    <a:pt x="1360" y="1142"/>
                  </a:lnTo>
                  <a:lnTo>
                    <a:pt x="1356" y="1146"/>
                  </a:lnTo>
                  <a:lnTo>
                    <a:pt x="1356" y="1146"/>
                  </a:lnTo>
                  <a:lnTo>
                    <a:pt x="1354" y="1150"/>
                  </a:lnTo>
                  <a:lnTo>
                    <a:pt x="1352" y="1154"/>
                  </a:lnTo>
                  <a:lnTo>
                    <a:pt x="1354" y="1164"/>
                  </a:lnTo>
                  <a:lnTo>
                    <a:pt x="1358" y="1174"/>
                  </a:lnTo>
                  <a:lnTo>
                    <a:pt x="1368" y="1182"/>
                  </a:lnTo>
                  <a:lnTo>
                    <a:pt x="1382" y="1192"/>
                  </a:lnTo>
                  <a:lnTo>
                    <a:pt x="1398" y="1200"/>
                  </a:lnTo>
                  <a:lnTo>
                    <a:pt x="1418" y="1208"/>
                  </a:lnTo>
                  <a:lnTo>
                    <a:pt x="1440" y="1214"/>
                  </a:lnTo>
                  <a:lnTo>
                    <a:pt x="1440" y="1214"/>
                  </a:lnTo>
                  <a:lnTo>
                    <a:pt x="1430" y="1218"/>
                  </a:lnTo>
                  <a:lnTo>
                    <a:pt x="1416" y="1220"/>
                  </a:lnTo>
                  <a:lnTo>
                    <a:pt x="1402" y="1222"/>
                  </a:lnTo>
                  <a:lnTo>
                    <a:pt x="1388" y="1226"/>
                  </a:lnTo>
                  <a:lnTo>
                    <a:pt x="1378" y="1230"/>
                  </a:lnTo>
                  <a:lnTo>
                    <a:pt x="1376" y="1232"/>
                  </a:lnTo>
                  <a:lnTo>
                    <a:pt x="1374" y="1236"/>
                  </a:lnTo>
                  <a:lnTo>
                    <a:pt x="1374" y="1242"/>
                  </a:lnTo>
                  <a:lnTo>
                    <a:pt x="1376" y="1248"/>
                  </a:lnTo>
                  <a:lnTo>
                    <a:pt x="1380" y="1254"/>
                  </a:lnTo>
                  <a:lnTo>
                    <a:pt x="1388" y="1262"/>
                  </a:lnTo>
                  <a:lnTo>
                    <a:pt x="1388" y="1262"/>
                  </a:lnTo>
                  <a:lnTo>
                    <a:pt x="1370" y="1272"/>
                  </a:lnTo>
                  <a:lnTo>
                    <a:pt x="1360" y="1278"/>
                  </a:lnTo>
                  <a:lnTo>
                    <a:pt x="1354" y="1286"/>
                  </a:lnTo>
                  <a:lnTo>
                    <a:pt x="1354" y="1288"/>
                  </a:lnTo>
                  <a:lnTo>
                    <a:pt x="1354" y="1290"/>
                  </a:lnTo>
                  <a:lnTo>
                    <a:pt x="1360" y="1294"/>
                  </a:lnTo>
                  <a:lnTo>
                    <a:pt x="1368" y="1294"/>
                  </a:lnTo>
                  <a:lnTo>
                    <a:pt x="1380" y="1294"/>
                  </a:lnTo>
                  <a:lnTo>
                    <a:pt x="1396" y="1290"/>
                  </a:lnTo>
                  <a:lnTo>
                    <a:pt x="1418" y="1294"/>
                  </a:lnTo>
                  <a:lnTo>
                    <a:pt x="1418" y="1294"/>
                  </a:lnTo>
                  <a:lnTo>
                    <a:pt x="1386" y="1312"/>
                  </a:lnTo>
                  <a:lnTo>
                    <a:pt x="1378" y="1318"/>
                  </a:lnTo>
                  <a:lnTo>
                    <a:pt x="1372" y="1324"/>
                  </a:lnTo>
                  <a:lnTo>
                    <a:pt x="1368" y="1330"/>
                  </a:lnTo>
                  <a:lnTo>
                    <a:pt x="1368" y="1336"/>
                  </a:lnTo>
                  <a:lnTo>
                    <a:pt x="1368" y="1336"/>
                  </a:lnTo>
                  <a:lnTo>
                    <a:pt x="1368" y="1338"/>
                  </a:lnTo>
                  <a:lnTo>
                    <a:pt x="1370" y="1340"/>
                  </a:lnTo>
                  <a:lnTo>
                    <a:pt x="1376" y="1342"/>
                  </a:lnTo>
                  <a:lnTo>
                    <a:pt x="1384" y="1342"/>
                  </a:lnTo>
                  <a:lnTo>
                    <a:pt x="1392" y="1342"/>
                  </a:lnTo>
                  <a:lnTo>
                    <a:pt x="1410" y="1340"/>
                  </a:lnTo>
                  <a:lnTo>
                    <a:pt x="1418" y="1340"/>
                  </a:lnTo>
                  <a:lnTo>
                    <a:pt x="1422" y="1344"/>
                  </a:lnTo>
                  <a:lnTo>
                    <a:pt x="1422" y="1344"/>
                  </a:lnTo>
                  <a:lnTo>
                    <a:pt x="1422" y="1352"/>
                  </a:lnTo>
                  <a:lnTo>
                    <a:pt x="1420" y="1358"/>
                  </a:lnTo>
                  <a:lnTo>
                    <a:pt x="1416" y="1364"/>
                  </a:lnTo>
                  <a:lnTo>
                    <a:pt x="1412" y="1368"/>
                  </a:lnTo>
                  <a:lnTo>
                    <a:pt x="1404" y="1374"/>
                  </a:lnTo>
                  <a:lnTo>
                    <a:pt x="1398" y="1380"/>
                  </a:lnTo>
                  <a:lnTo>
                    <a:pt x="1398" y="1380"/>
                  </a:lnTo>
                  <a:lnTo>
                    <a:pt x="1404" y="1382"/>
                  </a:lnTo>
                  <a:lnTo>
                    <a:pt x="1410" y="1384"/>
                  </a:lnTo>
                  <a:lnTo>
                    <a:pt x="1420" y="1384"/>
                  </a:lnTo>
                  <a:lnTo>
                    <a:pt x="1430" y="1382"/>
                  </a:lnTo>
                  <a:lnTo>
                    <a:pt x="1438" y="1376"/>
                  </a:lnTo>
                  <a:lnTo>
                    <a:pt x="1448" y="1372"/>
                  </a:lnTo>
                  <a:lnTo>
                    <a:pt x="1458" y="1370"/>
                  </a:lnTo>
                  <a:lnTo>
                    <a:pt x="1466" y="1372"/>
                  </a:lnTo>
                  <a:lnTo>
                    <a:pt x="1472" y="1376"/>
                  </a:lnTo>
                  <a:lnTo>
                    <a:pt x="1478" y="1380"/>
                  </a:lnTo>
                  <a:lnTo>
                    <a:pt x="1478" y="1380"/>
                  </a:lnTo>
                  <a:lnTo>
                    <a:pt x="1472" y="1386"/>
                  </a:lnTo>
                  <a:lnTo>
                    <a:pt x="1464" y="1392"/>
                  </a:lnTo>
                  <a:lnTo>
                    <a:pt x="1446" y="1400"/>
                  </a:lnTo>
                  <a:lnTo>
                    <a:pt x="1438" y="1404"/>
                  </a:lnTo>
                  <a:lnTo>
                    <a:pt x="1432" y="1410"/>
                  </a:lnTo>
                  <a:lnTo>
                    <a:pt x="1428" y="1418"/>
                  </a:lnTo>
                  <a:lnTo>
                    <a:pt x="1430" y="1428"/>
                  </a:lnTo>
                  <a:lnTo>
                    <a:pt x="1430" y="1428"/>
                  </a:lnTo>
                  <a:lnTo>
                    <a:pt x="1436" y="1432"/>
                  </a:lnTo>
                  <a:lnTo>
                    <a:pt x="1444" y="1434"/>
                  </a:lnTo>
                  <a:lnTo>
                    <a:pt x="1462" y="1438"/>
                  </a:lnTo>
                  <a:lnTo>
                    <a:pt x="1478" y="1442"/>
                  </a:lnTo>
                  <a:lnTo>
                    <a:pt x="1486" y="1444"/>
                  </a:lnTo>
                  <a:lnTo>
                    <a:pt x="1494" y="1448"/>
                  </a:lnTo>
                  <a:lnTo>
                    <a:pt x="1494" y="1448"/>
                  </a:lnTo>
                  <a:lnTo>
                    <a:pt x="1490" y="1454"/>
                  </a:lnTo>
                  <a:lnTo>
                    <a:pt x="1484" y="1472"/>
                  </a:lnTo>
                  <a:lnTo>
                    <a:pt x="1478" y="1488"/>
                  </a:lnTo>
                  <a:lnTo>
                    <a:pt x="1480" y="1494"/>
                  </a:lnTo>
                  <a:lnTo>
                    <a:pt x="1482" y="1498"/>
                  </a:lnTo>
                  <a:lnTo>
                    <a:pt x="1482" y="1498"/>
                  </a:lnTo>
                  <a:lnTo>
                    <a:pt x="1492" y="1502"/>
                  </a:lnTo>
                  <a:lnTo>
                    <a:pt x="1500" y="1500"/>
                  </a:lnTo>
                  <a:lnTo>
                    <a:pt x="1510" y="1496"/>
                  </a:lnTo>
                  <a:lnTo>
                    <a:pt x="1518" y="1490"/>
                  </a:lnTo>
                  <a:lnTo>
                    <a:pt x="1532" y="1476"/>
                  </a:lnTo>
                  <a:lnTo>
                    <a:pt x="1536" y="1472"/>
                  </a:lnTo>
                  <a:lnTo>
                    <a:pt x="1540" y="1468"/>
                  </a:lnTo>
                  <a:lnTo>
                    <a:pt x="1540" y="1468"/>
                  </a:lnTo>
                  <a:lnTo>
                    <a:pt x="1540" y="1486"/>
                  </a:lnTo>
                  <a:lnTo>
                    <a:pt x="1544" y="1496"/>
                  </a:lnTo>
                  <a:lnTo>
                    <a:pt x="1548" y="1504"/>
                  </a:lnTo>
                  <a:lnTo>
                    <a:pt x="1554" y="1510"/>
                  </a:lnTo>
                  <a:lnTo>
                    <a:pt x="1560" y="1514"/>
                  </a:lnTo>
                  <a:lnTo>
                    <a:pt x="1566" y="1520"/>
                  </a:lnTo>
                  <a:lnTo>
                    <a:pt x="1568" y="1528"/>
                  </a:lnTo>
                  <a:lnTo>
                    <a:pt x="1564" y="1538"/>
                  </a:lnTo>
                  <a:lnTo>
                    <a:pt x="1564" y="1538"/>
                  </a:lnTo>
                  <a:lnTo>
                    <a:pt x="1564" y="1554"/>
                  </a:lnTo>
                  <a:lnTo>
                    <a:pt x="1566" y="1570"/>
                  </a:lnTo>
                  <a:lnTo>
                    <a:pt x="1568" y="1576"/>
                  </a:lnTo>
                  <a:lnTo>
                    <a:pt x="1572" y="1584"/>
                  </a:lnTo>
                  <a:lnTo>
                    <a:pt x="1576" y="1588"/>
                  </a:lnTo>
                  <a:lnTo>
                    <a:pt x="1582" y="1594"/>
                  </a:lnTo>
                  <a:lnTo>
                    <a:pt x="1582" y="1594"/>
                  </a:lnTo>
                  <a:lnTo>
                    <a:pt x="1596" y="1588"/>
                  </a:lnTo>
                  <a:lnTo>
                    <a:pt x="1606" y="1580"/>
                  </a:lnTo>
                  <a:lnTo>
                    <a:pt x="1614" y="1572"/>
                  </a:lnTo>
                  <a:lnTo>
                    <a:pt x="1620" y="1560"/>
                  </a:lnTo>
                  <a:lnTo>
                    <a:pt x="1622" y="1548"/>
                  </a:lnTo>
                  <a:lnTo>
                    <a:pt x="1624" y="1534"/>
                  </a:lnTo>
                  <a:lnTo>
                    <a:pt x="1626" y="1502"/>
                  </a:lnTo>
                  <a:lnTo>
                    <a:pt x="1626" y="1502"/>
                  </a:lnTo>
                  <a:lnTo>
                    <a:pt x="1626" y="1500"/>
                  </a:lnTo>
                  <a:lnTo>
                    <a:pt x="1628" y="1498"/>
                  </a:lnTo>
                  <a:lnTo>
                    <a:pt x="1632" y="1496"/>
                  </a:lnTo>
                  <a:lnTo>
                    <a:pt x="1640" y="1498"/>
                  </a:lnTo>
                  <a:lnTo>
                    <a:pt x="1648" y="1500"/>
                  </a:lnTo>
                  <a:lnTo>
                    <a:pt x="1664" y="1508"/>
                  </a:lnTo>
                  <a:lnTo>
                    <a:pt x="1672" y="1512"/>
                  </a:lnTo>
                  <a:lnTo>
                    <a:pt x="1672" y="1512"/>
                  </a:lnTo>
                  <a:lnTo>
                    <a:pt x="1676" y="1516"/>
                  </a:lnTo>
                  <a:lnTo>
                    <a:pt x="1678" y="1520"/>
                  </a:lnTo>
                  <a:lnTo>
                    <a:pt x="1678" y="1526"/>
                  </a:lnTo>
                  <a:lnTo>
                    <a:pt x="1676" y="1530"/>
                  </a:lnTo>
                  <a:lnTo>
                    <a:pt x="1670" y="1538"/>
                  </a:lnTo>
                  <a:lnTo>
                    <a:pt x="1662" y="1548"/>
                  </a:lnTo>
                  <a:lnTo>
                    <a:pt x="1652" y="1558"/>
                  </a:lnTo>
                  <a:lnTo>
                    <a:pt x="1644" y="1570"/>
                  </a:lnTo>
                  <a:lnTo>
                    <a:pt x="1642" y="1578"/>
                  </a:lnTo>
                  <a:lnTo>
                    <a:pt x="1642" y="1584"/>
                  </a:lnTo>
                  <a:lnTo>
                    <a:pt x="1644" y="1592"/>
                  </a:lnTo>
                  <a:lnTo>
                    <a:pt x="1646" y="1602"/>
                  </a:lnTo>
                  <a:lnTo>
                    <a:pt x="1646" y="1602"/>
                  </a:lnTo>
                  <a:lnTo>
                    <a:pt x="1658" y="1602"/>
                  </a:lnTo>
                  <a:lnTo>
                    <a:pt x="1668" y="1602"/>
                  </a:lnTo>
                  <a:lnTo>
                    <a:pt x="1676" y="1600"/>
                  </a:lnTo>
                  <a:lnTo>
                    <a:pt x="1684" y="1598"/>
                  </a:lnTo>
                  <a:lnTo>
                    <a:pt x="1698" y="1590"/>
                  </a:lnTo>
                  <a:lnTo>
                    <a:pt x="1710" y="1580"/>
                  </a:lnTo>
                  <a:lnTo>
                    <a:pt x="1720" y="1570"/>
                  </a:lnTo>
                  <a:lnTo>
                    <a:pt x="1732" y="1560"/>
                  </a:lnTo>
                  <a:lnTo>
                    <a:pt x="1746" y="1550"/>
                  </a:lnTo>
                  <a:lnTo>
                    <a:pt x="1754" y="1548"/>
                  </a:lnTo>
                  <a:lnTo>
                    <a:pt x="1764" y="1544"/>
                  </a:lnTo>
                  <a:lnTo>
                    <a:pt x="1764" y="1544"/>
                  </a:lnTo>
                  <a:lnTo>
                    <a:pt x="1770" y="1552"/>
                  </a:lnTo>
                  <a:lnTo>
                    <a:pt x="1772" y="1558"/>
                  </a:lnTo>
                  <a:lnTo>
                    <a:pt x="1770" y="1566"/>
                  </a:lnTo>
                  <a:lnTo>
                    <a:pt x="1766" y="1574"/>
                  </a:lnTo>
                  <a:lnTo>
                    <a:pt x="1756" y="1590"/>
                  </a:lnTo>
                  <a:lnTo>
                    <a:pt x="1746" y="1606"/>
                  </a:lnTo>
                  <a:lnTo>
                    <a:pt x="1746" y="1606"/>
                  </a:lnTo>
                  <a:lnTo>
                    <a:pt x="1734" y="1610"/>
                  </a:lnTo>
                  <a:lnTo>
                    <a:pt x="1720" y="1614"/>
                  </a:lnTo>
                  <a:lnTo>
                    <a:pt x="1694" y="1618"/>
                  </a:lnTo>
                  <a:lnTo>
                    <a:pt x="1680" y="1624"/>
                  </a:lnTo>
                  <a:lnTo>
                    <a:pt x="1666" y="1632"/>
                  </a:lnTo>
                  <a:lnTo>
                    <a:pt x="1654" y="1646"/>
                  </a:lnTo>
                  <a:lnTo>
                    <a:pt x="1642" y="1666"/>
                  </a:lnTo>
                  <a:lnTo>
                    <a:pt x="1642" y="1666"/>
                  </a:lnTo>
                  <a:lnTo>
                    <a:pt x="1658" y="1670"/>
                  </a:lnTo>
                  <a:lnTo>
                    <a:pt x="1672" y="1674"/>
                  </a:lnTo>
                  <a:lnTo>
                    <a:pt x="1684" y="1674"/>
                  </a:lnTo>
                  <a:lnTo>
                    <a:pt x="1694" y="1674"/>
                  </a:lnTo>
                  <a:lnTo>
                    <a:pt x="1704" y="1670"/>
                  </a:lnTo>
                  <a:lnTo>
                    <a:pt x="1710" y="1668"/>
                  </a:lnTo>
                  <a:lnTo>
                    <a:pt x="1724" y="1660"/>
                  </a:lnTo>
                  <a:lnTo>
                    <a:pt x="1724" y="1660"/>
                  </a:lnTo>
                  <a:lnTo>
                    <a:pt x="1732" y="1654"/>
                  </a:lnTo>
                  <a:lnTo>
                    <a:pt x="1736" y="1648"/>
                  </a:lnTo>
                  <a:lnTo>
                    <a:pt x="1742" y="1644"/>
                  </a:lnTo>
                  <a:lnTo>
                    <a:pt x="1748" y="1642"/>
                  </a:lnTo>
                  <a:lnTo>
                    <a:pt x="1748" y="1642"/>
                  </a:lnTo>
                  <a:lnTo>
                    <a:pt x="1748" y="1656"/>
                  </a:lnTo>
                  <a:lnTo>
                    <a:pt x="1748" y="1674"/>
                  </a:lnTo>
                  <a:lnTo>
                    <a:pt x="1750" y="1682"/>
                  </a:lnTo>
                  <a:lnTo>
                    <a:pt x="1752" y="1688"/>
                  </a:lnTo>
                  <a:lnTo>
                    <a:pt x="1756" y="1694"/>
                  </a:lnTo>
                  <a:lnTo>
                    <a:pt x="1760" y="1698"/>
                  </a:lnTo>
                  <a:lnTo>
                    <a:pt x="1760" y="1698"/>
                  </a:lnTo>
                  <a:lnTo>
                    <a:pt x="1770" y="1696"/>
                  </a:lnTo>
                  <a:lnTo>
                    <a:pt x="1776" y="1694"/>
                  </a:lnTo>
                  <a:lnTo>
                    <a:pt x="1790" y="1684"/>
                  </a:lnTo>
                  <a:lnTo>
                    <a:pt x="1790" y="1684"/>
                  </a:lnTo>
                  <a:lnTo>
                    <a:pt x="1792" y="1690"/>
                  </a:lnTo>
                  <a:lnTo>
                    <a:pt x="1792" y="1696"/>
                  </a:lnTo>
                  <a:lnTo>
                    <a:pt x="1786" y="1714"/>
                  </a:lnTo>
                  <a:lnTo>
                    <a:pt x="1784" y="1722"/>
                  </a:lnTo>
                  <a:lnTo>
                    <a:pt x="1782" y="1730"/>
                  </a:lnTo>
                  <a:lnTo>
                    <a:pt x="1784" y="1738"/>
                  </a:lnTo>
                  <a:lnTo>
                    <a:pt x="1788" y="1744"/>
                  </a:lnTo>
                  <a:lnTo>
                    <a:pt x="1788" y="1744"/>
                  </a:lnTo>
                  <a:lnTo>
                    <a:pt x="1796" y="1742"/>
                  </a:lnTo>
                  <a:lnTo>
                    <a:pt x="1800" y="1740"/>
                  </a:lnTo>
                  <a:lnTo>
                    <a:pt x="1808" y="1732"/>
                  </a:lnTo>
                  <a:lnTo>
                    <a:pt x="1812" y="1726"/>
                  </a:lnTo>
                  <a:lnTo>
                    <a:pt x="1814" y="1724"/>
                  </a:lnTo>
                  <a:lnTo>
                    <a:pt x="1814" y="1724"/>
                  </a:lnTo>
                  <a:lnTo>
                    <a:pt x="1822" y="1732"/>
                  </a:lnTo>
                  <a:lnTo>
                    <a:pt x="1832" y="1738"/>
                  </a:lnTo>
                  <a:lnTo>
                    <a:pt x="1840" y="1738"/>
                  </a:lnTo>
                  <a:lnTo>
                    <a:pt x="1850" y="1736"/>
                  </a:lnTo>
                  <a:lnTo>
                    <a:pt x="1850" y="1736"/>
                  </a:lnTo>
                  <a:lnTo>
                    <a:pt x="1854" y="1720"/>
                  </a:lnTo>
                  <a:lnTo>
                    <a:pt x="1854" y="1702"/>
                  </a:lnTo>
                  <a:lnTo>
                    <a:pt x="1852" y="1692"/>
                  </a:lnTo>
                  <a:lnTo>
                    <a:pt x="1848" y="1682"/>
                  </a:lnTo>
                  <a:lnTo>
                    <a:pt x="1844" y="1676"/>
                  </a:lnTo>
                  <a:lnTo>
                    <a:pt x="1836" y="1670"/>
                  </a:lnTo>
                  <a:lnTo>
                    <a:pt x="1836" y="1670"/>
                  </a:lnTo>
                  <a:lnTo>
                    <a:pt x="1842" y="1666"/>
                  </a:lnTo>
                  <a:lnTo>
                    <a:pt x="1846" y="1666"/>
                  </a:lnTo>
                  <a:lnTo>
                    <a:pt x="1858" y="1670"/>
                  </a:lnTo>
                  <a:lnTo>
                    <a:pt x="1872" y="1674"/>
                  </a:lnTo>
                  <a:lnTo>
                    <a:pt x="1878" y="1674"/>
                  </a:lnTo>
                  <a:lnTo>
                    <a:pt x="1882" y="1672"/>
                  </a:lnTo>
                  <a:lnTo>
                    <a:pt x="1882" y="1672"/>
                  </a:lnTo>
                  <a:lnTo>
                    <a:pt x="1884" y="1676"/>
                  </a:lnTo>
                  <a:lnTo>
                    <a:pt x="1886" y="1682"/>
                  </a:lnTo>
                  <a:lnTo>
                    <a:pt x="1886" y="1694"/>
                  </a:lnTo>
                  <a:lnTo>
                    <a:pt x="1884" y="1706"/>
                  </a:lnTo>
                  <a:lnTo>
                    <a:pt x="1880" y="1718"/>
                  </a:lnTo>
                  <a:lnTo>
                    <a:pt x="1878" y="1732"/>
                  </a:lnTo>
                  <a:lnTo>
                    <a:pt x="1878" y="1744"/>
                  </a:lnTo>
                  <a:lnTo>
                    <a:pt x="1878" y="1748"/>
                  </a:lnTo>
                  <a:lnTo>
                    <a:pt x="1880" y="1754"/>
                  </a:lnTo>
                  <a:lnTo>
                    <a:pt x="1884" y="1758"/>
                  </a:lnTo>
                  <a:lnTo>
                    <a:pt x="1890" y="1762"/>
                  </a:lnTo>
                  <a:lnTo>
                    <a:pt x="1890" y="1762"/>
                  </a:lnTo>
                  <a:lnTo>
                    <a:pt x="1900" y="1760"/>
                  </a:lnTo>
                  <a:lnTo>
                    <a:pt x="1908" y="1756"/>
                  </a:lnTo>
                  <a:lnTo>
                    <a:pt x="1916" y="1748"/>
                  </a:lnTo>
                  <a:lnTo>
                    <a:pt x="1922" y="1742"/>
                  </a:lnTo>
                  <a:lnTo>
                    <a:pt x="1934" y="1726"/>
                  </a:lnTo>
                  <a:lnTo>
                    <a:pt x="1942" y="1720"/>
                  </a:lnTo>
                  <a:lnTo>
                    <a:pt x="1952" y="1714"/>
                  </a:lnTo>
                  <a:lnTo>
                    <a:pt x="1952" y="1714"/>
                  </a:lnTo>
                  <a:lnTo>
                    <a:pt x="1952" y="1726"/>
                  </a:lnTo>
                  <a:lnTo>
                    <a:pt x="1954" y="1736"/>
                  </a:lnTo>
                  <a:lnTo>
                    <a:pt x="1960" y="1758"/>
                  </a:lnTo>
                  <a:lnTo>
                    <a:pt x="1962" y="1766"/>
                  </a:lnTo>
                  <a:lnTo>
                    <a:pt x="1958" y="1776"/>
                  </a:lnTo>
                  <a:lnTo>
                    <a:pt x="1950" y="1786"/>
                  </a:lnTo>
                  <a:lnTo>
                    <a:pt x="1936" y="1794"/>
                  </a:lnTo>
                  <a:lnTo>
                    <a:pt x="1936" y="1794"/>
                  </a:lnTo>
                  <a:lnTo>
                    <a:pt x="1936" y="1800"/>
                  </a:lnTo>
                  <a:lnTo>
                    <a:pt x="1938" y="1804"/>
                  </a:lnTo>
                  <a:lnTo>
                    <a:pt x="1944" y="1812"/>
                  </a:lnTo>
                  <a:lnTo>
                    <a:pt x="1954" y="1818"/>
                  </a:lnTo>
                  <a:lnTo>
                    <a:pt x="1962" y="1824"/>
                  </a:lnTo>
                  <a:lnTo>
                    <a:pt x="1970" y="1830"/>
                  </a:lnTo>
                  <a:lnTo>
                    <a:pt x="1972" y="1834"/>
                  </a:lnTo>
                  <a:lnTo>
                    <a:pt x="1974" y="1838"/>
                  </a:lnTo>
                  <a:lnTo>
                    <a:pt x="1974" y="1842"/>
                  </a:lnTo>
                  <a:lnTo>
                    <a:pt x="1974" y="1848"/>
                  </a:lnTo>
                  <a:lnTo>
                    <a:pt x="1972" y="1856"/>
                  </a:lnTo>
                  <a:lnTo>
                    <a:pt x="1966" y="1864"/>
                  </a:lnTo>
                  <a:lnTo>
                    <a:pt x="1966" y="1864"/>
                  </a:lnTo>
                  <a:lnTo>
                    <a:pt x="1972" y="1868"/>
                  </a:lnTo>
                  <a:lnTo>
                    <a:pt x="1976" y="1872"/>
                  </a:lnTo>
                  <a:lnTo>
                    <a:pt x="1980" y="1874"/>
                  </a:lnTo>
                  <a:lnTo>
                    <a:pt x="1986" y="1874"/>
                  </a:lnTo>
                  <a:lnTo>
                    <a:pt x="1996" y="1874"/>
                  </a:lnTo>
                  <a:lnTo>
                    <a:pt x="2006" y="1870"/>
                  </a:lnTo>
                  <a:lnTo>
                    <a:pt x="2034" y="1838"/>
                  </a:lnTo>
                  <a:lnTo>
                    <a:pt x="2034" y="1838"/>
                  </a:lnTo>
                  <a:lnTo>
                    <a:pt x="2030" y="1860"/>
                  </a:lnTo>
                  <a:lnTo>
                    <a:pt x="2028" y="1886"/>
                  </a:lnTo>
                  <a:lnTo>
                    <a:pt x="2028" y="1912"/>
                  </a:lnTo>
                  <a:lnTo>
                    <a:pt x="2032" y="1936"/>
                  </a:lnTo>
                  <a:lnTo>
                    <a:pt x="2032" y="1936"/>
                  </a:lnTo>
                  <a:lnTo>
                    <a:pt x="2030" y="1944"/>
                  </a:lnTo>
                  <a:lnTo>
                    <a:pt x="2028" y="1954"/>
                  </a:lnTo>
                  <a:lnTo>
                    <a:pt x="2030" y="1974"/>
                  </a:lnTo>
                  <a:lnTo>
                    <a:pt x="2028" y="1982"/>
                  </a:lnTo>
                  <a:lnTo>
                    <a:pt x="2022" y="1992"/>
                  </a:lnTo>
                  <a:lnTo>
                    <a:pt x="2014" y="2000"/>
                  </a:lnTo>
                  <a:lnTo>
                    <a:pt x="2000" y="2008"/>
                  </a:lnTo>
                  <a:lnTo>
                    <a:pt x="2000" y="2008"/>
                  </a:lnTo>
                  <a:lnTo>
                    <a:pt x="1992" y="2054"/>
                  </a:lnTo>
                  <a:lnTo>
                    <a:pt x="1988" y="2076"/>
                  </a:lnTo>
                  <a:lnTo>
                    <a:pt x="1982" y="2096"/>
                  </a:lnTo>
                  <a:lnTo>
                    <a:pt x="1972" y="2116"/>
                  </a:lnTo>
                  <a:lnTo>
                    <a:pt x="1960" y="2136"/>
                  </a:lnTo>
                  <a:lnTo>
                    <a:pt x="1950" y="2144"/>
                  </a:lnTo>
                  <a:lnTo>
                    <a:pt x="1942" y="2154"/>
                  </a:lnTo>
                  <a:lnTo>
                    <a:pt x="1930" y="2162"/>
                  </a:lnTo>
                  <a:lnTo>
                    <a:pt x="1918" y="2168"/>
                  </a:lnTo>
                  <a:lnTo>
                    <a:pt x="1918" y="2168"/>
                  </a:lnTo>
                  <a:lnTo>
                    <a:pt x="1914" y="2176"/>
                  </a:lnTo>
                  <a:lnTo>
                    <a:pt x="1908" y="2182"/>
                  </a:lnTo>
                  <a:lnTo>
                    <a:pt x="1894" y="2192"/>
                  </a:lnTo>
                  <a:lnTo>
                    <a:pt x="1876" y="2200"/>
                  </a:lnTo>
                  <a:lnTo>
                    <a:pt x="1856" y="2206"/>
                  </a:lnTo>
                  <a:lnTo>
                    <a:pt x="1832" y="2212"/>
                  </a:lnTo>
                  <a:lnTo>
                    <a:pt x="1806" y="2216"/>
                  </a:lnTo>
                  <a:lnTo>
                    <a:pt x="1752" y="2224"/>
                  </a:lnTo>
                  <a:lnTo>
                    <a:pt x="1696" y="2230"/>
                  </a:lnTo>
                  <a:lnTo>
                    <a:pt x="1670" y="2234"/>
                  </a:lnTo>
                  <a:lnTo>
                    <a:pt x="1646" y="2240"/>
                  </a:lnTo>
                  <a:lnTo>
                    <a:pt x="1622" y="2246"/>
                  </a:lnTo>
                  <a:lnTo>
                    <a:pt x="1602" y="2254"/>
                  </a:lnTo>
                  <a:lnTo>
                    <a:pt x="1586" y="2266"/>
                  </a:lnTo>
                  <a:lnTo>
                    <a:pt x="1580" y="2272"/>
                  </a:lnTo>
                  <a:lnTo>
                    <a:pt x="1574" y="2278"/>
                  </a:lnTo>
                  <a:lnTo>
                    <a:pt x="1574" y="2278"/>
                  </a:lnTo>
                  <a:lnTo>
                    <a:pt x="1578" y="2280"/>
                  </a:lnTo>
                  <a:lnTo>
                    <a:pt x="1584" y="2282"/>
                  </a:lnTo>
                  <a:lnTo>
                    <a:pt x="1602" y="2284"/>
                  </a:lnTo>
                  <a:lnTo>
                    <a:pt x="1624" y="2286"/>
                  </a:lnTo>
                  <a:lnTo>
                    <a:pt x="1652" y="2286"/>
                  </a:lnTo>
                  <a:lnTo>
                    <a:pt x="1702" y="2286"/>
                  </a:lnTo>
                  <a:lnTo>
                    <a:pt x="1732" y="2282"/>
                  </a:lnTo>
                  <a:lnTo>
                    <a:pt x="1732" y="2282"/>
                  </a:lnTo>
                  <a:lnTo>
                    <a:pt x="1740" y="2278"/>
                  </a:lnTo>
                  <a:lnTo>
                    <a:pt x="1748" y="2278"/>
                  </a:lnTo>
                  <a:lnTo>
                    <a:pt x="1756" y="2280"/>
                  </a:lnTo>
                  <a:lnTo>
                    <a:pt x="1764" y="2282"/>
                  </a:lnTo>
                  <a:lnTo>
                    <a:pt x="1782" y="2288"/>
                  </a:lnTo>
                  <a:lnTo>
                    <a:pt x="1790" y="2290"/>
                  </a:lnTo>
                  <a:lnTo>
                    <a:pt x="1800" y="2290"/>
                  </a:lnTo>
                  <a:lnTo>
                    <a:pt x="1800" y="2290"/>
                  </a:lnTo>
                  <a:lnTo>
                    <a:pt x="1820" y="2290"/>
                  </a:lnTo>
                  <a:lnTo>
                    <a:pt x="1844" y="2288"/>
                  </a:lnTo>
                  <a:lnTo>
                    <a:pt x="1888" y="2284"/>
                  </a:lnTo>
                  <a:lnTo>
                    <a:pt x="1910" y="2282"/>
                  </a:lnTo>
                  <a:lnTo>
                    <a:pt x="1930" y="2282"/>
                  </a:lnTo>
                  <a:lnTo>
                    <a:pt x="1950" y="2284"/>
                  </a:lnTo>
                  <a:lnTo>
                    <a:pt x="1968" y="2290"/>
                  </a:lnTo>
                  <a:lnTo>
                    <a:pt x="1968" y="2290"/>
                  </a:lnTo>
                  <a:lnTo>
                    <a:pt x="2060" y="2290"/>
                  </a:lnTo>
                  <a:lnTo>
                    <a:pt x="2148" y="2292"/>
                  </a:lnTo>
                  <a:lnTo>
                    <a:pt x="2148" y="2292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3" name="Freeform 55"/>
            <p:cNvSpPr>
              <a:spLocks noEditPoints="1"/>
            </p:cNvSpPr>
            <p:nvPr userDrawn="1"/>
          </p:nvSpPr>
          <p:spPr bwMode="auto">
            <a:xfrm>
              <a:off x="3264" y="2823"/>
              <a:ext cx="695" cy="666"/>
            </a:xfrm>
            <a:custGeom>
              <a:avLst/>
              <a:gdLst/>
              <a:ahLst/>
              <a:cxnLst>
                <a:cxn ang="0">
                  <a:pos x="176" y="312"/>
                </a:cxn>
                <a:cxn ang="0">
                  <a:pos x="186" y="252"/>
                </a:cxn>
                <a:cxn ang="0">
                  <a:pos x="208" y="204"/>
                </a:cxn>
                <a:cxn ang="0">
                  <a:pos x="242" y="168"/>
                </a:cxn>
                <a:cxn ang="0">
                  <a:pos x="290" y="144"/>
                </a:cxn>
                <a:cxn ang="0">
                  <a:pos x="348" y="136"/>
                </a:cxn>
                <a:cxn ang="0">
                  <a:pos x="388" y="140"/>
                </a:cxn>
                <a:cxn ang="0">
                  <a:pos x="438" y="158"/>
                </a:cxn>
                <a:cxn ang="0">
                  <a:pos x="476" y="188"/>
                </a:cxn>
                <a:cxn ang="0">
                  <a:pos x="502" y="232"/>
                </a:cxn>
                <a:cxn ang="0">
                  <a:pos x="516" y="290"/>
                </a:cxn>
                <a:cxn ang="0">
                  <a:pos x="518" y="334"/>
                </a:cxn>
                <a:cxn ang="0">
                  <a:pos x="512" y="396"/>
                </a:cxn>
                <a:cxn ang="0">
                  <a:pos x="494" y="450"/>
                </a:cxn>
                <a:cxn ang="0">
                  <a:pos x="466" y="492"/>
                </a:cxn>
                <a:cxn ang="0">
                  <a:pos x="424" y="522"/>
                </a:cxn>
                <a:cxn ang="0">
                  <a:pos x="370" y="538"/>
                </a:cxn>
                <a:cxn ang="0">
                  <a:pos x="328" y="538"/>
                </a:cxn>
                <a:cxn ang="0">
                  <a:pos x="276" y="524"/>
                </a:cxn>
                <a:cxn ang="0">
                  <a:pos x="232" y="494"/>
                </a:cxn>
                <a:cxn ang="0">
                  <a:pos x="202" y="450"/>
                </a:cxn>
                <a:cxn ang="0">
                  <a:pos x="182" y="396"/>
                </a:cxn>
                <a:cxn ang="0">
                  <a:pos x="176" y="334"/>
                </a:cxn>
                <a:cxn ang="0">
                  <a:pos x="348" y="676"/>
                </a:cxn>
                <a:cxn ang="0">
                  <a:pos x="458" y="660"/>
                </a:cxn>
                <a:cxn ang="0">
                  <a:pos x="550" y="618"/>
                </a:cxn>
                <a:cxn ang="0">
                  <a:pos x="622" y="552"/>
                </a:cxn>
                <a:cxn ang="0">
                  <a:pos x="670" y="466"/>
                </a:cxn>
                <a:cxn ang="0">
                  <a:pos x="694" y="368"/>
                </a:cxn>
                <a:cxn ang="0">
                  <a:pos x="694" y="298"/>
                </a:cxn>
                <a:cxn ang="0">
                  <a:pos x="670" y="198"/>
                </a:cxn>
                <a:cxn ang="0">
                  <a:pos x="620" y="116"/>
                </a:cxn>
                <a:cxn ang="0">
                  <a:pos x="548" y="52"/>
                </a:cxn>
                <a:cxn ang="0">
                  <a:pos x="458" y="14"/>
                </a:cxn>
                <a:cxn ang="0">
                  <a:pos x="348" y="0"/>
                </a:cxn>
                <a:cxn ang="0">
                  <a:pos x="274" y="6"/>
                </a:cxn>
                <a:cxn ang="0">
                  <a:pos x="176" y="36"/>
                </a:cxn>
                <a:cxn ang="0">
                  <a:pos x="96" y="90"/>
                </a:cxn>
                <a:cxn ang="0">
                  <a:pos x="38" y="166"/>
                </a:cxn>
                <a:cxn ang="0">
                  <a:pos x="6" y="262"/>
                </a:cxn>
                <a:cxn ang="0">
                  <a:pos x="0" y="334"/>
                </a:cxn>
                <a:cxn ang="0">
                  <a:pos x="14" y="438"/>
                </a:cxn>
                <a:cxn ang="0">
                  <a:pos x="56" y="530"/>
                </a:cxn>
                <a:cxn ang="0">
                  <a:pos x="122" y="600"/>
                </a:cxn>
                <a:cxn ang="0">
                  <a:pos x="208" y="650"/>
                </a:cxn>
                <a:cxn ang="0">
                  <a:pos x="310" y="674"/>
                </a:cxn>
              </a:cxnLst>
              <a:rect l="0" t="0" r="r" b="b"/>
              <a:pathLst>
                <a:path w="696" h="676">
                  <a:moveTo>
                    <a:pt x="176" y="334"/>
                  </a:moveTo>
                  <a:lnTo>
                    <a:pt x="176" y="334"/>
                  </a:lnTo>
                  <a:lnTo>
                    <a:pt x="176" y="312"/>
                  </a:lnTo>
                  <a:lnTo>
                    <a:pt x="178" y="292"/>
                  </a:lnTo>
                  <a:lnTo>
                    <a:pt x="182" y="272"/>
                  </a:lnTo>
                  <a:lnTo>
                    <a:pt x="186" y="252"/>
                  </a:lnTo>
                  <a:lnTo>
                    <a:pt x="192" y="236"/>
                  </a:lnTo>
                  <a:lnTo>
                    <a:pt x="200" y="220"/>
                  </a:lnTo>
                  <a:lnTo>
                    <a:pt x="208" y="204"/>
                  </a:lnTo>
                  <a:lnTo>
                    <a:pt x="218" y="190"/>
                  </a:lnTo>
                  <a:lnTo>
                    <a:pt x="230" y="178"/>
                  </a:lnTo>
                  <a:lnTo>
                    <a:pt x="242" y="168"/>
                  </a:lnTo>
                  <a:lnTo>
                    <a:pt x="256" y="158"/>
                  </a:lnTo>
                  <a:lnTo>
                    <a:pt x="272" y="150"/>
                  </a:lnTo>
                  <a:lnTo>
                    <a:pt x="290" y="144"/>
                  </a:lnTo>
                  <a:lnTo>
                    <a:pt x="308" y="140"/>
                  </a:lnTo>
                  <a:lnTo>
                    <a:pt x="328" y="138"/>
                  </a:lnTo>
                  <a:lnTo>
                    <a:pt x="348" y="136"/>
                  </a:lnTo>
                  <a:lnTo>
                    <a:pt x="348" y="136"/>
                  </a:lnTo>
                  <a:lnTo>
                    <a:pt x="370" y="138"/>
                  </a:lnTo>
                  <a:lnTo>
                    <a:pt x="388" y="140"/>
                  </a:lnTo>
                  <a:lnTo>
                    <a:pt x="406" y="144"/>
                  </a:lnTo>
                  <a:lnTo>
                    <a:pt x="422" y="150"/>
                  </a:lnTo>
                  <a:lnTo>
                    <a:pt x="438" y="158"/>
                  </a:lnTo>
                  <a:lnTo>
                    <a:pt x="452" y="166"/>
                  </a:lnTo>
                  <a:lnTo>
                    <a:pt x="464" y="176"/>
                  </a:lnTo>
                  <a:lnTo>
                    <a:pt x="476" y="188"/>
                  </a:lnTo>
                  <a:lnTo>
                    <a:pt x="486" y="202"/>
                  </a:lnTo>
                  <a:lnTo>
                    <a:pt x="494" y="216"/>
                  </a:lnTo>
                  <a:lnTo>
                    <a:pt x="502" y="232"/>
                  </a:lnTo>
                  <a:lnTo>
                    <a:pt x="508" y="250"/>
                  </a:lnTo>
                  <a:lnTo>
                    <a:pt x="512" y="270"/>
                  </a:lnTo>
                  <a:lnTo>
                    <a:pt x="516" y="290"/>
                  </a:lnTo>
                  <a:lnTo>
                    <a:pt x="518" y="310"/>
                  </a:lnTo>
                  <a:lnTo>
                    <a:pt x="518" y="334"/>
                  </a:lnTo>
                  <a:lnTo>
                    <a:pt x="518" y="334"/>
                  </a:lnTo>
                  <a:lnTo>
                    <a:pt x="518" y="356"/>
                  </a:lnTo>
                  <a:lnTo>
                    <a:pt x="516" y="376"/>
                  </a:lnTo>
                  <a:lnTo>
                    <a:pt x="512" y="396"/>
                  </a:lnTo>
                  <a:lnTo>
                    <a:pt x="508" y="414"/>
                  </a:lnTo>
                  <a:lnTo>
                    <a:pt x="502" y="432"/>
                  </a:lnTo>
                  <a:lnTo>
                    <a:pt x="494" y="450"/>
                  </a:lnTo>
                  <a:lnTo>
                    <a:pt x="486" y="466"/>
                  </a:lnTo>
                  <a:lnTo>
                    <a:pt x="476" y="480"/>
                  </a:lnTo>
                  <a:lnTo>
                    <a:pt x="466" y="492"/>
                  </a:lnTo>
                  <a:lnTo>
                    <a:pt x="452" y="504"/>
                  </a:lnTo>
                  <a:lnTo>
                    <a:pt x="438" y="514"/>
                  </a:lnTo>
                  <a:lnTo>
                    <a:pt x="424" y="522"/>
                  </a:lnTo>
                  <a:lnTo>
                    <a:pt x="406" y="530"/>
                  </a:lnTo>
                  <a:lnTo>
                    <a:pt x="388" y="534"/>
                  </a:lnTo>
                  <a:lnTo>
                    <a:pt x="370" y="538"/>
                  </a:lnTo>
                  <a:lnTo>
                    <a:pt x="348" y="538"/>
                  </a:lnTo>
                  <a:lnTo>
                    <a:pt x="348" y="538"/>
                  </a:lnTo>
                  <a:lnTo>
                    <a:pt x="328" y="538"/>
                  </a:lnTo>
                  <a:lnTo>
                    <a:pt x="310" y="534"/>
                  </a:lnTo>
                  <a:lnTo>
                    <a:pt x="292" y="530"/>
                  </a:lnTo>
                  <a:lnTo>
                    <a:pt x="276" y="524"/>
                  </a:lnTo>
                  <a:lnTo>
                    <a:pt x="260" y="514"/>
                  </a:lnTo>
                  <a:lnTo>
                    <a:pt x="246" y="504"/>
                  </a:lnTo>
                  <a:lnTo>
                    <a:pt x="232" y="494"/>
                  </a:lnTo>
                  <a:lnTo>
                    <a:pt x="220" y="480"/>
                  </a:lnTo>
                  <a:lnTo>
                    <a:pt x="210" y="466"/>
                  </a:lnTo>
                  <a:lnTo>
                    <a:pt x="202" y="450"/>
                  </a:lnTo>
                  <a:lnTo>
                    <a:pt x="194" y="434"/>
                  </a:lnTo>
                  <a:lnTo>
                    <a:pt x="188" y="416"/>
                  </a:lnTo>
                  <a:lnTo>
                    <a:pt x="182" y="396"/>
                  </a:lnTo>
                  <a:lnTo>
                    <a:pt x="178" y="376"/>
                  </a:lnTo>
                  <a:lnTo>
                    <a:pt x="176" y="356"/>
                  </a:lnTo>
                  <a:lnTo>
                    <a:pt x="176" y="334"/>
                  </a:lnTo>
                  <a:lnTo>
                    <a:pt x="176" y="334"/>
                  </a:lnTo>
                  <a:close/>
                  <a:moveTo>
                    <a:pt x="348" y="676"/>
                  </a:moveTo>
                  <a:lnTo>
                    <a:pt x="348" y="676"/>
                  </a:lnTo>
                  <a:lnTo>
                    <a:pt x="386" y="674"/>
                  </a:lnTo>
                  <a:lnTo>
                    <a:pt x="424" y="668"/>
                  </a:lnTo>
                  <a:lnTo>
                    <a:pt x="458" y="660"/>
                  </a:lnTo>
                  <a:lnTo>
                    <a:pt x="490" y="648"/>
                  </a:lnTo>
                  <a:lnTo>
                    <a:pt x="520" y="634"/>
                  </a:lnTo>
                  <a:lnTo>
                    <a:pt x="550" y="618"/>
                  </a:lnTo>
                  <a:lnTo>
                    <a:pt x="576" y="598"/>
                  </a:lnTo>
                  <a:lnTo>
                    <a:pt x="600" y="576"/>
                  </a:lnTo>
                  <a:lnTo>
                    <a:pt x="622" y="552"/>
                  </a:lnTo>
                  <a:lnTo>
                    <a:pt x="640" y="524"/>
                  </a:lnTo>
                  <a:lnTo>
                    <a:pt x="656" y="496"/>
                  </a:lnTo>
                  <a:lnTo>
                    <a:pt x="670" y="466"/>
                  </a:lnTo>
                  <a:lnTo>
                    <a:pt x="680" y="436"/>
                  </a:lnTo>
                  <a:lnTo>
                    <a:pt x="688" y="402"/>
                  </a:lnTo>
                  <a:lnTo>
                    <a:pt x="694" y="368"/>
                  </a:lnTo>
                  <a:lnTo>
                    <a:pt x="696" y="334"/>
                  </a:lnTo>
                  <a:lnTo>
                    <a:pt x="696" y="334"/>
                  </a:lnTo>
                  <a:lnTo>
                    <a:pt x="694" y="298"/>
                  </a:lnTo>
                  <a:lnTo>
                    <a:pt x="688" y="262"/>
                  </a:lnTo>
                  <a:lnTo>
                    <a:pt x="680" y="230"/>
                  </a:lnTo>
                  <a:lnTo>
                    <a:pt x="670" y="198"/>
                  </a:lnTo>
                  <a:lnTo>
                    <a:pt x="656" y="168"/>
                  </a:lnTo>
                  <a:lnTo>
                    <a:pt x="640" y="140"/>
                  </a:lnTo>
                  <a:lnTo>
                    <a:pt x="620" y="116"/>
                  </a:lnTo>
                  <a:lnTo>
                    <a:pt x="600" y="92"/>
                  </a:lnTo>
                  <a:lnTo>
                    <a:pt x="576" y="72"/>
                  </a:lnTo>
                  <a:lnTo>
                    <a:pt x="548" y="52"/>
                  </a:lnTo>
                  <a:lnTo>
                    <a:pt x="520" y="36"/>
                  </a:lnTo>
                  <a:lnTo>
                    <a:pt x="490" y="24"/>
                  </a:lnTo>
                  <a:lnTo>
                    <a:pt x="458" y="14"/>
                  </a:lnTo>
                  <a:lnTo>
                    <a:pt x="422" y="6"/>
                  </a:lnTo>
                  <a:lnTo>
                    <a:pt x="386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10" y="0"/>
                  </a:lnTo>
                  <a:lnTo>
                    <a:pt x="274" y="6"/>
                  </a:lnTo>
                  <a:lnTo>
                    <a:pt x="238" y="12"/>
                  </a:lnTo>
                  <a:lnTo>
                    <a:pt x="206" y="24"/>
                  </a:lnTo>
                  <a:lnTo>
                    <a:pt x="176" y="36"/>
                  </a:lnTo>
                  <a:lnTo>
                    <a:pt x="146" y="52"/>
                  </a:lnTo>
                  <a:lnTo>
                    <a:pt x="120" y="70"/>
                  </a:lnTo>
                  <a:lnTo>
                    <a:pt x="96" y="90"/>
                  </a:lnTo>
                  <a:lnTo>
                    <a:pt x="74" y="114"/>
                  </a:lnTo>
                  <a:lnTo>
                    <a:pt x="54" y="140"/>
                  </a:lnTo>
                  <a:lnTo>
                    <a:pt x="38" y="166"/>
                  </a:lnTo>
                  <a:lnTo>
                    <a:pt x="24" y="196"/>
                  </a:lnTo>
                  <a:lnTo>
                    <a:pt x="14" y="228"/>
                  </a:lnTo>
                  <a:lnTo>
                    <a:pt x="6" y="262"/>
                  </a:lnTo>
                  <a:lnTo>
                    <a:pt x="0" y="296"/>
                  </a:lnTo>
                  <a:lnTo>
                    <a:pt x="0" y="334"/>
                  </a:lnTo>
                  <a:lnTo>
                    <a:pt x="0" y="334"/>
                  </a:lnTo>
                  <a:lnTo>
                    <a:pt x="0" y="370"/>
                  </a:lnTo>
                  <a:lnTo>
                    <a:pt x="6" y="406"/>
                  </a:lnTo>
                  <a:lnTo>
                    <a:pt x="14" y="438"/>
                  </a:lnTo>
                  <a:lnTo>
                    <a:pt x="24" y="470"/>
                  </a:lnTo>
                  <a:lnTo>
                    <a:pt x="38" y="500"/>
                  </a:lnTo>
                  <a:lnTo>
                    <a:pt x="56" y="530"/>
                  </a:lnTo>
                  <a:lnTo>
                    <a:pt x="74" y="556"/>
                  </a:lnTo>
                  <a:lnTo>
                    <a:pt x="96" y="580"/>
                  </a:lnTo>
                  <a:lnTo>
                    <a:pt x="122" y="600"/>
                  </a:lnTo>
                  <a:lnTo>
                    <a:pt x="148" y="620"/>
                  </a:lnTo>
                  <a:lnTo>
                    <a:pt x="176" y="636"/>
                  </a:lnTo>
                  <a:lnTo>
                    <a:pt x="208" y="650"/>
                  </a:lnTo>
                  <a:lnTo>
                    <a:pt x="240" y="662"/>
                  </a:lnTo>
                  <a:lnTo>
                    <a:pt x="274" y="670"/>
                  </a:lnTo>
                  <a:lnTo>
                    <a:pt x="310" y="674"/>
                  </a:lnTo>
                  <a:lnTo>
                    <a:pt x="348" y="676"/>
                  </a:lnTo>
                  <a:lnTo>
                    <a:pt x="348" y="6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4" name="Freeform 56"/>
            <p:cNvSpPr>
              <a:spLocks/>
            </p:cNvSpPr>
            <p:nvPr userDrawn="1"/>
          </p:nvSpPr>
          <p:spPr bwMode="auto">
            <a:xfrm>
              <a:off x="4065" y="2823"/>
              <a:ext cx="481" cy="666"/>
            </a:xfrm>
            <a:custGeom>
              <a:avLst/>
              <a:gdLst/>
              <a:ahLst/>
              <a:cxnLst>
                <a:cxn ang="0">
                  <a:pos x="412" y="138"/>
                </a:cxn>
                <a:cxn ang="0">
                  <a:pos x="324" y="126"/>
                </a:cxn>
                <a:cxn ang="0">
                  <a:pos x="294" y="124"/>
                </a:cxn>
                <a:cxn ang="0">
                  <a:pos x="248" y="126"/>
                </a:cxn>
                <a:cxn ang="0">
                  <a:pos x="210" y="136"/>
                </a:cxn>
                <a:cxn ang="0">
                  <a:pos x="186" y="152"/>
                </a:cxn>
                <a:cxn ang="0">
                  <a:pos x="178" y="174"/>
                </a:cxn>
                <a:cxn ang="0">
                  <a:pos x="178" y="180"/>
                </a:cxn>
                <a:cxn ang="0">
                  <a:pos x="188" y="202"/>
                </a:cxn>
                <a:cxn ang="0">
                  <a:pos x="220" y="228"/>
                </a:cxn>
                <a:cxn ang="0">
                  <a:pos x="264" y="254"/>
                </a:cxn>
                <a:cxn ang="0">
                  <a:pos x="316" y="282"/>
                </a:cxn>
                <a:cxn ang="0">
                  <a:pos x="370" y="314"/>
                </a:cxn>
                <a:cxn ang="0">
                  <a:pos x="424" y="354"/>
                </a:cxn>
                <a:cxn ang="0">
                  <a:pos x="446" y="380"/>
                </a:cxn>
                <a:cxn ang="0">
                  <a:pos x="464" y="410"/>
                </a:cxn>
                <a:cxn ang="0">
                  <a:pos x="476" y="444"/>
                </a:cxn>
                <a:cxn ang="0">
                  <a:pos x="480" y="482"/>
                </a:cxn>
                <a:cxn ang="0">
                  <a:pos x="480" y="504"/>
                </a:cxn>
                <a:cxn ang="0">
                  <a:pos x="470" y="546"/>
                </a:cxn>
                <a:cxn ang="0">
                  <a:pos x="450" y="582"/>
                </a:cxn>
                <a:cxn ang="0">
                  <a:pos x="422" y="612"/>
                </a:cxn>
                <a:cxn ang="0">
                  <a:pos x="386" y="636"/>
                </a:cxn>
                <a:cxn ang="0">
                  <a:pos x="342" y="656"/>
                </a:cxn>
                <a:cxn ang="0">
                  <a:pos x="292" y="668"/>
                </a:cxn>
                <a:cxn ang="0">
                  <a:pos x="234" y="674"/>
                </a:cxn>
                <a:cxn ang="0">
                  <a:pos x="204" y="676"/>
                </a:cxn>
                <a:cxn ang="0">
                  <a:pos x="150" y="674"/>
                </a:cxn>
                <a:cxn ang="0">
                  <a:pos x="58" y="658"/>
                </a:cxn>
                <a:cxn ang="0">
                  <a:pos x="12" y="510"/>
                </a:cxn>
                <a:cxn ang="0">
                  <a:pos x="54" y="522"/>
                </a:cxn>
                <a:cxn ang="0">
                  <a:pos x="130" y="542"/>
                </a:cxn>
                <a:cxn ang="0">
                  <a:pos x="184" y="550"/>
                </a:cxn>
                <a:cxn ang="0">
                  <a:pos x="210" y="552"/>
                </a:cxn>
                <a:cxn ang="0">
                  <a:pos x="244" y="548"/>
                </a:cxn>
                <a:cxn ang="0">
                  <a:pos x="274" y="536"/>
                </a:cxn>
                <a:cxn ang="0">
                  <a:pos x="296" y="516"/>
                </a:cxn>
                <a:cxn ang="0">
                  <a:pos x="304" y="488"/>
                </a:cxn>
                <a:cxn ang="0">
                  <a:pos x="304" y="480"/>
                </a:cxn>
                <a:cxn ang="0">
                  <a:pos x="294" y="460"/>
                </a:cxn>
                <a:cxn ang="0">
                  <a:pos x="266" y="436"/>
                </a:cxn>
                <a:cxn ang="0">
                  <a:pos x="222" y="410"/>
                </a:cxn>
                <a:cxn ang="0">
                  <a:pos x="168" y="380"/>
                </a:cxn>
                <a:cxn ang="0">
                  <a:pos x="110" y="346"/>
                </a:cxn>
                <a:cxn ang="0">
                  <a:pos x="56" y="298"/>
                </a:cxn>
                <a:cxn ang="0">
                  <a:pos x="34" y="272"/>
                </a:cxn>
                <a:cxn ang="0">
                  <a:pos x="16" y="240"/>
                </a:cxn>
                <a:cxn ang="0">
                  <a:pos x="4" y="208"/>
                </a:cxn>
                <a:cxn ang="0">
                  <a:pos x="0" y="174"/>
                </a:cxn>
                <a:cxn ang="0">
                  <a:pos x="2" y="154"/>
                </a:cxn>
                <a:cxn ang="0">
                  <a:pos x="12" y="116"/>
                </a:cxn>
                <a:cxn ang="0">
                  <a:pos x="32" y="84"/>
                </a:cxn>
                <a:cxn ang="0">
                  <a:pos x="60" y="56"/>
                </a:cxn>
                <a:cxn ang="0">
                  <a:pos x="94" y="34"/>
                </a:cxn>
                <a:cxn ang="0">
                  <a:pos x="136" y="18"/>
                </a:cxn>
                <a:cxn ang="0">
                  <a:pos x="184" y="6"/>
                </a:cxn>
                <a:cxn ang="0">
                  <a:pos x="236" y="0"/>
                </a:cxn>
                <a:cxn ang="0">
                  <a:pos x="264" y="0"/>
                </a:cxn>
                <a:cxn ang="0">
                  <a:pos x="338" y="2"/>
                </a:cxn>
                <a:cxn ang="0">
                  <a:pos x="412" y="138"/>
                </a:cxn>
              </a:cxnLst>
              <a:rect l="0" t="0" r="r" b="b"/>
              <a:pathLst>
                <a:path w="480" h="676">
                  <a:moveTo>
                    <a:pt x="412" y="138"/>
                  </a:moveTo>
                  <a:lnTo>
                    <a:pt x="412" y="138"/>
                  </a:lnTo>
                  <a:lnTo>
                    <a:pt x="352" y="128"/>
                  </a:lnTo>
                  <a:lnTo>
                    <a:pt x="324" y="126"/>
                  </a:lnTo>
                  <a:lnTo>
                    <a:pt x="294" y="124"/>
                  </a:lnTo>
                  <a:lnTo>
                    <a:pt x="294" y="124"/>
                  </a:lnTo>
                  <a:lnTo>
                    <a:pt x="270" y="124"/>
                  </a:lnTo>
                  <a:lnTo>
                    <a:pt x="248" y="126"/>
                  </a:lnTo>
                  <a:lnTo>
                    <a:pt x="228" y="130"/>
                  </a:lnTo>
                  <a:lnTo>
                    <a:pt x="210" y="136"/>
                  </a:lnTo>
                  <a:lnTo>
                    <a:pt x="196" y="144"/>
                  </a:lnTo>
                  <a:lnTo>
                    <a:pt x="186" y="152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80"/>
                  </a:lnTo>
                  <a:lnTo>
                    <a:pt x="180" y="188"/>
                  </a:lnTo>
                  <a:lnTo>
                    <a:pt x="188" y="202"/>
                  </a:lnTo>
                  <a:lnTo>
                    <a:pt x="202" y="214"/>
                  </a:lnTo>
                  <a:lnTo>
                    <a:pt x="220" y="228"/>
                  </a:lnTo>
                  <a:lnTo>
                    <a:pt x="240" y="242"/>
                  </a:lnTo>
                  <a:lnTo>
                    <a:pt x="264" y="254"/>
                  </a:lnTo>
                  <a:lnTo>
                    <a:pt x="316" y="282"/>
                  </a:lnTo>
                  <a:lnTo>
                    <a:pt x="316" y="282"/>
                  </a:lnTo>
                  <a:lnTo>
                    <a:pt x="342" y="298"/>
                  </a:lnTo>
                  <a:lnTo>
                    <a:pt x="370" y="314"/>
                  </a:lnTo>
                  <a:lnTo>
                    <a:pt x="398" y="332"/>
                  </a:lnTo>
                  <a:lnTo>
                    <a:pt x="424" y="354"/>
                  </a:lnTo>
                  <a:lnTo>
                    <a:pt x="436" y="366"/>
                  </a:lnTo>
                  <a:lnTo>
                    <a:pt x="446" y="380"/>
                  </a:lnTo>
                  <a:lnTo>
                    <a:pt x="456" y="394"/>
                  </a:lnTo>
                  <a:lnTo>
                    <a:pt x="464" y="410"/>
                  </a:lnTo>
                  <a:lnTo>
                    <a:pt x="472" y="426"/>
                  </a:lnTo>
                  <a:lnTo>
                    <a:pt x="476" y="444"/>
                  </a:lnTo>
                  <a:lnTo>
                    <a:pt x="480" y="462"/>
                  </a:lnTo>
                  <a:lnTo>
                    <a:pt x="480" y="482"/>
                  </a:lnTo>
                  <a:lnTo>
                    <a:pt x="480" y="482"/>
                  </a:lnTo>
                  <a:lnTo>
                    <a:pt x="480" y="504"/>
                  </a:lnTo>
                  <a:lnTo>
                    <a:pt x="476" y="526"/>
                  </a:lnTo>
                  <a:lnTo>
                    <a:pt x="470" y="546"/>
                  </a:lnTo>
                  <a:lnTo>
                    <a:pt x="460" y="564"/>
                  </a:lnTo>
                  <a:lnTo>
                    <a:pt x="450" y="582"/>
                  </a:lnTo>
                  <a:lnTo>
                    <a:pt x="436" y="598"/>
                  </a:lnTo>
                  <a:lnTo>
                    <a:pt x="422" y="612"/>
                  </a:lnTo>
                  <a:lnTo>
                    <a:pt x="404" y="626"/>
                  </a:lnTo>
                  <a:lnTo>
                    <a:pt x="386" y="636"/>
                  </a:lnTo>
                  <a:lnTo>
                    <a:pt x="364" y="648"/>
                  </a:lnTo>
                  <a:lnTo>
                    <a:pt x="342" y="656"/>
                  </a:lnTo>
                  <a:lnTo>
                    <a:pt x="318" y="662"/>
                  </a:lnTo>
                  <a:lnTo>
                    <a:pt x="292" y="668"/>
                  </a:lnTo>
                  <a:lnTo>
                    <a:pt x="264" y="672"/>
                  </a:lnTo>
                  <a:lnTo>
                    <a:pt x="234" y="674"/>
                  </a:lnTo>
                  <a:lnTo>
                    <a:pt x="204" y="676"/>
                  </a:lnTo>
                  <a:lnTo>
                    <a:pt x="204" y="676"/>
                  </a:lnTo>
                  <a:lnTo>
                    <a:pt x="176" y="674"/>
                  </a:lnTo>
                  <a:lnTo>
                    <a:pt x="150" y="674"/>
                  </a:lnTo>
                  <a:lnTo>
                    <a:pt x="104" y="666"/>
                  </a:lnTo>
                  <a:lnTo>
                    <a:pt x="58" y="658"/>
                  </a:lnTo>
                  <a:lnTo>
                    <a:pt x="12" y="646"/>
                  </a:lnTo>
                  <a:lnTo>
                    <a:pt x="12" y="510"/>
                  </a:lnTo>
                  <a:lnTo>
                    <a:pt x="12" y="510"/>
                  </a:lnTo>
                  <a:lnTo>
                    <a:pt x="54" y="522"/>
                  </a:lnTo>
                  <a:lnTo>
                    <a:pt x="104" y="536"/>
                  </a:lnTo>
                  <a:lnTo>
                    <a:pt x="130" y="542"/>
                  </a:lnTo>
                  <a:lnTo>
                    <a:pt x="156" y="546"/>
                  </a:lnTo>
                  <a:lnTo>
                    <a:pt x="184" y="550"/>
                  </a:lnTo>
                  <a:lnTo>
                    <a:pt x="210" y="552"/>
                  </a:lnTo>
                  <a:lnTo>
                    <a:pt x="210" y="552"/>
                  </a:lnTo>
                  <a:lnTo>
                    <a:pt x="228" y="550"/>
                  </a:lnTo>
                  <a:lnTo>
                    <a:pt x="244" y="548"/>
                  </a:lnTo>
                  <a:lnTo>
                    <a:pt x="260" y="542"/>
                  </a:lnTo>
                  <a:lnTo>
                    <a:pt x="274" y="536"/>
                  </a:lnTo>
                  <a:lnTo>
                    <a:pt x="286" y="526"/>
                  </a:lnTo>
                  <a:lnTo>
                    <a:pt x="296" y="516"/>
                  </a:lnTo>
                  <a:lnTo>
                    <a:pt x="302" y="502"/>
                  </a:lnTo>
                  <a:lnTo>
                    <a:pt x="304" y="488"/>
                  </a:lnTo>
                  <a:lnTo>
                    <a:pt x="304" y="488"/>
                  </a:lnTo>
                  <a:lnTo>
                    <a:pt x="304" y="480"/>
                  </a:lnTo>
                  <a:lnTo>
                    <a:pt x="302" y="474"/>
                  </a:lnTo>
                  <a:lnTo>
                    <a:pt x="294" y="460"/>
                  </a:lnTo>
                  <a:lnTo>
                    <a:pt x="282" y="448"/>
                  </a:lnTo>
                  <a:lnTo>
                    <a:pt x="266" y="436"/>
                  </a:lnTo>
                  <a:lnTo>
                    <a:pt x="246" y="424"/>
                  </a:lnTo>
                  <a:lnTo>
                    <a:pt x="222" y="410"/>
                  </a:lnTo>
                  <a:lnTo>
                    <a:pt x="168" y="380"/>
                  </a:lnTo>
                  <a:lnTo>
                    <a:pt x="168" y="380"/>
                  </a:lnTo>
                  <a:lnTo>
                    <a:pt x="138" y="364"/>
                  </a:lnTo>
                  <a:lnTo>
                    <a:pt x="110" y="346"/>
                  </a:lnTo>
                  <a:lnTo>
                    <a:pt x="82" y="324"/>
                  </a:lnTo>
                  <a:lnTo>
                    <a:pt x="56" y="298"/>
                  </a:lnTo>
                  <a:lnTo>
                    <a:pt x="44" y="286"/>
                  </a:lnTo>
                  <a:lnTo>
                    <a:pt x="34" y="272"/>
                  </a:lnTo>
                  <a:lnTo>
                    <a:pt x="24" y="256"/>
                  </a:lnTo>
                  <a:lnTo>
                    <a:pt x="16" y="240"/>
                  </a:lnTo>
                  <a:lnTo>
                    <a:pt x="10" y="224"/>
                  </a:lnTo>
                  <a:lnTo>
                    <a:pt x="4" y="208"/>
                  </a:lnTo>
                  <a:lnTo>
                    <a:pt x="2" y="19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6" y="134"/>
                  </a:lnTo>
                  <a:lnTo>
                    <a:pt x="12" y="116"/>
                  </a:lnTo>
                  <a:lnTo>
                    <a:pt x="20" y="100"/>
                  </a:lnTo>
                  <a:lnTo>
                    <a:pt x="32" y="84"/>
                  </a:lnTo>
                  <a:lnTo>
                    <a:pt x="44" y="70"/>
                  </a:lnTo>
                  <a:lnTo>
                    <a:pt x="60" y="56"/>
                  </a:lnTo>
                  <a:lnTo>
                    <a:pt x="76" y="44"/>
                  </a:lnTo>
                  <a:lnTo>
                    <a:pt x="94" y="34"/>
                  </a:lnTo>
                  <a:lnTo>
                    <a:pt x="114" y="24"/>
                  </a:lnTo>
                  <a:lnTo>
                    <a:pt x="136" y="18"/>
                  </a:lnTo>
                  <a:lnTo>
                    <a:pt x="160" y="10"/>
                  </a:lnTo>
                  <a:lnTo>
                    <a:pt x="184" y="6"/>
                  </a:lnTo>
                  <a:lnTo>
                    <a:pt x="210" y="2"/>
                  </a:lnTo>
                  <a:lnTo>
                    <a:pt x="236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302" y="0"/>
                  </a:lnTo>
                  <a:lnTo>
                    <a:pt x="338" y="2"/>
                  </a:lnTo>
                  <a:lnTo>
                    <a:pt x="412" y="10"/>
                  </a:lnTo>
                  <a:lnTo>
                    <a:pt x="412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5" name="Freeform 57"/>
            <p:cNvSpPr>
              <a:spLocks/>
            </p:cNvSpPr>
            <p:nvPr userDrawn="1"/>
          </p:nvSpPr>
          <p:spPr bwMode="auto">
            <a:xfrm>
              <a:off x="1528" y="2584"/>
              <a:ext cx="240" cy="879"/>
            </a:xfrm>
            <a:custGeom>
              <a:avLst/>
              <a:gdLst/>
              <a:ahLst/>
              <a:cxnLst>
                <a:cxn ang="0">
                  <a:pos x="20" y="890"/>
                </a:cxn>
                <a:cxn ang="0">
                  <a:pos x="20" y="890"/>
                </a:cxn>
                <a:cxn ang="0">
                  <a:pos x="26" y="786"/>
                </a:cxn>
                <a:cxn ang="0">
                  <a:pos x="28" y="660"/>
                </a:cxn>
                <a:cxn ang="0">
                  <a:pos x="28" y="314"/>
                </a:cxn>
                <a:cxn ang="0">
                  <a:pos x="28" y="314"/>
                </a:cxn>
                <a:cxn ang="0">
                  <a:pos x="26" y="224"/>
                </a:cxn>
                <a:cxn ang="0">
                  <a:pos x="20" y="144"/>
                </a:cxn>
                <a:cxn ang="0">
                  <a:pos x="12" y="72"/>
                </a:cxn>
                <a:cxn ang="0">
                  <a:pos x="0" y="0"/>
                </a:cxn>
                <a:cxn ang="0">
                  <a:pos x="230" y="0"/>
                </a:cxn>
                <a:cxn ang="0">
                  <a:pos x="230" y="0"/>
                </a:cxn>
                <a:cxn ang="0">
                  <a:pos x="230" y="54"/>
                </a:cxn>
                <a:cxn ang="0">
                  <a:pos x="226" y="114"/>
                </a:cxn>
                <a:cxn ang="0">
                  <a:pos x="224" y="180"/>
                </a:cxn>
                <a:cxn ang="0">
                  <a:pos x="224" y="254"/>
                </a:cxn>
                <a:cxn ang="0">
                  <a:pos x="224" y="578"/>
                </a:cxn>
                <a:cxn ang="0">
                  <a:pos x="224" y="578"/>
                </a:cxn>
                <a:cxn ang="0">
                  <a:pos x="226" y="654"/>
                </a:cxn>
                <a:cxn ang="0">
                  <a:pos x="232" y="736"/>
                </a:cxn>
                <a:cxn ang="0">
                  <a:pos x="240" y="818"/>
                </a:cxn>
                <a:cxn ang="0">
                  <a:pos x="250" y="890"/>
                </a:cxn>
                <a:cxn ang="0">
                  <a:pos x="20" y="890"/>
                </a:cxn>
              </a:cxnLst>
              <a:rect l="0" t="0" r="r" b="b"/>
              <a:pathLst>
                <a:path w="250" h="890">
                  <a:moveTo>
                    <a:pt x="20" y="890"/>
                  </a:moveTo>
                  <a:lnTo>
                    <a:pt x="20" y="890"/>
                  </a:lnTo>
                  <a:lnTo>
                    <a:pt x="26" y="786"/>
                  </a:lnTo>
                  <a:lnTo>
                    <a:pt x="28" y="660"/>
                  </a:lnTo>
                  <a:lnTo>
                    <a:pt x="28" y="314"/>
                  </a:lnTo>
                  <a:lnTo>
                    <a:pt x="28" y="314"/>
                  </a:lnTo>
                  <a:lnTo>
                    <a:pt x="26" y="224"/>
                  </a:lnTo>
                  <a:lnTo>
                    <a:pt x="20" y="144"/>
                  </a:lnTo>
                  <a:lnTo>
                    <a:pt x="12" y="72"/>
                  </a:ln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54"/>
                  </a:lnTo>
                  <a:lnTo>
                    <a:pt x="226" y="114"/>
                  </a:lnTo>
                  <a:lnTo>
                    <a:pt x="224" y="180"/>
                  </a:lnTo>
                  <a:lnTo>
                    <a:pt x="224" y="254"/>
                  </a:lnTo>
                  <a:lnTo>
                    <a:pt x="224" y="578"/>
                  </a:lnTo>
                  <a:lnTo>
                    <a:pt x="224" y="578"/>
                  </a:lnTo>
                  <a:lnTo>
                    <a:pt x="226" y="654"/>
                  </a:lnTo>
                  <a:lnTo>
                    <a:pt x="232" y="736"/>
                  </a:lnTo>
                  <a:lnTo>
                    <a:pt x="240" y="818"/>
                  </a:lnTo>
                  <a:lnTo>
                    <a:pt x="250" y="890"/>
                  </a:lnTo>
                  <a:lnTo>
                    <a:pt x="20" y="8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6" name="Freeform 58"/>
            <p:cNvSpPr>
              <a:spLocks noEditPoints="1"/>
            </p:cNvSpPr>
            <p:nvPr userDrawn="1"/>
          </p:nvSpPr>
          <p:spPr bwMode="auto">
            <a:xfrm>
              <a:off x="1902" y="2823"/>
              <a:ext cx="721" cy="932"/>
            </a:xfrm>
            <a:custGeom>
              <a:avLst/>
              <a:gdLst/>
              <a:ahLst/>
              <a:cxnLst>
                <a:cxn ang="0">
                  <a:pos x="204" y="328"/>
                </a:cxn>
                <a:cxn ang="0">
                  <a:pos x="214" y="264"/>
                </a:cxn>
                <a:cxn ang="0">
                  <a:pos x="236" y="212"/>
                </a:cxn>
                <a:cxn ang="0">
                  <a:pos x="268" y="170"/>
                </a:cxn>
                <a:cxn ang="0">
                  <a:pos x="312" y="146"/>
                </a:cxn>
                <a:cxn ang="0">
                  <a:pos x="370" y="136"/>
                </a:cxn>
                <a:cxn ang="0">
                  <a:pos x="406" y="140"/>
                </a:cxn>
                <a:cxn ang="0">
                  <a:pos x="456" y="160"/>
                </a:cxn>
                <a:cxn ang="0">
                  <a:pos x="496" y="196"/>
                </a:cxn>
                <a:cxn ang="0">
                  <a:pos x="526" y="246"/>
                </a:cxn>
                <a:cxn ang="0">
                  <a:pos x="542" y="306"/>
                </a:cxn>
                <a:cxn ang="0">
                  <a:pos x="546" y="352"/>
                </a:cxn>
                <a:cxn ang="0">
                  <a:pos x="540" y="410"/>
                </a:cxn>
                <a:cxn ang="0">
                  <a:pos x="522" y="460"/>
                </a:cxn>
                <a:cxn ang="0">
                  <a:pos x="492" y="498"/>
                </a:cxn>
                <a:cxn ang="0">
                  <a:pos x="450" y="526"/>
                </a:cxn>
                <a:cxn ang="0">
                  <a:pos x="398" y="538"/>
                </a:cxn>
                <a:cxn ang="0">
                  <a:pos x="358" y="538"/>
                </a:cxn>
                <a:cxn ang="0">
                  <a:pos x="304" y="526"/>
                </a:cxn>
                <a:cxn ang="0">
                  <a:pos x="260" y="502"/>
                </a:cxn>
                <a:cxn ang="0">
                  <a:pos x="230" y="466"/>
                </a:cxn>
                <a:cxn ang="0">
                  <a:pos x="210" y="414"/>
                </a:cxn>
                <a:cxn ang="0">
                  <a:pos x="204" y="352"/>
                </a:cxn>
                <a:cxn ang="0">
                  <a:pos x="230" y="926"/>
                </a:cxn>
                <a:cxn ang="0">
                  <a:pos x="218" y="726"/>
                </a:cxn>
                <a:cxn ang="0">
                  <a:pos x="218" y="614"/>
                </a:cxn>
                <a:cxn ang="0">
                  <a:pos x="296" y="654"/>
                </a:cxn>
                <a:cxn ang="0">
                  <a:pos x="384" y="674"/>
                </a:cxn>
                <a:cxn ang="0">
                  <a:pos x="454" y="674"/>
                </a:cxn>
                <a:cxn ang="0">
                  <a:pos x="544" y="652"/>
                </a:cxn>
                <a:cxn ang="0">
                  <a:pos x="618" y="604"/>
                </a:cxn>
                <a:cxn ang="0">
                  <a:pos x="674" y="536"/>
                </a:cxn>
                <a:cxn ang="0">
                  <a:pos x="710" y="450"/>
                </a:cxn>
                <a:cxn ang="0">
                  <a:pos x="722" y="350"/>
                </a:cxn>
                <a:cxn ang="0">
                  <a:pos x="716" y="276"/>
                </a:cxn>
                <a:cxn ang="0">
                  <a:pos x="686" y="178"/>
                </a:cxn>
                <a:cxn ang="0">
                  <a:pos x="636" y="98"/>
                </a:cxn>
                <a:cxn ang="0">
                  <a:pos x="566" y="40"/>
                </a:cxn>
                <a:cxn ang="0">
                  <a:pos x="478" y="6"/>
                </a:cxn>
                <a:cxn ang="0">
                  <a:pos x="412" y="0"/>
                </a:cxn>
                <a:cxn ang="0">
                  <a:pos x="348" y="6"/>
                </a:cxn>
                <a:cxn ang="0">
                  <a:pos x="298" y="22"/>
                </a:cxn>
                <a:cxn ang="0">
                  <a:pos x="226" y="70"/>
                </a:cxn>
                <a:cxn ang="0">
                  <a:pos x="190" y="106"/>
                </a:cxn>
                <a:cxn ang="0">
                  <a:pos x="168" y="16"/>
                </a:cxn>
                <a:cxn ang="0">
                  <a:pos x="16" y="110"/>
                </a:cxn>
                <a:cxn ang="0">
                  <a:pos x="38" y="270"/>
                </a:cxn>
                <a:cxn ang="0">
                  <a:pos x="40" y="614"/>
                </a:cxn>
                <a:cxn ang="0">
                  <a:pos x="38" y="694"/>
                </a:cxn>
                <a:cxn ang="0">
                  <a:pos x="230" y="926"/>
                </a:cxn>
              </a:cxnLst>
              <a:rect l="0" t="0" r="r" b="b"/>
              <a:pathLst>
                <a:path w="722" h="938">
                  <a:moveTo>
                    <a:pt x="204" y="352"/>
                  </a:moveTo>
                  <a:lnTo>
                    <a:pt x="204" y="352"/>
                  </a:lnTo>
                  <a:lnTo>
                    <a:pt x="204" y="328"/>
                  </a:lnTo>
                  <a:lnTo>
                    <a:pt x="206" y="306"/>
                  </a:lnTo>
                  <a:lnTo>
                    <a:pt x="210" y="284"/>
                  </a:lnTo>
                  <a:lnTo>
                    <a:pt x="214" y="264"/>
                  </a:lnTo>
                  <a:lnTo>
                    <a:pt x="220" y="246"/>
                  </a:lnTo>
                  <a:lnTo>
                    <a:pt x="226" y="228"/>
                  </a:lnTo>
                  <a:lnTo>
                    <a:pt x="236" y="212"/>
                  </a:lnTo>
                  <a:lnTo>
                    <a:pt x="244" y="196"/>
                  </a:lnTo>
                  <a:lnTo>
                    <a:pt x="256" y="182"/>
                  </a:lnTo>
                  <a:lnTo>
                    <a:pt x="268" y="170"/>
                  </a:lnTo>
                  <a:lnTo>
                    <a:pt x="282" y="160"/>
                  </a:lnTo>
                  <a:lnTo>
                    <a:pt x="296" y="152"/>
                  </a:lnTo>
                  <a:lnTo>
                    <a:pt x="312" y="146"/>
                  </a:lnTo>
                  <a:lnTo>
                    <a:pt x="330" y="140"/>
                  </a:lnTo>
                  <a:lnTo>
                    <a:pt x="350" y="138"/>
                  </a:lnTo>
                  <a:lnTo>
                    <a:pt x="370" y="136"/>
                  </a:lnTo>
                  <a:lnTo>
                    <a:pt x="370" y="136"/>
                  </a:lnTo>
                  <a:lnTo>
                    <a:pt x="388" y="138"/>
                  </a:lnTo>
                  <a:lnTo>
                    <a:pt x="406" y="140"/>
                  </a:lnTo>
                  <a:lnTo>
                    <a:pt x="424" y="146"/>
                  </a:lnTo>
                  <a:lnTo>
                    <a:pt x="440" y="152"/>
                  </a:lnTo>
                  <a:lnTo>
                    <a:pt x="456" y="160"/>
                  </a:lnTo>
                  <a:lnTo>
                    <a:pt x="470" y="172"/>
                  </a:lnTo>
                  <a:lnTo>
                    <a:pt x="484" y="184"/>
                  </a:lnTo>
                  <a:lnTo>
                    <a:pt x="496" y="196"/>
                  </a:lnTo>
                  <a:lnTo>
                    <a:pt x="506" y="212"/>
                  </a:lnTo>
                  <a:lnTo>
                    <a:pt x="516" y="228"/>
                  </a:lnTo>
                  <a:lnTo>
                    <a:pt x="526" y="246"/>
                  </a:lnTo>
                  <a:lnTo>
                    <a:pt x="532" y="264"/>
                  </a:lnTo>
                  <a:lnTo>
                    <a:pt x="538" y="284"/>
                  </a:lnTo>
                  <a:lnTo>
                    <a:pt x="542" y="306"/>
                  </a:lnTo>
                  <a:lnTo>
                    <a:pt x="544" y="328"/>
                  </a:lnTo>
                  <a:lnTo>
                    <a:pt x="546" y="352"/>
                  </a:lnTo>
                  <a:lnTo>
                    <a:pt x="546" y="352"/>
                  </a:lnTo>
                  <a:lnTo>
                    <a:pt x="544" y="372"/>
                  </a:lnTo>
                  <a:lnTo>
                    <a:pt x="542" y="392"/>
                  </a:lnTo>
                  <a:lnTo>
                    <a:pt x="540" y="410"/>
                  </a:lnTo>
                  <a:lnTo>
                    <a:pt x="534" y="428"/>
                  </a:lnTo>
                  <a:lnTo>
                    <a:pt x="528" y="444"/>
                  </a:lnTo>
                  <a:lnTo>
                    <a:pt x="522" y="460"/>
                  </a:lnTo>
                  <a:lnTo>
                    <a:pt x="512" y="474"/>
                  </a:lnTo>
                  <a:lnTo>
                    <a:pt x="502" y="488"/>
                  </a:lnTo>
                  <a:lnTo>
                    <a:pt x="492" y="498"/>
                  </a:lnTo>
                  <a:lnTo>
                    <a:pt x="480" y="508"/>
                  </a:lnTo>
                  <a:lnTo>
                    <a:pt x="466" y="518"/>
                  </a:lnTo>
                  <a:lnTo>
                    <a:pt x="450" y="526"/>
                  </a:lnTo>
                  <a:lnTo>
                    <a:pt x="434" y="530"/>
                  </a:lnTo>
                  <a:lnTo>
                    <a:pt x="416" y="536"/>
                  </a:lnTo>
                  <a:lnTo>
                    <a:pt x="398" y="538"/>
                  </a:lnTo>
                  <a:lnTo>
                    <a:pt x="378" y="538"/>
                  </a:lnTo>
                  <a:lnTo>
                    <a:pt x="378" y="538"/>
                  </a:lnTo>
                  <a:lnTo>
                    <a:pt x="358" y="538"/>
                  </a:lnTo>
                  <a:lnTo>
                    <a:pt x="338" y="536"/>
                  </a:lnTo>
                  <a:lnTo>
                    <a:pt x="320" y="532"/>
                  </a:lnTo>
                  <a:lnTo>
                    <a:pt x="304" y="526"/>
                  </a:lnTo>
                  <a:lnTo>
                    <a:pt x="288" y="520"/>
                  </a:lnTo>
                  <a:lnTo>
                    <a:pt x="274" y="512"/>
                  </a:lnTo>
                  <a:lnTo>
                    <a:pt x="260" y="502"/>
                  </a:lnTo>
                  <a:lnTo>
                    <a:pt x="250" y="492"/>
                  </a:lnTo>
                  <a:lnTo>
                    <a:pt x="238" y="478"/>
                  </a:lnTo>
                  <a:lnTo>
                    <a:pt x="230" y="466"/>
                  </a:lnTo>
                  <a:lnTo>
                    <a:pt x="222" y="450"/>
                  </a:lnTo>
                  <a:lnTo>
                    <a:pt x="216" y="432"/>
                  </a:lnTo>
                  <a:lnTo>
                    <a:pt x="210" y="414"/>
                  </a:lnTo>
                  <a:lnTo>
                    <a:pt x="206" y="396"/>
                  </a:lnTo>
                  <a:lnTo>
                    <a:pt x="204" y="374"/>
                  </a:lnTo>
                  <a:lnTo>
                    <a:pt x="204" y="352"/>
                  </a:lnTo>
                  <a:lnTo>
                    <a:pt x="204" y="352"/>
                  </a:lnTo>
                  <a:close/>
                  <a:moveTo>
                    <a:pt x="230" y="926"/>
                  </a:moveTo>
                  <a:lnTo>
                    <a:pt x="230" y="926"/>
                  </a:lnTo>
                  <a:lnTo>
                    <a:pt x="222" y="854"/>
                  </a:lnTo>
                  <a:lnTo>
                    <a:pt x="218" y="784"/>
                  </a:lnTo>
                  <a:lnTo>
                    <a:pt x="218" y="726"/>
                  </a:lnTo>
                  <a:lnTo>
                    <a:pt x="218" y="688"/>
                  </a:lnTo>
                  <a:lnTo>
                    <a:pt x="218" y="614"/>
                  </a:lnTo>
                  <a:lnTo>
                    <a:pt x="218" y="614"/>
                  </a:lnTo>
                  <a:lnTo>
                    <a:pt x="254" y="634"/>
                  </a:lnTo>
                  <a:lnTo>
                    <a:pt x="274" y="646"/>
                  </a:lnTo>
                  <a:lnTo>
                    <a:pt x="296" y="654"/>
                  </a:lnTo>
                  <a:lnTo>
                    <a:pt x="322" y="664"/>
                  </a:lnTo>
                  <a:lnTo>
                    <a:pt x="350" y="670"/>
                  </a:lnTo>
                  <a:lnTo>
                    <a:pt x="384" y="674"/>
                  </a:lnTo>
                  <a:lnTo>
                    <a:pt x="420" y="676"/>
                  </a:lnTo>
                  <a:lnTo>
                    <a:pt x="420" y="676"/>
                  </a:lnTo>
                  <a:lnTo>
                    <a:pt x="454" y="674"/>
                  </a:lnTo>
                  <a:lnTo>
                    <a:pt x="484" y="670"/>
                  </a:lnTo>
                  <a:lnTo>
                    <a:pt x="514" y="662"/>
                  </a:lnTo>
                  <a:lnTo>
                    <a:pt x="544" y="652"/>
                  </a:lnTo>
                  <a:lnTo>
                    <a:pt x="570" y="638"/>
                  </a:lnTo>
                  <a:lnTo>
                    <a:pt x="594" y="622"/>
                  </a:lnTo>
                  <a:lnTo>
                    <a:pt x="618" y="604"/>
                  </a:lnTo>
                  <a:lnTo>
                    <a:pt x="638" y="584"/>
                  </a:lnTo>
                  <a:lnTo>
                    <a:pt x="658" y="560"/>
                  </a:lnTo>
                  <a:lnTo>
                    <a:pt x="674" y="536"/>
                  </a:lnTo>
                  <a:lnTo>
                    <a:pt x="688" y="510"/>
                  </a:lnTo>
                  <a:lnTo>
                    <a:pt x="700" y="480"/>
                  </a:lnTo>
                  <a:lnTo>
                    <a:pt x="710" y="450"/>
                  </a:lnTo>
                  <a:lnTo>
                    <a:pt x="716" y="418"/>
                  </a:lnTo>
                  <a:lnTo>
                    <a:pt x="720" y="384"/>
                  </a:lnTo>
                  <a:lnTo>
                    <a:pt x="722" y="350"/>
                  </a:lnTo>
                  <a:lnTo>
                    <a:pt x="722" y="350"/>
                  </a:lnTo>
                  <a:lnTo>
                    <a:pt x="720" y="312"/>
                  </a:lnTo>
                  <a:lnTo>
                    <a:pt x="716" y="276"/>
                  </a:lnTo>
                  <a:lnTo>
                    <a:pt x="708" y="242"/>
                  </a:lnTo>
                  <a:lnTo>
                    <a:pt x="700" y="208"/>
                  </a:lnTo>
                  <a:lnTo>
                    <a:pt x="686" y="178"/>
                  </a:lnTo>
                  <a:lnTo>
                    <a:pt x="672" y="150"/>
                  </a:lnTo>
                  <a:lnTo>
                    <a:pt x="656" y="122"/>
                  </a:lnTo>
                  <a:lnTo>
                    <a:pt x="636" y="98"/>
                  </a:lnTo>
                  <a:lnTo>
                    <a:pt x="614" y="76"/>
                  </a:lnTo>
                  <a:lnTo>
                    <a:pt x="592" y="56"/>
                  </a:lnTo>
                  <a:lnTo>
                    <a:pt x="566" y="40"/>
                  </a:lnTo>
                  <a:lnTo>
                    <a:pt x="538" y="26"/>
                  </a:lnTo>
                  <a:lnTo>
                    <a:pt x="510" y="14"/>
                  </a:lnTo>
                  <a:lnTo>
                    <a:pt x="478" y="6"/>
                  </a:lnTo>
                  <a:lnTo>
                    <a:pt x="446" y="2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390" y="0"/>
                  </a:lnTo>
                  <a:lnTo>
                    <a:pt x="368" y="2"/>
                  </a:lnTo>
                  <a:lnTo>
                    <a:pt x="348" y="6"/>
                  </a:lnTo>
                  <a:lnTo>
                    <a:pt x="330" y="10"/>
                  </a:lnTo>
                  <a:lnTo>
                    <a:pt x="314" y="14"/>
                  </a:lnTo>
                  <a:lnTo>
                    <a:pt x="298" y="22"/>
                  </a:lnTo>
                  <a:lnTo>
                    <a:pt x="270" y="36"/>
                  </a:lnTo>
                  <a:lnTo>
                    <a:pt x="246" y="52"/>
                  </a:lnTo>
                  <a:lnTo>
                    <a:pt x="226" y="70"/>
                  </a:lnTo>
                  <a:lnTo>
                    <a:pt x="208" y="88"/>
                  </a:lnTo>
                  <a:lnTo>
                    <a:pt x="190" y="106"/>
                  </a:lnTo>
                  <a:lnTo>
                    <a:pt x="190" y="106"/>
                  </a:lnTo>
                  <a:lnTo>
                    <a:pt x="180" y="60"/>
                  </a:lnTo>
                  <a:lnTo>
                    <a:pt x="174" y="38"/>
                  </a:lnTo>
                  <a:lnTo>
                    <a:pt x="168" y="1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6" y="110"/>
                  </a:lnTo>
                  <a:lnTo>
                    <a:pt x="28" y="190"/>
                  </a:lnTo>
                  <a:lnTo>
                    <a:pt x="34" y="230"/>
                  </a:lnTo>
                  <a:lnTo>
                    <a:pt x="38" y="270"/>
                  </a:lnTo>
                  <a:lnTo>
                    <a:pt x="40" y="310"/>
                  </a:lnTo>
                  <a:lnTo>
                    <a:pt x="40" y="352"/>
                  </a:lnTo>
                  <a:lnTo>
                    <a:pt x="40" y="614"/>
                  </a:lnTo>
                  <a:lnTo>
                    <a:pt x="40" y="614"/>
                  </a:lnTo>
                  <a:lnTo>
                    <a:pt x="40" y="652"/>
                  </a:lnTo>
                  <a:lnTo>
                    <a:pt x="38" y="694"/>
                  </a:lnTo>
                  <a:lnTo>
                    <a:pt x="30" y="788"/>
                  </a:lnTo>
                  <a:lnTo>
                    <a:pt x="14" y="938"/>
                  </a:lnTo>
                  <a:lnTo>
                    <a:pt x="230" y="9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7" name="Freeform 59"/>
            <p:cNvSpPr>
              <a:spLocks/>
            </p:cNvSpPr>
            <p:nvPr userDrawn="1"/>
          </p:nvSpPr>
          <p:spPr bwMode="auto">
            <a:xfrm>
              <a:off x="2703" y="2823"/>
              <a:ext cx="508" cy="666"/>
            </a:xfrm>
            <a:custGeom>
              <a:avLst/>
              <a:gdLst/>
              <a:ahLst/>
              <a:cxnLst>
                <a:cxn ang="0">
                  <a:pos x="396" y="136"/>
                </a:cxn>
                <a:cxn ang="0">
                  <a:pos x="322" y="124"/>
                </a:cxn>
                <a:cxn ang="0">
                  <a:pos x="294" y="124"/>
                </a:cxn>
                <a:cxn ang="0">
                  <a:pos x="248" y="126"/>
                </a:cxn>
                <a:cxn ang="0">
                  <a:pos x="210" y="136"/>
                </a:cxn>
                <a:cxn ang="0">
                  <a:pos x="186" y="152"/>
                </a:cxn>
                <a:cxn ang="0">
                  <a:pos x="178" y="174"/>
                </a:cxn>
                <a:cxn ang="0">
                  <a:pos x="178" y="180"/>
                </a:cxn>
                <a:cxn ang="0">
                  <a:pos x="188" y="202"/>
                </a:cxn>
                <a:cxn ang="0">
                  <a:pos x="220" y="228"/>
                </a:cxn>
                <a:cxn ang="0">
                  <a:pos x="264" y="254"/>
                </a:cxn>
                <a:cxn ang="0">
                  <a:pos x="316" y="282"/>
                </a:cxn>
                <a:cxn ang="0">
                  <a:pos x="370" y="314"/>
                </a:cxn>
                <a:cxn ang="0">
                  <a:pos x="424" y="354"/>
                </a:cxn>
                <a:cxn ang="0">
                  <a:pos x="446" y="380"/>
                </a:cxn>
                <a:cxn ang="0">
                  <a:pos x="464" y="410"/>
                </a:cxn>
                <a:cxn ang="0">
                  <a:pos x="476" y="444"/>
                </a:cxn>
                <a:cxn ang="0">
                  <a:pos x="480" y="482"/>
                </a:cxn>
                <a:cxn ang="0">
                  <a:pos x="480" y="504"/>
                </a:cxn>
                <a:cxn ang="0">
                  <a:pos x="470" y="546"/>
                </a:cxn>
                <a:cxn ang="0">
                  <a:pos x="450" y="582"/>
                </a:cxn>
                <a:cxn ang="0">
                  <a:pos x="422" y="612"/>
                </a:cxn>
                <a:cxn ang="0">
                  <a:pos x="386" y="636"/>
                </a:cxn>
                <a:cxn ang="0">
                  <a:pos x="342" y="656"/>
                </a:cxn>
                <a:cxn ang="0">
                  <a:pos x="292" y="668"/>
                </a:cxn>
                <a:cxn ang="0">
                  <a:pos x="234" y="674"/>
                </a:cxn>
                <a:cxn ang="0">
                  <a:pos x="204" y="676"/>
                </a:cxn>
                <a:cxn ang="0">
                  <a:pos x="150" y="674"/>
                </a:cxn>
                <a:cxn ang="0">
                  <a:pos x="58" y="658"/>
                </a:cxn>
                <a:cxn ang="0">
                  <a:pos x="12" y="510"/>
                </a:cxn>
                <a:cxn ang="0">
                  <a:pos x="54" y="522"/>
                </a:cxn>
                <a:cxn ang="0">
                  <a:pos x="130" y="542"/>
                </a:cxn>
                <a:cxn ang="0">
                  <a:pos x="184" y="550"/>
                </a:cxn>
                <a:cxn ang="0">
                  <a:pos x="210" y="552"/>
                </a:cxn>
                <a:cxn ang="0">
                  <a:pos x="244" y="548"/>
                </a:cxn>
                <a:cxn ang="0">
                  <a:pos x="274" y="536"/>
                </a:cxn>
                <a:cxn ang="0">
                  <a:pos x="296" y="516"/>
                </a:cxn>
                <a:cxn ang="0">
                  <a:pos x="304" y="488"/>
                </a:cxn>
                <a:cxn ang="0">
                  <a:pos x="304" y="480"/>
                </a:cxn>
                <a:cxn ang="0">
                  <a:pos x="294" y="460"/>
                </a:cxn>
                <a:cxn ang="0">
                  <a:pos x="266" y="436"/>
                </a:cxn>
                <a:cxn ang="0">
                  <a:pos x="222" y="410"/>
                </a:cxn>
                <a:cxn ang="0">
                  <a:pos x="166" y="380"/>
                </a:cxn>
                <a:cxn ang="0">
                  <a:pos x="110" y="346"/>
                </a:cxn>
                <a:cxn ang="0">
                  <a:pos x="56" y="298"/>
                </a:cxn>
                <a:cxn ang="0">
                  <a:pos x="34" y="272"/>
                </a:cxn>
                <a:cxn ang="0">
                  <a:pos x="16" y="240"/>
                </a:cxn>
                <a:cxn ang="0">
                  <a:pos x="4" y="208"/>
                </a:cxn>
                <a:cxn ang="0">
                  <a:pos x="0" y="174"/>
                </a:cxn>
                <a:cxn ang="0">
                  <a:pos x="2" y="154"/>
                </a:cxn>
                <a:cxn ang="0">
                  <a:pos x="12" y="116"/>
                </a:cxn>
                <a:cxn ang="0">
                  <a:pos x="32" y="84"/>
                </a:cxn>
                <a:cxn ang="0">
                  <a:pos x="60" y="56"/>
                </a:cxn>
                <a:cxn ang="0">
                  <a:pos x="94" y="34"/>
                </a:cxn>
                <a:cxn ang="0">
                  <a:pos x="136" y="18"/>
                </a:cxn>
                <a:cxn ang="0">
                  <a:pos x="184" y="6"/>
                </a:cxn>
                <a:cxn ang="0">
                  <a:pos x="236" y="0"/>
                </a:cxn>
                <a:cxn ang="0">
                  <a:pos x="264" y="0"/>
                </a:cxn>
                <a:cxn ang="0">
                  <a:pos x="344" y="4"/>
                </a:cxn>
                <a:cxn ang="0">
                  <a:pos x="396" y="136"/>
                </a:cxn>
              </a:cxnLst>
              <a:rect l="0" t="0" r="r" b="b"/>
              <a:pathLst>
                <a:path w="480" h="676">
                  <a:moveTo>
                    <a:pt x="396" y="136"/>
                  </a:moveTo>
                  <a:lnTo>
                    <a:pt x="396" y="136"/>
                  </a:lnTo>
                  <a:lnTo>
                    <a:pt x="346" y="128"/>
                  </a:lnTo>
                  <a:lnTo>
                    <a:pt x="322" y="124"/>
                  </a:lnTo>
                  <a:lnTo>
                    <a:pt x="294" y="124"/>
                  </a:lnTo>
                  <a:lnTo>
                    <a:pt x="294" y="124"/>
                  </a:lnTo>
                  <a:lnTo>
                    <a:pt x="270" y="124"/>
                  </a:lnTo>
                  <a:lnTo>
                    <a:pt x="248" y="126"/>
                  </a:lnTo>
                  <a:lnTo>
                    <a:pt x="228" y="130"/>
                  </a:lnTo>
                  <a:lnTo>
                    <a:pt x="210" y="136"/>
                  </a:lnTo>
                  <a:lnTo>
                    <a:pt x="196" y="144"/>
                  </a:lnTo>
                  <a:lnTo>
                    <a:pt x="186" y="152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80"/>
                  </a:lnTo>
                  <a:lnTo>
                    <a:pt x="180" y="188"/>
                  </a:lnTo>
                  <a:lnTo>
                    <a:pt x="188" y="202"/>
                  </a:lnTo>
                  <a:lnTo>
                    <a:pt x="202" y="214"/>
                  </a:lnTo>
                  <a:lnTo>
                    <a:pt x="220" y="228"/>
                  </a:lnTo>
                  <a:lnTo>
                    <a:pt x="240" y="242"/>
                  </a:lnTo>
                  <a:lnTo>
                    <a:pt x="264" y="254"/>
                  </a:lnTo>
                  <a:lnTo>
                    <a:pt x="316" y="282"/>
                  </a:lnTo>
                  <a:lnTo>
                    <a:pt x="316" y="282"/>
                  </a:lnTo>
                  <a:lnTo>
                    <a:pt x="342" y="298"/>
                  </a:lnTo>
                  <a:lnTo>
                    <a:pt x="370" y="314"/>
                  </a:lnTo>
                  <a:lnTo>
                    <a:pt x="398" y="332"/>
                  </a:lnTo>
                  <a:lnTo>
                    <a:pt x="424" y="354"/>
                  </a:lnTo>
                  <a:lnTo>
                    <a:pt x="436" y="366"/>
                  </a:lnTo>
                  <a:lnTo>
                    <a:pt x="446" y="380"/>
                  </a:lnTo>
                  <a:lnTo>
                    <a:pt x="456" y="394"/>
                  </a:lnTo>
                  <a:lnTo>
                    <a:pt x="464" y="410"/>
                  </a:lnTo>
                  <a:lnTo>
                    <a:pt x="472" y="426"/>
                  </a:lnTo>
                  <a:lnTo>
                    <a:pt x="476" y="444"/>
                  </a:lnTo>
                  <a:lnTo>
                    <a:pt x="480" y="462"/>
                  </a:lnTo>
                  <a:lnTo>
                    <a:pt x="480" y="482"/>
                  </a:lnTo>
                  <a:lnTo>
                    <a:pt x="480" y="482"/>
                  </a:lnTo>
                  <a:lnTo>
                    <a:pt x="480" y="504"/>
                  </a:lnTo>
                  <a:lnTo>
                    <a:pt x="476" y="526"/>
                  </a:lnTo>
                  <a:lnTo>
                    <a:pt x="470" y="546"/>
                  </a:lnTo>
                  <a:lnTo>
                    <a:pt x="460" y="564"/>
                  </a:lnTo>
                  <a:lnTo>
                    <a:pt x="450" y="582"/>
                  </a:lnTo>
                  <a:lnTo>
                    <a:pt x="436" y="598"/>
                  </a:lnTo>
                  <a:lnTo>
                    <a:pt x="422" y="612"/>
                  </a:lnTo>
                  <a:lnTo>
                    <a:pt x="404" y="626"/>
                  </a:lnTo>
                  <a:lnTo>
                    <a:pt x="386" y="636"/>
                  </a:lnTo>
                  <a:lnTo>
                    <a:pt x="364" y="648"/>
                  </a:lnTo>
                  <a:lnTo>
                    <a:pt x="342" y="656"/>
                  </a:lnTo>
                  <a:lnTo>
                    <a:pt x="318" y="662"/>
                  </a:lnTo>
                  <a:lnTo>
                    <a:pt x="292" y="668"/>
                  </a:lnTo>
                  <a:lnTo>
                    <a:pt x="264" y="672"/>
                  </a:lnTo>
                  <a:lnTo>
                    <a:pt x="234" y="674"/>
                  </a:lnTo>
                  <a:lnTo>
                    <a:pt x="204" y="676"/>
                  </a:lnTo>
                  <a:lnTo>
                    <a:pt x="204" y="676"/>
                  </a:lnTo>
                  <a:lnTo>
                    <a:pt x="176" y="674"/>
                  </a:lnTo>
                  <a:lnTo>
                    <a:pt x="150" y="674"/>
                  </a:lnTo>
                  <a:lnTo>
                    <a:pt x="104" y="666"/>
                  </a:lnTo>
                  <a:lnTo>
                    <a:pt x="58" y="658"/>
                  </a:lnTo>
                  <a:lnTo>
                    <a:pt x="12" y="646"/>
                  </a:lnTo>
                  <a:lnTo>
                    <a:pt x="12" y="510"/>
                  </a:lnTo>
                  <a:lnTo>
                    <a:pt x="12" y="510"/>
                  </a:lnTo>
                  <a:lnTo>
                    <a:pt x="54" y="522"/>
                  </a:lnTo>
                  <a:lnTo>
                    <a:pt x="102" y="536"/>
                  </a:lnTo>
                  <a:lnTo>
                    <a:pt x="130" y="542"/>
                  </a:lnTo>
                  <a:lnTo>
                    <a:pt x="156" y="546"/>
                  </a:lnTo>
                  <a:lnTo>
                    <a:pt x="184" y="550"/>
                  </a:lnTo>
                  <a:lnTo>
                    <a:pt x="210" y="552"/>
                  </a:lnTo>
                  <a:lnTo>
                    <a:pt x="210" y="552"/>
                  </a:lnTo>
                  <a:lnTo>
                    <a:pt x="228" y="550"/>
                  </a:lnTo>
                  <a:lnTo>
                    <a:pt x="244" y="548"/>
                  </a:lnTo>
                  <a:lnTo>
                    <a:pt x="260" y="542"/>
                  </a:lnTo>
                  <a:lnTo>
                    <a:pt x="274" y="536"/>
                  </a:lnTo>
                  <a:lnTo>
                    <a:pt x="286" y="526"/>
                  </a:lnTo>
                  <a:lnTo>
                    <a:pt x="296" y="516"/>
                  </a:lnTo>
                  <a:lnTo>
                    <a:pt x="302" y="502"/>
                  </a:lnTo>
                  <a:lnTo>
                    <a:pt x="304" y="488"/>
                  </a:lnTo>
                  <a:lnTo>
                    <a:pt x="304" y="488"/>
                  </a:lnTo>
                  <a:lnTo>
                    <a:pt x="304" y="480"/>
                  </a:lnTo>
                  <a:lnTo>
                    <a:pt x="302" y="474"/>
                  </a:lnTo>
                  <a:lnTo>
                    <a:pt x="294" y="460"/>
                  </a:lnTo>
                  <a:lnTo>
                    <a:pt x="282" y="448"/>
                  </a:lnTo>
                  <a:lnTo>
                    <a:pt x="266" y="436"/>
                  </a:lnTo>
                  <a:lnTo>
                    <a:pt x="246" y="424"/>
                  </a:lnTo>
                  <a:lnTo>
                    <a:pt x="222" y="410"/>
                  </a:lnTo>
                  <a:lnTo>
                    <a:pt x="166" y="380"/>
                  </a:lnTo>
                  <a:lnTo>
                    <a:pt x="166" y="380"/>
                  </a:lnTo>
                  <a:lnTo>
                    <a:pt x="138" y="364"/>
                  </a:lnTo>
                  <a:lnTo>
                    <a:pt x="110" y="346"/>
                  </a:lnTo>
                  <a:lnTo>
                    <a:pt x="82" y="324"/>
                  </a:lnTo>
                  <a:lnTo>
                    <a:pt x="56" y="298"/>
                  </a:lnTo>
                  <a:lnTo>
                    <a:pt x="44" y="286"/>
                  </a:lnTo>
                  <a:lnTo>
                    <a:pt x="34" y="272"/>
                  </a:lnTo>
                  <a:lnTo>
                    <a:pt x="24" y="256"/>
                  </a:lnTo>
                  <a:lnTo>
                    <a:pt x="16" y="240"/>
                  </a:lnTo>
                  <a:lnTo>
                    <a:pt x="10" y="224"/>
                  </a:lnTo>
                  <a:lnTo>
                    <a:pt x="4" y="208"/>
                  </a:lnTo>
                  <a:lnTo>
                    <a:pt x="2" y="19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6" y="134"/>
                  </a:lnTo>
                  <a:lnTo>
                    <a:pt x="12" y="116"/>
                  </a:lnTo>
                  <a:lnTo>
                    <a:pt x="20" y="100"/>
                  </a:lnTo>
                  <a:lnTo>
                    <a:pt x="32" y="84"/>
                  </a:lnTo>
                  <a:lnTo>
                    <a:pt x="44" y="70"/>
                  </a:lnTo>
                  <a:lnTo>
                    <a:pt x="60" y="56"/>
                  </a:lnTo>
                  <a:lnTo>
                    <a:pt x="76" y="44"/>
                  </a:lnTo>
                  <a:lnTo>
                    <a:pt x="94" y="34"/>
                  </a:lnTo>
                  <a:lnTo>
                    <a:pt x="114" y="24"/>
                  </a:lnTo>
                  <a:lnTo>
                    <a:pt x="136" y="18"/>
                  </a:lnTo>
                  <a:lnTo>
                    <a:pt x="160" y="10"/>
                  </a:lnTo>
                  <a:lnTo>
                    <a:pt x="184" y="6"/>
                  </a:lnTo>
                  <a:lnTo>
                    <a:pt x="210" y="2"/>
                  </a:lnTo>
                  <a:lnTo>
                    <a:pt x="236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44" y="4"/>
                  </a:lnTo>
                  <a:lnTo>
                    <a:pt x="422" y="12"/>
                  </a:lnTo>
                  <a:lnTo>
                    <a:pt x="396" y="1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</p:grpSp>
      <p:cxnSp>
        <p:nvCxnSpPr>
          <p:cNvPr id="28" name="Straight Connector 11"/>
          <p:cNvCxnSpPr>
            <a:cxnSpLocks noChangeShapeType="1"/>
          </p:cNvCxnSpPr>
          <p:nvPr/>
        </p:nvCxnSpPr>
        <p:spPr bwMode="auto">
          <a:xfrm>
            <a:off x="0" y="611981"/>
            <a:ext cx="9144000" cy="1191"/>
          </a:xfrm>
          <a:prstGeom prst="lin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8"/>
          <p:cNvCxnSpPr>
            <a:cxnSpLocks noChangeShapeType="1"/>
          </p:cNvCxnSpPr>
          <p:nvPr userDrawn="1"/>
        </p:nvCxnSpPr>
        <p:spPr bwMode="auto">
          <a:xfrm>
            <a:off x="0" y="611981"/>
            <a:ext cx="9144000" cy="1191"/>
          </a:xfrm>
          <a:prstGeom prst="lin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0" name="Picture 144" descr="ipsos_mrbi_logo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669" y="4791075"/>
            <a:ext cx="1150327" cy="22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28"/>
          <p:cNvSpPr>
            <a:spLocks noChangeArrowheads="1"/>
          </p:cNvSpPr>
          <p:nvPr userDrawn="1"/>
        </p:nvSpPr>
        <p:spPr bwMode="auto">
          <a:xfrm>
            <a:off x="8226670" y="0"/>
            <a:ext cx="917331" cy="44648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925" tIns="38963" rIns="77925" bIns="38963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IE" sz="1000">
              <a:solidFill>
                <a:srgbClr val="292926"/>
              </a:solidFill>
              <a:cs typeface="Arial" charset="0"/>
            </a:endParaRPr>
          </a:p>
        </p:txBody>
      </p:sp>
      <p:pic>
        <p:nvPicPr>
          <p:cNvPr id="32" name="Picture 29" descr="side_panel_Camelot-Group-logo_200x149_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7604" y="32148"/>
            <a:ext cx="631580" cy="38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2468"/>
            <a:ext cx="9144000" cy="385524"/>
          </a:xfrm>
          <a:prstGeom prst="rect">
            <a:avLst/>
          </a:prstGeom>
          <a:solidFill>
            <a:schemeClr val="tx1"/>
          </a:solidFill>
        </p:spPr>
        <p:txBody>
          <a:bodyPr lIns="184075" tIns="61358" rIns="184075" bIns="61358">
            <a:spAutoFit/>
          </a:bodyPr>
          <a:lstStyle>
            <a:lvl1pPr marL="0" indent="0">
              <a:buNone/>
              <a:defRPr sz="1700" b="1" i="1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12"/>
          <p:cNvSpPr>
            <a:spLocks noGrp="1"/>
          </p:cNvSpPr>
          <p:nvPr>
            <p:ph sz="quarter" idx="10"/>
          </p:nvPr>
        </p:nvSpPr>
        <p:spPr>
          <a:xfrm>
            <a:off x="227136" y="1135857"/>
            <a:ext cx="5723792" cy="3523060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424242"/>
                </a:solidFill>
              </a:defRPr>
            </a:lvl1pPr>
            <a:lvl2pPr>
              <a:buClr>
                <a:schemeClr val="tx1"/>
              </a:buClr>
              <a:defRPr baseline="0">
                <a:solidFill>
                  <a:srgbClr val="424242"/>
                </a:solidFill>
              </a:defRPr>
            </a:lvl2pPr>
            <a:lvl3pPr>
              <a:buClr>
                <a:schemeClr val="tx1"/>
              </a:buClr>
              <a:defRPr baseline="0">
                <a:solidFill>
                  <a:srgbClr val="42424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14"/>
          <p:cNvSpPr>
            <a:spLocks noGrp="1"/>
          </p:cNvSpPr>
          <p:nvPr>
            <p:ph sz="quarter" idx="12"/>
          </p:nvPr>
        </p:nvSpPr>
        <p:spPr>
          <a:xfrm>
            <a:off x="6172200" y="1135857"/>
            <a:ext cx="2744666" cy="3523060"/>
          </a:xfrm>
        </p:spPr>
        <p:txBody>
          <a:bodyPr/>
          <a:lstStyle>
            <a:lvl1pPr>
              <a:buClr>
                <a:schemeClr val="tx1"/>
              </a:buClr>
              <a:defRPr baseline="0">
                <a:solidFill>
                  <a:srgbClr val="424242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424242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42424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994844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, Question and Content with Base/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1"/>
          <p:cNvSpPr>
            <a:spLocks noChangeArrowheads="1"/>
          </p:cNvSpPr>
          <p:nvPr/>
        </p:nvSpPr>
        <p:spPr bwMode="auto">
          <a:xfrm flipV="1">
            <a:off x="0" y="614362"/>
            <a:ext cx="9144000" cy="452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6698" tIns="39883" rIns="76698" bIns="39883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>
              <a:solidFill>
                <a:srgbClr val="292926"/>
              </a:solidFill>
              <a:cs typeface="Arial" charset="0"/>
            </a:endParaRPr>
          </a:p>
        </p:txBody>
      </p:sp>
      <p:sp>
        <p:nvSpPr>
          <p:cNvPr id="9" name="TextBox 16"/>
          <p:cNvSpPr txBox="1"/>
          <p:nvPr/>
        </p:nvSpPr>
        <p:spPr>
          <a:xfrm>
            <a:off x="8229600" y="451248"/>
            <a:ext cx="914400" cy="163115"/>
          </a:xfrm>
          <a:prstGeom prst="rect">
            <a:avLst/>
          </a:prstGeom>
          <a:solidFill>
            <a:schemeClr val="tx2"/>
          </a:solidFill>
        </p:spPr>
        <p:txBody>
          <a:bodyPr lIns="77925" tIns="0" rIns="77925" bIns="0" anchor="ctr"/>
          <a:lstStyle/>
          <a:p>
            <a:pPr algn="ctr"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fld id="{E8A4A4CD-A7E4-4A39-82E2-DD610F435C8C}" type="slidenum">
              <a:rPr lang="en-GB" sz="900" b="1">
                <a:solidFill>
                  <a:srgbClr val="FFFFFF"/>
                </a:solidFill>
                <a:cs typeface="Arial" charset="0"/>
              </a:rPr>
              <a:pPr algn="ctr" defTabSz="914400"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t>‹#›</a:t>
            </a:fld>
            <a:endParaRPr lang="en-GB" sz="900" b="1" dirty="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2" name="Straight Connector 21"/>
          <p:cNvCxnSpPr/>
          <p:nvPr/>
        </p:nvCxnSpPr>
        <p:spPr bwMode="auto">
          <a:xfrm>
            <a:off x="227135" y="4777979"/>
            <a:ext cx="8689731" cy="1190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9"/>
          <p:cNvSpPr txBox="1"/>
          <p:nvPr/>
        </p:nvSpPr>
        <p:spPr>
          <a:xfrm>
            <a:off x="216877" y="5036344"/>
            <a:ext cx="562708" cy="107156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FFFFFF">
                    <a:lumMod val="75000"/>
                  </a:srgbClr>
                </a:solidFill>
                <a:cs typeface="Arial" charset="0"/>
              </a:rPr>
              <a:t>© Ipsos MORI</a:t>
            </a:r>
          </a:p>
        </p:txBody>
      </p:sp>
      <p:grpSp>
        <p:nvGrpSpPr>
          <p:cNvPr id="17" name="Group 28"/>
          <p:cNvGrpSpPr>
            <a:grpSpLocks noChangeAspect="1"/>
          </p:cNvGrpSpPr>
          <p:nvPr/>
        </p:nvGrpSpPr>
        <p:grpSpPr bwMode="auto">
          <a:xfrm>
            <a:off x="8692662" y="4841081"/>
            <a:ext cx="225669" cy="167879"/>
            <a:chOff x="1020" y="346"/>
            <a:chExt cx="4114" cy="3756"/>
          </a:xfrm>
        </p:grpSpPr>
        <p:sp>
          <p:nvSpPr>
            <p:cNvPr id="18" name="Freeform 29"/>
            <p:cNvSpPr>
              <a:spLocks/>
            </p:cNvSpPr>
            <p:nvPr userDrawn="1"/>
          </p:nvSpPr>
          <p:spPr bwMode="auto">
            <a:xfrm>
              <a:off x="1020" y="346"/>
              <a:ext cx="4114" cy="3756"/>
            </a:xfrm>
            <a:custGeom>
              <a:avLst/>
              <a:gdLst/>
              <a:ahLst/>
              <a:cxnLst>
                <a:cxn ang="0">
                  <a:pos x="0" y="3756"/>
                </a:cxn>
                <a:cxn ang="0">
                  <a:pos x="0" y="0"/>
                </a:cxn>
                <a:cxn ang="0">
                  <a:pos x="4022" y="0"/>
                </a:cxn>
                <a:cxn ang="0">
                  <a:pos x="4022" y="0"/>
                </a:cxn>
                <a:cxn ang="0">
                  <a:pos x="4040" y="118"/>
                </a:cxn>
                <a:cxn ang="0">
                  <a:pos x="4054" y="234"/>
                </a:cxn>
                <a:cxn ang="0">
                  <a:pos x="4068" y="350"/>
                </a:cxn>
                <a:cxn ang="0">
                  <a:pos x="4078" y="468"/>
                </a:cxn>
                <a:cxn ang="0">
                  <a:pos x="4088" y="584"/>
                </a:cxn>
                <a:cxn ang="0">
                  <a:pos x="4096" y="700"/>
                </a:cxn>
                <a:cxn ang="0">
                  <a:pos x="4104" y="814"/>
                </a:cxn>
                <a:cxn ang="0">
                  <a:pos x="4108" y="930"/>
                </a:cxn>
                <a:cxn ang="0">
                  <a:pos x="4112" y="1046"/>
                </a:cxn>
                <a:cxn ang="0">
                  <a:pos x="4114" y="1162"/>
                </a:cxn>
                <a:cxn ang="0">
                  <a:pos x="4112" y="1276"/>
                </a:cxn>
                <a:cxn ang="0">
                  <a:pos x="4110" y="1392"/>
                </a:cxn>
                <a:cxn ang="0">
                  <a:pos x="4106" y="1508"/>
                </a:cxn>
                <a:cxn ang="0">
                  <a:pos x="4100" y="1622"/>
                </a:cxn>
                <a:cxn ang="0">
                  <a:pos x="4092" y="1738"/>
                </a:cxn>
                <a:cxn ang="0">
                  <a:pos x="4082" y="1854"/>
                </a:cxn>
                <a:cxn ang="0">
                  <a:pos x="4070" y="1970"/>
                </a:cxn>
                <a:cxn ang="0">
                  <a:pos x="4056" y="2086"/>
                </a:cxn>
                <a:cxn ang="0">
                  <a:pos x="4040" y="2202"/>
                </a:cxn>
                <a:cxn ang="0">
                  <a:pos x="4020" y="2320"/>
                </a:cxn>
                <a:cxn ang="0">
                  <a:pos x="4000" y="2436"/>
                </a:cxn>
                <a:cxn ang="0">
                  <a:pos x="3978" y="2554"/>
                </a:cxn>
                <a:cxn ang="0">
                  <a:pos x="3952" y="2672"/>
                </a:cxn>
                <a:cxn ang="0">
                  <a:pos x="3926" y="2790"/>
                </a:cxn>
                <a:cxn ang="0">
                  <a:pos x="3896" y="2908"/>
                </a:cxn>
                <a:cxn ang="0">
                  <a:pos x="3864" y="3028"/>
                </a:cxn>
                <a:cxn ang="0">
                  <a:pos x="3830" y="3148"/>
                </a:cxn>
                <a:cxn ang="0">
                  <a:pos x="3792" y="3268"/>
                </a:cxn>
                <a:cxn ang="0">
                  <a:pos x="3754" y="3388"/>
                </a:cxn>
                <a:cxn ang="0">
                  <a:pos x="3712" y="3510"/>
                </a:cxn>
                <a:cxn ang="0">
                  <a:pos x="3668" y="3632"/>
                </a:cxn>
                <a:cxn ang="0">
                  <a:pos x="3620" y="3756"/>
                </a:cxn>
                <a:cxn ang="0">
                  <a:pos x="0" y="3756"/>
                </a:cxn>
              </a:cxnLst>
              <a:rect l="0" t="0" r="r" b="b"/>
              <a:pathLst>
                <a:path w="4114" h="3756">
                  <a:moveTo>
                    <a:pt x="0" y="3756"/>
                  </a:moveTo>
                  <a:lnTo>
                    <a:pt x="0" y="0"/>
                  </a:lnTo>
                  <a:lnTo>
                    <a:pt x="4022" y="0"/>
                  </a:lnTo>
                  <a:lnTo>
                    <a:pt x="4022" y="0"/>
                  </a:lnTo>
                  <a:lnTo>
                    <a:pt x="4040" y="118"/>
                  </a:lnTo>
                  <a:lnTo>
                    <a:pt x="4054" y="234"/>
                  </a:lnTo>
                  <a:lnTo>
                    <a:pt x="4068" y="350"/>
                  </a:lnTo>
                  <a:lnTo>
                    <a:pt x="4078" y="468"/>
                  </a:lnTo>
                  <a:lnTo>
                    <a:pt x="4088" y="584"/>
                  </a:lnTo>
                  <a:lnTo>
                    <a:pt x="4096" y="700"/>
                  </a:lnTo>
                  <a:lnTo>
                    <a:pt x="4104" y="814"/>
                  </a:lnTo>
                  <a:lnTo>
                    <a:pt x="4108" y="930"/>
                  </a:lnTo>
                  <a:lnTo>
                    <a:pt x="4112" y="1046"/>
                  </a:lnTo>
                  <a:lnTo>
                    <a:pt x="4114" y="1162"/>
                  </a:lnTo>
                  <a:lnTo>
                    <a:pt x="4112" y="1276"/>
                  </a:lnTo>
                  <a:lnTo>
                    <a:pt x="4110" y="1392"/>
                  </a:lnTo>
                  <a:lnTo>
                    <a:pt x="4106" y="1508"/>
                  </a:lnTo>
                  <a:lnTo>
                    <a:pt x="4100" y="1622"/>
                  </a:lnTo>
                  <a:lnTo>
                    <a:pt x="4092" y="1738"/>
                  </a:lnTo>
                  <a:lnTo>
                    <a:pt x="4082" y="1854"/>
                  </a:lnTo>
                  <a:lnTo>
                    <a:pt x="4070" y="1970"/>
                  </a:lnTo>
                  <a:lnTo>
                    <a:pt x="4056" y="2086"/>
                  </a:lnTo>
                  <a:lnTo>
                    <a:pt x="4040" y="2202"/>
                  </a:lnTo>
                  <a:lnTo>
                    <a:pt x="4020" y="2320"/>
                  </a:lnTo>
                  <a:lnTo>
                    <a:pt x="4000" y="2436"/>
                  </a:lnTo>
                  <a:lnTo>
                    <a:pt x="3978" y="2554"/>
                  </a:lnTo>
                  <a:lnTo>
                    <a:pt x="3952" y="2672"/>
                  </a:lnTo>
                  <a:lnTo>
                    <a:pt x="3926" y="2790"/>
                  </a:lnTo>
                  <a:lnTo>
                    <a:pt x="3896" y="2908"/>
                  </a:lnTo>
                  <a:lnTo>
                    <a:pt x="3864" y="3028"/>
                  </a:lnTo>
                  <a:lnTo>
                    <a:pt x="3830" y="3148"/>
                  </a:lnTo>
                  <a:lnTo>
                    <a:pt x="3792" y="3268"/>
                  </a:lnTo>
                  <a:lnTo>
                    <a:pt x="3754" y="3388"/>
                  </a:lnTo>
                  <a:lnTo>
                    <a:pt x="3712" y="3510"/>
                  </a:lnTo>
                  <a:lnTo>
                    <a:pt x="3668" y="3632"/>
                  </a:lnTo>
                  <a:lnTo>
                    <a:pt x="3620" y="3756"/>
                  </a:lnTo>
                  <a:lnTo>
                    <a:pt x="0" y="3756"/>
                  </a:lnTo>
                  <a:close/>
                </a:path>
              </a:pathLst>
            </a:custGeom>
            <a:solidFill>
              <a:srgbClr val="009D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9" name="Freeform 30"/>
            <p:cNvSpPr>
              <a:spLocks/>
            </p:cNvSpPr>
            <p:nvPr userDrawn="1"/>
          </p:nvSpPr>
          <p:spPr bwMode="auto">
            <a:xfrm>
              <a:off x="2623" y="1731"/>
              <a:ext cx="107" cy="53"/>
            </a:xfrm>
            <a:custGeom>
              <a:avLst/>
              <a:gdLst/>
              <a:ahLst/>
              <a:cxnLst>
                <a:cxn ang="0">
                  <a:pos x="18" y="44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14" y="60"/>
                </a:cxn>
                <a:cxn ang="0">
                  <a:pos x="28" y="62"/>
                </a:cxn>
                <a:cxn ang="0">
                  <a:pos x="42" y="58"/>
                </a:cxn>
                <a:cxn ang="0">
                  <a:pos x="54" y="54"/>
                </a:cxn>
                <a:cxn ang="0">
                  <a:pos x="66" y="48"/>
                </a:cxn>
                <a:cxn ang="0">
                  <a:pos x="76" y="40"/>
                </a:cxn>
                <a:cxn ang="0">
                  <a:pos x="82" y="32"/>
                </a:cxn>
                <a:cxn ang="0">
                  <a:pos x="88" y="24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66" y="6"/>
                </a:cxn>
                <a:cxn ang="0">
                  <a:pos x="46" y="16"/>
                </a:cxn>
                <a:cxn ang="0">
                  <a:pos x="38" y="22"/>
                </a:cxn>
                <a:cxn ang="0">
                  <a:pos x="30" y="28"/>
                </a:cxn>
                <a:cxn ang="0">
                  <a:pos x="24" y="36"/>
                </a:cxn>
                <a:cxn ang="0">
                  <a:pos x="18" y="44"/>
                </a:cxn>
                <a:cxn ang="0">
                  <a:pos x="18" y="44"/>
                </a:cxn>
              </a:cxnLst>
              <a:rect l="0" t="0" r="r" b="b"/>
              <a:pathLst>
                <a:path w="88" h="62">
                  <a:moveTo>
                    <a:pt x="18" y="44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14" y="60"/>
                  </a:lnTo>
                  <a:lnTo>
                    <a:pt x="28" y="62"/>
                  </a:lnTo>
                  <a:lnTo>
                    <a:pt x="42" y="58"/>
                  </a:lnTo>
                  <a:lnTo>
                    <a:pt x="54" y="54"/>
                  </a:lnTo>
                  <a:lnTo>
                    <a:pt x="66" y="48"/>
                  </a:lnTo>
                  <a:lnTo>
                    <a:pt x="76" y="40"/>
                  </a:lnTo>
                  <a:lnTo>
                    <a:pt x="82" y="32"/>
                  </a:lnTo>
                  <a:lnTo>
                    <a:pt x="88" y="24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66" y="6"/>
                  </a:lnTo>
                  <a:lnTo>
                    <a:pt x="46" y="16"/>
                  </a:lnTo>
                  <a:lnTo>
                    <a:pt x="38" y="22"/>
                  </a:lnTo>
                  <a:lnTo>
                    <a:pt x="30" y="28"/>
                  </a:lnTo>
                  <a:lnTo>
                    <a:pt x="24" y="36"/>
                  </a:lnTo>
                  <a:lnTo>
                    <a:pt x="18" y="44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0" name="Freeform 31"/>
            <p:cNvSpPr>
              <a:spLocks/>
            </p:cNvSpPr>
            <p:nvPr userDrawn="1"/>
          </p:nvSpPr>
          <p:spPr bwMode="auto">
            <a:xfrm>
              <a:off x="2810" y="1891"/>
              <a:ext cx="80" cy="53"/>
            </a:xfrm>
            <a:custGeom>
              <a:avLst/>
              <a:gdLst/>
              <a:ahLst/>
              <a:cxnLst>
                <a:cxn ang="0">
                  <a:pos x="28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18"/>
                </a:cxn>
                <a:cxn ang="0">
                  <a:pos x="4" y="28"/>
                </a:cxn>
                <a:cxn ang="0">
                  <a:pos x="6" y="36"/>
                </a:cxn>
                <a:cxn ang="0">
                  <a:pos x="12" y="44"/>
                </a:cxn>
                <a:cxn ang="0">
                  <a:pos x="18" y="50"/>
                </a:cxn>
                <a:cxn ang="0">
                  <a:pos x="26" y="58"/>
                </a:cxn>
                <a:cxn ang="0">
                  <a:pos x="36" y="64"/>
                </a:cxn>
                <a:cxn ang="0">
                  <a:pos x="58" y="68"/>
                </a:cxn>
                <a:cxn ang="0">
                  <a:pos x="58" y="68"/>
                </a:cxn>
                <a:cxn ang="0">
                  <a:pos x="66" y="60"/>
                </a:cxn>
                <a:cxn ang="0">
                  <a:pos x="68" y="54"/>
                </a:cxn>
                <a:cxn ang="0">
                  <a:pos x="68" y="50"/>
                </a:cxn>
                <a:cxn ang="0">
                  <a:pos x="66" y="40"/>
                </a:cxn>
                <a:cxn ang="0">
                  <a:pos x="62" y="32"/>
                </a:cxn>
                <a:cxn ang="0">
                  <a:pos x="54" y="22"/>
                </a:cxn>
                <a:cxn ang="0">
                  <a:pos x="46" y="14"/>
                </a:cxn>
                <a:cxn ang="0">
                  <a:pos x="28" y="2"/>
                </a:cxn>
                <a:cxn ang="0">
                  <a:pos x="28" y="2"/>
                </a:cxn>
              </a:cxnLst>
              <a:rect l="0" t="0" r="r" b="b"/>
              <a:pathLst>
                <a:path w="68" h="68">
                  <a:moveTo>
                    <a:pt x="28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18"/>
                  </a:lnTo>
                  <a:lnTo>
                    <a:pt x="4" y="28"/>
                  </a:lnTo>
                  <a:lnTo>
                    <a:pt x="6" y="36"/>
                  </a:lnTo>
                  <a:lnTo>
                    <a:pt x="12" y="44"/>
                  </a:lnTo>
                  <a:lnTo>
                    <a:pt x="18" y="50"/>
                  </a:lnTo>
                  <a:lnTo>
                    <a:pt x="26" y="58"/>
                  </a:lnTo>
                  <a:lnTo>
                    <a:pt x="36" y="64"/>
                  </a:lnTo>
                  <a:lnTo>
                    <a:pt x="58" y="68"/>
                  </a:lnTo>
                  <a:lnTo>
                    <a:pt x="58" y="68"/>
                  </a:lnTo>
                  <a:lnTo>
                    <a:pt x="66" y="60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6" y="40"/>
                  </a:lnTo>
                  <a:lnTo>
                    <a:pt x="62" y="32"/>
                  </a:lnTo>
                  <a:lnTo>
                    <a:pt x="54" y="22"/>
                  </a:lnTo>
                  <a:lnTo>
                    <a:pt x="46" y="14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1" name="Freeform 32"/>
            <p:cNvSpPr>
              <a:spLocks/>
            </p:cNvSpPr>
            <p:nvPr userDrawn="1"/>
          </p:nvSpPr>
          <p:spPr bwMode="auto">
            <a:xfrm>
              <a:off x="2543" y="1225"/>
              <a:ext cx="80" cy="53"/>
            </a:xfrm>
            <a:custGeom>
              <a:avLst/>
              <a:gdLst/>
              <a:ahLst/>
              <a:cxnLst>
                <a:cxn ang="0">
                  <a:pos x="22" y="54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16" y="74"/>
                </a:cxn>
                <a:cxn ang="0">
                  <a:pos x="32" y="76"/>
                </a:cxn>
                <a:cxn ang="0">
                  <a:pos x="46" y="74"/>
                </a:cxn>
                <a:cxn ang="0">
                  <a:pos x="60" y="68"/>
                </a:cxn>
                <a:cxn ang="0">
                  <a:pos x="72" y="62"/>
                </a:cxn>
                <a:cxn ang="0">
                  <a:pos x="82" y="52"/>
                </a:cxn>
                <a:cxn ang="0">
                  <a:pos x="90" y="42"/>
                </a:cxn>
                <a:cxn ang="0">
                  <a:pos x="98" y="30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80" y="6"/>
                </a:cxn>
                <a:cxn ang="0">
                  <a:pos x="68" y="10"/>
                </a:cxn>
                <a:cxn ang="0">
                  <a:pos x="58" y="14"/>
                </a:cxn>
                <a:cxn ang="0">
                  <a:pos x="48" y="20"/>
                </a:cxn>
                <a:cxn ang="0">
                  <a:pos x="38" y="28"/>
                </a:cxn>
                <a:cxn ang="0">
                  <a:pos x="30" y="40"/>
                </a:cxn>
                <a:cxn ang="0">
                  <a:pos x="22" y="54"/>
                </a:cxn>
                <a:cxn ang="0">
                  <a:pos x="22" y="54"/>
                </a:cxn>
              </a:cxnLst>
              <a:rect l="0" t="0" r="r" b="b"/>
              <a:pathLst>
                <a:path w="106" h="76">
                  <a:moveTo>
                    <a:pt x="22" y="54"/>
                  </a:moveTo>
                  <a:lnTo>
                    <a:pt x="0" y="70"/>
                  </a:lnTo>
                  <a:lnTo>
                    <a:pt x="0" y="70"/>
                  </a:lnTo>
                  <a:lnTo>
                    <a:pt x="16" y="74"/>
                  </a:lnTo>
                  <a:lnTo>
                    <a:pt x="32" y="76"/>
                  </a:lnTo>
                  <a:lnTo>
                    <a:pt x="46" y="74"/>
                  </a:lnTo>
                  <a:lnTo>
                    <a:pt x="60" y="68"/>
                  </a:lnTo>
                  <a:lnTo>
                    <a:pt x="72" y="62"/>
                  </a:lnTo>
                  <a:lnTo>
                    <a:pt x="82" y="52"/>
                  </a:lnTo>
                  <a:lnTo>
                    <a:pt x="90" y="42"/>
                  </a:lnTo>
                  <a:lnTo>
                    <a:pt x="98" y="3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80" y="6"/>
                  </a:lnTo>
                  <a:lnTo>
                    <a:pt x="68" y="10"/>
                  </a:lnTo>
                  <a:lnTo>
                    <a:pt x="58" y="14"/>
                  </a:lnTo>
                  <a:lnTo>
                    <a:pt x="48" y="20"/>
                  </a:lnTo>
                  <a:lnTo>
                    <a:pt x="38" y="28"/>
                  </a:lnTo>
                  <a:lnTo>
                    <a:pt x="30" y="40"/>
                  </a:lnTo>
                  <a:lnTo>
                    <a:pt x="22" y="54"/>
                  </a:lnTo>
                  <a:lnTo>
                    <a:pt x="22" y="5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2" name="Freeform 33"/>
            <p:cNvSpPr>
              <a:spLocks/>
            </p:cNvSpPr>
            <p:nvPr userDrawn="1"/>
          </p:nvSpPr>
          <p:spPr bwMode="auto">
            <a:xfrm>
              <a:off x="2489" y="1385"/>
              <a:ext cx="80" cy="80"/>
            </a:xfrm>
            <a:custGeom>
              <a:avLst/>
              <a:gdLst/>
              <a:ahLst/>
              <a:cxnLst>
                <a:cxn ang="0">
                  <a:pos x="82" y="24"/>
                </a:cxn>
                <a:cxn ang="0">
                  <a:pos x="76" y="0"/>
                </a:cxn>
                <a:cxn ang="0">
                  <a:pos x="76" y="0"/>
                </a:cxn>
                <a:cxn ang="0">
                  <a:pos x="50" y="8"/>
                </a:cxn>
                <a:cxn ang="0">
                  <a:pos x="30" y="18"/>
                </a:cxn>
                <a:cxn ang="0">
                  <a:pos x="20" y="24"/>
                </a:cxn>
                <a:cxn ang="0">
                  <a:pos x="12" y="30"/>
                </a:cxn>
                <a:cxn ang="0">
                  <a:pos x="6" y="40"/>
                </a:cxn>
                <a:cxn ang="0">
                  <a:pos x="0" y="48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16" y="72"/>
                </a:cxn>
                <a:cxn ang="0">
                  <a:pos x="30" y="70"/>
                </a:cxn>
                <a:cxn ang="0">
                  <a:pos x="42" y="66"/>
                </a:cxn>
                <a:cxn ang="0">
                  <a:pos x="52" y="60"/>
                </a:cxn>
                <a:cxn ang="0">
                  <a:pos x="62" y="52"/>
                </a:cxn>
                <a:cxn ang="0">
                  <a:pos x="70" y="42"/>
                </a:cxn>
                <a:cxn ang="0">
                  <a:pos x="82" y="24"/>
                </a:cxn>
                <a:cxn ang="0">
                  <a:pos x="82" y="24"/>
                </a:cxn>
              </a:cxnLst>
              <a:rect l="0" t="0" r="r" b="b"/>
              <a:pathLst>
                <a:path w="82" h="72">
                  <a:moveTo>
                    <a:pt x="82" y="24"/>
                  </a:moveTo>
                  <a:lnTo>
                    <a:pt x="76" y="0"/>
                  </a:lnTo>
                  <a:lnTo>
                    <a:pt x="76" y="0"/>
                  </a:lnTo>
                  <a:lnTo>
                    <a:pt x="50" y="8"/>
                  </a:lnTo>
                  <a:lnTo>
                    <a:pt x="30" y="18"/>
                  </a:lnTo>
                  <a:lnTo>
                    <a:pt x="20" y="24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0" y="4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16" y="72"/>
                  </a:lnTo>
                  <a:lnTo>
                    <a:pt x="30" y="70"/>
                  </a:lnTo>
                  <a:lnTo>
                    <a:pt x="42" y="66"/>
                  </a:lnTo>
                  <a:lnTo>
                    <a:pt x="52" y="60"/>
                  </a:lnTo>
                  <a:lnTo>
                    <a:pt x="62" y="52"/>
                  </a:lnTo>
                  <a:lnTo>
                    <a:pt x="70" y="42"/>
                  </a:lnTo>
                  <a:lnTo>
                    <a:pt x="82" y="24"/>
                  </a:lnTo>
                  <a:lnTo>
                    <a:pt x="82" y="2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3" name="Freeform 34"/>
            <p:cNvSpPr>
              <a:spLocks/>
            </p:cNvSpPr>
            <p:nvPr userDrawn="1"/>
          </p:nvSpPr>
          <p:spPr bwMode="auto">
            <a:xfrm>
              <a:off x="2436" y="1598"/>
              <a:ext cx="107" cy="5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4" y="58"/>
                </a:cxn>
                <a:cxn ang="0">
                  <a:pos x="14" y="58"/>
                </a:cxn>
                <a:cxn ang="0">
                  <a:pos x="30" y="62"/>
                </a:cxn>
                <a:cxn ang="0">
                  <a:pos x="44" y="60"/>
                </a:cxn>
                <a:cxn ang="0">
                  <a:pos x="54" y="56"/>
                </a:cxn>
                <a:cxn ang="0">
                  <a:pos x="60" y="50"/>
                </a:cxn>
                <a:cxn ang="0">
                  <a:pos x="66" y="42"/>
                </a:cxn>
                <a:cxn ang="0">
                  <a:pos x="70" y="34"/>
                </a:cxn>
                <a:cxn ang="0">
                  <a:pos x="78" y="18"/>
                </a:cxn>
                <a:cxn ang="0">
                  <a:pos x="98" y="2"/>
                </a:cxn>
                <a:cxn ang="0">
                  <a:pos x="98" y="2"/>
                </a:cxn>
                <a:cxn ang="0">
                  <a:pos x="80" y="0"/>
                </a:cxn>
                <a:cxn ang="0">
                  <a:pos x="64" y="2"/>
                </a:cxn>
                <a:cxn ang="0">
                  <a:pos x="50" y="6"/>
                </a:cxn>
                <a:cxn ang="0">
                  <a:pos x="36" y="14"/>
                </a:cxn>
                <a:cxn ang="0">
                  <a:pos x="24" y="22"/>
                </a:cxn>
                <a:cxn ang="0">
                  <a:pos x="14" y="30"/>
                </a:cxn>
                <a:cxn ang="0">
                  <a:pos x="6" y="4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98" h="62">
                  <a:moveTo>
                    <a:pt x="0" y="50"/>
                  </a:moveTo>
                  <a:lnTo>
                    <a:pt x="14" y="58"/>
                  </a:lnTo>
                  <a:lnTo>
                    <a:pt x="14" y="58"/>
                  </a:lnTo>
                  <a:lnTo>
                    <a:pt x="30" y="62"/>
                  </a:lnTo>
                  <a:lnTo>
                    <a:pt x="44" y="60"/>
                  </a:lnTo>
                  <a:lnTo>
                    <a:pt x="54" y="56"/>
                  </a:lnTo>
                  <a:lnTo>
                    <a:pt x="60" y="50"/>
                  </a:lnTo>
                  <a:lnTo>
                    <a:pt x="66" y="42"/>
                  </a:lnTo>
                  <a:lnTo>
                    <a:pt x="70" y="34"/>
                  </a:lnTo>
                  <a:lnTo>
                    <a:pt x="78" y="18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80" y="0"/>
                  </a:lnTo>
                  <a:lnTo>
                    <a:pt x="64" y="2"/>
                  </a:lnTo>
                  <a:lnTo>
                    <a:pt x="50" y="6"/>
                  </a:lnTo>
                  <a:lnTo>
                    <a:pt x="36" y="14"/>
                  </a:lnTo>
                  <a:lnTo>
                    <a:pt x="24" y="22"/>
                  </a:lnTo>
                  <a:lnTo>
                    <a:pt x="14" y="30"/>
                  </a:lnTo>
                  <a:lnTo>
                    <a:pt x="6" y="4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4" name="Freeform 35"/>
            <p:cNvSpPr>
              <a:spLocks/>
            </p:cNvSpPr>
            <p:nvPr userDrawn="1"/>
          </p:nvSpPr>
          <p:spPr bwMode="auto">
            <a:xfrm>
              <a:off x="2730" y="932"/>
              <a:ext cx="80" cy="53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14"/>
                </a:cxn>
                <a:cxn ang="0">
                  <a:pos x="4" y="20"/>
                </a:cxn>
                <a:cxn ang="0">
                  <a:pos x="14" y="32"/>
                </a:cxn>
                <a:cxn ang="0">
                  <a:pos x="26" y="42"/>
                </a:cxn>
                <a:cxn ang="0">
                  <a:pos x="42" y="50"/>
                </a:cxn>
                <a:cxn ang="0">
                  <a:pos x="58" y="56"/>
                </a:cxn>
                <a:cxn ang="0">
                  <a:pos x="72" y="58"/>
                </a:cxn>
                <a:cxn ang="0">
                  <a:pos x="78" y="58"/>
                </a:cxn>
                <a:cxn ang="0">
                  <a:pos x="84" y="56"/>
                </a:cxn>
                <a:cxn ang="0">
                  <a:pos x="90" y="54"/>
                </a:cxn>
                <a:cxn ang="0">
                  <a:pos x="94" y="50"/>
                </a:cxn>
                <a:cxn ang="0">
                  <a:pos x="96" y="20"/>
                </a:cxn>
                <a:cxn ang="0">
                  <a:pos x="96" y="20"/>
                </a:cxn>
                <a:cxn ang="0">
                  <a:pos x="78" y="10"/>
                </a:cxn>
                <a:cxn ang="0">
                  <a:pos x="60" y="4"/>
                </a:cxn>
                <a:cxn ang="0">
                  <a:pos x="40" y="0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96" h="58">
                  <a:moveTo>
                    <a:pt x="18" y="0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2" y="14"/>
                  </a:lnTo>
                  <a:lnTo>
                    <a:pt x="4" y="20"/>
                  </a:lnTo>
                  <a:lnTo>
                    <a:pt x="14" y="32"/>
                  </a:lnTo>
                  <a:lnTo>
                    <a:pt x="26" y="42"/>
                  </a:lnTo>
                  <a:lnTo>
                    <a:pt x="42" y="50"/>
                  </a:lnTo>
                  <a:lnTo>
                    <a:pt x="58" y="56"/>
                  </a:lnTo>
                  <a:lnTo>
                    <a:pt x="72" y="58"/>
                  </a:lnTo>
                  <a:lnTo>
                    <a:pt x="78" y="58"/>
                  </a:lnTo>
                  <a:lnTo>
                    <a:pt x="84" y="56"/>
                  </a:lnTo>
                  <a:lnTo>
                    <a:pt x="90" y="54"/>
                  </a:lnTo>
                  <a:lnTo>
                    <a:pt x="94" y="50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78" y="10"/>
                  </a:lnTo>
                  <a:lnTo>
                    <a:pt x="60" y="4"/>
                  </a:lnTo>
                  <a:lnTo>
                    <a:pt x="40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5" name="Freeform 52"/>
            <p:cNvSpPr>
              <a:spLocks/>
            </p:cNvSpPr>
            <p:nvPr userDrawn="1"/>
          </p:nvSpPr>
          <p:spPr bwMode="auto">
            <a:xfrm>
              <a:off x="2943" y="852"/>
              <a:ext cx="80" cy="107"/>
            </a:xfrm>
            <a:custGeom>
              <a:avLst/>
              <a:gdLst/>
              <a:ahLst/>
              <a:cxnLst>
                <a:cxn ang="0">
                  <a:pos x="42" y="8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6" y="16"/>
                </a:cxn>
                <a:cxn ang="0">
                  <a:pos x="2" y="22"/>
                </a:cxn>
                <a:cxn ang="0">
                  <a:pos x="0" y="30"/>
                </a:cxn>
                <a:cxn ang="0">
                  <a:pos x="0" y="40"/>
                </a:cxn>
                <a:cxn ang="0">
                  <a:pos x="0" y="50"/>
                </a:cxn>
                <a:cxn ang="0">
                  <a:pos x="4" y="60"/>
                </a:cxn>
                <a:cxn ang="0">
                  <a:pos x="8" y="72"/>
                </a:cxn>
                <a:cxn ang="0">
                  <a:pos x="22" y="102"/>
                </a:cxn>
                <a:cxn ang="0">
                  <a:pos x="22" y="102"/>
                </a:cxn>
                <a:cxn ang="0">
                  <a:pos x="44" y="78"/>
                </a:cxn>
                <a:cxn ang="0">
                  <a:pos x="54" y="66"/>
                </a:cxn>
                <a:cxn ang="0">
                  <a:pos x="60" y="54"/>
                </a:cxn>
                <a:cxn ang="0">
                  <a:pos x="64" y="44"/>
                </a:cxn>
                <a:cxn ang="0">
                  <a:pos x="64" y="38"/>
                </a:cxn>
                <a:cxn ang="0">
                  <a:pos x="62" y="32"/>
                </a:cxn>
                <a:cxn ang="0">
                  <a:pos x="60" y="26"/>
                </a:cxn>
                <a:cxn ang="0">
                  <a:pos x="56" y="20"/>
                </a:cxn>
                <a:cxn ang="0">
                  <a:pos x="42" y="8"/>
                </a:cxn>
                <a:cxn ang="0">
                  <a:pos x="42" y="8"/>
                </a:cxn>
              </a:cxnLst>
              <a:rect l="0" t="0" r="r" b="b"/>
              <a:pathLst>
                <a:path w="64" h="102">
                  <a:moveTo>
                    <a:pt x="42" y="8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4" y="60"/>
                  </a:lnTo>
                  <a:lnTo>
                    <a:pt x="8" y="72"/>
                  </a:lnTo>
                  <a:lnTo>
                    <a:pt x="22" y="102"/>
                  </a:lnTo>
                  <a:lnTo>
                    <a:pt x="22" y="102"/>
                  </a:lnTo>
                  <a:lnTo>
                    <a:pt x="44" y="78"/>
                  </a:lnTo>
                  <a:lnTo>
                    <a:pt x="54" y="66"/>
                  </a:lnTo>
                  <a:lnTo>
                    <a:pt x="60" y="54"/>
                  </a:lnTo>
                  <a:lnTo>
                    <a:pt x="64" y="44"/>
                  </a:lnTo>
                  <a:lnTo>
                    <a:pt x="64" y="38"/>
                  </a:lnTo>
                  <a:lnTo>
                    <a:pt x="62" y="32"/>
                  </a:lnTo>
                  <a:lnTo>
                    <a:pt x="60" y="26"/>
                  </a:lnTo>
                  <a:lnTo>
                    <a:pt x="56" y="20"/>
                  </a:lnTo>
                  <a:lnTo>
                    <a:pt x="42" y="8"/>
                  </a:lnTo>
                  <a:lnTo>
                    <a:pt x="42" y="8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6" name="Freeform 53"/>
            <p:cNvSpPr>
              <a:spLocks noEditPoints="1"/>
            </p:cNvSpPr>
            <p:nvPr userDrawn="1"/>
          </p:nvSpPr>
          <p:spPr bwMode="auto">
            <a:xfrm>
              <a:off x="3184" y="666"/>
              <a:ext cx="748" cy="1971"/>
            </a:xfrm>
            <a:custGeom>
              <a:avLst/>
              <a:gdLst/>
              <a:ahLst/>
              <a:cxnLst>
                <a:cxn ang="0">
                  <a:pos x="636" y="774"/>
                </a:cxn>
                <a:cxn ang="0">
                  <a:pos x="688" y="690"/>
                </a:cxn>
                <a:cxn ang="0">
                  <a:pos x="686" y="488"/>
                </a:cxn>
                <a:cxn ang="0">
                  <a:pos x="694" y="430"/>
                </a:cxn>
                <a:cxn ang="0">
                  <a:pos x="694" y="376"/>
                </a:cxn>
                <a:cxn ang="0">
                  <a:pos x="676" y="320"/>
                </a:cxn>
                <a:cxn ang="0">
                  <a:pos x="646" y="280"/>
                </a:cxn>
                <a:cxn ang="0">
                  <a:pos x="648" y="238"/>
                </a:cxn>
                <a:cxn ang="0">
                  <a:pos x="610" y="226"/>
                </a:cxn>
                <a:cxn ang="0">
                  <a:pos x="580" y="190"/>
                </a:cxn>
                <a:cxn ang="0">
                  <a:pos x="568" y="180"/>
                </a:cxn>
                <a:cxn ang="0">
                  <a:pos x="526" y="182"/>
                </a:cxn>
                <a:cxn ang="0">
                  <a:pos x="518" y="138"/>
                </a:cxn>
                <a:cxn ang="0">
                  <a:pos x="472" y="156"/>
                </a:cxn>
                <a:cxn ang="0">
                  <a:pos x="474" y="116"/>
                </a:cxn>
                <a:cxn ang="0">
                  <a:pos x="432" y="120"/>
                </a:cxn>
                <a:cxn ang="0">
                  <a:pos x="388" y="132"/>
                </a:cxn>
                <a:cxn ang="0">
                  <a:pos x="388" y="80"/>
                </a:cxn>
                <a:cxn ang="0">
                  <a:pos x="376" y="68"/>
                </a:cxn>
                <a:cxn ang="0">
                  <a:pos x="346" y="44"/>
                </a:cxn>
                <a:cxn ang="0">
                  <a:pos x="314" y="88"/>
                </a:cxn>
                <a:cxn ang="0">
                  <a:pos x="306" y="64"/>
                </a:cxn>
                <a:cxn ang="0">
                  <a:pos x="330" y="46"/>
                </a:cxn>
                <a:cxn ang="0">
                  <a:pos x="256" y="122"/>
                </a:cxn>
                <a:cxn ang="0">
                  <a:pos x="236" y="92"/>
                </a:cxn>
                <a:cxn ang="0">
                  <a:pos x="290" y="18"/>
                </a:cxn>
                <a:cxn ang="0">
                  <a:pos x="218" y="62"/>
                </a:cxn>
                <a:cxn ang="0">
                  <a:pos x="214" y="90"/>
                </a:cxn>
                <a:cxn ang="0">
                  <a:pos x="208" y="60"/>
                </a:cxn>
                <a:cxn ang="0">
                  <a:pos x="212" y="8"/>
                </a:cxn>
                <a:cxn ang="0">
                  <a:pos x="184" y="40"/>
                </a:cxn>
                <a:cxn ang="0">
                  <a:pos x="162" y="0"/>
                </a:cxn>
                <a:cxn ang="0">
                  <a:pos x="156" y="94"/>
                </a:cxn>
                <a:cxn ang="0">
                  <a:pos x="138" y="12"/>
                </a:cxn>
                <a:cxn ang="0">
                  <a:pos x="84" y="74"/>
                </a:cxn>
                <a:cxn ang="0">
                  <a:pos x="62" y="98"/>
                </a:cxn>
                <a:cxn ang="0">
                  <a:pos x="54" y="20"/>
                </a:cxn>
                <a:cxn ang="0">
                  <a:pos x="86" y="738"/>
                </a:cxn>
                <a:cxn ang="0">
                  <a:pos x="38" y="1700"/>
                </a:cxn>
                <a:cxn ang="0">
                  <a:pos x="176" y="1954"/>
                </a:cxn>
                <a:cxn ang="0">
                  <a:pos x="576" y="1976"/>
                </a:cxn>
                <a:cxn ang="0">
                  <a:pos x="656" y="1938"/>
                </a:cxn>
                <a:cxn ang="0">
                  <a:pos x="472" y="1910"/>
                </a:cxn>
                <a:cxn ang="0">
                  <a:pos x="368" y="1874"/>
                </a:cxn>
                <a:cxn ang="0">
                  <a:pos x="266" y="1722"/>
                </a:cxn>
                <a:cxn ang="0">
                  <a:pos x="260" y="1568"/>
                </a:cxn>
                <a:cxn ang="0">
                  <a:pos x="304" y="1496"/>
                </a:cxn>
                <a:cxn ang="0">
                  <a:pos x="552" y="1494"/>
                </a:cxn>
                <a:cxn ang="0">
                  <a:pos x="682" y="1452"/>
                </a:cxn>
                <a:cxn ang="0">
                  <a:pos x="654" y="1352"/>
                </a:cxn>
                <a:cxn ang="0">
                  <a:pos x="692" y="1264"/>
                </a:cxn>
                <a:cxn ang="0">
                  <a:pos x="610" y="1220"/>
                </a:cxn>
                <a:cxn ang="0">
                  <a:pos x="694" y="1188"/>
                </a:cxn>
                <a:cxn ang="0">
                  <a:pos x="698" y="1124"/>
                </a:cxn>
                <a:cxn ang="0">
                  <a:pos x="714" y="1052"/>
                </a:cxn>
                <a:cxn ang="0">
                  <a:pos x="772" y="1002"/>
                </a:cxn>
                <a:cxn ang="0">
                  <a:pos x="492" y="850"/>
                </a:cxn>
                <a:cxn ang="0">
                  <a:pos x="362" y="826"/>
                </a:cxn>
                <a:cxn ang="0">
                  <a:pos x="424" y="782"/>
                </a:cxn>
                <a:cxn ang="0">
                  <a:pos x="532" y="794"/>
                </a:cxn>
                <a:cxn ang="0">
                  <a:pos x="516" y="846"/>
                </a:cxn>
              </a:cxnLst>
              <a:rect l="0" t="0" r="r" b="b"/>
              <a:pathLst>
                <a:path w="772" h="1976">
                  <a:moveTo>
                    <a:pt x="696" y="886"/>
                  </a:moveTo>
                  <a:lnTo>
                    <a:pt x="696" y="886"/>
                  </a:lnTo>
                  <a:lnTo>
                    <a:pt x="670" y="852"/>
                  </a:lnTo>
                  <a:lnTo>
                    <a:pt x="656" y="834"/>
                  </a:lnTo>
                  <a:lnTo>
                    <a:pt x="646" y="814"/>
                  </a:lnTo>
                  <a:lnTo>
                    <a:pt x="638" y="794"/>
                  </a:lnTo>
                  <a:lnTo>
                    <a:pt x="636" y="784"/>
                  </a:lnTo>
                  <a:lnTo>
                    <a:pt x="636" y="774"/>
                  </a:lnTo>
                  <a:lnTo>
                    <a:pt x="638" y="764"/>
                  </a:lnTo>
                  <a:lnTo>
                    <a:pt x="642" y="754"/>
                  </a:lnTo>
                  <a:lnTo>
                    <a:pt x="646" y="744"/>
                  </a:lnTo>
                  <a:lnTo>
                    <a:pt x="654" y="734"/>
                  </a:lnTo>
                  <a:lnTo>
                    <a:pt x="654" y="734"/>
                  </a:lnTo>
                  <a:lnTo>
                    <a:pt x="670" y="720"/>
                  </a:lnTo>
                  <a:lnTo>
                    <a:pt x="680" y="706"/>
                  </a:lnTo>
                  <a:lnTo>
                    <a:pt x="688" y="690"/>
                  </a:lnTo>
                  <a:lnTo>
                    <a:pt x="690" y="672"/>
                  </a:lnTo>
                  <a:lnTo>
                    <a:pt x="690" y="672"/>
                  </a:lnTo>
                  <a:lnTo>
                    <a:pt x="696" y="612"/>
                  </a:lnTo>
                  <a:lnTo>
                    <a:pt x="696" y="566"/>
                  </a:lnTo>
                  <a:lnTo>
                    <a:pt x="692" y="526"/>
                  </a:lnTo>
                  <a:lnTo>
                    <a:pt x="684" y="490"/>
                  </a:lnTo>
                  <a:lnTo>
                    <a:pt x="684" y="490"/>
                  </a:lnTo>
                  <a:lnTo>
                    <a:pt x="686" y="488"/>
                  </a:lnTo>
                  <a:lnTo>
                    <a:pt x="690" y="486"/>
                  </a:lnTo>
                  <a:lnTo>
                    <a:pt x="694" y="482"/>
                  </a:lnTo>
                  <a:lnTo>
                    <a:pt x="698" y="474"/>
                  </a:lnTo>
                  <a:lnTo>
                    <a:pt x="698" y="474"/>
                  </a:lnTo>
                  <a:lnTo>
                    <a:pt x="700" y="458"/>
                  </a:lnTo>
                  <a:lnTo>
                    <a:pt x="700" y="446"/>
                  </a:lnTo>
                  <a:lnTo>
                    <a:pt x="698" y="438"/>
                  </a:lnTo>
                  <a:lnTo>
                    <a:pt x="694" y="430"/>
                  </a:lnTo>
                  <a:lnTo>
                    <a:pt x="690" y="426"/>
                  </a:lnTo>
                  <a:lnTo>
                    <a:pt x="686" y="422"/>
                  </a:lnTo>
                  <a:lnTo>
                    <a:pt x="684" y="420"/>
                  </a:lnTo>
                  <a:lnTo>
                    <a:pt x="684" y="420"/>
                  </a:lnTo>
                  <a:lnTo>
                    <a:pt x="690" y="412"/>
                  </a:lnTo>
                  <a:lnTo>
                    <a:pt x="694" y="402"/>
                  </a:lnTo>
                  <a:lnTo>
                    <a:pt x="696" y="388"/>
                  </a:lnTo>
                  <a:lnTo>
                    <a:pt x="694" y="376"/>
                  </a:lnTo>
                  <a:lnTo>
                    <a:pt x="692" y="362"/>
                  </a:lnTo>
                  <a:lnTo>
                    <a:pt x="688" y="352"/>
                  </a:lnTo>
                  <a:lnTo>
                    <a:pt x="680" y="344"/>
                  </a:lnTo>
                  <a:lnTo>
                    <a:pt x="676" y="342"/>
                  </a:lnTo>
                  <a:lnTo>
                    <a:pt x="670" y="342"/>
                  </a:lnTo>
                  <a:lnTo>
                    <a:pt x="670" y="342"/>
                  </a:lnTo>
                  <a:lnTo>
                    <a:pt x="674" y="332"/>
                  </a:lnTo>
                  <a:lnTo>
                    <a:pt x="676" y="320"/>
                  </a:lnTo>
                  <a:lnTo>
                    <a:pt x="676" y="308"/>
                  </a:lnTo>
                  <a:lnTo>
                    <a:pt x="674" y="298"/>
                  </a:lnTo>
                  <a:lnTo>
                    <a:pt x="668" y="290"/>
                  </a:lnTo>
                  <a:lnTo>
                    <a:pt x="662" y="282"/>
                  </a:lnTo>
                  <a:lnTo>
                    <a:pt x="654" y="280"/>
                  </a:lnTo>
                  <a:lnTo>
                    <a:pt x="642" y="280"/>
                  </a:lnTo>
                  <a:lnTo>
                    <a:pt x="642" y="280"/>
                  </a:lnTo>
                  <a:lnTo>
                    <a:pt x="646" y="280"/>
                  </a:lnTo>
                  <a:lnTo>
                    <a:pt x="650" y="274"/>
                  </a:lnTo>
                  <a:lnTo>
                    <a:pt x="654" y="266"/>
                  </a:lnTo>
                  <a:lnTo>
                    <a:pt x="656" y="260"/>
                  </a:lnTo>
                  <a:lnTo>
                    <a:pt x="656" y="254"/>
                  </a:lnTo>
                  <a:lnTo>
                    <a:pt x="656" y="254"/>
                  </a:lnTo>
                  <a:lnTo>
                    <a:pt x="654" y="246"/>
                  </a:lnTo>
                  <a:lnTo>
                    <a:pt x="652" y="242"/>
                  </a:lnTo>
                  <a:lnTo>
                    <a:pt x="648" y="238"/>
                  </a:lnTo>
                  <a:lnTo>
                    <a:pt x="644" y="236"/>
                  </a:lnTo>
                  <a:lnTo>
                    <a:pt x="636" y="234"/>
                  </a:lnTo>
                  <a:lnTo>
                    <a:pt x="626" y="234"/>
                  </a:lnTo>
                  <a:lnTo>
                    <a:pt x="618" y="236"/>
                  </a:lnTo>
                  <a:lnTo>
                    <a:pt x="610" y="236"/>
                  </a:lnTo>
                  <a:lnTo>
                    <a:pt x="608" y="236"/>
                  </a:lnTo>
                  <a:lnTo>
                    <a:pt x="608" y="234"/>
                  </a:lnTo>
                  <a:lnTo>
                    <a:pt x="610" y="226"/>
                  </a:lnTo>
                  <a:lnTo>
                    <a:pt x="610" y="226"/>
                  </a:lnTo>
                  <a:lnTo>
                    <a:pt x="612" y="220"/>
                  </a:lnTo>
                  <a:lnTo>
                    <a:pt x="610" y="212"/>
                  </a:lnTo>
                  <a:lnTo>
                    <a:pt x="604" y="204"/>
                  </a:lnTo>
                  <a:lnTo>
                    <a:pt x="598" y="196"/>
                  </a:lnTo>
                  <a:lnTo>
                    <a:pt x="592" y="190"/>
                  </a:lnTo>
                  <a:lnTo>
                    <a:pt x="584" y="188"/>
                  </a:lnTo>
                  <a:lnTo>
                    <a:pt x="580" y="190"/>
                  </a:lnTo>
                  <a:lnTo>
                    <a:pt x="576" y="192"/>
                  </a:lnTo>
                  <a:lnTo>
                    <a:pt x="574" y="196"/>
                  </a:lnTo>
                  <a:lnTo>
                    <a:pt x="570" y="202"/>
                  </a:lnTo>
                  <a:lnTo>
                    <a:pt x="570" y="202"/>
                  </a:lnTo>
                  <a:lnTo>
                    <a:pt x="568" y="200"/>
                  </a:lnTo>
                  <a:lnTo>
                    <a:pt x="566" y="194"/>
                  </a:lnTo>
                  <a:lnTo>
                    <a:pt x="568" y="184"/>
                  </a:lnTo>
                  <a:lnTo>
                    <a:pt x="568" y="180"/>
                  </a:lnTo>
                  <a:lnTo>
                    <a:pt x="566" y="174"/>
                  </a:lnTo>
                  <a:lnTo>
                    <a:pt x="564" y="170"/>
                  </a:lnTo>
                  <a:lnTo>
                    <a:pt x="560" y="166"/>
                  </a:lnTo>
                  <a:lnTo>
                    <a:pt x="560" y="166"/>
                  </a:lnTo>
                  <a:lnTo>
                    <a:pt x="552" y="168"/>
                  </a:lnTo>
                  <a:lnTo>
                    <a:pt x="544" y="172"/>
                  </a:lnTo>
                  <a:lnTo>
                    <a:pt x="526" y="182"/>
                  </a:lnTo>
                  <a:lnTo>
                    <a:pt x="526" y="182"/>
                  </a:lnTo>
                  <a:lnTo>
                    <a:pt x="526" y="176"/>
                  </a:lnTo>
                  <a:lnTo>
                    <a:pt x="526" y="172"/>
                  </a:lnTo>
                  <a:lnTo>
                    <a:pt x="528" y="162"/>
                  </a:lnTo>
                  <a:lnTo>
                    <a:pt x="528" y="158"/>
                  </a:lnTo>
                  <a:lnTo>
                    <a:pt x="528" y="152"/>
                  </a:lnTo>
                  <a:lnTo>
                    <a:pt x="524" y="146"/>
                  </a:lnTo>
                  <a:lnTo>
                    <a:pt x="518" y="138"/>
                  </a:lnTo>
                  <a:lnTo>
                    <a:pt x="518" y="138"/>
                  </a:lnTo>
                  <a:lnTo>
                    <a:pt x="510" y="134"/>
                  </a:lnTo>
                  <a:lnTo>
                    <a:pt x="502" y="132"/>
                  </a:lnTo>
                  <a:lnTo>
                    <a:pt x="498" y="134"/>
                  </a:lnTo>
                  <a:lnTo>
                    <a:pt x="492" y="136"/>
                  </a:lnTo>
                  <a:lnTo>
                    <a:pt x="484" y="146"/>
                  </a:lnTo>
                  <a:lnTo>
                    <a:pt x="478" y="152"/>
                  </a:lnTo>
                  <a:lnTo>
                    <a:pt x="472" y="156"/>
                  </a:lnTo>
                  <a:lnTo>
                    <a:pt x="472" y="156"/>
                  </a:lnTo>
                  <a:lnTo>
                    <a:pt x="466" y="154"/>
                  </a:lnTo>
                  <a:lnTo>
                    <a:pt x="464" y="150"/>
                  </a:lnTo>
                  <a:lnTo>
                    <a:pt x="464" y="148"/>
                  </a:lnTo>
                  <a:lnTo>
                    <a:pt x="474" y="136"/>
                  </a:lnTo>
                  <a:lnTo>
                    <a:pt x="478" y="128"/>
                  </a:lnTo>
                  <a:lnTo>
                    <a:pt x="478" y="124"/>
                  </a:lnTo>
                  <a:lnTo>
                    <a:pt x="476" y="120"/>
                  </a:lnTo>
                  <a:lnTo>
                    <a:pt x="474" y="116"/>
                  </a:lnTo>
                  <a:lnTo>
                    <a:pt x="468" y="110"/>
                  </a:lnTo>
                  <a:lnTo>
                    <a:pt x="460" y="106"/>
                  </a:lnTo>
                  <a:lnTo>
                    <a:pt x="448" y="100"/>
                  </a:lnTo>
                  <a:lnTo>
                    <a:pt x="448" y="100"/>
                  </a:lnTo>
                  <a:lnTo>
                    <a:pt x="442" y="112"/>
                  </a:lnTo>
                  <a:lnTo>
                    <a:pt x="438" y="120"/>
                  </a:lnTo>
                  <a:lnTo>
                    <a:pt x="434" y="122"/>
                  </a:lnTo>
                  <a:lnTo>
                    <a:pt x="432" y="120"/>
                  </a:lnTo>
                  <a:lnTo>
                    <a:pt x="428" y="112"/>
                  </a:lnTo>
                  <a:lnTo>
                    <a:pt x="426" y="108"/>
                  </a:lnTo>
                  <a:lnTo>
                    <a:pt x="424" y="106"/>
                  </a:lnTo>
                  <a:lnTo>
                    <a:pt x="424" y="106"/>
                  </a:lnTo>
                  <a:lnTo>
                    <a:pt x="422" y="104"/>
                  </a:lnTo>
                  <a:lnTo>
                    <a:pt x="418" y="106"/>
                  </a:lnTo>
                  <a:lnTo>
                    <a:pt x="412" y="110"/>
                  </a:lnTo>
                  <a:lnTo>
                    <a:pt x="388" y="132"/>
                  </a:lnTo>
                  <a:lnTo>
                    <a:pt x="388" y="132"/>
                  </a:lnTo>
                  <a:lnTo>
                    <a:pt x="398" y="112"/>
                  </a:lnTo>
                  <a:lnTo>
                    <a:pt x="404" y="92"/>
                  </a:lnTo>
                  <a:lnTo>
                    <a:pt x="406" y="84"/>
                  </a:lnTo>
                  <a:lnTo>
                    <a:pt x="404" y="80"/>
                  </a:lnTo>
                  <a:lnTo>
                    <a:pt x="398" y="78"/>
                  </a:lnTo>
                  <a:lnTo>
                    <a:pt x="388" y="80"/>
                  </a:lnTo>
                  <a:lnTo>
                    <a:pt x="388" y="80"/>
                  </a:lnTo>
                  <a:lnTo>
                    <a:pt x="376" y="84"/>
                  </a:lnTo>
                  <a:lnTo>
                    <a:pt x="368" y="86"/>
                  </a:lnTo>
                  <a:lnTo>
                    <a:pt x="366" y="86"/>
                  </a:lnTo>
                  <a:lnTo>
                    <a:pt x="364" y="84"/>
                  </a:lnTo>
                  <a:lnTo>
                    <a:pt x="368" y="76"/>
                  </a:lnTo>
                  <a:lnTo>
                    <a:pt x="370" y="72"/>
                  </a:lnTo>
                  <a:lnTo>
                    <a:pt x="370" y="72"/>
                  </a:lnTo>
                  <a:lnTo>
                    <a:pt x="376" y="68"/>
                  </a:lnTo>
                  <a:lnTo>
                    <a:pt x="380" y="64"/>
                  </a:lnTo>
                  <a:lnTo>
                    <a:pt x="380" y="62"/>
                  </a:lnTo>
                  <a:lnTo>
                    <a:pt x="380" y="58"/>
                  </a:lnTo>
                  <a:lnTo>
                    <a:pt x="376" y="50"/>
                  </a:lnTo>
                  <a:lnTo>
                    <a:pt x="368" y="44"/>
                  </a:lnTo>
                  <a:lnTo>
                    <a:pt x="358" y="42"/>
                  </a:lnTo>
                  <a:lnTo>
                    <a:pt x="350" y="42"/>
                  </a:lnTo>
                  <a:lnTo>
                    <a:pt x="346" y="44"/>
                  </a:lnTo>
                  <a:lnTo>
                    <a:pt x="344" y="46"/>
                  </a:lnTo>
                  <a:lnTo>
                    <a:pt x="342" y="52"/>
                  </a:lnTo>
                  <a:lnTo>
                    <a:pt x="342" y="58"/>
                  </a:lnTo>
                  <a:lnTo>
                    <a:pt x="342" y="58"/>
                  </a:lnTo>
                  <a:lnTo>
                    <a:pt x="340" y="68"/>
                  </a:lnTo>
                  <a:lnTo>
                    <a:pt x="332" y="76"/>
                  </a:lnTo>
                  <a:lnTo>
                    <a:pt x="324" y="84"/>
                  </a:lnTo>
                  <a:lnTo>
                    <a:pt x="314" y="88"/>
                  </a:lnTo>
                  <a:lnTo>
                    <a:pt x="306" y="90"/>
                  </a:lnTo>
                  <a:lnTo>
                    <a:pt x="300" y="90"/>
                  </a:lnTo>
                  <a:lnTo>
                    <a:pt x="298" y="88"/>
                  </a:lnTo>
                  <a:lnTo>
                    <a:pt x="298" y="84"/>
                  </a:lnTo>
                  <a:lnTo>
                    <a:pt x="300" y="76"/>
                  </a:lnTo>
                  <a:lnTo>
                    <a:pt x="300" y="76"/>
                  </a:lnTo>
                  <a:lnTo>
                    <a:pt x="302" y="68"/>
                  </a:lnTo>
                  <a:lnTo>
                    <a:pt x="306" y="64"/>
                  </a:lnTo>
                  <a:lnTo>
                    <a:pt x="310" y="62"/>
                  </a:lnTo>
                  <a:lnTo>
                    <a:pt x="314" y="60"/>
                  </a:lnTo>
                  <a:lnTo>
                    <a:pt x="322" y="60"/>
                  </a:lnTo>
                  <a:lnTo>
                    <a:pt x="328" y="62"/>
                  </a:lnTo>
                  <a:lnTo>
                    <a:pt x="334" y="62"/>
                  </a:lnTo>
                  <a:lnTo>
                    <a:pt x="334" y="60"/>
                  </a:lnTo>
                  <a:lnTo>
                    <a:pt x="334" y="58"/>
                  </a:lnTo>
                  <a:lnTo>
                    <a:pt x="330" y="46"/>
                  </a:lnTo>
                  <a:lnTo>
                    <a:pt x="318" y="26"/>
                  </a:lnTo>
                  <a:lnTo>
                    <a:pt x="318" y="26"/>
                  </a:lnTo>
                  <a:lnTo>
                    <a:pt x="284" y="62"/>
                  </a:lnTo>
                  <a:lnTo>
                    <a:pt x="272" y="76"/>
                  </a:lnTo>
                  <a:lnTo>
                    <a:pt x="266" y="86"/>
                  </a:lnTo>
                  <a:lnTo>
                    <a:pt x="266" y="86"/>
                  </a:lnTo>
                  <a:lnTo>
                    <a:pt x="260" y="110"/>
                  </a:lnTo>
                  <a:lnTo>
                    <a:pt x="256" y="122"/>
                  </a:lnTo>
                  <a:lnTo>
                    <a:pt x="254" y="124"/>
                  </a:lnTo>
                  <a:lnTo>
                    <a:pt x="252" y="124"/>
                  </a:lnTo>
                  <a:lnTo>
                    <a:pt x="250" y="120"/>
                  </a:lnTo>
                  <a:lnTo>
                    <a:pt x="246" y="102"/>
                  </a:lnTo>
                  <a:lnTo>
                    <a:pt x="242" y="96"/>
                  </a:lnTo>
                  <a:lnTo>
                    <a:pt x="238" y="92"/>
                  </a:lnTo>
                  <a:lnTo>
                    <a:pt x="236" y="92"/>
                  </a:lnTo>
                  <a:lnTo>
                    <a:pt x="236" y="92"/>
                  </a:lnTo>
                  <a:lnTo>
                    <a:pt x="258" y="76"/>
                  </a:lnTo>
                  <a:lnTo>
                    <a:pt x="268" y="66"/>
                  </a:lnTo>
                  <a:lnTo>
                    <a:pt x="276" y="56"/>
                  </a:lnTo>
                  <a:lnTo>
                    <a:pt x="284" y="46"/>
                  </a:lnTo>
                  <a:lnTo>
                    <a:pt x="290" y="36"/>
                  </a:lnTo>
                  <a:lnTo>
                    <a:pt x="292" y="26"/>
                  </a:lnTo>
                  <a:lnTo>
                    <a:pt x="290" y="18"/>
                  </a:lnTo>
                  <a:lnTo>
                    <a:pt x="290" y="18"/>
                  </a:lnTo>
                  <a:lnTo>
                    <a:pt x="276" y="18"/>
                  </a:lnTo>
                  <a:lnTo>
                    <a:pt x="262" y="24"/>
                  </a:lnTo>
                  <a:lnTo>
                    <a:pt x="246" y="32"/>
                  </a:lnTo>
                  <a:lnTo>
                    <a:pt x="232" y="40"/>
                  </a:lnTo>
                  <a:lnTo>
                    <a:pt x="222" y="50"/>
                  </a:lnTo>
                  <a:lnTo>
                    <a:pt x="220" y="54"/>
                  </a:lnTo>
                  <a:lnTo>
                    <a:pt x="218" y="58"/>
                  </a:lnTo>
                  <a:lnTo>
                    <a:pt x="218" y="62"/>
                  </a:lnTo>
                  <a:lnTo>
                    <a:pt x="220" y="66"/>
                  </a:lnTo>
                  <a:lnTo>
                    <a:pt x="226" y="68"/>
                  </a:lnTo>
                  <a:lnTo>
                    <a:pt x="232" y="70"/>
                  </a:lnTo>
                  <a:lnTo>
                    <a:pt x="232" y="70"/>
                  </a:lnTo>
                  <a:lnTo>
                    <a:pt x="230" y="76"/>
                  </a:lnTo>
                  <a:lnTo>
                    <a:pt x="226" y="80"/>
                  </a:lnTo>
                  <a:lnTo>
                    <a:pt x="222" y="86"/>
                  </a:lnTo>
                  <a:lnTo>
                    <a:pt x="214" y="90"/>
                  </a:lnTo>
                  <a:lnTo>
                    <a:pt x="208" y="90"/>
                  </a:lnTo>
                  <a:lnTo>
                    <a:pt x="202" y="90"/>
                  </a:lnTo>
                  <a:lnTo>
                    <a:pt x="194" y="84"/>
                  </a:lnTo>
                  <a:lnTo>
                    <a:pt x="188" y="76"/>
                  </a:lnTo>
                  <a:lnTo>
                    <a:pt x="188" y="76"/>
                  </a:lnTo>
                  <a:lnTo>
                    <a:pt x="194" y="74"/>
                  </a:lnTo>
                  <a:lnTo>
                    <a:pt x="198" y="70"/>
                  </a:lnTo>
                  <a:lnTo>
                    <a:pt x="208" y="60"/>
                  </a:lnTo>
                  <a:lnTo>
                    <a:pt x="218" y="46"/>
                  </a:lnTo>
                  <a:lnTo>
                    <a:pt x="224" y="32"/>
                  </a:lnTo>
                  <a:lnTo>
                    <a:pt x="228" y="20"/>
                  </a:lnTo>
                  <a:lnTo>
                    <a:pt x="228" y="14"/>
                  </a:lnTo>
                  <a:lnTo>
                    <a:pt x="226" y="10"/>
                  </a:lnTo>
                  <a:lnTo>
                    <a:pt x="224" y="8"/>
                  </a:lnTo>
                  <a:lnTo>
                    <a:pt x="218" y="6"/>
                  </a:lnTo>
                  <a:lnTo>
                    <a:pt x="212" y="8"/>
                  </a:lnTo>
                  <a:lnTo>
                    <a:pt x="202" y="12"/>
                  </a:lnTo>
                  <a:lnTo>
                    <a:pt x="202" y="12"/>
                  </a:lnTo>
                  <a:lnTo>
                    <a:pt x="200" y="16"/>
                  </a:lnTo>
                  <a:lnTo>
                    <a:pt x="198" y="24"/>
                  </a:lnTo>
                  <a:lnTo>
                    <a:pt x="194" y="34"/>
                  </a:lnTo>
                  <a:lnTo>
                    <a:pt x="188" y="44"/>
                  </a:lnTo>
                  <a:lnTo>
                    <a:pt x="188" y="44"/>
                  </a:lnTo>
                  <a:lnTo>
                    <a:pt x="184" y="40"/>
                  </a:lnTo>
                  <a:lnTo>
                    <a:pt x="182" y="36"/>
                  </a:lnTo>
                  <a:lnTo>
                    <a:pt x="182" y="26"/>
                  </a:lnTo>
                  <a:lnTo>
                    <a:pt x="182" y="16"/>
                  </a:lnTo>
                  <a:lnTo>
                    <a:pt x="182" y="8"/>
                  </a:lnTo>
                  <a:lnTo>
                    <a:pt x="182" y="8"/>
                  </a:lnTo>
                  <a:lnTo>
                    <a:pt x="174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60" y="2"/>
                  </a:lnTo>
                  <a:lnTo>
                    <a:pt x="156" y="6"/>
                  </a:lnTo>
                  <a:lnTo>
                    <a:pt x="154" y="12"/>
                  </a:lnTo>
                  <a:lnTo>
                    <a:pt x="152" y="28"/>
                  </a:lnTo>
                  <a:lnTo>
                    <a:pt x="152" y="46"/>
                  </a:lnTo>
                  <a:lnTo>
                    <a:pt x="152" y="66"/>
                  </a:lnTo>
                  <a:lnTo>
                    <a:pt x="156" y="94"/>
                  </a:lnTo>
                  <a:lnTo>
                    <a:pt x="156" y="94"/>
                  </a:lnTo>
                  <a:lnTo>
                    <a:pt x="140" y="82"/>
                  </a:lnTo>
                  <a:lnTo>
                    <a:pt x="132" y="74"/>
                  </a:lnTo>
                  <a:lnTo>
                    <a:pt x="130" y="68"/>
                  </a:lnTo>
                  <a:lnTo>
                    <a:pt x="130" y="62"/>
                  </a:lnTo>
                  <a:lnTo>
                    <a:pt x="134" y="54"/>
                  </a:lnTo>
                  <a:lnTo>
                    <a:pt x="138" y="44"/>
                  </a:lnTo>
                  <a:lnTo>
                    <a:pt x="140" y="30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22" y="16"/>
                  </a:lnTo>
                  <a:lnTo>
                    <a:pt x="110" y="20"/>
                  </a:lnTo>
                  <a:lnTo>
                    <a:pt x="100" y="28"/>
                  </a:lnTo>
                  <a:lnTo>
                    <a:pt x="92" y="36"/>
                  </a:lnTo>
                  <a:lnTo>
                    <a:pt x="88" y="46"/>
                  </a:lnTo>
                  <a:lnTo>
                    <a:pt x="84" y="58"/>
                  </a:lnTo>
                  <a:lnTo>
                    <a:pt x="84" y="74"/>
                  </a:lnTo>
                  <a:lnTo>
                    <a:pt x="86" y="92"/>
                  </a:lnTo>
                  <a:lnTo>
                    <a:pt x="86" y="92"/>
                  </a:lnTo>
                  <a:lnTo>
                    <a:pt x="82" y="102"/>
                  </a:lnTo>
                  <a:lnTo>
                    <a:pt x="74" y="112"/>
                  </a:lnTo>
                  <a:lnTo>
                    <a:pt x="72" y="114"/>
                  </a:lnTo>
                  <a:lnTo>
                    <a:pt x="68" y="114"/>
                  </a:lnTo>
                  <a:lnTo>
                    <a:pt x="64" y="108"/>
                  </a:lnTo>
                  <a:lnTo>
                    <a:pt x="62" y="98"/>
                  </a:lnTo>
                  <a:lnTo>
                    <a:pt x="62" y="98"/>
                  </a:lnTo>
                  <a:lnTo>
                    <a:pt x="70" y="84"/>
                  </a:lnTo>
                  <a:lnTo>
                    <a:pt x="74" y="72"/>
                  </a:lnTo>
                  <a:lnTo>
                    <a:pt x="78" y="58"/>
                  </a:lnTo>
                  <a:lnTo>
                    <a:pt x="76" y="46"/>
                  </a:lnTo>
                  <a:lnTo>
                    <a:pt x="72" y="34"/>
                  </a:lnTo>
                  <a:lnTo>
                    <a:pt x="66" y="26"/>
                  </a:lnTo>
                  <a:lnTo>
                    <a:pt x="54" y="20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52" y="136"/>
                  </a:lnTo>
                  <a:lnTo>
                    <a:pt x="64" y="258"/>
                  </a:lnTo>
                  <a:lnTo>
                    <a:pt x="72" y="378"/>
                  </a:lnTo>
                  <a:lnTo>
                    <a:pt x="78" y="498"/>
                  </a:lnTo>
                  <a:lnTo>
                    <a:pt x="84" y="618"/>
                  </a:lnTo>
                  <a:lnTo>
                    <a:pt x="86" y="738"/>
                  </a:lnTo>
                  <a:lnTo>
                    <a:pt x="88" y="860"/>
                  </a:lnTo>
                  <a:lnTo>
                    <a:pt x="86" y="980"/>
                  </a:lnTo>
                  <a:lnTo>
                    <a:pt x="84" y="1100"/>
                  </a:lnTo>
                  <a:lnTo>
                    <a:pt x="78" y="1220"/>
                  </a:lnTo>
                  <a:lnTo>
                    <a:pt x="72" y="1340"/>
                  </a:lnTo>
                  <a:lnTo>
                    <a:pt x="62" y="1460"/>
                  </a:lnTo>
                  <a:lnTo>
                    <a:pt x="52" y="1580"/>
                  </a:lnTo>
                  <a:lnTo>
                    <a:pt x="38" y="1700"/>
                  </a:lnTo>
                  <a:lnTo>
                    <a:pt x="24" y="1820"/>
                  </a:lnTo>
                  <a:lnTo>
                    <a:pt x="6" y="1938"/>
                  </a:lnTo>
                  <a:lnTo>
                    <a:pt x="0" y="1972"/>
                  </a:lnTo>
                  <a:lnTo>
                    <a:pt x="0" y="1972"/>
                  </a:lnTo>
                  <a:lnTo>
                    <a:pt x="42" y="1970"/>
                  </a:lnTo>
                  <a:lnTo>
                    <a:pt x="88" y="1964"/>
                  </a:lnTo>
                  <a:lnTo>
                    <a:pt x="134" y="1958"/>
                  </a:lnTo>
                  <a:lnTo>
                    <a:pt x="176" y="1954"/>
                  </a:lnTo>
                  <a:lnTo>
                    <a:pt x="176" y="1954"/>
                  </a:lnTo>
                  <a:lnTo>
                    <a:pt x="226" y="1956"/>
                  </a:lnTo>
                  <a:lnTo>
                    <a:pt x="268" y="1960"/>
                  </a:lnTo>
                  <a:lnTo>
                    <a:pt x="338" y="1968"/>
                  </a:lnTo>
                  <a:lnTo>
                    <a:pt x="378" y="1972"/>
                  </a:lnTo>
                  <a:lnTo>
                    <a:pt x="428" y="1974"/>
                  </a:lnTo>
                  <a:lnTo>
                    <a:pt x="492" y="1976"/>
                  </a:lnTo>
                  <a:lnTo>
                    <a:pt x="576" y="1976"/>
                  </a:lnTo>
                  <a:lnTo>
                    <a:pt x="576" y="1976"/>
                  </a:lnTo>
                  <a:lnTo>
                    <a:pt x="612" y="1972"/>
                  </a:lnTo>
                  <a:lnTo>
                    <a:pt x="636" y="1966"/>
                  </a:lnTo>
                  <a:lnTo>
                    <a:pt x="654" y="1962"/>
                  </a:lnTo>
                  <a:lnTo>
                    <a:pt x="668" y="1962"/>
                  </a:lnTo>
                  <a:lnTo>
                    <a:pt x="668" y="1962"/>
                  </a:lnTo>
                  <a:lnTo>
                    <a:pt x="664" y="1948"/>
                  </a:lnTo>
                  <a:lnTo>
                    <a:pt x="656" y="1938"/>
                  </a:lnTo>
                  <a:lnTo>
                    <a:pt x="648" y="1930"/>
                  </a:lnTo>
                  <a:lnTo>
                    <a:pt x="638" y="1924"/>
                  </a:lnTo>
                  <a:lnTo>
                    <a:pt x="624" y="1918"/>
                  </a:lnTo>
                  <a:lnTo>
                    <a:pt x="612" y="1916"/>
                  </a:lnTo>
                  <a:lnTo>
                    <a:pt x="582" y="1912"/>
                  </a:lnTo>
                  <a:lnTo>
                    <a:pt x="516" y="1912"/>
                  </a:lnTo>
                  <a:lnTo>
                    <a:pt x="486" y="1912"/>
                  </a:lnTo>
                  <a:lnTo>
                    <a:pt x="472" y="1910"/>
                  </a:lnTo>
                  <a:lnTo>
                    <a:pt x="458" y="1906"/>
                  </a:lnTo>
                  <a:lnTo>
                    <a:pt x="458" y="1906"/>
                  </a:lnTo>
                  <a:lnTo>
                    <a:pt x="440" y="1904"/>
                  </a:lnTo>
                  <a:lnTo>
                    <a:pt x="422" y="1900"/>
                  </a:lnTo>
                  <a:lnTo>
                    <a:pt x="406" y="1894"/>
                  </a:lnTo>
                  <a:lnTo>
                    <a:pt x="392" y="1888"/>
                  </a:lnTo>
                  <a:lnTo>
                    <a:pt x="380" y="1882"/>
                  </a:lnTo>
                  <a:lnTo>
                    <a:pt x="368" y="1874"/>
                  </a:lnTo>
                  <a:lnTo>
                    <a:pt x="350" y="1858"/>
                  </a:lnTo>
                  <a:lnTo>
                    <a:pt x="334" y="1840"/>
                  </a:lnTo>
                  <a:lnTo>
                    <a:pt x="322" y="1820"/>
                  </a:lnTo>
                  <a:lnTo>
                    <a:pt x="296" y="1782"/>
                  </a:lnTo>
                  <a:lnTo>
                    <a:pt x="296" y="1782"/>
                  </a:lnTo>
                  <a:lnTo>
                    <a:pt x="284" y="1760"/>
                  </a:lnTo>
                  <a:lnTo>
                    <a:pt x="272" y="1734"/>
                  </a:lnTo>
                  <a:lnTo>
                    <a:pt x="266" y="1722"/>
                  </a:lnTo>
                  <a:lnTo>
                    <a:pt x="262" y="1706"/>
                  </a:lnTo>
                  <a:lnTo>
                    <a:pt x="260" y="1692"/>
                  </a:lnTo>
                  <a:lnTo>
                    <a:pt x="258" y="1676"/>
                  </a:lnTo>
                  <a:lnTo>
                    <a:pt x="258" y="1676"/>
                  </a:lnTo>
                  <a:lnTo>
                    <a:pt x="256" y="1654"/>
                  </a:lnTo>
                  <a:lnTo>
                    <a:pt x="256" y="1636"/>
                  </a:lnTo>
                  <a:lnTo>
                    <a:pt x="256" y="1602"/>
                  </a:lnTo>
                  <a:lnTo>
                    <a:pt x="260" y="1568"/>
                  </a:lnTo>
                  <a:lnTo>
                    <a:pt x="260" y="1528"/>
                  </a:lnTo>
                  <a:lnTo>
                    <a:pt x="260" y="1528"/>
                  </a:lnTo>
                  <a:lnTo>
                    <a:pt x="262" y="1522"/>
                  </a:lnTo>
                  <a:lnTo>
                    <a:pt x="264" y="1516"/>
                  </a:lnTo>
                  <a:lnTo>
                    <a:pt x="272" y="1506"/>
                  </a:lnTo>
                  <a:lnTo>
                    <a:pt x="280" y="1500"/>
                  </a:lnTo>
                  <a:lnTo>
                    <a:pt x="292" y="1496"/>
                  </a:lnTo>
                  <a:lnTo>
                    <a:pt x="304" y="1496"/>
                  </a:lnTo>
                  <a:lnTo>
                    <a:pt x="318" y="1496"/>
                  </a:lnTo>
                  <a:lnTo>
                    <a:pt x="342" y="1498"/>
                  </a:lnTo>
                  <a:lnTo>
                    <a:pt x="342" y="1498"/>
                  </a:lnTo>
                  <a:lnTo>
                    <a:pt x="380" y="1502"/>
                  </a:lnTo>
                  <a:lnTo>
                    <a:pt x="422" y="1502"/>
                  </a:lnTo>
                  <a:lnTo>
                    <a:pt x="466" y="1500"/>
                  </a:lnTo>
                  <a:lnTo>
                    <a:pt x="510" y="1498"/>
                  </a:lnTo>
                  <a:lnTo>
                    <a:pt x="552" y="1494"/>
                  </a:lnTo>
                  <a:lnTo>
                    <a:pt x="588" y="1490"/>
                  </a:lnTo>
                  <a:lnTo>
                    <a:pt x="618" y="1486"/>
                  </a:lnTo>
                  <a:lnTo>
                    <a:pt x="638" y="1480"/>
                  </a:lnTo>
                  <a:lnTo>
                    <a:pt x="638" y="1480"/>
                  </a:lnTo>
                  <a:lnTo>
                    <a:pt x="658" y="1472"/>
                  </a:lnTo>
                  <a:lnTo>
                    <a:pt x="672" y="1464"/>
                  </a:lnTo>
                  <a:lnTo>
                    <a:pt x="678" y="1458"/>
                  </a:lnTo>
                  <a:lnTo>
                    <a:pt x="682" y="1452"/>
                  </a:lnTo>
                  <a:lnTo>
                    <a:pt x="684" y="1446"/>
                  </a:lnTo>
                  <a:lnTo>
                    <a:pt x="686" y="1440"/>
                  </a:lnTo>
                  <a:lnTo>
                    <a:pt x="686" y="1424"/>
                  </a:lnTo>
                  <a:lnTo>
                    <a:pt x="680" y="1408"/>
                  </a:lnTo>
                  <a:lnTo>
                    <a:pt x="672" y="1390"/>
                  </a:lnTo>
                  <a:lnTo>
                    <a:pt x="658" y="1370"/>
                  </a:lnTo>
                  <a:lnTo>
                    <a:pt x="658" y="1370"/>
                  </a:lnTo>
                  <a:lnTo>
                    <a:pt x="654" y="1352"/>
                  </a:lnTo>
                  <a:lnTo>
                    <a:pt x="654" y="1334"/>
                  </a:lnTo>
                  <a:lnTo>
                    <a:pt x="656" y="1318"/>
                  </a:lnTo>
                  <a:lnTo>
                    <a:pt x="664" y="1302"/>
                  </a:lnTo>
                  <a:lnTo>
                    <a:pt x="664" y="1302"/>
                  </a:lnTo>
                  <a:lnTo>
                    <a:pt x="676" y="1288"/>
                  </a:lnTo>
                  <a:lnTo>
                    <a:pt x="686" y="1276"/>
                  </a:lnTo>
                  <a:lnTo>
                    <a:pt x="690" y="1270"/>
                  </a:lnTo>
                  <a:lnTo>
                    <a:pt x="692" y="1264"/>
                  </a:lnTo>
                  <a:lnTo>
                    <a:pt x="690" y="1256"/>
                  </a:lnTo>
                  <a:lnTo>
                    <a:pt x="686" y="1248"/>
                  </a:lnTo>
                  <a:lnTo>
                    <a:pt x="686" y="1248"/>
                  </a:lnTo>
                  <a:lnTo>
                    <a:pt x="666" y="1244"/>
                  </a:lnTo>
                  <a:lnTo>
                    <a:pt x="648" y="1238"/>
                  </a:lnTo>
                  <a:lnTo>
                    <a:pt x="628" y="1232"/>
                  </a:lnTo>
                  <a:lnTo>
                    <a:pt x="614" y="1224"/>
                  </a:lnTo>
                  <a:lnTo>
                    <a:pt x="610" y="1220"/>
                  </a:lnTo>
                  <a:lnTo>
                    <a:pt x="610" y="1216"/>
                  </a:lnTo>
                  <a:lnTo>
                    <a:pt x="612" y="1214"/>
                  </a:lnTo>
                  <a:lnTo>
                    <a:pt x="618" y="1210"/>
                  </a:lnTo>
                  <a:lnTo>
                    <a:pt x="628" y="1206"/>
                  </a:lnTo>
                  <a:lnTo>
                    <a:pt x="642" y="1204"/>
                  </a:lnTo>
                  <a:lnTo>
                    <a:pt x="642" y="1204"/>
                  </a:lnTo>
                  <a:lnTo>
                    <a:pt x="674" y="1196"/>
                  </a:lnTo>
                  <a:lnTo>
                    <a:pt x="694" y="1188"/>
                  </a:lnTo>
                  <a:lnTo>
                    <a:pt x="700" y="1184"/>
                  </a:lnTo>
                  <a:lnTo>
                    <a:pt x="706" y="1178"/>
                  </a:lnTo>
                  <a:lnTo>
                    <a:pt x="712" y="1170"/>
                  </a:lnTo>
                  <a:lnTo>
                    <a:pt x="712" y="1160"/>
                  </a:lnTo>
                  <a:lnTo>
                    <a:pt x="710" y="1154"/>
                  </a:lnTo>
                  <a:lnTo>
                    <a:pt x="708" y="1148"/>
                  </a:lnTo>
                  <a:lnTo>
                    <a:pt x="708" y="1148"/>
                  </a:lnTo>
                  <a:lnTo>
                    <a:pt x="698" y="1124"/>
                  </a:lnTo>
                  <a:lnTo>
                    <a:pt x="676" y="1078"/>
                  </a:lnTo>
                  <a:lnTo>
                    <a:pt x="676" y="1078"/>
                  </a:lnTo>
                  <a:lnTo>
                    <a:pt x="676" y="1074"/>
                  </a:lnTo>
                  <a:lnTo>
                    <a:pt x="676" y="1070"/>
                  </a:lnTo>
                  <a:lnTo>
                    <a:pt x="680" y="1068"/>
                  </a:lnTo>
                  <a:lnTo>
                    <a:pt x="684" y="1064"/>
                  </a:lnTo>
                  <a:lnTo>
                    <a:pt x="698" y="1058"/>
                  </a:lnTo>
                  <a:lnTo>
                    <a:pt x="714" y="1052"/>
                  </a:lnTo>
                  <a:lnTo>
                    <a:pt x="732" y="1044"/>
                  </a:lnTo>
                  <a:lnTo>
                    <a:pt x="748" y="1036"/>
                  </a:lnTo>
                  <a:lnTo>
                    <a:pt x="760" y="1026"/>
                  </a:lnTo>
                  <a:lnTo>
                    <a:pt x="764" y="1020"/>
                  </a:lnTo>
                  <a:lnTo>
                    <a:pt x="768" y="1014"/>
                  </a:lnTo>
                  <a:lnTo>
                    <a:pt x="768" y="1014"/>
                  </a:lnTo>
                  <a:lnTo>
                    <a:pt x="770" y="1008"/>
                  </a:lnTo>
                  <a:lnTo>
                    <a:pt x="772" y="1002"/>
                  </a:lnTo>
                  <a:lnTo>
                    <a:pt x="770" y="994"/>
                  </a:lnTo>
                  <a:lnTo>
                    <a:pt x="768" y="986"/>
                  </a:lnTo>
                  <a:lnTo>
                    <a:pt x="760" y="970"/>
                  </a:lnTo>
                  <a:lnTo>
                    <a:pt x="748" y="952"/>
                  </a:lnTo>
                  <a:lnTo>
                    <a:pt x="720" y="916"/>
                  </a:lnTo>
                  <a:lnTo>
                    <a:pt x="696" y="886"/>
                  </a:lnTo>
                  <a:lnTo>
                    <a:pt x="696" y="886"/>
                  </a:lnTo>
                  <a:close/>
                  <a:moveTo>
                    <a:pt x="492" y="850"/>
                  </a:moveTo>
                  <a:lnTo>
                    <a:pt x="492" y="850"/>
                  </a:lnTo>
                  <a:lnTo>
                    <a:pt x="480" y="852"/>
                  </a:lnTo>
                  <a:lnTo>
                    <a:pt x="468" y="852"/>
                  </a:lnTo>
                  <a:lnTo>
                    <a:pt x="444" y="850"/>
                  </a:lnTo>
                  <a:lnTo>
                    <a:pt x="420" y="846"/>
                  </a:lnTo>
                  <a:lnTo>
                    <a:pt x="396" y="840"/>
                  </a:lnTo>
                  <a:lnTo>
                    <a:pt x="378" y="832"/>
                  </a:lnTo>
                  <a:lnTo>
                    <a:pt x="362" y="826"/>
                  </a:lnTo>
                  <a:lnTo>
                    <a:pt x="354" y="818"/>
                  </a:lnTo>
                  <a:lnTo>
                    <a:pt x="354" y="816"/>
                  </a:lnTo>
                  <a:lnTo>
                    <a:pt x="354" y="814"/>
                  </a:lnTo>
                  <a:lnTo>
                    <a:pt x="354" y="814"/>
                  </a:lnTo>
                  <a:lnTo>
                    <a:pt x="368" y="806"/>
                  </a:lnTo>
                  <a:lnTo>
                    <a:pt x="384" y="798"/>
                  </a:lnTo>
                  <a:lnTo>
                    <a:pt x="402" y="790"/>
                  </a:lnTo>
                  <a:lnTo>
                    <a:pt x="424" y="782"/>
                  </a:lnTo>
                  <a:lnTo>
                    <a:pt x="446" y="776"/>
                  </a:lnTo>
                  <a:lnTo>
                    <a:pt x="470" y="774"/>
                  </a:lnTo>
                  <a:lnTo>
                    <a:pt x="494" y="776"/>
                  </a:lnTo>
                  <a:lnTo>
                    <a:pt x="508" y="778"/>
                  </a:lnTo>
                  <a:lnTo>
                    <a:pt x="520" y="782"/>
                  </a:lnTo>
                  <a:lnTo>
                    <a:pt x="520" y="782"/>
                  </a:lnTo>
                  <a:lnTo>
                    <a:pt x="528" y="786"/>
                  </a:lnTo>
                  <a:lnTo>
                    <a:pt x="532" y="794"/>
                  </a:lnTo>
                  <a:lnTo>
                    <a:pt x="536" y="802"/>
                  </a:lnTo>
                  <a:lnTo>
                    <a:pt x="536" y="812"/>
                  </a:lnTo>
                  <a:lnTo>
                    <a:pt x="536" y="812"/>
                  </a:lnTo>
                  <a:lnTo>
                    <a:pt x="536" y="824"/>
                  </a:lnTo>
                  <a:lnTo>
                    <a:pt x="534" y="832"/>
                  </a:lnTo>
                  <a:lnTo>
                    <a:pt x="530" y="838"/>
                  </a:lnTo>
                  <a:lnTo>
                    <a:pt x="524" y="842"/>
                  </a:lnTo>
                  <a:lnTo>
                    <a:pt x="516" y="846"/>
                  </a:lnTo>
                  <a:lnTo>
                    <a:pt x="508" y="848"/>
                  </a:lnTo>
                  <a:lnTo>
                    <a:pt x="492" y="850"/>
                  </a:lnTo>
                  <a:lnTo>
                    <a:pt x="492" y="85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7" name="Freeform 54"/>
            <p:cNvSpPr>
              <a:spLocks/>
            </p:cNvSpPr>
            <p:nvPr userDrawn="1"/>
          </p:nvSpPr>
          <p:spPr bwMode="auto">
            <a:xfrm>
              <a:off x="1020" y="346"/>
              <a:ext cx="2191" cy="3756"/>
            </a:xfrm>
            <a:custGeom>
              <a:avLst/>
              <a:gdLst/>
              <a:ahLst/>
              <a:cxnLst>
                <a:cxn ang="0">
                  <a:pos x="1908" y="3290"/>
                </a:cxn>
                <a:cxn ang="0">
                  <a:pos x="2188" y="336"/>
                </a:cxn>
                <a:cxn ang="0">
                  <a:pos x="2158" y="426"/>
                </a:cxn>
                <a:cxn ang="0">
                  <a:pos x="2088" y="368"/>
                </a:cxn>
                <a:cxn ang="0">
                  <a:pos x="2080" y="432"/>
                </a:cxn>
                <a:cxn ang="0">
                  <a:pos x="2032" y="374"/>
                </a:cxn>
                <a:cxn ang="0">
                  <a:pos x="1992" y="446"/>
                </a:cxn>
                <a:cxn ang="0">
                  <a:pos x="1962" y="396"/>
                </a:cxn>
                <a:cxn ang="0">
                  <a:pos x="1916" y="472"/>
                </a:cxn>
                <a:cxn ang="0">
                  <a:pos x="1882" y="416"/>
                </a:cxn>
                <a:cxn ang="0">
                  <a:pos x="1852" y="538"/>
                </a:cxn>
                <a:cxn ang="0">
                  <a:pos x="1828" y="458"/>
                </a:cxn>
                <a:cxn ang="0">
                  <a:pos x="1772" y="502"/>
                </a:cxn>
                <a:cxn ang="0">
                  <a:pos x="1750" y="544"/>
                </a:cxn>
                <a:cxn ang="0">
                  <a:pos x="1664" y="534"/>
                </a:cxn>
                <a:cxn ang="0">
                  <a:pos x="1670" y="594"/>
                </a:cxn>
                <a:cxn ang="0">
                  <a:pos x="1558" y="570"/>
                </a:cxn>
                <a:cxn ang="0">
                  <a:pos x="1620" y="638"/>
                </a:cxn>
                <a:cxn ang="0">
                  <a:pos x="1632" y="668"/>
                </a:cxn>
                <a:cxn ang="0">
                  <a:pos x="1540" y="638"/>
                </a:cxn>
                <a:cxn ang="0">
                  <a:pos x="1546" y="702"/>
                </a:cxn>
                <a:cxn ang="0">
                  <a:pos x="1594" y="762"/>
                </a:cxn>
                <a:cxn ang="0">
                  <a:pos x="1422" y="704"/>
                </a:cxn>
                <a:cxn ang="0">
                  <a:pos x="1514" y="784"/>
                </a:cxn>
                <a:cxn ang="0">
                  <a:pos x="1534" y="848"/>
                </a:cxn>
                <a:cxn ang="0">
                  <a:pos x="1504" y="890"/>
                </a:cxn>
                <a:cxn ang="0">
                  <a:pos x="1426" y="844"/>
                </a:cxn>
                <a:cxn ang="0">
                  <a:pos x="1362" y="830"/>
                </a:cxn>
                <a:cxn ang="0">
                  <a:pos x="1310" y="904"/>
                </a:cxn>
                <a:cxn ang="0">
                  <a:pos x="1472" y="920"/>
                </a:cxn>
                <a:cxn ang="0">
                  <a:pos x="1386" y="982"/>
                </a:cxn>
                <a:cxn ang="0">
                  <a:pos x="1422" y="1038"/>
                </a:cxn>
                <a:cxn ang="0">
                  <a:pos x="1454" y="1058"/>
                </a:cxn>
                <a:cxn ang="0">
                  <a:pos x="1436" y="1156"/>
                </a:cxn>
                <a:cxn ang="0">
                  <a:pos x="1368" y="1182"/>
                </a:cxn>
                <a:cxn ang="0">
                  <a:pos x="1374" y="1242"/>
                </a:cxn>
                <a:cxn ang="0">
                  <a:pos x="1396" y="1290"/>
                </a:cxn>
                <a:cxn ang="0">
                  <a:pos x="1392" y="1342"/>
                </a:cxn>
                <a:cxn ang="0">
                  <a:pos x="1410" y="1384"/>
                </a:cxn>
                <a:cxn ang="0">
                  <a:pos x="1438" y="1404"/>
                </a:cxn>
                <a:cxn ang="0">
                  <a:pos x="1484" y="1472"/>
                </a:cxn>
                <a:cxn ang="0">
                  <a:pos x="1540" y="1486"/>
                </a:cxn>
                <a:cxn ang="0">
                  <a:pos x="1576" y="1588"/>
                </a:cxn>
                <a:cxn ang="0">
                  <a:pos x="1632" y="1496"/>
                </a:cxn>
                <a:cxn ang="0">
                  <a:pos x="1644" y="1570"/>
                </a:cxn>
                <a:cxn ang="0">
                  <a:pos x="1732" y="1560"/>
                </a:cxn>
                <a:cxn ang="0">
                  <a:pos x="1720" y="1614"/>
                </a:cxn>
                <a:cxn ang="0">
                  <a:pos x="1724" y="1660"/>
                </a:cxn>
                <a:cxn ang="0">
                  <a:pos x="1760" y="1698"/>
                </a:cxn>
                <a:cxn ang="0">
                  <a:pos x="1796" y="1742"/>
                </a:cxn>
                <a:cxn ang="0">
                  <a:pos x="1852" y="1692"/>
                </a:cxn>
                <a:cxn ang="0">
                  <a:pos x="1886" y="1682"/>
                </a:cxn>
                <a:cxn ang="0">
                  <a:pos x="1916" y="1748"/>
                </a:cxn>
                <a:cxn ang="0">
                  <a:pos x="1936" y="1794"/>
                </a:cxn>
                <a:cxn ang="0">
                  <a:pos x="1966" y="1864"/>
                </a:cxn>
                <a:cxn ang="0">
                  <a:pos x="2032" y="1936"/>
                </a:cxn>
                <a:cxn ang="0">
                  <a:pos x="1960" y="2136"/>
                </a:cxn>
                <a:cxn ang="0">
                  <a:pos x="1752" y="2224"/>
                </a:cxn>
                <a:cxn ang="0">
                  <a:pos x="1624" y="2286"/>
                </a:cxn>
                <a:cxn ang="0">
                  <a:pos x="1820" y="2290"/>
                </a:cxn>
              </a:cxnLst>
              <a:rect l="0" t="0" r="r" b="b"/>
              <a:pathLst>
                <a:path w="2188" h="3756">
                  <a:moveTo>
                    <a:pt x="2148" y="2292"/>
                  </a:moveTo>
                  <a:lnTo>
                    <a:pt x="2148" y="2292"/>
                  </a:lnTo>
                  <a:lnTo>
                    <a:pt x="2132" y="2382"/>
                  </a:lnTo>
                  <a:lnTo>
                    <a:pt x="2116" y="2472"/>
                  </a:lnTo>
                  <a:lnTo>
                    <a:pt x="2098" y="2562"/>
                  </a:lnTo>
                  <a:lnTo>
                    <a:pt x="2080" y="2652"/>
                  </a:lnTo>
                  <a:lnTo>
                    <a:pt x="2060" y="2742"/>
                  </a:lnTo>
                  <a:lnTo>
                    <a:pt x="2038" y="2832"/>
                  </a:lnTo>
                  <a:lnTo>
                    <a:pt x="2014" y="2922"/>
                  </a:lnTo>
                  <a:lnTo>
                    <a:pt x="1990" y="3014"/>
                  </a:lnTo>
                  <a:lnTo>
                    <a:pt x="1964" y="3106"/>
                  </a:lnTo>
                  <a:lnTo>
                    <a:pt x="1936" y="3198"/>
                  </a:lnTo>
                  <a:lnTo>
                    <a:pt x="1908" y="3290"/>
                  </a:lnTo>
                  <a:lnTo>
                    <a:pt x="1878" y="3382"/>
                  </a:lnTo>
                  <a:lnTo>
                    <a:pt x="1846" y="3474"/>
                  </a:lnTo>
                  <a:lnTo>
                    <a:pt x="1814" y="3568"/>
                  </a:lnTo>
                  <a:lnTo>
                    <a:pt x="1780" y="3662"/>
                  </a:lnTo>
                  <a:lnTo>
                    <a:pt x="1744" y="3756"/>
                  </a:lnTo>
                  <a:lnTo>
                    <a:pt x="1744" y="3756"/>
                  </a:lnTo>
                  <a:lnTo>
                    <a:pt x="0" y="3756"/>
                  </a:lnTo>
                  <a:lnTo>
                    <a:pt x="0" y="0"/>
                  </a:lnTo>
                  <a:lnTo>
                    <a:pt x="2146" y="0"/>
                  </a:lnTo>
                  <a:lnTo>
                    <a:pt x="2146" y="0"/>
                  </a:lnTo>
                  <a:lnTo>
                    <a:pt x="2168" y="170"/>
                  </a:lnTo>
                  <a:lnTo>
                    <a:pt x="2188" y="336"/>
                  </a:lnTo>
                  <a:lnTo>
                    <a:pt x="2188" y="336"/>
                  </a:lnTo>
                  <a:lnTo>
                    <a:pt x="2182" y="340"/>
                  </a:lnTo>
                  <a:lnTo>
                    <a:pt x="2170" y="346"/>
                  </a:lnTo>
                  <a:lnTo>
                    <a:pt x="2164" y="352"/>
                  </a:lnTo>
                  <a:lnTo>
                    <a:pt x="2158" y="360"/>
                  </a:lnTo>
                  <a:lnTo>
                    <a:pt x="2156" y="368"/>
                  </a:lnTo>
                  <a:lnTo>
                    <a:pt x="2154" y="378"/>
                  </a:lnTo>
                  <a:lnTo>
                    <a:pt x="2154" y="378"/>
                  </a:lnTo>
                  <a:lnTo>
                    <a:pt x="2156" y="390"/>
                  </a:lnTo>
                  <a:lnTo>
                    <a:pt x="2160" y="398"/>
                  </a:lnTo>
                  <a:lnTo>
                    <a:pt x="2166" y="412"/>
                  </a:lnTo>
                  <a:lnTo>
                    <a:pt x="2170" y="418"/>
                  </a:lnTo>
                  <a:lnTo>
                    <a:pt x="2174" y="420"/>
                  </a:lnTo>
                  <a:lnTo>
                    <a:pt x="2158" y="426"/>
                  </a:lnTo>
                  <a:lnTo>
                    <a:pt x="2158" y="426"/>
                  </a:lnTo>
                  <a:lnTo>
                    <a:pt x="2140" y="402"/>
                  </a:lnTo>
                  <a:lnTo>
                    <a:pt x="2140" y="402"/>
                  </a:lnTo>
                  <a:lnTo>
                    <a:pt x="2140" y="382"/>
                  </a:lnTo>
                  <a:lnTo>
                    <a:pt x="2140" y="372"/>
                  </a:lnTo>
                  <a:lnTo>
                    <a:pt x="2138" y="362"/>
                  </a:lnTo>
                  <a:lnTo>
                    <a:pt x="2132" y="356"/>
                  </a:lnTo>
                  <a:lnTo>
                    <a:pt x="2124" y="352"/>
                  </a:lnTo>
                  <a:lnTo>
                    <a:pt x="2110" y="350"/>
                  </a:lnTo>
                  <a:lnTo>
                    <a:pt x="2092" y="354"/>
                  </a:lnTo>
                  <a:lnTo>
                    <a:pt x="2092" y="354"/>
                  </a:lnTo>
                  <a:lnTo>
                    <a:pt x="2090" y="360"/>
                  </a:lnTo>
                  <a:lnTo>
                    <a:pt x="2088" y="368"/>
                  </a:lnTo>
                  <a:lnTo>
                    <a:pt x="2088" y="380"/>
                  </a:lnTo>
                  <a:lnTo>
                    <a:pt x="2092" y="392"/>
                  </a:lnTo>
                  <a:lnTo>
                    <a:pt x="2098" y="400"/>
                  </a:lnTo>
                  <a:lnTo>
                    <a:pt x="2106" y="408"/>
                  </a:lnTo>
                  <a:lnTo>
                    <a:pt x="2110" y="418"/>
                  </a:lnTo>
                  <a:lnTo>
                    <a:pt x="2112" y="426"/>
                  </a:lnTo>
                  <a:lnTo>
                    <a:pt x="2112" y="432"/>
                  </a:lnTo>
                  <a:lnTo>
                    <a:pt x="2110" y="438"/>
                  </a:lnTo>
                  <a:lnTo>
                    <a:pt x="2110" y="438"/>
                  </a:lnTo>
                  <a:lnTo>
                    <a:pt x="2100" y="438"/>
                  </a:lnTo>
                  <a:lnTo>
                    <a:pt x="2092" y="436"/>
                  </a:lnTo>
                  <a:lnTo>
                    <a:pt x="2086" y="434"/>
                  </a:lnTo>
                  <a:lnTo>
                    <a:pt x="2080" y="432"/>
                  </a:lnTo>
                  <a:lnTo>
                    <a:pt x="2076" y="426"/>
                  </a:lnTo>
                  <a:lnTo>
                    <a:pt x="2072" y="418"/>
                  </a:lnTo>
                  <a:lnTo>
                    <a:pt x="2070" y="414"/>
                  </a:lnTo>
                  <a:lnTo>
                    <a:pt x="2068" y="412"/>
                  </a:lnTo>
                  <a:lnTo>
                    <a:pt x="2066" y="410"/>
                  </a:lnTo>
                  <a:lnTo>
                    <a:pt x="2058" y="412"/>
                  </a:lnTo>
                  <a:lnTo>
                    <a:pt x="2044" y="418"/>
                  </a:lnTo>
                  <a:lnTo>
                    <a:pt x="2044" y="418"/>
                  </a:lnTo>
                  <a:lnTo>
                    <a:pt x="2044" y="412"/>
                  </a:lnTo>
                  <a:lnTo>
                    <a:pt x="2044" y="404"/>
                  </a:lnTo>
                  <a:lnTo>
                    <a:pt x="2038" y="388"/>
                  </a:lnTo>
                  <a:lnTo>
                    <a:pt x="2036" y="380"/>
                  </a:lnTo>
                  <a:lnTo>
                    <a:pt x="2032" y="374"/>
                  </a:lnTo>
                  <a:lnTo>
                    <a:pt x="2026" y="370"/>
                  </a:lnTo>
                  <a:lnTo>
                    <a:pt x="2020" y="368"/>
                  </a:lnTo>
                  <a:lnTo>
                    <a:pt x="2020" y="368"/>
                  </a:lnTo>
                  <a:lnTo>
                    <a:pt x="2014" y="388"/>
                  </a:lnTo>
                  <a:lnTo>
                    <a:pt x="2010" y="408"/>
                  </a:lnTo>
                  <a:lnTo>
                    <a:pt x="2010" y="420"/>
                  </a:lnTo>
                  <a:lnTo>
                    <a:pt x="2010" y="430"/>
                  </a:lnTo>
                  <a:lnTo>
                    <a:pt x="2014" y="440"/>
                  </a:lnTo>
                  <a:lnTo>
                    <a:pt x="2022" y="448"/>
                  </a:lnTo>
                  <a:lnTo>
                    <a:pt x="2022" y="448"/>
                  </a:lnTo>
                  <a:lnTo>
                    <a:pt x="2014" y="450"/>
                  </a:lnTo>
                  <a:lnTo>
                    <a:pt x="2004" y="450"/>
                  </a:lnTo>
                  <a:lnTo>
                    <a:pt x="1992" y="446"/>
                  </a:lnTo>
                  <a:lnTo>
                    <a:pt x="1986" y="442"/>
                  </a:lnTo>
                  <a:lnTo>
                    <a:pt x="1986" y="442"/>
                  </a:lnTo>
                  <a:lnTo>
                    <a:pt x="1984" y="438"/>
                  </a:lnTo>
                  <a:lnTo>
                    <a:pt x="1986" y="432"/>
                  </a:lnTo>
                  <a:lnTo>
                    <a:pt x="1990" y="420"/>
                  </a:lnTo>
                  <a:lnTo>
                    <a:pt x="1990" y="412"/>
                  </a:lnTo>
                  <a:lnTo>
                    <a:pt x="1990" y="402"/>
                  </a:lnTo>
                  <a:lnTo>
                    <a:pt x="1988" y="392"/>
                  </a:lnTo>
                  <a:lnTo>
                    <a:pt x="1984" y="380"/>
                  </a:lnTo>
                  <a:lnTo>
                    <a:pt x="1984" y="380"/>
                  </a:lnTo>
                  <a:lnTo>
                    <a:pt x="1974" y="384"/>
                  </a:lnTo>
                  <a:lnTo>
                    <a:pt x="1968" y="390"/>
                  </a:lnTo>
                  <a:lnTo>
                    <a:pt x="1962" y="396"/>
                  </a:lnTo>
                  <a:lnTo>
                    <a:pt x="1958" y="402"/>
                  </a:lnTo>
                  <a:lnTo>
                    <a:pt x="1954" y="416"/>
                  </a:lnTo>
                  <a:lnTo>
                    <a:pt x="1954" y="432"/>
                  </a:lnTo>
                  <a:lnTo>
                    <a:pt x="1954" y="446"/>
                  </a:lnTo>
                  <a:lnTo>
                    <a:pt x="1952" y="458"/>
                  </a:lnTo>
                  <a:lnTo>
                    <a:pt x="1950" y="464"/>
                  </a:lnTo>
                  <a:lnTo>
                    <a:pt x="1946" y="470"/>
                  </a:lnTo>
                  <a:lnTo>
                    <a:pt x="1940" y="476"/>
                  </a:lnTo>
                  <a:lnTo>
                    <a:pt x="1932" y="480"/>
                  </a:lnTo>
                  <a:lnTo>
                    <a:pt x="1932" y="480"/>
                  </a:lnTo>
                  <a:lnTo>
                    <a:pt x="1924" y="478"/>
                  </a:lnTo>
                  <a:lnTo>
                    <a:pt x="1918" y="476"/>
                  </a:lnTo>
                  <a:lnTo>
                    <a:pt x="1916" y="472"/>
                  </a:lnTo>
                  <a:lnTo>
                    <a:pt x="1914" y="468"/>
                  </a:lnTo>
                  <a:lnTo>
                    <a:pt x="1918" y="458"/>
                  </a:lnTo>
                  <a:lnTo>
                    <a:pt x="1922" y="448"/>
                  </a:lnTo>
                  <a:lnTo>
                    <a:pt x="1930" y="434"/>
                  </a:lnTo>
                  <a:lnTo>
                    <a:pt x="1934" y="420"/>
                  </a:lnTo>
                  <a:lnTo>
                    <a:pt x="1934" y="414"/>
                  </a:lnTo>
                  <a:lnTo>
                    <a:pt x="1932" y="406"/>
                  </a:lnTo>
                  <a:lnTo>
                    <a:pt x="1928" y="398"/>
                  </a:lnTo>
                  <a:lnTo>
                    <a:pt x="1922" y="392"/>
                  </a:lnTo>
                  <a:lnTo>
                    <a:pt x="1922" y="392"/>
                  </a:lnTo>
                  <a:lnTo>
                    <a:pt x="1906" y="398"/>
                  </a:lnTo>
                  <a:lnTo>
                    <a:pt x="1892" y="406"/>
                  </a:lnTo>
                  <a:lnTo>
                    <a:pt x="1882" y="416"/>
                  </a:lnTo>
                  <a:lnTo>
                    <a:pt x="1874" y="428"/>
                  </a:lnTo>
                  <a:lnTo>
                    <a:pt x="1870" y="442"/>
                  </a:lnTo>
                  <a:lnTo>
                    <a:pt x="1868" y="454"/>
                  </a:lnTo>
                  <a:lnTo>
                    <a:pt x="1870" y="468"/>
                  </a:lnTo>
                  <a:lnTo>
                    <a:pt x="1876" y="478"/>
                  </a:lnTo>
                  <a:lnTo>
                    <a:pt x="1876" y="478"/>
                  </a:lnTo>
                  <a:lnTo>
                    <a:pt x="1874" y="488"/>
                  </a:lnTo>
                  <a:lnTo>
                    <a:pt x="1872" y="496"/>
                  </a:lnTo>
                  <a:lnTo>
                    <a:pt x="1864" y="510"/>
                  </a:lnTo>
                  <a:lnTo>
                    <a:pt x="1858" y="524"/>
                  </a:lnTo>
                  <a:lnTo>
                    <a:pt x="1854" y="530"/>
                  </a:lnTo>
                  <a:lnTo>
                    <a:pt x="1852" y="538"/>
                  </a:lnTo>
                  <a:lnTo>
                    <a:pt x="1852" y="538"/>
                  </a:lnTo>
                  <a:lnTo>
                    <a:pt x="1838" y="534"/>
                  </a:lnTo>
                  <a:lnTo>
                    <a:pt x="1826" y="530"/>
                  </a:lnTo>
                  <a:lnTo>
                    <a:pt x="1820" y="524"/>
                  </a:lnTo>
                  <a:lnTo>
                    <a:pt x="1816" y="518"/>
                  </a:lnTo>
                  <a:lnTo>
                    <a:pt x="1816" y="518"/>
                  </a:lnTo>
                  <a:lnTo>
                    <a:pt x="1818" y="512"/>
                  </a:lnTo>
                  <a:lnTo>
                    <a:pt x="1822" y="506"/>
                  </a:lnTo>
                  <a:lnTo>
                    <a:pt x="1832" y="494"/>
                  </a:lnTo>
                  <a:lnTo>
                    <a:pt x="1838" y="488"/>
                  </a:lnTo>
                  <a:lnTo>
                    <a:pt x="1838" y="480"/>
                  </a:lnTo>
                  <a:lnTo>
                    <a:pt x="1836" y="470"/>
                  </a:lnTo>
                  <a:lnTo>
                    <a:pt x="1828" y="458"/>
                  </a:lnTo>
                  <a:lnTo>
                    <a:pt x="1828" y="458"/>
                  </a:lnTo>
                  <a:lnTo>
                    <a:pt x="1820" y="460"/>
                  </a:lnTo>
                  <a:lnTo>
                    <a:pt x="1814" y="464"/>
                  </a:lnTo>
                  <a:lnTo>
                    <a:pt x="1808" y="468"/>
                  </a:lnTo>
                  <a:lnTo>
                    <a:pt x="1804" y="474"/>
                  </a:lnTo>
                  <a:lnTo>
                    <a:pt x="1800" y="486"/>
                  </a:lnTo>
                  <a:lnTo>
                    <a:pt x="1796" y="498"/>
                  </a:lnTo>
                  <a:lnTo>
                    <a:pt x="1794" y="508"/>
                  </a:lnTo>
                  <a:lnTo>
                    <a:pt x="1794" y="512"/>
                  </a:lnTo>
                  <a:lnTo>
                    <a:pt x="1792" y="514"/>
                  </a:lnTo>
                  <a:lnTo>
                    <a:pt x="1788" y="514"/>
                  </a:lnTo>
                  <a:lnTo>
                    <a:pt x="1784" y="512"/>
                  </a:lnTo>
                  <a:lnTo>
                    <a:pt x="1772" y="502"/>
                  </a:lnTo>
                  <a:lnTo>
                    <a:pt x="1772" y="502"/>
                  </a:lnTo>
                  <a:lnTo>
                    <a:pt x="1768" y="488"/>
                  </a:lnTo>
                  <a:lnTo>
                    <a:pt x="1762" y="478"/>
                  </a:lnTo>
                  <a:lnTo>
                    <a:pt x="1754" y="470"/>
                  </a:lnTo>
                  <a:lnTo>
                    <a:pt x="1746" y="466"/>
                  </a:lnTo>
                  <a:lnTo>
                    <a:pt x="1746" y="466"/>
                  </a:lnTo>
                  <a:lnTo>
                    <a:pt x="1734" y="476"/>
                  </a:lnTo>
                  <a:lnTo>
                    <a:pt x="1730" y="484"/>
                  </a:lnTo>
                  <a:lnTo>
                    <a:pt x="1728" y="490"/>
                  </a:lnTo>
                  <a:lnTo>
                    <a:pt x="1726" y="496"/>
                  </a:lnTo>
                  <a:lnTo>
                    <a:pt x="1726" y="504"/>
                  </a:lnTo>
                  <a:lnTo>
                    <a:pt x="1728" y="512"/>
                  </a:lnTo>
                  <a:lnTo>
                    <a:pt x="1732" y="518"/>
                  </a:lnTo>
                  <a:lnTo>
                    <a:pt x="1750" y="544"/>
                  </a:lnTo>
                  <a:lnTo>
                    <a:pt x="1750" y="544"/>
                  </a:lnTo>
                  <a:lnTo>
                    <a:pt x="1752" y="546"/>
                  </a:lnTo>
                  <a:lnTo>
                    <a:pt x="1754" y="550"/>
                  </a:lnTo>
                  <a:lnTo>
                    <a:pt x="1756" y="556"/>
                  </a:lnTo>
                  <a:lnTo>
                    <a:pt x="1756" y="558"/>
                  </a:lnTo>
                  <a:lnTo>
                    <a:pt x="1756" y="558"/>
                  </a:lnTo>
                  <a:lnTo>
                    <a:pt x="1744" y="548"/>
                  </a:lnTo>
                  <a:lnTo>
                    <a:pt x="1730" y="540"/>
                  </a:lnTo>
                  <a:lnTo>
                    <a:pt x="1718" y="534"/>
                  </a:lnTo>
                  <a:lnTo>
                    <a:pt x="1704" y="530"/>
                  </a:lnTo>
                  <a:lnTo>
                    <a:pt x="1690" y="528"/>
                  </a:lnTo>
                  <a:lnTo>
                    <a:pt x="1676" y="530"/>
                  </a:lnTo>
                  <a:lnTo>
                    <a:pt x="1664" y="534"/>
                  </a:lnTo>
                  <a:lnTo>
                    <a:pt x="1654" y="542"/>
                  </a:lnTo>
                  <a:lnTo>
                    <a:pt x="1654" y="542"/>
                  </a:lnTo>
                  <a:lnTo>
                    <a:pt x="1656" y="552"/>
                  </a:lnTo>
                  <a:lnTo>
                    <a:pt x="1660" y="560"/>
                  </a:lnTo>
                  <a:lnTo>
                    <a:pt x="1666" y="564"/>
                  </a:lnTo>
                  <a:lnTo>
                    <a:pt x="1672" y="568"/>
                  </a:lnTo>
                  <a:lnTo>
                    <a:pt x="1692" y="574"/>
                  </a:lnTo>
                  <a:lnTo>
                    <a:pt x="1718" y="580"/>
                  </a:lnTo>
                  <a:lnTo>
                    <a:pt x="1718" y="580"/>
                  </a:lnTo>
                  <a:lnTo>
                    <a:pt x="1702" y="582"/>
                  </a:lnTo>
                  <a:lnTo>
                    <a:pt x="1688" y="586"/>
                  </a:lnTo>
                  <a:lnTo>
                    <a:pt x="1678" y="590"/>
                  </a:lnTo>
                  <a:lnTo>
                    <a:pt x="1670" y="594"/>
                  </a:lnTo>
                  <a:lnTo>
                    <a:pt x="1658" y="602"/>
                  </a:lnTo>
                  <a:lnTo>
                    <a:pt x="1646" y="610"/>
                  </a:lnTo>
                  <a:lnTo>
                    <a:pt x="1646" y="610"/>
                  </a:lnTo>
                  <a:lnTo>
                    <a:pt x="1644" y="600"/>
                  </a:lnTo>
                  <a:lnTo>
                    <a:pt x="1638" y="592"/>
                  </a:lnTo>
                  <a:lnTo>
                    <a:pt x="1630" y="586"/>
                  </a:lnTo>
                  <a:lnTo>
                    <a:pt x="1620" y="580"/>
                  </a:lnTo>
                  <a:lnTo>
                    <a:pt x="1608" y="576"/>
                  </a:lnTo>
                  <a:lnTo>
                    <a:pt x="1596" y="574"/>
                  </a:lnTo>
                  <a:lnTo>
                    <a:pt x="1570" y="570"/>
                  </a:lnTo>
                  <a:lnTo>
                    <a:pt x="1570" y="570"/>
                  </a:lnTo>
                  <a:lnTo>
                    <a:pt x="1564" y="570"/>
                  </a:lnTo>
                  <a:lnTo>
                    <a:pt x="1558" y="570"/>
                  </a:lnTo>
                  <a:lnTo>
                    <a:pt x="1546" y="568"/>
                  </a:lnTo>
                  <a:lnTo>
                    <a:pt x="1538" y="566"/>
                  </a:lnTo>
                  <a:lnTo>
                    <a:pt x="1534" y="566"/>
                  </a:lnTo>
                  <a:lnTo>
                    <a:pt x="1530" y="568"/>
                  </a:lnTo>
                  <a:lnTo>
                    <a:pt x="1530" y="568"/>
                  </a:lnTo>
                  <a:lnTo>
                    <a:pt x="1536" y="580"/>
                  </a:lnTo>
                  <a:lnTo>
                    <a:pt x="1544" y="592"/>
                  </a:lnTo>
                  <a:lnTo>
                    <a:pt x="1554" y="604"/>
                  </a:lnTo>
                  <a:lnTo>
                    <a:pt x="1566" y="612"/>
                  </a:lnTo>
                  <a:lnTo>
                    <a:pt x="1578" y="622"/>
                  </a:lnTo>
                  <a:lnTo>
                    <a:pt x="1592" y="628"/>
                  </a:lnTo>
                  <a:lnTo>
                    <a:pt x="1606" y="634"/>
                  </a:lnTo>
                  <a:lnTo>
                    <a:pt x="1620" y="638"/>
                  </a:lnTo>
                  <a:lnTo>
                    <a:pt x="1620" y="638"/>
                  </a:lnTo>
                  <a:lnTo>
                    <a:pt x="1640" y="636"/>
                  </a:lnTo>
                  <a:lnTo>
                    <a:pt x="1656" y="630"/>
                  </a:lnTo>
                  <a:lnTo>
                    <a:pt x="1656" y="630"/>
                  </a:lnTo>
                  <a:lnTo>
                    <a:pt x="1670" y="636"/>
                  </a:lnTo>
                  <a:lnTo>
                    <a:pt x="1676" y="644"/>
                  </a:lnTo>
                  <a:lnTo>
                    <a:pt x="1680" y="652"/>
                  </a:lnTo>
                  <a:lnTo>
                    <a:pt x="1684" y="662"/>
                  </a:lnTo>
                  <a:lnTo>
                    <a:pt x="1684" y="662"/>
                  </a:lnTo>
                  <a:lnTo>
                    <a:pt x="1670" y="666"/>
                  </a:lnTo>
                  <a:lnTo>
                    <a:pt x="1658" y="668"/>
                  </a:lnTo>
                  <a:lnTo>
                    <a:pt x="1644" y="668"/>
                  </a:lnTo>
                  <a:lnTo>
                    <a:pt x="1632" y="668"/>
                  </a:lnTo>
                  <a:lnTo>
                    <a:pt x="1608" y="664"/>
                  </a:lnTo>
                  <a:lnTo>
                    <a:pt x="1594" y="664"/>
                  </a:lnTo>
                  <a:lnTo>
                    <a:pt x="1582" y="668"/>
                  </a:lnTo>
                  <a:lnTo>
                    <a:pt x="1582" y="668"/>
                  </a:lnTo>
                  <a:lnTo>
                    <a:pt x="1576" y="668"/>
                  </a:lnTo>
                  <a:lnTo>
                    <a:pt x="1572" y="668"/>
                  </a:lnTo>
                  <a:lnTo>
                    <a:pt x="1572" y="666"/>
                  </a:lnTo>
                  <a:lnTo>
                    <a:pt x="1572" y="666"/>
                  </a:lnTo>
                  <a:lnTo>
                    <a:pt x="1568" y="656"/>
                  </a:lnTo>
                  <a:lnTo>
                    <a:pt x="1568" y="656"/>
                  </a:lnTo>
                  <a:lnTo>
                    <a:pt x="1560" y="648"/>
                  </a:lnTo>
                  <a:lnTo>
                    <a:pt x="1552" y="642"/>
                  </a:lnTo>
                  <a:lnTo>
                    <a:pt x="1540" y="638"/>
                  </a:lnTo>
                  <a:lnTo>
                    <a:pt x="1530" y="636"/>
                  </a:lnTo>
                  <a:lnTo>
                    <a:pt x="1518" y="638"/>
                  </a:lnTo>
                  <a:lnTo>
                    <a:pt x="1506" y="640"/>
                  </a:lnTo>
                  <a:lnTo>
                    <a:pt x="1486" y="644"/>
                  </a:lnTo>
                  <a:lnTo>
                    <a:pt x="1486" y="644"/>
                  </a:lnTo>
                  <a:lnTo>
                    <a:pt x="1486" y="654"/>
                  </a:lnTo>
                  <a:lnTo>
                    <a:pt x="1488" y="662"/>
                  </a:lnTo>
                  <a:lnTo>
                    <a:pt x="1492" y="670"/>
                  </a:lnTo>
                  <a:lnTo>
                    <a:pt x="1498" y="676"/>
                  </a:lnTo>
                  <a:lnTo>
                    <a:pt x="1512" y="688"/>
                  </a:lnTo>
                  <a:lnTo>
                    <a:pt x="1528" y="696"/>
                  </a:lnTo>
                  <a:lnTo>
                    <a:pt x="1528" y="696"/>
                  </a:lnTo>
                  <a:lnTo>
                    <a:pt x="1546" y="702"/>
                  </a:lnTo>
                  <a:lnTo>
                    <a:pt x="1556" y="702"/>
                  </a:lnTo>
                  <a:lnTo>
                    <a:pt x="1562" y="700"/>
                  </a:lnTo>
                  <a:lnTo>
                    <a:pt x="1564" y="698"/>
                  </a:lnTo>
                  <a:lnTo>
                    <a:pt x="1576" y="688"/>
                  </a:lnTo>
                  <a:lnTo>
                    <a:pt x="1576" y="688"/>
                  </a:lnTo>
                  <a:lnTo>
                    <a:pt x="1580" y="702"/>
                  </a:lnTo>
                  <a:lnTo>
                    <a:pt x="1584" y="714"/>
                  </a:lnTo>
                  <a:lnTo>
                    <a:pt x="1590" y="722"/>
                  </a:lnTo>
                  <a:lnTo>
                    <a:pt x="1596" y="730"/>
                  </a:lnTo>
                  <a:lnTo>
                    <a:pt x="1610" y="740"/>
                  </a:lnTo>
                  <a:lnTo>
                    <a:pt x="1626" y="752"/>
                  </a:lnTo>
                  <a:lnTo>
                    <a:pt x="1626" y="752"/>
                  </a:lnTo>
                  <a:lnTo>
                    <a:pt x="1594" y="762"/>
                  </a:lnTo>
                  <a:lnTo>
                    <a:pt x="1580" y="766"/>
                  </a:lnTo>
                  <a:lnTo>
                    <a:pt x="1560" y="766"/>
                  </a:lnTo>
                  <a:lnTo>
                    <a:pt x="1560" y="766"/>
                  </a:lnTo>
                  <a:lnTo>
                    <a:pt x="1552" y="756"/>
                  </a:lnTo>
                  <a:lnTo>
                    <a:pt x="1542" y="746"/>
                  </a:lnTo>
                  <a:lnTo>
                    <a:pt x="1532" y="738"/>
                  </a:lnTo>
                  <a:lnTo>
                    <a:pt x="1522" y="730"/>
                  </a:lnTo>
                  <a:lnTo>
                    <a:pt x="1498" y="718"/>
                  </a:lnTo>
                  <a:lnTo>
                    <a:pt x="1474" y="708"/>
                  </a:lnTo>
                  <a:lnTo>
                    <a:pt x="1452" y="704"/>
                  </a:lnTo>
                  <a:lnTo>
                    <a:pt x="1434" y="702"/>
                  </a:lnTo>
                  <a:lnTo>
                    <a:pt x="1428" y="702"/>
                  </a:lnTo>
                  <a:lnTo>
                    <a:pt x="1422" y="704"/>
                  </a:lnTo>
                  <a:lnTo>
                    <a:pt x="1420" y="708"/>
                  </a:lnTo>
                  <a:lnTo>
                    <a:pt x="1420" y="712"/>
                  </a:lnTo>
                  <a:lnTo>
                    <a:pt x="1420" y="712"/>
                  </a:lnTo>
                  <a:lnTo>
                    <a:pt x="1424" y="722"/>
                  </a:lnTo>
                  <a:lnTo>
                    <a:pt x="1428" y="732"/>
                  </a:lnTo>
                  <a:lnTo>
                    <a:pt x="1434" y="740"/>
                  </a:lnTo>
                  <a:lnTo>
                    <a:pt x="1440" y="748"/>
                  </a:lnTo>
                  <a:lnTo>
                    <a:pt x="1456" y="760"/>
                  </a:lnTo>
                  <a:lnTo>
                    <a:pt x="1472" y="770"/>
                  </a:lnTo>
                  <a:lnTo>
                    <a:pt x="1488" y="776"/>
                  </a:lnTo>
                  <a:lnTo>
                    <a:pt x="1502" y="780"/>
                  </a:lnTo>
                  <a:lnTo>
                    <a:pt x="1514" y="784"/>
                  </a:lnTo>
                  <a:lnTo>
                    <a:pt x="1514" y="784"/>
                  </a:lnTo>
                  <a:lnTo>
                    <a:pt x="1508" y="786"/>
                  </a:lnTo>
                  <a:lnTo>
                    <a:pt x="1494" y="792"/>
                  </a:lnTo>
                  <a:lnTo>
                    <a:pt x="1488" y="798"/>
                  </a:lnTo>
                  <a:lnTo>
                    <a:pt x="1482" y="802"/>
                  </a:lnTo>
                  <a:lnTo>
                    <a:pt x="1480" y="806"/>
                  </a:lnTo>
                  <a:lnTo>
                    <a:pt x="1480" y="812"/>
                  </a:lnTo>
                  <a:lnTo>
                    <a:pt x="1480" y="812"/>
                  </a:lnTo>
                  <a:lnTo>
                    <a:pt x="1484" y="816"/>
                  </a:lnTo>
                  <a:lnTo>
                    <a:pt x="1492" y="822"/>
                  </a:lnTo>
                  <a:lnTo>
                    <a:pt x="1512" y="830"/>
                  </a:lnTo>
                  <a:lnTo>
                    <a:pt x="1522" y="836"/>
                  </a:lnTo>
                  <a:lnTo>
                    <a:pt x="1530" y="842"/>
                  </a:lnTo>
                  <a:lnTo>
                    <a:pt x="1534" y="848"/>
                  </a:lnTo>
                  <a:lnTo>
                    <a:pt x="1534" y="852"/>
                  </a:lnTo>
                  <a:lnTo>
                    <a:pt x="1534" y="854"/>
                  </a:lnTo>
                  <a:lnTo>
                    <a:pt x="1534" y="854"/>
                  </a:lnTo>
                  <a:lnTo>
                    <a:pt x="1514" y="848"/>
                  </a:lnTo>
                  <a:lnTo>
                    <a:pt x="1500" y="842"/>
                  </a:lnTo>
                  <a:lnTo>
                    <a:pt x="1490" y="842"/>
                  </a:lnTo>
                  <a:lnTo>
                    <a:pt x="1486" y="842"/>
                  </a:lnTo>
                  <a:lnTo>
                    <a:pt x="1484" y="844"/>
                  </a:lnTo>
                  <a:lnTo>
                    <a:pt x="1482" y="846"/>
                  </a:lnTo>
                  <a:lnTo>
                    <a:pt x="1482" y="850"/>
                  </a:lnTo>
                  <a:lnTo>
                    <a:pt x="1484" y="860"/>
                  </a:lnTo>
                  <a:lnTo>
                    <a:pt x="1492" y="872"/>
                  </a:lnTo>
                  <a:lnTo>
                    <a:pt x="1504" y="890"/>
                  </a:lnTo>
                  <a:lnTo>
                    <a:pt x="1504" y="890"/>
                  </a:lnTo>
                  <a:lnTo>
                    <a:pt x="1496" y="890"/>
                  </a:lnTo>
                  <a:lnTo>
                    <a:pt x="1490" y="888"/>
                  </a:lnTo>
                  <a:lnTo>
                    <a:pt x="1484" y="886"/>
                  </a:lnTo>
                  <a:lnTo>
                    <a:pt x="1478" y="882"/>
                  </a:lnTo>
                  <a:lnTo>
                    <a:pt x="1470" y="874"/>
                  </a:lnTo>
                  <a:lnTo>
                    <a:pt x="1464" y="864"/>
                  </a:lnTo>
                  <a:lnTo>
                    <a:pt x="1454" y="844"/>
                  </a:lnTo>
                  <a:lnTo>
                    <a:pt x="1446" y="834"/>
                  </a:lnTo>
                  <a:lnTo>
                    <a:pt x="1438" y="828"/>
                  </a:lnTo>
                  <a:lnTo>
                    <a:pt x="1438" y="828"/>
                  </a:lnTo>
                  <a:lnTo>
                    <a:pt x="1430" y="836"/>
                  </a:lnTo>
                  <a:lnTo>
                    <a:pt x="1426" y="844"/>
                  </a:lnTo>
                  <a:lnTo>
                    <a:pt x="1424" y="852"/>
                  </a:lnTo>
                  <a:lnTo>
                    <a:pt x="1424" y="860"/>
                  </a:lnTo>
                  <a:lnTo>
                    <a:pt x="1426" y="872"/>
                  </a:lnTo>
                  <a:lnTo>
                    <a:pt x="1428" y="878"/>
                  </a:lnTo>
                  <a:lnTo>
                    <a:pt x="1428" y="878"/>
                  </a:lnTo>
                  <a:lnTo>
                    <a:pt x="1418" y="866"/>
                  </a:lnTo>
                  <a:lnTo>
                    <a:pt x="1402" y="848"/>
                  </a:lnTo>
                  <a:lnTo>
                    <a:pt x="1392" y="838"/>
                  </a:lnTo>
                  <a:lnTo>
                    <a:pt x="1384" y="832"/>
                  </a:lnTo>
                  <a:lnTo>
                    <a:pt x="1374" y="828"/>
                  </a:lnTo>
                  <a:lnTo>
                    <a:pt x="1366" y="828"/>
                  </a:lnTo>
                  <a:lnTo>
                    <a:pt x="1366" y="828"/>
                  </a:lnTo>
                  <a:lnTo>
                    <a:pt x="1362" y="830"/>
                  </a:lnTo>
                  <a:lnTo>
                    <a:pt x="1362" y="836"/>
                  </a:lnTo>
                  <a:lnTo>
                    <a:pt x="1360" y="848"/>
                  </a:lnTo>
                  <a:lnTo>
                    <a:pt x="1362" y="856"/>
                  </a:lnTo>
                  <a:lnTo>
                    <a:pt x="1366" y="862"/>
                  </a:lnTo>
                  <a:lnTo>
                    <a:pt x="1370" y="870"/>
                  </a:lnTo>
                  <a:lnTo>
                    <a:pt x="1376" y="876"/>
                  </a:lnTo>
                  <a:lnTo>
                    <a:pt x="1376" y="876"/>
                  </a:lnTo>
                  <a:lnTo>
                    <a:pt x="1358" y="880"/>
                  </a:lnTo>
                  <a:lnTo>
                    <a:pt x="1338" y="882"/>
                  </a:lnTo>
                  <a:lnTo>
                    <a:pt x="1328" y="886"/>
                  </a:lnTo>
                  <a:lnTo>
                    <a:pt x="1320" y="890"/>
                  </a:lnTo>
                  <a:lnTo>
                    <a:pt x="1314" y="896"/>
                  </a:lnTo>
                  <a:lnTo>
                    <a:pt x="1310" y="904"/>
                  </a:lnTo>
                  <a:lnTo>
                    <a:pt x="1310" y="904"/>
                  </a:lnTo>
                  <a:lnTo>
                    <a:pt x="1324" y="912"/>
                  </a:lnTo>
                  <a:lnTo>
                    <a:pt x="1340" y="920"/>
                  </a:lnTo>
                  <a:lnTo>
                    <a:pt x="1354" y="924"/>
                  </a:lnTo>
                  <a:lnTo>
                    <a:pt x="1370" y="928"/>
                  </a:lnTo>
                  <a:lnTo>
                    <a:pt x="1388" y="928"/>
                  </a:lnTo>
                  <a:lnTo>
                    <a:pt x="1406" y="928"/>
                  </a:lnTo>
                  <a:lnTo>
                    <a:pt x="1446" y="924"/>
                  </a:lnTo>
                  <a:lnTo>
                    <a:pt x="1446" y="924"/>
                  </a:lnTo>
                  <a:lnTo>
                    <a:pt x="1454" y="924"/>
                  </a:lnTo>
                  <a:lnTo>
                    <a:pt x="1468" y="920"/>
                  </a:lnTo>
                  <a:lnTo>
                    <a:pt x="1468" y="920"/>
                  </a:lnTo>
                  <a:lnTo>
                    <a:pt x="1472" y="920"/>
                  </a:lnTo>
                  <a:lnTo>
                    <a:pt x="1478" y="920"/>
                  </a:lnTo>
                  <a:lnTo>
                    <a:pt x="1486" y="924"/>
                  </a:lnTo>
                  <a:lnTo>
                    <a:pt x="1496" y="932"/>
                  </a:lnTo>
                  <a:lnTo>
                    <a:pt x="1496" y="932"/>
                  </a:lnTo>
                  <a:lnTo>
                    <a:pt x="1486" y="934"/>
                  </a:lnTo>
                  <a:lnTo>
                    <a:pt x="1480" y="938"/>
                  </a:lnTo>
                  <a:lnTo>
                    <a:pt x="1470" y="944"/>
                  </a:lnTo>
                  <a:lnTo>
                    <a:pt x="1454" y="952"/>
                  </a:lnTo>
                  <a:lnTo>
                    <a:pt x="1440" y="956"/>
                  </a:lnTo>
                  <a:lnTo>
                    <a:pt x="1422" y="960"/>
                  </a:lnTo>
                  <a:lnTo>
                    <a:pt x="1422" y="960"/>
                  </a:lnTo>
                  <a:lnTo>
                    <a:pt x="1396" y="974"/>
                  </a:lnTo>
                  <a:lnTo>
                    <a:pt x="1386" y="982"/>
                  </a:lnTo>
                  <a:lnTo>
                    <a:pt x="1376" y="992"/>
                  </a:lnTo>
                  <a:lnTo>
                    <a:pt x="1368" y="1002"/>
                  </a:lnTo>
                  <a:lnTo>
                    <a:pt x="1362" y="1012"/>
                  </a:lnTo>
                  <a:lnTo>
                    <a:pt x="1358" y="1024"/>
                  </a:lnTo>
                  <a:lnTo>
                    <a:pt x="1356" y="1038"/>
                  </a:lnTo>
                  <a:lnTo>
                    <a:pt x="1356" y="1038"/>
                  </a:lnTo>
                  <a:lnTo>
                    <a:pt x="1374" y="1046"/>
                  </a:lnTo>
                  <a:lnTo>
                    <a:pt x="1384" y="1048"/>
                  </a:lnTo>
                  <a:lnTo>
                    <a:pt x="1392" y="1050"/>
                  </a:lnTo>
                  <a:lnTo>
                    <a:pt x="1400" y="1050"/>
                  </a:lnTo>
                  <a:lnTo>
                    <a:pt x="1410" y="1048"/>
                  </a:lnTo>
                  <a:lnTo>
                    <a:pt x="1416" y="1044"/>
                  </a:lnTo>
                  <a:lnTo>
                    <a:pt x="1422" y="1038"/>
                  </a:lnTo>
                  <a:lnTo>
                    <a:pt x="1422" y="1038"/>
                  </a:lnTo>
                  <a:lnTo>
                    <a:pt x="1430" y="1028"/>
                  </a:lnTo>
                  <a:lnTo>
                    <a:pt x="1436" y="1022"/>
                  </a:lnTo>
                  <a:lnTo>
                    <a:pt x="1440" y="1020"/>
                  </a:lnTo>
                  <a:lnTo>
                    <a:pt x="1444" y="1020"/>
                  </a:lnTo>
                  <a:lnTo>
                    <a:pt x="1448" y="1026"/>
                  </a:lnTo>
                  <a:lnTo>
                    <a:pt x="1452" y="1028"/>
                  </a:lnTo>
                  <a:lnTo>
                    <a:pt x="1458" y="1030"/>
                  </a:lnTo>
                  <a:lnTo>
                    <a:pt x="1478" y="1036"/>
                  </a:lnTo>
                  <a:lnTo>
                    <a:pt x="1478" y="1036"/>
                  </a:lnTo>
                  <a:lnTo>
                    <a:pt x="1474" y="1042"/>
                  </a:lnTo>
                  <a:lnTo>
                    <a:pt x="1468" y="1048"/>
                  </a:lnTo>
                  <a:lnTo>
                    <a:pt x="1454" y="1058"/>
                  </a:lnTo>
                  <a:lnTo>
                    <a:pt x="1438" y="1066"/>
                  </a:lnTo>
                  <a:lnTo>
                    <a:pt x="1422" y="1072"/>
                  </a:lnTo>
                  <a:lnTo>
                    <a:pt x="1408" y="1078"/>
                  </a:lnTo>
                  <a:lnTo>
                    <a:pt x="1396" y="1084"/>
                  </a:lnTo>
                  <a:lnTo>
                    <a:pt x="1392" y="1088"/>
                  </a:lnTo>
                  <a:lnTo>
                    <a:pt x="1390" y="1092"/>
                  </a:lnTo>
                  <a:lnTo>
                    <a:pt x="1390" y="1096"/>
                  </a:lnTo>
                  <a:lnTo>
                    <a:pt x="1392" y="1100"/>
                  </a:lnTo>
                  <a:lnTo>
                    <a:pt x="1392" y="1100"/>
                  </a:lnTo>
                  <a:lnTo>
                    <a:pt x="1406" y="1120"/>
                  </a:lnTo>
                  <a:lnTo>
                    <a:pt x="1420" y="1138"/>
                  </a:lnTo>
                  <a:lnTo>
                    <a:pt x="1436" y="1156"/>
                  </a:lnTo>
                  <a:lnTo>
                    <a:pt x="1436" y="1156"/>
                  </a:lnTo>
                  <a:lnTo>
                    <a:pt x="1426" y="1150"/>
                  </a:lnTo>
                  <a:lnTo>
                    <a:pt x="1402" y="1142"/>
                  </a:lnTo>
                  <a:lnTo>
                    <a:pt x="1388" y="1140"/>
                  </a:lnTo>
                  <a:lnTo>
                    <a:pt x="1376" y="1138"/>
                  </a:lnTo>
                  <a:lnTo>
                    <a:pt x="1364" y="1140"/>
                  </a:lnTo>
                  <a:lnTo>
                    <a:pt x="1360" y="1142"/>
                  </a:lnTo>
                  <a:lnTo>
                    <a:pt x="1356" y="1146"/>
                  </a:lnTo>
                  <a:lnTo>
                    <a:pt x="1356" y="1146"/>
                  </a:lnTo>
                  <a:lnTo>
                    <a:pt x="1354" y="1150"/>
                  </a:lnTo>
                  <a:lnTo>
                    <a:pt x="1352" y="1154"/>
                  </a:lnTo>
                  <a:lnTo>
                    <a:pt x="1354" y="1164"/>
                  </a:lnTo>
                  <a:lnTo>
                    <a:pt x="1358" y="1174"/>
                  </a:lnTo>
                  <a:lnTo>
                    <a:pt x="1368" y="1182"/>
                  </a:lnTo>
                  <a:lnTo>
                    <a:pt x="1382" y="1192"/>
                  </a:lnTo>
                  <a:lnTo>
                    <a:pt x="1398" y="1200"/>
                  </a:lnTo>
                  <a:lnTo>
                    <a:pt x="1418" y="1208"/>
                  </a:lnTo>
                  <a:lnTo>
                    <a:pt x="1440" y="1214"/>
                  </a:lnTo>
                  <a:lnTo>
                    <a:pt x="1440" y="1214"/>
                  </a:lnTo>
                  <a:lnTo>
                    <a:pt x="1430" y="1218"/>
                  </a:lnTo>
                  <a:lnTo>
                    <a:pt x="1416" y="1220"/>
                  </a:lnTo>
                  <a:lnTo>
                    <a:pt x="1402" y="1222"/>
                  </a:lnTo>
                  <a:lnTo>
                    <a:pt x="1388" y="1226"/>
                  </a:lnTo>
                  <a:lnTo>
                    <a:pt x="1378" y="1230"/>
                  </a:lnTo>
                  <a:lnTo>
                    <a:pt x="1376" y="1232"/>
                  </a:lnTo>
                  <a:lnTo>
                    <a:pt x="1374" y="1236"/>
                  </a:lnTo>
                  <a:lnTo>
                    <a:pt x="1374" y="1242"/>
                  </a:lnTo>
                  <a:lnTo>
                    <a:pt x="1376" y="1248"/>
                  </a:lnTo>
                  <a:lnTo>
                    <a:pt x="1380" y="1254"/>
                  </a:lnTo>
                  <a:lnTo>
                    <a:pt x="1388" y="1262"/>
                  </a:lnTo>
                  <a:lnTo>
                    <a:pt x="1388" y="1262"/>
                  </a:lnTo>
                  <a:lnTo>
                    <a:pt x="1370" y="1272"/>
                  </a:lnTo>
                  <a:lnTo>
                    <a:pt x="1360" y="1278"/>
                  </a:lnTo>
                  <a:lnTo>
                    <a:pt x="1354" y="1286"/>
                  </a:lnTo>
                  <a:lnTo>
                    <a:pt x="1354" y="1288"/>
                  </a:lnTo>
                  <a:lnTo>
                    <a:pt x="1354" y="1290"/>
                  </a:lnTo>
                  <a:lnTo>
                    <a:pt x="1360" y="1294"/>
                  </a:lnTo>
                  <a:lnTo>
                    <a:pt x="1368" y="1294"/>
                  </a:lnTo>
                  <a:lnTo>
                    <a:pt x="1380" y="1294"/>
                  </a:lnTo>
                  <a:lnTo>
                    <a:pt x="1396" y="1290"/>
                  </a:lnTo>
                  <a:lnTo>
                    <a:pt x="1418" y="1294"/>
                  </a:lnTo>
                  <a:lnTo>
                    <a:pt x="1418" y="1294"/>
                  </a:lnTo>
                  <a:lnTo>
                    <a:pt x="1386" y="1312"/>
                  </a:lnTo>
                  <a:lnTo>
                    <a:pt x="1378" y="1318"/>
                  </a:lnTo>
                  <a:lnTo>
                    <a:pt x="1372" y="1324"/>
                  </a:lnTo>
                  <a:lnTo>
                    <a:pt x="1368" y="1330"/>
                  </a:lnTo>
                  <a:lnTo>
                    <a:pt x="1368" y="1336"/>
                  </a:lnTo>
                  <a:lnTo>
                    <a:pt x="1368" y="1336"/>
                  </a:lnTo>
                  <a:lnTo>
                    <a:pt x="1368" y="1338"/>
                  </a:lnTo>
                  <a:lnTo>
                    <a:pt x="1370" y="1340"/>
                  </a:lnTo>
                  <a:lnTo>
                    <a:pt x="1376" y="1342"/>
                  </a:lnTo>
                  <a:lnTo>
                    <a:pt x="1384" y="1342"/>
                  </a:lnTo>
                  <a:lnTo>
                    <a:pt x="1392" y="1342"/>
                  </a:lnTo>
                  <a:lnTo>
                    <a:pt x="1410" y="1340"/>
                  </a:lnTo>
                  <a:lnTo>
                    <a:pt x="1418" y="1340"/>
                  </a:lnTo>
                  <a:lnTo>
                    <a:pt x="1422" y="1344"/>
                  </a:lnTo>
                  <a:lnTo>
                    <a:pt x="1422" y="1344"/>
                  </a:lnTo>
                  <a:lnTo>
                    <a:pt x="1422" y="1352"/>
                  </a:lnTo>
                  <a:lnTo>
                    <a:pt x="1420" y="1358"/>
                  </a:lnTo>
                  <a:lnTo>
                    <a:pt x="1416" y="1364"/>
                  </a:lnTo>
                  <a:lnTo>
                    <a:pt x="1412" y="1368"/>
                  </a:lnTo>
                  <a:lnTo>
                    <a:pt x="1404" y="1374"/>
                  </a:lnTo>
                  <a:lnTo>
                    <a:pt x="1398" y="1380"/>
                  </a:lnTo>
                  <a:lnTo>
                    <a:pt x="1398" y="1380"/>
                  </a:lnTo>
                  <a:lnTo>
                    <a:pt x="1404" y="1382"/>
                  </a:lnTo>
                  <a:lnTo>
                    <a:pt x="1410" y="1384"/>
                  </a:lnTo>
                  <a:lnTo>
                    <a:pt x="1420" y="1384"/>
                  </a:lnTo>
                  <a:lnTo>
                    <a:pt x="1430" y="1382"/>
                  </a:lnTo>
                  <a:lnTo>
                    <a:pt x="1438" y="1376"/>
                  </a:lnTo>
                  <a:lnTo>
                    <a:pt x="1448" y="1372"/>
                  </a:lnTo>
                  <a:lnTo>
                    <a:pt x="1458" y="1370"/>
                  </a:lnTo>
                  <a:lnTo>
                    <a:pt x="1466" y="1372"/>
                  </a:lnTo>
                  <a:lnTo>
                    <a:pt x="1472" y="1376"/>
                  </a:lnTo>
                  <a:lnTo>
                    <a:pt x="1478" y="1380"/>
                  </a:lnTo>
                  <a:lnTo>
                    <a:pt x="1478" y="1380"/>
                  </a:lnTo>
                  <a:lnTo>
                    <a:pt x="1472" y="1386"/>
                  </a:lnTo>
                  <a:lnTo>
                    <a:pt x="1464" y="1392"/>
                  </a:lnTo>
                  <a:lnTo>
                    <a:pt x="1446" y="1400"/>
                  </a:lnTo>
                  <a:lnTo>
                    <a:pt x="1438" y="1404"/>
                  </a:lnTo>
                  <a:lnTo>
                    <a:pt x="1432" y="1410"/>
                  </a:lnTo>
                  <a:lnTo>
                    <a:pt x="1428" y="1418"/>
                  </a:lnTo>
                  <a:lnTo>
                    <a:pt x="1430" y="1428"/>
                  </a:lnTo>
                  <a:lnTo>
                    <a:pt x="1430" y="1428"/>
                  </a:lnTo>
                  <a:lnTo>
                    <a:pt x="1436" y="1432"/>
                  </a:lnTo>
                  <a:lnTo>
                    <a:pt x="1444" y="1434"/>
                  </a:lnTo>
                  <a:lnTo>
                    <a:pt x="1462" y="1438"/>
                  </a:lnTo>
                  <a:lnTo>
                    <a:pt x="1478" y="1442"/>
                  </a:lnTo>
                  <a:lnTo>
                    <a:pt x="1486" y="1444"/>
                  </a:lnTo>
                  <a:lnTo>
                    <a:pt x="1494" y="1448"/>
                  </a:lnTo>
                  <a:lnTo>
                    <a:pt x="1494" y="1448"/>
                  </a:lnTo>
                  <a:lnTo>
                    <a:pt x="1490" y="1454"/>
                  </a:lnTo>
                  <a:lnTo>
                    <a:pt x="1484" y="1472"/>
                  </a:lnTo>
                  <a:lnTo>
                    <a:pt x="1478" y="1488"/>
                  </a:lnTo>
                  <a:lnTo>
                    <a:pt x="1480" y="1494"/>
                  </a:lnTo>
                  <a:lnTo>
                    <a:pt x="1482" y="1498"/>
                  </a:lnTo>
                  <a:lnTo>
                    <a:pt x="1482" y="1498"/>
                  </a:lnTo>
                  <a:lnTo>
                    <a:pt x="1492" y="1502"/>
                  </a:lnTo>
                  <a:lnTo>
                    <a:pt x="1500" y="1500"/>
                  </a:lnTo>
                  <a:lnTo>
                    <a:pt x="1510" y="1496"/>
                  </a:lnTo>
                  <a:lnTo>
                    <a:pt x="1518" y="1490"/>
                  </a:lnTo>
                  <a:lnTo>
                    <a:pt x="1532" y="1476"/>
                  </a:lnTo>
                  <a:lnTo>
                    <a:pt x="1536" y="1472"/>
                  </a:lnTo>
                  <a:lnTo>
                    <a:pt x="1540" y="1468"/>
                  </a:lnTo>
                  <a:lnTo>
                    <a:pt x="1540" y="1468"/>
                  </a:lnTo>
                  <a:lnTo>
                    <a:pt x="1540" y="1486"/>
                  </a:lnTo>
                  <a:lnTo>
                    <a:pt x="1544" y="1496"/>
                  </a:lnTo>
                  <a:lnTo>
                    <a:pt x="1548" y="1504"/>
                  </a:lnTo>
                  <a:lnTo>
                    <a:pt x="1554" y="1510"/>
                  </a:lnTo>
                  <a:lnTo>
                    <a:pt x="1560" y="1514"/>
                  </a:lnTo>
                  <a:lnTo>
                    <a:pt x="1566" y="1520"/>
                  </a:lnTo>
                  <a:lnTo>
                    <a:pt x="1568" y="1528"/>
                  </a:lnTo>
                  <a:lnTo>
                    <a:pt x="1564" y="1538"/>
                  </a:lnTo>
                  <a:lnTo>
                    <a:pt x="1564" y="1538"/>
                  </a:lnTo>
                  <a:lnTo>
                    <a:pt x="1564" y="1554"/>
                  </a:lnTo>
                  <a:lnTo>
                    <a:pt x="1566" y="1570"/>
                  </a:lnTo>
                  <a:lnTo>
                    <a:pt x="1568" y="1576"/>
                  </a:lnTo>
                  <a:lnTo>
                    <a:pt x="1572" y="1584"/>
                  </a:lnTo>
                  <a:lnTo>
                    <a:pt x="1576" y="1588"/>
                  </a:lnTo>
                  <a:lnTo>
                    <a:pt x="1582" y="1594"/>
                  </a:lnTo>
                  <a:lnTo>
                    <a:pt x="1582" y="1594"/>
                  </a:lnTo>
                  <a:lnTo>
                    <a:pt x="1596" y="1588"/>
                  </a:lnTo>
                  <a:lnTo>
                    <a:pt x="1606" y="1580"/>
                  </a:lnTo>
                  <a:lnTo>
                    <a:pt x="1614" y="1572"/>
                  </a:lnTo>
                  <a:lnTo>
                    <a:pt x="1620" y="1560"/>
                  </a:lnTo>
                  <a:lnTo>
                    <a:pt x="1622" y="1548"/>
                  </a:lnTo>
                  <a:lnTo>
                    <a:pt x="1624" y="1534"/>
                  </a:lnTo>
                  <a:lnTo>
                    <a:pt x="1626" y="1502"/>
                  </a:lnTo>
                  <a:lnTo>
                    <a:pt x="1626" y="1502"/>
                  </a:lnTo>
                  <a:lnTo>
                    <a:pt x="1626" y="1500"/>
                  </a:lnTo>
                  <a:lnTo>
                    <a:pt x="1628" y="1498"/>
                  </a:lnTo>
                  <a:lnTo>
                    <a:pt x="1632" y="1496"/>
                  </a:lnTo>
                  <a:lnTo>
                    <a:pt x="1640" y="1498"/>
                  </a:lnTo>
                  <a:lnTo>
                    <a:pt x="1648" y="1500"/>
                  </a:lnTo>
                  <a:lnTo>
                    <a:pt x="1664" y="1508"/>
                  </a:lnTo>
                  <a:lnTo>
                    <a:pt x="1672" y="1512"/>
                  </a:lnTo>
                  <a:lnTo>
                    <a:pt x="1672" y="1512"/>
                  </a:lnTo>
                  <a:lnTo>
                    <a:pt x="1676" y="1516"/>
                  </a:lnTo>
                  <a:lnTo>
                    <a:pt x="1678" y="1520"/>
                  </a:lnTo>
                  <a:lnTo>
                    <a:pt x="1678" y="1526"/>
                  </a:lnTo>
                  <a:lnTo>
                    <a:pt x="1676" y="1530"/>
                  </a:lnTo>
                  <a:lnTo>
                    <a:pt x="1670" y="1538"/>
                  </a:lnTo>
                  <a:lnTo>
                    <a:pt x="1662" y="1548"/>
                  </a:lnTo>
                  <a:lnTo>
                    <a:pt x="1652" y="1558"/>
                  </a:lnTo>
                  <a:lnTo>
                    <a:pt x="1644" y="1570"/>
                  </a:lnTo>
                  <a:lnTo>
                    <a:pt x="1642" y="1578"/>
                  </a:lnTo>
                  <a:lnTo>
                    <a:pt x="1642" y="1584"/>
                  </a:lnTo>
                  <a:lnTo>
                    <a:pt x="1644" y="1592"/>
                  </a:lnTo>
                  <a:lnTo>
                    <a:pt x="1646" y="1602"/>
                  </a:lnTo>
                  <a:lnTo>
                    <a:pt x="1646" y="1602"/>
                  </a:lnTo>
                  <a:lnTo>
                    <a:pt x="1658" y="1602"/>
                  </a:lnTo>
                  <a:lnTo>
                    <a:pt x="1668" y="1602"/>
                  </a:lnTo>
                  <a:lnTo>
                    <a:pt x="1676" y="1600"/>
                  </a:lnTo>
                  <a:lnTo>
                    <a:pt x="1684" y="1598"/>
                  </a:lnTo>
                  <a:lnTo>
                    <a:pt x="1698" y="1590"/>
                  </a:lnTo>
                  <a:lnTo>
                    <a:pt x="1710" y="1580"/>
                  </a:lnTo>
                  <a:lnTo>
                    <a:pt x="1720" y="1570"/>
                  </a:lnTo>
                  <a:lnTo>
                    <a:pt x="1732" y="1560"/>
                  </a:lnTo>
                  <a:lnTo>
                    <a:pt x="1746" y="1550"/>
                  </a:lnTo>
                  <a:lnTo>
                    <a:pt x="1754" y="1548"/>
                  </a:lnTo>
                  <a:lnTo>
                    <a:pt x="1764" y="1544"/>
                  </a:lnTo>
                  <a:lnTo>
                    <a:pt x="1764" y="1544"/>
                  </a:lnTo>
                  <a:lnTo>
                    <a:pt x="1770" y="1552"/>
                  </a:lnTo>
                  <a:lnTo>
                    <a:pt x="1772" y="1558"/>
                  </a:lnTo>
                  <a:lnTo>
                    <a:pt x="1770" y="1566"/>
                  </a:lnTo>
                  <a:lnTo>
                    <a:pt x="1766" y="1574"/>
                  </a:lnTo>
                  <a:lnTo>
                    <a:pt x="1756" y="1590"/>
                  </a:lnTo>
                  <a:lnTo>
                    <a:pt x="1746" y="1606"/>
                  </a:lnTo>
                  <a:lnTo>
                    <a:pt x="1746" y="1606"/>
                  </a:lnTo>
                  <a:lnTo>
                    <a:pt x="1734" y="1610"/>
                  </a:lnTo>
                  <a:lnTo>
                    <a:pt x="1720" y="1614"/>
                  </a:lnTo>
                  <a:lnTo>
                    <a:pt x="1694" y="1618"/>
                  </a:lnTo>
                  <a:lnTo>
                    <a:pt x="1680" y="1624"/>
                  </a:lnTo>
                  <a:lnTo>
                    <a:pt x="1666" y="1632"/>
                  </a:lnTo>
                  <a:lnTo>
                    <a:pt x="1654" y="1646"/>
                  </a:lnTo>
                  <a:lnTo>
                    <a:pt x="1642" y="1666"/>
                  </a:lnTo>
                  <a:lnTo>
                    <a:pt x="1642" y="1666"/>
                  </a:lnTo>
                  <a:lnTo>
                    <a:pt x="1658" y="1670"/>
                  </a:lnTo>
                  <a:lnTo>
                    <a:pt x="1672" y="1674"/>
                  </a:lnTo>
                  <a:lnTo>
                    <a:pt x="1684" y="1674"/>
                  </a:lnTo>
                  <a:lnTo>
                    <a:pt x="1694" y="1674"/>
                  </a:lnTo>
                  <a:lnTo>
                    <a:pt x="1704" y="1670"/>
                  </a:lnTo>
                  <a:lnTo>
                    <a:pt x="1710" y="1668"/>
                  </a:lnTo>
                  <a:lnTo>
                    <a:pt x="1724" y="1660"/>
                  </a:lnTo>
                  <a:lnTo>
                    <a:pt x="1724" y="1660"/>
                  </a:lnTo>
                  <a:lnTo>
                    <a:pt x="1732" y="1654"/>
                  </a:lnTo>
                  <a:lnTo>
                    <a:pt x="1736" y="1648"/>
                  </a:lnTo>
                  <a:lnTo>
                    <a:pt x="1742" y="1644"/>
                  </a:lnTo>
                  <a:lnTo>
                    <a:pt x="1748" y="1642"/>
                  </a:lnTo>
                  <a:lnTo>
                    <a:pt x="1748" y="1642"/>
                  </a:lnTo>
                  <a:lnTo>
                    <a:pt x="1748" y="1656"/>
                  </a:lnTo>
                  <a:lnTo>
                    <a:pt x="1748" y="1674"/>
                  </a:lnTo>
                  <a:lnTo>
                    <a:pt x="1750" y="1682"/>
                  </a:lnTo>
                  <a:lnTo>
                    <a:pt x="1752" y="1688"/>
                  </a:lnTo>
                  <a:lnTo>
                    <a:pt x="1756" y="1694"/>
                  </a:lnTo>
                  <a:lnTo>
                    <a:pt x="1760" y="1698"/>
                  </a:lnTo>
                  <a:lnTo>
                    <a:pt x="1760" y="1698"/>
                  </a:lnTo>
                  <a:lnTo>
                    <a:pt x="1770" y="1696"/>
                  </a:lnTo>
                  <a:lnTo>
                    <a:pt x="1776" y="1694"/>
                  </a:lnTo>
                  <a:lnTo>
                    <a:pt x="1790" y="1684"/>
                  </a:lnTo>
                  <a:lnTo>
                    <a:pt x="1790" y="1684"/>
                  </a:lnTo>
                  <a:lnTo>
                    <a:pt x="1792" y="1690"/>
                  </a:lnTo>
                  <a:lnTo>
                    <a:pt x="1792" y="1696"/>
                  </a:lnTo>
                  <a:lnTo>
                    <a:pt x="1786" y="1714"/>
                  </a:lnTo>
                  <a:lnTo>
                    <a:pt x="1784" y="1722"/>
                  </a:lnTo>
                  <a:lnTo>
                    <a:pt x="1782" y="1730"/>
                  </a:lnTo>
                  <a:lnTo>
                    <a:pt x="1784" y="1738"/>
                  </a:lnTo>
                  <a:lnTo>
                    <a:pt x="1788" y="1744"/>
                  </a:lnTo>
                  <a:lnTo>
                    <a:pt x="1788" y="1744"/>
                  </a:lnTo>
                  <a:lnTo>
                    <a:pt x="1796" y="1742"/>
                  </a:lnTo>
                  <a:lnTo>
                    <a:pt x="1800" y="1740"/>
                  </a:lnTo>
                  <a:lnTo>
                    <a:pt x="1808" y="1732"/>
                  </a:lnTo>
                  <a:lnTo>
                    <a:pt x="1812" y="1726"/>
                  </a:lnTo>
                  <a:lnTo>
                    <a:pt x="1814" y="1724"/>
                  </a:lnTo>
                  <a:lnTo>
                    <a:pt x="1814" y="1724"/>
                  </a:lnTo>
                  <a:lnTo>
                    <a:pt x="1822" y="1732"/>
                  </a:lnTo>
                  <a:lnTo>
                    <a:pt x="1832" y="1738"/>
                  </a:lnTo>
                  <a:lnTo>
                    <a:pt x="1840" y="1738"/>
                  </a:lnTo>
                  <a:lnTo>
                    <a:pt x="1850" y="1736"/>
                  </a:lnTo>
                  <a:lnTo>
                    <a:pt x="1850" y="1736"/>
                  </a:lnTo>
                  <a:lnTo>
                    <a:pt x="1854" y="1720"/>
                  </a:lnTo>
                  <a:lnTo>
                    <a:pt x="1854" y="1702"/>
                  </a:lnTo>
                  <a:lnTo>
                    <a:pt x="1852" y="1692"/>
                  </a:lnTo>
                  <a:lnTo>
                    <a:pt x="1848" y="1682"/>
                  </a:lnTo>
                  <a:lnTo>
                    <a:pt x="1844" y="1676"/>
                  </a:lnTo>
                  <a:lnTo>
                    <a:pt x="1836" y="1670"/>
                  </a:lnTo>
                  <a:lnTo>
                    <a:pt x="1836" y="1670"/>
                  </a:lnTo>
                  <a:lnTo>
                    <a:pt x="1842" y="1666"/>
                  </a:lnTo>
                  <a:lnTo>
                    <a:pt x="1846" y="1666"/>
                  </a:lnTo>
                  <a:lnTo>
                    <a:pt x="1858" y="1670"/>
                  </a:lnTo>
                  <a:lnTo>
                    <a:pt x="1872" y="1674"/>
                  </a:lnTo>
                  <a:lnTo>
                    <a:pt x="1878" y="1674"/>
                  </a:lnTo>
                  <a:lnTo>
                    <a:pt x="1882" y="1672"/>
                  </a:lnTo>
                  <a:lnTo>
                    <a:pt x="1882" y="1672"/>
                  </a:lnTo>
                  <a:lnTo>
                    <a:pt x="1884" y="1676"/>
                  </a:lnTo>
                  <a:lnTo>
                    <a:pt x="1886" y="1682"/>
                  </a:lnTo>
                  <a:lnTo>
                    <a:pt x="1886" y="1694"/>
                  </a:lnTo>
                  <a:lnTo>
                    <a:pt x="1884" y="1706"/>
                  </a:lnTo>
                  <a:lnTo>
                    <a:pt x="1880" y="1718"/>
                  </a:lnTo>
                  <a:lnTo>
                    <a:pt x="1878" y="1732"/>
                  </a:lnTo>
                  <a:lnTo>
                    <a:pt x="1878" y="1744"/>
                  </a:lnTo>
                  <a:lnTo>
                    <a:pt x="1878" y="1748"/>
                  </a:lnTo>
                  <a:lnTo>
                    <a:pt x="1880" y="1754"/>
                  </a:lnTo>
                  <a:lnTo>
                    <a:pt x="1884" y="1758"/>
                  </a:lnTo>
                  <a:lnTo>
                    <a:pt x="1890" y="1762"/>
                  </a:lnTo>
                  <a:lnTo>
                    <a:pt x="1890" y="1762"/>
                  </a:lnTo>
                  <a:lnTo>
                    <a:pt x="1900" y="1760"/>
                  </a:lnTo>
                  <a:lnTo>
                    <a:pt x="1908" y="1756"/>
                  </a:lnTo>
                  <a:lnTo>
                    <a:pt x="1916" y="1748"/>
                  </a:lnTo>
                  <a:lnTo>
                    <a:pt x="1922" y="1742"/>
                  </a:lnTo>
                  <a:lnTo>
                    <a:pt x="1934" y="1726"/>
                  </a:lnTo>
                  <a:lnTo>
                    <a:pt x="1942" y="1720"/>
                  </a:lnTo>
                  <a:lnTo>
                    <a:pt x="1952" y="1714"/>
                  </a:lnTo>
                  <a:lnTo>
                    <a:pt x="1952" y="1714"/>
                  </a:lnTo>
                  <a:lnTo>
                    <a:pt x="1952" y="1726"/>
                  </a:lnTo>
                  <a:lnTo>
                    <a:pt x="1954" y="1736"/>
                  </a:lnTo>
                  <a:lnTo>
                    <a:pt x="1960" y="1758"/>
                  </a:lnTo>
                  <a:lnTo>
                    <a:pt x="1962" y="1766"/>
                  </a:lnTo>
                  <a:lnTo>
                    <a:pt x="1958" y="1776"/>
                  </a:lnTo>
                  <a:lnTo>
                    <a:pt x="1950" y="1786"/>
                  </a:lnTo>
                  <a:lnTo>
                    <a:pt x="1936" y="1794"/>
                  </a:lnTo>
                  <a:lnTo>
                    <a:pt x="1936" y="1794"/>
                  </a:lnTo>
                  <a:lnTo>
                    <a:pt x="1936" y="1800"/>
                  </a:lnTo>
                  <a:lnTo>
                    <a:pt x="1938" y="1804"/>
                  </a:lnTo>
                  <a:lnTo>
                    <a:pt x="1944" y="1812"/>
                  </a:lnTo>
                  <a:lnTo>
                    <a:pt x="1954" y="1818"/>
                  </a:lnTo>
                  <a:lnTo>
                    <a:pt x="1962" y="1824"/>
                  </a:lnTo>
                  <a:lnTo>
                    <a:pt x="1970" y="1830"/>
                  </a:lnTo>
                  <a:lnTo>
                    <a:pt x="1972" y="1834"/>
                  </a:lnTo>
                  <a:lnTo>
                    <a:pt x="1974" y="1838"/>
                  </a:lnTo>
                  <a:lnTo>
                    <a:pt x="1974" y="1842"/>
                  </a:lnTo>
                  <a:lnTo>
                    <a:pt x="1974" y="1848"/>
                  </a:lnTo>
                  <a:lnTo>
                    <a:pt x="1972" y="1856"/>
                  </a:lnTo>
                  <a:lnTo>
                    <a:pt x="1966" y="1864"/>
                  </a:lnTo>
                  <a:lnTo>
                    <a:pt x="1966" y="1864"/>
                  </a:lnTo>
                  <a:lnTo>
                    <a:pt x="1972" y="1868"/>
                  </a:lnTo>
                  <a:lnTo>
                    <a:pt x="1976" y="1872"/>
                  </a:lnTo>
                  <a:lnTo>
                    <a:pt x="1980" y="1874"/>
                  </a:lnTo>
                  <a:lnTo>
                    <a:pt x="1986" y="1874"/>
                  </a:lnTo>
                  <a:lnTo>
                    <a:pt x="1996" y="1874"/>
                  </a:lnTo>
                  <a:lnTo>
                    <a:pt x="2006" y="1870"/>
                  </a:lnTo>
                  <a:lnTo>
                    <a:pt x="2034" y="1838"/>
                  </a:lnTo>
                  <a:lnTo>
                    <a:pt x="2034" y="1838"/>
                  </a:lnTo>
                  <a:lnTo>
                    <a:pt x="2030" y="1860"/>
                  </a:lnTo>
                  <a:lnTo>
                    <a:pt x="2028" y="1886"/>
                  </a:lnTo>
                  <a:lnTo>
                    <a:pt x="2028" y="1912"/>
                  </a:lnTo>
                  <a:lnTo>
                    <a:pt x="2032" y="1936"/>
                  </a:lnTo>
                  <a:lnTo>
                    <a:pt x="2032" y="1936"/>
                  </a:lnTo>
                  <a:lnTo>
                    <a:pt x="2030" y="1944"/>
                  </a:lnTo>
                  <a:lnTo>
                    <a:pt x="2028" y="1954"/>
                  </a:lnTo>
                  <a:lnTo>
                    <a:pt x="2030" y="1974"/>
                  </a:lnTo>
                  <a:lnTo>
                    <a:pt x="2028" y="1982"/>
                  </a:lnTo>
                  <a:lnTo>
                    <a:pt x="2022" y="1992"/>
                  </a:lnTo>
                  <a:lnTo>
                    <a:pt x="2014" y="2000"/>
                  </a:lnTo>
                  <a:lnTo>
                    <a:pt x="2000" y="2008"/>
                  </a:lnTo>
                  <a:lnTo>
                    <a:pt x="2000" y="2008"/>
                  </a:lnTo>
                  <a:lnTo>
                    <a:pt x="1992" y="2054"/>
                  </a:lnTo>
                  <a:lnTo>
                    <a:pt x="1988" y="2076"/>
                  </a:lnTo>
                  <a:lnTo>
                    <a:pt x="1982" y="2096"/>
                  </a:lnTo>
                  <a:lnTo>
                    <a:pt x="1972" y="2116"/>
                  </a:lnTo>
                  <a:lnTo>
                    <a:pt x="1960" y="2136"/>
                  </a:lnTo>
                  <a:lnTo>
                    <a:pt x="1950" y="2144"/>
                  </a:lnTo>
                  <a:lnTo>
                    <a:pt x="1942" y="2154"/>
                  </a:lnTo>
                  <a:lnTo>
                    <a:pt x="1930" y="2162"/>
                  </a:lnTo>
                  <a:lnTo>
                    <a:pt x="1918" y="2168"/>
                  </a:lnTo>
                  <a:lnTo>
                    <a:pt x="1918" y="2168"/>
                  </a:lnTo>
                  <a:lnTo>
                    <a:pt x="1914" y="2176"/>
                  </a:lnTo>
                  <a:lnTo>
                    <a:pt x="1908" y="2182"/>
                  </a:lnTo>
                  <a:lnTo>
                    <a:pt x="1894" y="2192"/>
                  </a:lnTo>
                  <a:lnTo>
                    <a:pt x="1876" y="2200"/>
                  </a:lnTo>
                  <a:lnTo>
                    <a:pt x="1856" y="2206"/>
                  </a:lnTo>
                  <a:lnTo>
                    <a:pt x="1832" y="2212"/>
                  </a:lnTo>
                  <a:lnTo>
                    <a:pt x="1806" y="2216"/>
                  </a:lnTo>
                  <a:lnTo>
                    <a:pt x="1752" y="2224"/>
                  </a:lnTo>
                  <a:lnTo>
                    <a:pt x="1696" y="2230"/>
                  </a:lnTo>
                  <a:lnTo>
                    <a:pt x="1670" y="2234"/>
                  </a:lnTo>
                  <a:lnTo>
                    <a:pt x="1646" y="2240"/>
                  </a:lnTo>
                  <a:lnTo>
                    <a:pt x="1622" y="2246"/>
                  </a:lnTo>
                  <a:lnTo>
                    <a:pt x="1602" y="2254"/>
                  </a:lnTo>
                  <a:lnTo>
                    <a:pt x="1586" y="2266"/>
                  </a:lnTo>
                  <a:lnTo>
                    <a:pt x="1580" y="2272"/>
                  </a:lnTo>
                  <a:lnTo>
                    <a:pt x="1574" y="2278"/>
                  </a:lnTo>
                  <a:lnTo>
                    <a:pt x="1574" y="2278"/>
                  </a:lnTo>
                  <a:lnTo>
                    <a:pt x="1578" y="2280"/>
                  </a:lnTo>
                  <a:lnTo>
                    <a:pt x="1584" y="2282"/>
                  </a:lnTo>
                  <a:lnTo>
                    <a:pt x="1602" y="2284"/>
                  </a:lnTo>
                  <a:lnTo>
                    <a:pt x="1624" y="2286"/>
                  </a:lnTo>
                  <a:lnTo>
                    <a:pt x="1652" y="2286"/>
                  </a:lnTo>
                  <a:lnTo>
                    <a:pt x="1702" y="2286"/>
                  </a:lnTo>
                  <a:lnTo>
                    <a:pt x="1732" y="2282"/>
                  </a:lnTo>
                  <a:lnTo>
                    <a:pt x="1732" y="2282"/>
                  </a:lnTo>
                  <a:lnTo>
                    <a:pt x="1740" y="2278"/>
                  </a:lnTo>
                  <a:lnTo>
                    <a:pt x="1748" y="2278"/>
                  </a:lnTo>
                  <a:lnTo>
                    <a:pt x="1756" y="2280"/>
                  </a:lnTo>
                  <a:lnTo>
                    <a:pt x="1764" y="2282"/>
                  </a:lnTo>
                  <a:lnTo>
                    <a:pt x="1782" y="2288"/>
                  </a:lnTo>
                  <a:lnTo>
                    <a:pt x="1790" y="2290"/>
                  </a:lnTo>
                  <a:lnTo>
                    <a:pt x="1800" y="2290"/>
                  </a:lnTo>
                  <a:lnTo>
                    <a:pt x="1800" y="2290"/>
                  </a:lnTo>
                  <a:lnTo>
                    <a:pt x="1820" y="2290"/>
                  </a:lnTo>
                  <a:lnTo>
                    <a:pt x="1844" y="2288"/>
                  </a:lnTo>
                  <a:lnTo>
                    <a:pt x="1888" y="2284"/>
                  </a:lnTo>
                  <a:lnTo>
                    <a:pt x="1910" y="2282"/>
                  </a:lnTo>
                  <a:lnTo>
                    <a:pt x="1930" y="2282"/>
                  </a:lnTo>
                  <a:lnTo>
                    <a:pt x="1950" y="2284"/>
                  </a:lnTo>
                  <a:lnTo>
                    <a:pt x="1968" y="2290"/>
                  </a:lnTo>
                  <a:lnTo>
                    <a:pt x="1968" y="2290"/>
                  </a:lnTo>
                  <a:lnTo>
                    <a:pt x="2060" y="2290"/>
                  </a:lnTo>
                  <a:lnTo>
                    <a:pt x="2148" y="2292"/>
                  </a:lnTo>
                  <a:lnTo>
                    <a:pt x="2148" y="2292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8" name="Freeform 55"/>
            <p:cNvSpPr>
              <a:spLocks noEditPoints="1"/>
            </p:cNvSpPr>
            <p:nvPr userDrawn="1"/>
          </p:nvSpPr>
          <p:spPr bwMode="auto">
            <a:xfrm>
              <a:off x="3264" y="2823"/>
              <a:ext cx="695" cy="666"/>
            </a:xfrm>
            <a:custGeom>
              <a:avLst/>
              <a:gdLst/>
              <a:ahLst/>
              <a:cxnLst>
                <a:cxn ang="0">
                  <a:pos x="176" y="312"/>
                </a:cxn>
                <a:cxn ang="0">
                  <a:pos x="186" y="252"/>
                </a:cxn>
                <a:cxn ang="0">
                  <a:pos x="208" y="204"/>
                </a:cxn>
                <a:cxn ang="0">
                  <a:pos x="242" y="168"/>
                </a:cxn>
                <a:cxn ang="0">
                  <a:pos x="290" y="144"/>
                </a:cxn>
                <a:cxn ang="0">
                  <a:pos x="348" y="136"/>
                </a:cxn>
                <a:cxn ang="0">
                  <a:pos x="388" y="140"/>
                </a:cxn>
                <a:cxn ang="0">
                  <a:pos x="438" y="158"/>
                </a:cxn>
                <a:cxn ang="0">
                  <a:pos x="476" y="188"/>
                </a:cxn>
                <a:cxn ang="0">
                  <a:pos x="502" y="232"/>
                </a:cxn>
                <a:cxn ang="0">
                  <a:pos x="516" y="290"/>
                </a:cxn>
                <a:cxn ang="0">
                  <a:pos x="518" y="334"/>
                </a:cxn>
                <a:cxn ang="0">
                  <a:pos x="512" y="396"/>
                </a:cxn>
                <a:cxn ang="0">
                  <a:pos x="494" y="450"/>
                </a:cxn>
                <a:cxn ang="0">
                  <a:pos x="466" y="492"/>
                </a:cxn>
                <a:cxn ang="0">
                  <a:pos x="424" y="522"/>
                </a:cxn>
                <a:cxn ang="0">
                  <a:pos x="370" y="538"/>
                </a:cxn>
                <a:cxn ang="0">
                  <a:pos x="328" y="538"/>
                </a:cxn>
                <a:cxn ang="0">
                  <a:pos x="276" y="524"/>
                </a:cxn>
                <a:cxn ang="0">
                  <a:pos x="232" y="494"/>
                </a:cxn>
                <a:cxn ang="0">
                  <a:pos x="202" y="450"/>
                </a:cxn>
                <a:cxn ang="0">
                  <a:pos x="182" y="396"/>
                </a:cxn>
                <a:cxn ang="0">
                  <a:pos x="176" y="334"/>
                </a:cxn>
                <a:cxn ang="0">
                  <a:pos x="348" y="676"/>
                </a:cxn>
                <a:cxn ang="0">
                  <a:pos x="458" y="660"/>
                </a:cxn>
                <a:cxn ang="0">
                  <a:pos x="550" y="618"/>
                </a:cxn>
                <a:cxn ang="0">
                  <a:pos x="622" y="552"/>
                </a:cxn>
                <a:cxn ang="0">
                  <a:pos x="670" y="466"/>
                </a:cxn>
                <a:cxn ang="0">
                  <a:pos x="694" y="368"/>
                </a:cxn>
                <a:cxn ang="0">
                  <a:pos x="694" y="298"/>
                </a:cxn>
                <a:cxn ang="0">
                  <a:pos x="670" y="198"/>
                </a:cxn>
                <a:cxn ang="0">
                  <a:pos x="620" y="116"/>
                </a:cxn>
                <a:cxn ang="0">
                  <a:pos x="548" y="52"/>
                </a:cxn>
                <a:cxn ang="0">
                  <a:pos x="458" y="14"/>
                </a:cxn>
                <a:cxn ang="0">
                  <a:pos x="348" y="0"/>
                </a:cxn>
                <a:cxn ang="0">
                  <a:pos x="274" y="6"/>
                </a:cxn>
                <a:cxn ang="0">
                  <a:pos x="176" y="36"/>
                </a:cxn>
                <a:cxn ang="0">
                  <a:pos x="96" y="90"/>
                </a:cxn>
                <a:cxn ang="0">
                  <a:pos x="38" y="166"/>
                </a:cxn>
                <a:cxn ang="0">
                  <a:pos x="6" y="262"/>
                </a:cxn>
                <a:cxn ang="0">
                  <a:pos x="0" y="334"/>
                </a:cxn>
                <a:cxn ang="0">
                  <a:pos x="14" y="438"/>
                </a:cxn>
                <a:cxn ang="0">
                  <a:pos x="56" y="530"/>
                </a:cxn>
                <a:cxn ang="0">
                  <a:pos x="122" y="600"/>
                </a:cxn>
                <a:cxn ang="0">
                  <a:pos x="208" y="650"/>
                </a:cxn>
                <a:cxn ang="0">
                  <a:pos x="310" y="674"/>
                </a:cxn>
              </a:cxnLst>
              <a:rect l="0" t="0" r="r" b="b"/>
              <a:pathLst>
                <a:path w="696" h="676">
                  <a:moveTo>
                    <a:pt x="176" y="334"/>
                  </a:moveTo>
                  <a:lnTo>
                    <a:pt x="176" y="334"/>
                  </a:lnTo>
                  <a:lnTo>
                    <a:pt x="176" y="312"/>
                  </a:lnTo>
                  <a:lnTo>
                    <a:pt x="178" y="292"/>
                  </a:lnTo>
                  <a:lnTo>
                    <a:pt x="182" y="272"/>
                  </a:lnTo>
                  <a:lnTo>
                    <a:pt x="186" y="252"/>
                  </a:lnTo>
                  <a:lnTo>
                    <a:pt x="192" y="236"/>
                  </a:lnTo>
                  <a:lnTo>
                    <a:pt x="200" y="220"/>
                  </a:lnTo>
                  <a:lnTo>
                    <a:pt x="208" y="204"/>
                  </a:lnTo>
                  <a:lnTo>
                    <a:pt x="218" y="190"/>
                  </a:lnTo>
                  <a:lnTo>
                    <a:pt x="230" y="178"/>
                  </a:lnTo>
                  <a:lnTo>
                    <a:pt x="242" y="168"/>
                  </a:lnTo>
                  <a:lnTo>
                    <a:pt x="256" y="158"/>
                  </a:lnTo>
                  <a:lnTo>
                    <a:pt x="272" y="150"/>
                  </a:lnTo>
                  <a:lnTo>
                    <a:pt x="290" y="144"/>
                  </a:lnTo>
                  <a:lnTo>
                    <a:pt x="308" y="140"/>
                  </a:lnTo>
                  <a:lnTo>
                    <a:pt x="328" y="138"/>
                  </a:lnTo>
                  <a:lnTo>
                    <a:pt x="348" y="136"/>
                  </a:lnTo>
                  <a:lnTo>
                    <a:pt x="348" y="136"/>
                  </a:lnTo>
                  <a:lnTo>
                    <a:pt x="370" y="138"/>
                  </a:lnTo>
                  <a:lnTo>
                    <a:pt x="388" y="140"/>
                  </a:lnTo>
                  <a:lnTo>
                    <a:pt x="406" y="144"/>
                  </a:lnTo>
                  <a:lnTo>
                    <a:pt x="422" y="150"/>
                  </a:lnTo>
                  <a:lnTo>
                    <a:pt x="438" y="158"/>
                  </a:lnTo>
                  <a:lnTo>
                    <a:pt x="452" y="166"/>
                  </a:lnTo>
                  <a:lnTo>
                    <a:pt x="464" y="176"/>
                  </a:lnTo>
                  <a:lnTo>
                    <a:pt x="476" y="188"/>
                  </a:lnTo>
                  <a:lnTo>
                    <a:pt x="486" y="202"/>
                  </a:lnTo>
                  <a:lnTo>
                    <a:pt x="494" y="216"/>
                  </a:lnTo>
                  <a:lnTo>
                    <a:pt x="502" y="232"/>
                  </a:lnTo>
                  <a:lnTo>
                    <a:pt x="508" y="250"/>
                  </a:lnTo>
                  <a:lnTo>
                    <a:pt x="512" y="270"/>
                  </a:lnTo>
                  <a:lnTo>
                    <a:pt x="516" y="290"/>
                  </a:lnTo>
                  <a:lnTo>
                    <a:pt x="518" y="310"/>
                  </a:lnTo>
                  <a:lnTo>
                    <a:pt x="518" y="334"/>
                  </a:lnTo>
                  <a:lnTo>
                    <a:pt x="518" y="334"/>
                  </a:lnTo>
                  <a:lnTo>
                    <a:pt x="518" y="356"/>
                  </a:lnTo>
                  <a:lnTo>
                    <a:pt x="516" y="376"/>
                  </a:lnTo>
                  <a:lnTo>
                    <a:pt x="512" y="396"/>
                  </a:lnTo>
                  <a:lnTo>
                    <a:pt x="508" y="414"/>
                  </a:lnTo>
                  <a:lnTo>
                    <a:pt x="502" y="432"/>
                  </a:lnTo>
                  <a:lnTo>
                    <a:pt x="494" y="450"/>
                  </a:lnTo>
                  <a:lnTo>
                    <a:pt x="486" y="466"/>
                  </a:lnTo>
                  <a:lnTo>
                    <a:pt x="476" y="480"/>
                  </a:lnTo>
                  <a:lnTo>
                    <a:pt x="466" y="492"/>
                  </a:lnTo>
                  <a:lnTo>
                    <a:pt x="452" y="504"/>
                  </a:lnTo>
                  <a:lnTo>
                    <a:pt x="438" y="514"/>
                  </a:lnTo>
                  <a:lnTo>
                    <a:pt x="424" y="522"/>
                  </a:lnTo>
                  <a:lnTo>
                    <a:pt x="406" y="530"/>
                  </a:lnTo>
                  <a:lnTo>
                    <a:pt x="388" y="534"/>
                  </a:lnTo>
                  <a:lnTo>
                    <a:pt x="370" y="538"/>
                  </a:lnTo>
                  <a:lnTo>
                    <a:pt x="348" y="538"/>
                  </a:lnTo>
                  <a:lnTo>
                    <a:pt x="348" y="538"/>
                  </a:lnTo>
                  <a:lnTo>
                    <a:pt x="328" y="538"/>
                  </a:lnTo>
                  <a:lnTo>
                    <a:pt x="310" y="534"/>
                  </a:lnTo>
                  <a:lnTo>
                    <a:pt x="292" y="530"/>
                  </a:lnTo>
                  <a:lnTo>
                    <a:pt x="276" y="524"/>
                  </a:lnTo>
                  <a:lnTo>
                    <a:pt x="260" y="514"/>
                  </a:lnTo>
                  <a:lnTo>
                    <a:pt x="246" y="504"/>
                  </a:lnTo>
                  <a:lnTo>
                    <a:pt x="232" y="494"/>
                  </a:lnTo>
                  <a:lnTo>
                    <a:pt x="220" y="480"/>
                  </a:lnTo>
                  <a:lnTo>
                    <a:pt x="210" y="466"/>
                  </a:lnTo>
                  <a:lnTo>
                    <a:pt x="202" y="450"/>
                  </a:lnTo>
                  <a:lnTo>
                    <a:pt x="194" y="434"/>
                  </a:lnTo>
                  <a:lnTo>
                    <a:pt x="188" y="416"/>
                  </a:lnTo>
                  <a:lnTo>
                    <a:pt x="182" y="396"/>
                  </a:lnTo>
                  <a:lnTo>
                    <a:pt x="178" y="376"/>
                  </a:lnTo>
                  <a:lnTo>
                    <a:pt x="176" y="356"/>
                  </a:lnTo>
                  <a:lnTo>
                    <a:pt x="176" y="334"/>
                  </a:lnTo>
                  <a:lnTo>
                    <a:pt x="176" y="334"/>
                  </a:lnTo>
                  <a:close/>
                  <a:moveTo>
                    <a:pt x="348" y="676"/>
                  </a:moveTo>
                  <a:lnTo>
                    <a:pt x="348" y="676"/>
                  </a:lnTo>
                  <a:lnTo>
                    <a:pt x="386" y="674"/>
                  </a:lnTo>
                  <a:lnTo>
                    <a:pt x="424" y="668"/>
                  </a:lnTo>
                  <a:lnTo>
                    <a:pt x="458" y="660"/>
                  </a:lnTo>
                  <a:lnTo>
                    <a:pt x="490" y="648"/>
                  </a:lnTo>
                  <a:lnTo>
                    <a:pt x="520" y="634"/>
                  </a:lnTo>
                  <a:lnTo>
                    <a:pt x="550" y="618"/>
                  </a:lnTo>
                  <a:lnTo>
                    <a:pt x="576" y="598"/>
                  </a:lnTo>
                  <a:lnTo>
                    <a:pt x="600" y="576"/>
                  </a:lnTo>
                  <a:lnTo>
                    <a:pt x="622" y="552"/>
                  </a:lnTo>
                  <a:lnTo>
                    <a:pt x="640" y="524"/>
                  </a:lnTo>
                  <a:lnTo>
                    <a:pt x="656" y="496"/>
                  </a:lnTo>
                  <a:lnTo>
                    <a:pt x="670" y="466"/>
                  </a:lnTo>
                  <a:lnTo>
                    <a:pt x="680" y="436"/>
                  </a:lnTo>
                  <a:lnTo>
                    <a:pt x="688" y="402"/>
                  </a:lnTo>
                  <a:lnTo>
                    <a:pt x="694" y="368"/>
                  </a:lnTo>
                  <a:lnTo>
                    <a:pt x="696" y="334"/>
                  </a:lnTo>
                  <a:lnTo>
                    <a:pt x="696" y="334"/>
                  </a:lnTo>
                  <a:lnTo>
                    <a:pt x="694" y="298"/>
                  </a:lnTo>
                  <a:lnTo>
                    <a:pt x="688" y="262"/>
                  </a:lnTo>
                  <a:lnTo>
                    <a:pt x="680" y="230"/>
                  </a:lnTo>
                  <a:lnTo>
                    <a:pt x="670" y="198"/>
                  </a:lnTo>
                  <a:lnTo>
                    <a:pt x="656" y="168"/>
                  </a:lnTo>
                  <a:lnTo>
                    <a:pt x="640" y="140"/>
                  </a:lnTo>
                  <a:lnTo>
                    <a:pt x="620" y="116"/>
                  </a:lnTo>
                  <a:lnTo>
                    <a:pt x="600" y="92"/>
                  </a:lnTo>
                  <a:lnTo>
                    <a:pt x="576" y="72"/>
                  </a:lnTo>
                  <a:lnTo>
                    <a:pt x="548" y="52"/>
                  </a:lnTo>
                  <a:lnTo>
                    <a:pt x="520" y="36"/>
                  </a:lnTo>
                  <a:lnTo>
                    <a:pt x="490" y="24"/>
                  </a:lnTo>
                  <a:lnTo>
                    <a:pt x="458" y="14"/>
                  </a:lnTo>
                  <a:lnTo>
                    <a:pt x="422" y="6"/>
                  </a:lnTo>
                  <a:lnTo>
                    <a:pt x="386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10" y="0"/>
                  </a:lnTo>
                  <a:lnTo>
                    <a:pt x="274" y="6"/>
                  </a:lnTo>
                  <a:lnTo>
                    <a:pt x="238" y="12"/>
                  </a:lnTo>
                  <a:lnTo>
                    <a:pt x="206" y="24"/>
                  </a:lnTo>
                  <a:lnTo>
                    <a:pt x="176" y="36"/>
                  </a:lnTo>
                  <a:lnTo>
                    <a:pt x="146" y="52"/>
                  </a:lnTo>
                  <a:lnTo>
                    <a:pt x="120" y="70"/>
                  </a:lnTo>
                  <a:lnTo>
                    <a:pt x="96" y="90"/>
                  </a:lnTo>
                  <a:lnTo>
                    <a:pt x="74" y="114"/>
                  </a:lnTo>
                  <a:lnTo>
                    <a:pt x="54" y="140"/>
                  </a:lnTo>
                  <a:lnTo>
                    <a:pt x="38" y="166"/>
                  </a:lnTo>
                  <a:lnTo>
                    <a:pt x="24" y="196"/>
                  </a:lnTo>
                  <a:lnTo>
                    <a:pt x="14" y="228"/>
                  </a:lnTo>
                  <a:lnTo>
                    <a:pt x="6" y="262"/>
                  </a:lnTo>
                  <a:lnTo>
                    <a:pt x="0" y="296"/>
                  </a:lnTo>
                  <a:lnTo>
                    <a:pt x="0" y="334"/>
                  </a:lnTo>
                  <a:lnTo>
                    <a:pt x="0" y="334"/>
                  </a:lnTo>
                  <a:lnTo>
                    <a:pt x="0" y="370"/>
                  </a:lnTo>
                  <a:lnTo>
                    <a:pt x="6" y="406"/>
                  </a:lnTo>
                  <a:lnTo>
                    <a:pt x="14" y="438"/>
                  </a:lnTo>
                  <a:lnTo>
                    <a:pt x="24" y="470"/>
                  </a:lnTo>
                  <a:lnTo>
                    <a:pt x="38" y="500"/>
                  </a:lnTo>
                  <a:lnTo>
                    <a:pt x="56" y="530"/>
                  </a:lnTo>
                  <a:lnTo>
                    <a:pt x="74" y="556"/>
                  </a:lnTo>
                  <a:lnTo>
                    <a:pt x="96" y="580"/>
                  </a:lnTo>
                  <a:lnTo>
                    <a:pt x="122" y="600"/>
                  </a:lnTo>
                  <a:lnTo>
                    <a:pt x="148" y="620"/>
                  </a:lnTo>
                  <a:lnTo>
                    <a:pt x="176" y="636"/>
                  </a:lnTo>
                  <a:lnTo>
                    <a:pt x="208" y="650"/>
                  </a:lnTo>
                  <a:lnTo>
                    <a:pt x="240" y="662"/>
                  </a:lnTo>
                  <a:lnTo>
                    <a:pt x="274" y="670"/>
                  </a:lnTo>
                  <a:lnTo>
                    <a:pt x="310" y="674"/>
                  </a:lnTo>
                  <a:lnTo>
                    <a:pt x="348" y="676"/>
                  </a:lnTo>
                  <a:lnTo>
                    <a:pt x="348" y="6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9" name="Freeform 56"/>
            <p:cNvSpPr>
              <a:spLocks/>
            </p:cNvSpPr>
            <p:nvPr userDrawn="1"/>
          </p:nvSpPr>
          <p:spPr bwMode="auto">
            <a:xfrm>
              <a:off x="4065" y="2823"/>
              <a:ext cx="481" cy="666"/>
            </a:xfrm>
            <a:custGeom>
              <a:avLst/>
              <a:gdLst/>
              <a:ahLst/>
              <a:cxnLst>
                <a:cxn ang="0">
                  <a:pos x="412" y="138"/>
                </a:cxn>
                <a:cxn ang="0">
                  <a:pos x="324" y="126"/>
                </a:cxn>
                <a:cxn ang="0">
                  <a:pos x="294" y="124"/>
                </a:cxn>
                <a:cxn ang="0">
                  <a:pos x="248" y="126"/>
                </a:cxn>
                <a:cxn ang="0">
                  <a:pos x="210" y="136"/>
                </a:cxn>
                <a:cxn ang="0">
                  <a:pos x="186" y="152"/>
                </a:cxn>
                <a:cxn ang="0">
                  <a:pos x="178" y="174"/>
                </a:cxn>
                <a:cxn ang="0">
                  <a:pos x="178" y="180"/>
                </a:cxn>
                <a:cxn ang="0">
                  <a:pos x="188" y="202"/>
                </a:cxn>
                <a:cxn ang="0">
                  <a:pos x="220" y="228"/>
                </a:cxn>
                <a:cxn ang="0">
                  <a:pos x="264" y="254"/>
                </a:cxn>
                <a:cxn ang="0">
                  <a:pos x="316" y="282"/>
                </a:cxn>
                <a:cxn ang="0">
                  <a:pos x="370" y="314"/>
                </a:cxn>
                <a:cxn ang="0">
                  <a:pos x="424" y="354"/>
                </a:cxn>
                <a:cxn ang="0">
                  <a:pos x="446" y="380"/>
                </a:cxn>
                <a:cxn ang="0">
                  <a:pos x="464" y="410"/>
                </a:cxn>
                <a:cxn ang="0">
                  <a:pos x="476" y="444"/>
                </a:cxn>
                <a:cxn ang="0">
                  <a:pos x="480" y="482"/>
                </a:cxn>
                <a:cxn ang="0">
                  <a:pos x="480" y="504"/>
                </a:cxn>
                <a:cxn ang="0">
                  <a:pos x="470" y="546"/>
                </a:cxn>
                <a:cxn ang="0">
                  <a:pos x="450" y="582"/>
                </a:cxn>
                <a:cxn ang="0">
                  <a:pos x="422" y="612"/>
                </a:cxn>
                <a:cxn ang="0">
                  <a:pos x="386" y="636"/>
                </a:cxn>
                <a:cxn ang="0">
                  <a:pos x="342" y="656"/>
                </a:cxn>
                <a:cxn ang="0">
                  <a:pos x="292" y="668"/>
                </a:cxn>
                <a:cxn ang="0">
                  <a:pos x="234" y="674"/>
                </a:cxn>
                <a:cxn ang="0">
                  <a:pos x="204" y="676"/>
                </a:cxn>
                <a:cxn ang="0">
                  <a:pos x="150" y="674"/>
                </a:cxn>
                <a:cxn ang="0">
                  <a:pos x="58" y="658"/>
                </a:cxn>
                <a:cxn ang="0">
                  <a:pos x="12" y="510"/>
                </a:cxn>
                <a:cxn ang="0">
                  <a:pos x="54" y="522"/>
                </a:cxn>
                <a:cxn ang="0">
                  <a:pos x="130" y="542"/>
                </a:cxn>
                <a:cxn ang="0">
                  <a:pos x="184" y="550"/>
                </a:cxn>
                <a:cxn ang="0">
                  <a:pos x="210" y="552"/>
                </a:cxn>
                <a:cxn ang="0">
                  <a:pos x="244" y="548"/>
                </a:cxn>
                <a:cxn ang="0">
                  <a:pos x="274" y="536"/>
                </a:cxn>
                <a:cxn ang="0">
                  <a:pos x="296" y="516"/>
                </a:cxn>
                <a:cxn ang="0">
                  <a:pos x="304" y="488"/>
                </a:cxn>
                <a:cxn ang="0">
                  <a:pos x="304" y="480"/>
                </a:cxn>
                <a:cxn ang="0">
                  <a:pos x="294" y="460"/>
                </a:cxn>
                <a:cxn ang="0">
                  <a:pos x="266" y="436"/>
                </a:cxn>
                <a:cxn ang="0">
                  <a:pos x="222" y="410"/>
                </a:cxn>
                <a:cxn ang="0">
                  <a:pos x="168" y="380"/>
                </a:cxn>
                <a:cxn ang="0">
                  <a:pos x="110" y="346"/>
                </a:cxn>
                <a:cxn ang="0">
                  <a:pos x="56" y="298"/>
                </a:cxn>
                <a:cxn ang="0">
                  <a:pos x="34" y="272"/>
                </a:cxn>
                <a:cxn ang="0">
                  <a:pos x="16" y="240"/>
                </a:cxn>
                <a:cxn ang="0">
                  <a:pos x="4" y="208"/>
                </a:cxn>
                <a:cxn ang="0">
                  <a:pos x="0" y="174"/>
                </a:cxn>
                <a:cxn ang="0">
                  <a:pos x="2" y="154"/>
                </a:cxn>
                <a:cxn ang="0">
                  <a:pos x="12" y="116"/>
                </a:cxn>
                <a:cxn ang="0">
                  <a:pos x="32" y="84"/>
                </a:cxn>
                <a:cxn ang="0">
                  <a:pos x="60" y="56"/>
                </a:cxn>
                <a:cxn ang="0">
                  <a:pos x="94" y="34"/>
                </a:cxn>
                <a:cxn ang="0">
                  <a:pos x="136" y="18"/>
                </a:cxn>
                <a:cxn ang="0">
                  <a:pos x="184" y="6"/>
                </a:cxn>
                <a:cxn ang="0">
                  <a:pos x="236" y="0"/>
                </a:cxn>
                <a:cxn ang="0">
                  <a:pos x="264" y="0"/>
                </a:cxn>
                <a:cxn ang="0">
                  <a:pos x="338" y="2"/>
                </a:cxn>
                <a:cxn ang="0">
                  <a:pos x="412" y="138"/>
                </a:cxn>
              </a:cxnLst>
              <a:rect l="0" t="0" r="r" b="b"/>
              <a:pathLst>
                <a:path w="480" h="676">
                  <a:moveTo>
                    <a:pt x="412" y="138"/>
                  </a:moveTo>
                  <a:lnTo>
                    <a:pt x="412" y="138"/>
                  </a:lnTo>
                  <a:lnTo>
                    <a:pt x="352" y="128"/>
                  </a:lnTo>
                  <a:lnTo>
                    <a:pt x="324" y="126"/>
                  </a:lnTo>
                  <a:lnTo>
                    <a:pt x="294" y="124"/>
                  </a:lnTo>
                  <a:lnTo>
                    <a:pt x="294" y="124"/>
                  </a:lnTo>
                  <a:lnTo>
                    <a:pt x="270" y="124"/>
                  </a:lnTo>
                  <a:lnTo>
                    <a:pt x="248" y="126"/>
                  </a:lnTo>
                  <a:lnTo>
                    <a:pt x="228" y="130"/>
                  </a:lnTo>
                  <a:lnTo>
                    <a:pt x="210" y="136"/>
                  </a:lnTo>
                  <a:lnTo>
                    <a:pt x="196" y="144"/>
                  </a:lnTo>
                  <a:lnTo>
                    <a:pt x="186" y="152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80"/>
                  </a:lnTo>
                  <a:lnTo>
                    <a:pt x="180" y="188"/>
                  </a:lnTo>
                  <a:lnTo>
                    <a:pt x="188" y="202"/>
                  </a:lnTo>
                  <a:lnTo>
                    <a:pt x="202" y="214"/>
                  </a:lnTo>
                  <a:lnTo>
                    <a:pt x="220" y="228"/>
                  </a:lnTo>
                  <a:lnTo>
                    <a:pt x="240" y="242"/>
                  </a:lnTo>
                  <a:lnTo>
                    <a:pt x="264" y="254"/>
                  </a:lnTo>
                  <a:lnTo>
                    <a:pt x="316" y="282"/>
                  </a:lnTo>
                  <a:lnTo>
                    <a:pt x="316" y="282"/>
                  </a:lnTo>
                  <a:lnTo>
                    <a:pt x="342" y="298"/>
                  </a:lnTo>
                  <a:lnTo>
                    <a:pt x="370" y="314"/>
                  </a:lnTo>
                  <a:lnTo>
                    <a:pt x="398" y="332"/>
                  </a:lnTo>
                  <a:lnTo>
                    <a:pt x="424" y="354"/>
                  </a:lnTo>
                  <a:lnTo>
                    <a:pt x="436" y="366"/>
                  </a:lnTo>
                  <a:lnTo>
                    <a:pt x="446" y="380"/>
                  </a:lnTo>
                  <a:lnTo>
                    <a:pt x="456" y="394"/>
                  </a:lnTo>
                  <a:lnTo>
                    <a:pt x="464" y="410"/>
                  </a:lnTo>
                  <a:lnTo>
                    <a:pt x="472" y="426"/>
                  </a:lnTo>
                  <a:lnTo>
                    <a:pt x="476" y="444"/>
                  </a:lnTo>
                  <a:lnTo>
                    <a:pt x="480" y="462"/>
                  </a:lnTo>
                  <a:lnTo>
                    <a:pt x="480" y="482"/>
                  </a:lnTo>
                  <a:lnTo>
                    <a:pt x="480" y="482"/>
                  </a:lnTo>
                  <a:lnTo>
                    <a:pt x="480" y="504"/>
                  </a:lnTo>
                  <a:lnTo>
                    <a:pt x="476" y="526"/>
                  </a:lnTo>
                  <a:lnTo>
                    <a:pt x="470" y="546"/>
                  </a:lnTo>
                  <a:lnTo>
                    <a:pt x="460" y="564"/>
                  </a:lnTo>
                  <a:lnTo>
                    <a:pt x="450" y="582"/>
                  </a:lnTo>
                  <a:lnTo>
                    <a:pt x="436" y="598"/>
                  </a:lnTo>
                  <a:lnTo>
                    <a:pt x="422" y="612"/>
                  </a:lnTo>
                  <a:lnTo>
                    <a:pt x="404" y="626"/>
                  </a:lnTo>
                  <a:lnTo>
                    <a:pt x="386" y="636"/>
                  </a:lnTo>
                  <a:lnTo>
                    <a:pt x="364" y="648"/>
                  </a:lnTo>
                  <a:lnTo>
                    <a:pt x="342" y="656"/>
                  </a:lnTo>
                  <a:lnTo>
                    <a:pt x="318" y="662"/>
                  </a:lnTo>
                  <a:lnTo>
                    <a:pt x="292" y="668"/>
                  </a:lnTo>
                  <a:lnTo>
                    <a:pt x="264" y="672"/>
                  </a:lnTo>
                  <a:lnTo>
                    <a:pt x="234" y="674"/>
                  </a:lnTo>
                  <a:lnTo>
                    <a:pt x="204" y="676"/>
                  </a:lnTo>
                  <a:lnTo>
                    <a:pt x="204" y="676"/>
                  </a:lnTo>
                  <a:lnTo>
                    <a:pt x="176" y="674"/>
                  </a:lnTo>
                  <a:lnTo>
                    <a:pt x="150" y="674"/>
                  </a:lnTo>
                  <a:lnTo>
                    <a:pt x="104" y="666"/>
                  </a:lnTo>
                  <a:lnTo>
                    <a:pt x="58" y="658"/>
                  </a:lnTo>
                  <a:lnTo>
                    <a:pt x="12" y="646"/>
                  </a:lnTo>
                  <a:lnTo>
                    <a:pt x="12" y="510"/>
                  </a:lnTo>
                  <a:lnTo>
                    <a:pt x="12" y="510"/>
                  </a:lnTo>
                  <a:lnTo>
                    <a:pt x="54" y="522"/>
                  </a:lnTo>
                  <a:lnTo>
                    <a:pt x="104" y="536"/>
                  </a:lnTo>
                  <a:lnTo>
                    <a:pt x="130" y="542"/>
                  </a:lnTo>
                  <a:lnTo>
                    <a:pt x="156" y="546"/>
                  </a:lnTo>
                  <a:lnTo>
                    <a:pt x="184" y="550"/>
                  </a:lnTo>
                  <a:lnTo>
                    <a:pt x="210" y="552"/>
                  </a:lnTo>
                  <a:lnTo>
                    <a:pt x="210" y="552"/>
                  </a:lnTo>
                  <a:lnTo>
                    <a:pt x="228" y="550"/>
                  </a:lnTo>
                  <a:lnTo>
                    <a:pt x="244" y="548"/>
                  </a:lnTo>
                  <a:lnTo>
                    <a:pt x="260" y="542"/>
                  </a:lnTo>
                  <a:lnTo>
                    <a:pt x="274" y="536"/>
                  </a:lnTo>
                  <a:lnTo>
                    <a:pt x="286" y="526"/>
                  </a:lnTo>
                  <a:lnTo>
                    <a:pt x="296" y="516"/>
                  </a:lnTo>
                  <a:lnTo>
                    <a:pt x="302" y="502"/>
                  </a:lnTo>
                  <a:lnTo>
                    <a:pt x="304" y="488"/>
                  </a:lnTo>
                  <a:lnTo>
                    <a:pt x="304" y="488"/>
                  </a:lnTo>
                  <a:lnTo>
                    <a:pt x="304" y="480"/>
                  </a:lnTo>
                  <a:lnTo>
                    <a:pt x="302" y="474"/>
                  </a:lnTo>
                  <a:lnTo>
                    <a:pt x="294" y="460"/>
                  </a:lnTo>
                  <a:lnTo>
                    <a:pt x="282" y="448"/>
                  </a:lnTo>
                  <a:lnTo>
                    <a:pt x="266" y="436"/>
                  </a:lnTo>
                  <a:lnTo>
                    <a:pt x="246" y="424"/>
                  </a:lnTo>
                  <a:lnTo>
                    <a:pt x="222" y="410"/>
                  </a:lnTo>
                  <a:lnTo>
                    <a:pt x="168" y="380"/>
                  </a:lnTo>
                  <a:lnTo>
                    <a:pt x="168" y="380"/>
                  </a:lnTo>
                  <a:lnTo>
                    <a:pt x="138" y="364"/>
                  </a:lnTo>
                  <a:lnTo>
                    <a:pt x="110" y="346"/>
                  </a:lnTo>
                  <a:lnTo>
                    <a:pt x="82" y="324"/>
                  </a:lnTo>
                  <a:lnTo>
                    <a:pt x="56" y="298"/>
                  </a:lnTo>
                  <a:lnTo>
                    <a:pt x="44" y="286"/>
                  </a:lnTo>
                  <a:lnTo>
                    <a:pt x="34" y="272"/>
                  </a:lnTo>
                  <a:lnTo>
                    <a:pt x="24" y="256"/>
                  </a:lnTo>
                  <a:lnTo>
                    <a:pt x="16" y="240"/>
                  </a:lnTo>
                  <a:lnTo>
                    <a:pt x="10" y="224"/>
                  </a:lnTo>
                  <a:lnTo>
                    <a:pt x="4" y="208"/>
                  </a:lnTo>
                  <a:lnTo>
                    <a:pt x="2" y="19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6" y="134"/>
                  </a:lnTo>
                  <a:lnTo>
                    <a:pt x="12" y="116"/>
                  </a:lnTo>
                  <a:lnTo>
                    <a:pt x="20" y="100"/>
                  </a:lnTo>
                  <a:lnTo>
                    <a:pt x="32" y="84"/>
                  </a:lnTo>
                  <a:lnTo>
                    <a:pt x="44" y="70"/>
                  </a:lnTo>
                  <a:lnTo>
                    <a:pt x="60" y="56"/>
                  </a:lnTo>
                  <a:lnTo>
                    <a:pt x="76" y="44"/>
                  </a:lnTo>
                  <a:lnTo>
                    <a:pt x="94" y="34"/>
                  </a:lnTo>
                  <a:lnTo>
                    <a:pt x="114" y="24"/>
                  </a:lnTo>
                  <a:lnTo>
                    <a:pt x="136" y="18"/>
                  </a:lnTo>
                  <a:lnTo>
                    <a:pt x="160" y="10"/>
                  </a:lnTo>
                  <a:lnTo>
                    <a:pt x="184" y="6"/>
                  </a:lnTo>
                  <a:lnTo>
                    <a:pt x="210" y="2"/>
                  </a:lnTo>
                  <a:lnTo>
                    <a:pt x="236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302" y="0"/>
                  </a:lnTo>
                  <a:lnTo>
                    <a:pt x="338" y="2"/>
                  </a:lnTo>
                  <a:lnTo>
                    <a:pt x="412" y="10"/>
                  </a:lnTo>
                  <a:lnTo>
                    <a:pt x="412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30" name="Freeform 57"/>
            <p:cNvSpPr>
              <a:spLocks/>
            </p:cNvSpPr>
            <p:nvPr userDrawn="1"/>
          </p:nvSpPr>
          <p:spPr bwMode="auto">
            <a:xfrm>
              <a:off x="1528" y="2584"/>
              <a:ext cx="240" cy="879"/>
            </a:xfrm>
            <a:custGeom>
              <a:avLst/>
              <a:gdLst/>
              <a:ahLst/>
              <a:cxnLst>
                <a:cxn ang="0">
                  <a:pos x="20" y="890"/>
                </a:cxn>
                <a:cxn ang="0">
                  <a:pos x="20" y="890"/>
                </a:cxn>
                <a:cxn ang="0">
                  <a:pos x="26" y="786"/>
                </a:cxn>
                <a:cxn ang="0">
                  <a:pos x="28" y="660"/>
                </a:cxn>
                <a:cxn ang="0">
                  <a:pos x="28" y="314"/>
                </a:cxn>
                <a:cxn ang="0">
                  <a:pos x="28" y="314"/>
                </a:cxn>
                <a:cxn ang="0">
                  <a:pos x="26" y="224"/>
                </a:cxn>
                <a:cxn ang="0">
                  <a:pos x="20" y="144"/>
                </a:cxn>
                <a:cxn ang="0">
                  <a:pos x="12" y="72"/>
                </a:cxn>
                <a:cxn ang="0">
                  <a:pos x="0" y="0"/>
                </a:cxn>
                <a:cxn ang="0">
                  <a:pos x="230" y="0"/>
                </a:cxn>
                <a:cxn ang="0">
                  <a:pos x="230" y="0"/>
                </a:cxn>
                <a:cxn ang="0">
                  <a:pos x="230" y="54"/>
                </a:cxn>
                <a:cxn ang="0">
                  <a:pos x="226" y="114"/>
                </a:cxn>
                <a:cxn ang="0">
                  <a:pos x="224" y="180"/>
                </a:cxn>
                <a:cxn ang="0">
                  <a:pos x="224" y="254"/>
                </a:cxn>
                <a:cxn ang="0">
                  <a:pos x="224" y="578"/>
                </a:cxn>
                <a:cxn ang="0">
                  <a:pos x="224" y="578"/>
                </a:cxn>
                <a:cxn ang="0">
                  <a:pos x="226" y="654"/>
                </a:cxn>
                <a:cxn ang="0">
                  <a:pos x="232" y="736"/>
                </a:cxn>
                <a:cxn ang="0">
                  <a:pos x="240" y="818"/>
                </a:cxn>
                <a:cxn ang="0">
                  <a:pos x="250" y="890"/>
                </a:cxn>
                <a:cxn ang="0">
                  <a:pos x="20" y="890"/>
                </a:cxn>
              </a:cxnLst>
              <a:rect l="0" t="0" r="r" b="b"/>
              <a:pathLst>
                <a:path w="250" h="890">
                  <a:moveTo>
                    <a:pt x="20" y="890"/>
                  </a:moveTo>
                  <a:lnTo>
                    <a:pt x="20" y="890"/>
                  </a:lnTo>
                  <a:lnTo>
                    <a:pt x="26" y="786"/>
                  </a:lnTo>
                  <a:lnTo>
                    <a:pt x="28" y="660"/>
                  </a:lnTo>
                  <a:lnTo>
                    <a:pt x="28" y="314"/>
                  </a:lnTo>
                  <a:lnTo>
                    <a:pt x="28" y="314"/>
                  </a:lnTo>
                  <a:lnTo>
                    <a:pt x="26" y="224"/>
                  </a:lnTo>
                  <a:lnTo>
                    <a:pt x="20" y="144"/>
                  </a:lnTo>
                  <a:lnTo>
                    <a:pt x="12" y="72"/>
                  </a:ln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54"/>
                  </a:lnTo>
                  <a:lnTo>
                    <a:pt x="226" y="114"/>
                  </a:lnTo>
                  <a:lnTo>
                    <a:pt x="224" y="180"/>
                  </a:lnTo>
                  <a:lnTo>
                    <a:pt x="224" y="254"/>
                  </a:lnTo>
                  <a:lnTo>
                    <a:pt x="224" y="578"/>
                  </a:lnTo>
                  <a:lnTo>
                    <a:pt x="224" y="578"/>
                  </a:lnTo>
                  <a:lnTo>
                    <a:pt x="226" y="654"/>
                  </a:lnTo>
                  <a:lnTo>
                    <a:pt x="232" y="736"/>
                  </a:lnTo>
                  <a:lnTo>
                    <a:pt x="240" y="818"/>
                  </a:lnTo>
                  <a:lnTo>
                    <a:pt x="250" y="890"/>
                  </a:lnTo>
                  <a:lnTo>
                    <a:pt x="20" y="8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31" name="Freeform 58"/>
            <p:cNvSpPr>
              <a:spLocks noEditPoints="1"/>
            </p:cNvSpPr>
            <p:nvPr userDrawn="1"/>
          </p:nvSpPr>
          <p:spPr bwMode="auto">
            <a:xfrm>
              <a:off x="1902" y="2823"/>
              <a:ext cx="721" cy="932"/>
            </a:xfrm>
            <a:custGeom>
              <a:avLst/>
              <a:gdLst/>
              <a:ahLst/>
              <a:cxnLst>
                <a:cxn ang="0">
                  <a:pos x="204" y="328"/>
                </a:cxn>
                <a:cxn ang="0">
                  <a:pos x="214" y="264"/>
                </a:cxn>
                <a:cxn ang="0">
                  <a:pos x="236" y="212"/>
                </a:cxn>
                <a:cxn ang="0">
                  <a:pos x="268" y="170"/>
                </a:cxn>
                <a:cxn ang="0">
                  <a:pos x="312" y="146"/>
                </a:cxn>
                <a:cxn ang="0">
                  <a:pos x="370" y="136"/>
                </a:cxn>
                <a:cxn ang="0">
                  <a:pos x="406" y="140"/>
                </a:cxn>
                <a:cxn ang="0">
                  <a:pos x="456" y="160"/>
                </a:cxn>
                <a:cxn ang="0">
                  <a:pos x="496" y="196"/>
                </a:cxn>
                <a:cxn ang="0">
                  <a:pos x="526" y="246"/>
                </a:cxn>
                <a:cxn ang="0">
                  <a:pos x="542" y="306"/>
                </a:cxn>
                <a:cxn ang="0">
                  <a:pos x="546" y="352"/>
                </a:cxn>
                <a:cxn ang="0">
                  <a:pos x="540" y="410"/>
                </a:cxn>
                <a:cxn ang="0">
                  <a:pos x="522" y="460"/>
                </a:cxn>
                <a:cxn ang="0">
                  <a:pos x="492" y="498"/>
                </a:cxn>
                <a:cxn ang="0">
                  <a:pos x="450" y="526"/>
                </a:cxn>
                <a:cxn ang="0">
                  <a:pos x="398" y="538"/>
                </a:cxn>
                <a:cxn ang="0">
                  <a:pos x="358" y="538"/>
                </a:cxn>
                <a:cxn ang="0">
                  <a:pos x="304" y="526"/>
                </a:cxn>
                <a:cxn ang="0">
                  <a:pos x="260" y="502"/>
                </a:cxn>
                <a:cxn ang="0">
                  <a:pos x="230" y="466"/>
                </a:cxn>
                <a:cxn ang="0">
                  <a:pos x="210" y="414"/>
                </a:cxn>
                <a:cxn ang="0">
                  <a:pos x="204" y="352"/>
                </a:cxn>
                <a:cxn ang="0">
                  <a:pos x="230" y="926"/>
                </a:cxn>
                <a:cxn ang="0">
                  <a:pos x="218" y="726"/>
                </a:cxn>
                <a:cxn ang="0">
                  <a:pos x="218" y="614"/>
                </a:cxn>
                <a:cxn ang="0">
                  <a:pos x="296" y="654"/>
                </a:cxn>
                <a:cxn ang="0">
                  <a:pos x="384" y="674"/>
                </a:cxn>
                <a:cxn ang="0">
                  <a:pos x="454" y="674"/>
                </a:cxn>
                <a:cxn ang="0">
                  <a:pos x="544" y="652"/>
                </a:cxn>
                <a:cxn ang="0">
                  <a:pos x="618" y="604"/>
                </a:cxn>
                <a:cxn ang="0">
                  <a:pos x="674" y="536"/>
                </a:cxn>
                <a:cxn ang="0">
                  <a:pos x="710" y="450"/>
                </a:cxn>
                <a:cxn ang="0">
                  <a:pos x="722" y="350"/>
                </a:cxn>
                <a:cxn ang="0">
                  <a:pos x="716" y="276"/>
                </a:cxn>
                <a:cxn ang="0">
                  <a:pos x="686" y="178"/>
                </a:cxn>
                <a:cxn ang="0">
                  <a:pos x="636" y="98"/>
                </a:cxn>
                <a:cxn ang="0">
                  <a:pos x="566" y="40"/>
                </a:cxn>
                <a:cxn ang="0">
                  <a:pos x="478" y="6"/>
                </a:cxn>
                <a:cxn ang="0">
                  <a:pos x="412" y="0"/>
                </a:cxn>
                <a:cxn ang="0">
                  <a:pos x="348" y="6"/>
                </a:cxn>
                <a:cxn ang="0">
                  <a:pos x="298" y="22"/>
                </a:cxn>
                <a:cxn ang="0">
                  <a:pos x="226" y="70"/>
                </a:cxn>
                <a:cxn ang="0">
                  <a:pos x="190" y="106"/>
                </a:cxn>
                <a:cxn ang="0">
                  <a:pos x="168" y="16"/>
                </a:cxn>
                <a:cxn ang="0">
                  <a:pos x="16" y="110"/>
                </a:cxn>
                <a:cxn ang="0">
                  <a:pos x="38" y="270"/>
                </a:cxn>
                <a:cxn ang="0">
                  <a:pos x="40" y="614"/>
                </a:cxn>
                <a:cxn ang="0">
                  <a:pos x="38" y="694"/>
                </a:cxn>
                <a:cxn ang="0">
                  <a:pos x="230" y="926"/>
                </a:cxn>
              </a:cxnLst>
              <a:rect l="0" t="0" r="r" b="b"/>
              <a:pathLst>
                <a:path w="722" h="938">
                  <a:moveTo>
                    <a:pt x="204" y="352"/>
                  </a:moveTo>
                  <a:lnTo>
                    <a:pt x="204" y="352"/>
                  </a:lnTo>
                  <a:lnTo>
                    <a:pt x="204" y="328"/>
                  </a:lnTo>
                  <a:lnTo>
                    <a:pt x="206" y="306"/>
                  </a:lnTo>
                  <a:lnTo>
                    <a:pt x="210" y="284"/>
                  </a:lnTo>
                  <a:lnTo>
                    <a:pt x="214" y="264"/>
                  </a:lnTo>
                  <a:lnTo>
                    <a:pt x="220" y="246"/>
                  </a:lnTo>
                  <a:lnTo>
                    <a:pt x="226" y="228"/>
                  </a:lnTo>
                  <a:lnTo>
                    <a:pt x="236" y="212"/>
                  </a:lnTo>
                  <a:lnTo>
                    <a:pt x="244" y="196"/>
                  </a:lnTo>
                  <a:lnTo>
                    <a:pt x="256" y="182"/>
                  </a:lnTo>
                  <a:lnTo>
                    <a:pt x="268" y="170"/>
                  </a:lnTo>
                  <a:lnTo>
                    <a:pt x="282" y="160"/>
                  </a:lnTo>
                  <a:lnTo>
                    <a:pt x="296" y="152"/>
                  </a:lnTo>
                  <a:lnTo>
                    <a:pt x="312" y="146"/>
                  </a:lnTo>
                  <a:lnTo>
                    <a:pt x="330" y="140"/>
                  </a:lnTo>
                  <a:lnTo>
                    <a:pt x="350" y="138"/>
                  </a:lnTo>
                  <a:lnTo>
                    <a:pt x="370" y="136"/>
                  </a:lnTo>
                  <a:lnTo>
                    <a:pt x="370" y="136"/>
                  </a:lnTo>
                  <a:lnTo>
                    <a:pt x="388" y="138"/>
                  </a:lnTo>
                  <a:lnTo>
                    <a:pt x="406" y="140"/>
                  </a:lnTo>
                  <a:lnTo>
                    <a:pt x="424" y="146"/>
                  </a:lnTo>
                  <a:lnTo>
                    <a:pt x="440" y="152"/>
                  </a:lnTo>
                  <a:lnTo>
                    <a:pt x="456" y="160"/>
                  </a:lnTo>
                  <a:lnTo>
                    <a:pt x="470" y="172"/>
                  </a:lnTo>
                  <a:lnTo>
                    <a:pt x="484" y="184"/>
                  </a:lnTo>
                  <a:lnTo>
                    <a:pt x="496" y="196"/>
                  </a:lnTo>
                  <a:lnTo>
                    <a:pt x="506" y="212"/>
                  </a:lnTo>
                  <a:lnTo>
                    <a:pt x="516" y="228"/>
                  </a:lnTo>
                  <a:lnTo>
                    <a:pt x="526" y="246"/>
                  </a:lnTo>
                  <a:lnTo>
                    <a:pt x="532" y="264"/>
                  </a:lnTo>
                  <a:lnTo>
                    <a:pt x="538" y="284"/>
                  </a:lnTo>
                  <a:lnTo>
                    <a:pt x="542" y="306"/>
                  </a:lnTo>
                  <a:lnTo>
                    <a:pt x="544" y="328"/>
                  </a:lnTo>
                  <a:lnTo>
                    <a:pt x="546" y="352"/>
                  </a:lnTo>
                  <a:lnTo>
                    <a:pt x="546" y="352"/>
                  </a:lnTo>
                  <a:lnTo>
                    <a:pt x="544" y="372"/>
                  </a:lnTo>
                  <a:lnTo>
                    <a:pt x="542" y="392"/>
                  </a:lnTo>
                  <a:lnTo>
                    <a:pt x="540" y="410"/>
                  </a:lnTo>
                  <a:lnTo>
                    <a:pt x="534" y="428"/>
                  </a:lnTo>
                  <a:lnTo>
                    <a:pt x="528" y="444"/>
                  </a:lnTo>
                  <a:lnTo>
                    <a:pt x="522" y="460"/>
                  </a:lnTo>
                  <a:lnTo>
                    <a:pt x="512" y="474"/>
                  </a:lnTo>
                  <a:lnTo>
                    <a:pt x="502" y="488"/>
                  </a:lnTo>
                  <a:lnTo>
                    <a:pt x="492" y="498"/>
                  </a:lnTo>
                  <a:lnTo>
                    <a:pt x="480" y="508"/>
                  </a:lnTo>
                  <a:lnTo>
                    <a:pt x="466" y="518"/>
                  </a:lnTo>
                  <a:lnTo>
                    <a:pt x="450" y="526"/>
                  </a:lnTo>
                  <a:lnTo>
                    <a:pt x="434" y="530"/>
                  </a:lnTo>
                  <a:lnTo>
                    <a:pt x="416" y="536"/>
                  </a:lnTo>
                  <a:lnTo>
                    <a:pt x="398" y="538"/>
                  </a:lnTo>
                  <a:lnTo>
                    <a:pt x="378" y="538"/>
                  </a:lnTo>
                  <a:lnTo>
                    <a:pt x="378" y="538"/>
                  </a:lnTo>
                  <a:lnTo>
                    <a:pt x="358" y="538"/>
                  </a:lnTo>
                  <a:lnTo>
                    <a:pt x="338" y="536"/>
                  </a:lnTo>
                  <a:lnTo>
                    <a:pt x="320" y="532"/>
                  </a:lnTo>
                  <a:lnTo>
                    <a:pt x="304" y="526"/>
                  </a:lnTo>
                  <a:lnTo>
                    <a:pt x="288" y="520"/>
                  </a:lnTo>
                  <a:lnTo>
                    <a:pt x="274" y="512"/>
                  </a:lnTo>
                  <a:lnTo>
                    <a:pt x="260" y="502"/>
                  </a:lnTo>
                  <a:lnTo>
                    <a:pt x="250" y="492"/>
                  </a:lnTo>
                  <a:lnTo>
                    <a:pt x="238" y="478"/>
                  </a:lnTo>
                  <a:lnTo>
                    <a:pt x="230" y="466"/>
                  </a:lnTo>
                  <a:lnTo>
                    <a:pt x="222" y="450"/>
                  </a:lnTo>
                  <a:lnTo>
                    <a:pt x="216" y="432"/>
                  </a:lnTo>
                  <a:lnTo>
                    <a:pt x="210" y="414"/>
                  </a:lnTo>
                  <a:lnTo>
                    <a:pt x="206" y="396"/>
                  </a:lnTo>
                  <a:lnTo>
                    <a:pt x="204" y="374"/>
                  </a:lnTo>
                  <a:lnTo>
                    <a:pt x="204" y="352"/>
                  </a:lnTo>
                  <a:lnTo>
                    <a:pt x="204" y="352"/>
                  </a:lnTo>
                  <a:close/>
                  <a:moveTo>
                    <a:pt x="230" y="926"/>
                  </a:moveTo>
                  <a:lnTo>
                    <a:pt x="230" y="926"/>
                  </a:lnTo>
                  <a:lnTo>
                    <a:pt x="222" y="854"/>
                  </a:lnTo>
                  <a:lnTo>
                    <a:pt x="218" y="784"/>
                  </a:lnTo>
                  <a:lnTo>
                    <a:pt x="218" y="726"/>
                  </a:lnTo>
                  <a:lnTo>
                    <a:pt x="218" y="688"/>
                  </a:lnTo>
                  <a:lnTo>
                    <a:pt x="218" y="614"/>
                  </a:lnTo>
                  <a:lnTo>
                    <a:pt x="218" y="614"/>
                  </a:lnTo>
                  <a:lnTo>
                    <a:pt x="254" y="634"/>
                  </a:lnTo>
                  <a:lnTo>
                    <a:pt x="274" y="646"/>
                  </a:lnTo>
                  <a:lnTo>
                    <a:pt x="296" y="654"/>
                  </a:lnTo>
                  <a:lnTo>
                    <a:pt x="322" y="664"/>
                  </a:lnTo>
                  <a:lnTo>
                    <a:pt x="350" y="670"/>
                  </a:lnTo>
                  <a:lnTo>
                    <a:pt x="384" y="674"/>
                  </a:lnTo>
                  <a:lnTo>
                    <a:pt x="420" y="676"/>
                  </a:lnTo>
                  <a:lnTo>
                    <a:pt x="420" y="676"/>
                  </a:lnTo>
                  <a:lnTo>
                    <a:pt x="454" y="674"/>
                  </a:lnTo>
                  <a:lnTo>
                    <a:pt x="484" y="670"/>
                  </a:lnTo>
                  <a:lnTo>
                    <a:pt x="514" y="662"/>
                  </a:lnTo>
                  <a:lnTo>
                    <a:pt x="544" y="652"/>
                  </a:lnTo>
                  <a:lnTo>
                    <a:pt x="570" y="638"/>
                  </a:lnTo>
                  <a:lnTo>
                    <a:pt x="594" y="622"/>
                  </a:lnTo>
                  <a:lnTo>
                    <a:pt x="618" y="604"/>
                  </a:lnTo>
                  <a:lnTo>
                    <a:pt x="638" y="584"/>
                  </a:lnTo>
                  <a:lnTo>
                    <a:pt x="658" y="560"/>
                  </a:lnTo>
                  <a:lnTo>
                    <a:pt x="674" y="536"/>
                  </a:lnTo>
                  <a:lnTo>
                    <a:pt x="688" y="510"/>
                  </a:lnTo>
                  <a:lnTo>
                    <a:pt x="700" y="480"/>
                  </a:lnTo>
                  <a:lnTo>
                    <a:pt x="710" y="450"/>
                  </a:lnTo>
                  <a:lnTo>
                    <a:pt x="716" y="418"/>
                  </a:lnTo>
                  <a:lnTo>
                    <a:pt x="720" y="384"/>
                  </a:lnTo>
                  <a:lnTo>
                    <a:pt x="722" y="350"/>
                  </a:lnTo>
                  <a:lnTo>
                    <a:pt x="722" y="350"/>
                  </a:lnTo>
                  <a:lnTo>
                    <a:pt x="720" y="312"/>
                  </a:lnTo>
                  <a:lnTo>
                    <a:pt x="716" y="276"/>
                  </a:lnTo>
                  <a:lnTo>
                    <a:pt x="708" y="242"/>
                  </a:lnTo>
                  <a:lnTo>
                    <a:pt x="700" y="208"/>
                  </a:lnTo>
                  <a:lnTo>
                    <a:pt x="686" y="178"/>
                  </a:lnTo>
                  <a:lnTo>
                    <a:pt x="672" y="150"/>
                  </a:lnTo>
                  <a:lnTo>
                    <a:pt x="656" y="122"/>
                  </a:lnTo>
                  <a:lnTo>
                    <a:pt x="636" y="98"/>
                  </a:lnTo>
                  <a:lnTo>
                    <a:pt x="614" y="76"/>
                  </a:lnTo>
                  <a:lnTo>
                    <a:pt x="592" y="56"/>
                  </a:lnTo>
                  <a:lnTo>
                    <a:pt x="566" y="40"/>
                  </a:lnTo>
                  <a:lnTo>
                    <a:pt x="538" y="26"/>
                  </a:lnTo>
                  <a:lnTo>
                    <a:pt x="510" y="14"/>
                  </a:lnTo>
                  <a:lnTo>
                    <a:pt x="478" y="6"/>
                  </a:lnTo>
                  <a:lnTo>
                    <a:pt x="446" y="2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390" y="0"/>
                  </a:lnTo>
                  <a:lnTo>
                    <a:pt x="368" y="2"/>
                  </a:lnTo>
                  <a:lnTo>
                    <a:pt x="348" y="6"/>
                  </a:lnTo>
                  <a:lnTo>
                    <a:pt x="330" y="10"/>
                  </a:lnTo>
                  <a:lnTo>
                    <a:pt x="314" y="14"/>
                  </a:lnTo>
                  <a:lnTo>
                    <a:pt x="298" y="22"/>
                  </a:lnTo>
                  <a:lnTo>
                    <a:pt x="270" y="36"/>
                  </a:lnTo>
                  <a:lnTo>
                    <a:pt x="246" y="52"/>
                  </a:lnTo>
                  <a:lnTo>
                    <a:pt x="226" y="70"/>
                  </a:lnTo>
                  <a:lnTo>
                    <a:pt x="208" y="88"/>
                  </a:lnTo>
                  <a:lnTo>
                    <a:pt x="190" y="106"/>
                  </a:lnTo>
                  <a:lnTo>
                    <a:pt x="190" y="106"/>
                  </a:lnTo>
                  <a:lnTo>
                    <a:pt x="180" y="60"/>
                  </a:lnTo>
                  <a:lnTo>
                    <a:pt x="174" y="38"/>
                  </a:lnTo>
                  <a:lnTo>
                    <a:pt x="168" y="1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6" y="110"/>
                  </a:lnTo>
                  <a:lnTo>
                    <a:pt x="28" y="190"/>
                  </a:lnTo>
                  <a:lnTo>
                    <a:pt x="34" y="230"/>
                  </a:lnTo>
                  <a:lnTo>
                    <a:pt x="38" y="270"/>
                  </a:lnTo>
                  <a:lnTo>
                    <a:pt x="40" y="310"/>
                  </a:lnTo>
                  <a:lnTo>
                    <a:pt x="40" y="352"/>
                  </a:lnTo>
                  <a:lnTo>
                    <a:pt x="40" y="614"/>
                  </a:lnTo>
                  <a:lnTo>
                    <a:pt x="40" y="614"/>
                  </a:lnTo>
                  <a:lnTo>
                    <a:pt x="40" y="652"/>
                  </a:lnTo>
                  <a:lnTo>
                    <a:pt x="38" y="694"/>
                  </a:lnTo>
                  <a:lnTo>
                    <a:pt x="30" y="788"/>
                  </a:lnTo>
                  <a:lnTo>
                    <a:pt x="14" y="938"/>
                  </a:lnTo>
                  <a:lnTo>
                    <a:pt x="230" y="9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32" name="Freeform 59"/>
            <p:cNvSpPr>
              <a:spLocks/>
            </p:cNvSpPr>
            <p:nvPr userDrawn="1"/>
          </p:nvSpPr>
          <p:spPr bwMode="auto">
            <a:xfrm>
              <a:off x="2703" y="2823"/>
              <a:ext cx="508" cy="666"/>
            </a:xfrm>
            <a:custGeom>
              <a:avLst/>
              <a:gdLst/>
              <a:ahLst/>
              <a:cxnLst>
                <a:cxn ang="0">
                  <a:pos x="396" y="136"/>
                </a:cxn>
                <a:cxn ang="0">
                  <a:pos x="322" y="124"/>
                </a:cxn>
                <a:cxn ang="0">
                  <a:pos x="294" y="124"/>
                </a:cxn>
                <a:cxn ang="0">
                  <a:pos x="248" y="126"/>
                </a:cxn>
                <a:cxn ang="0">
                  <a:pos x="210" y="136"/>
                </a:cxn>
                <a:cxn ang="0">
                  <a:pos x="186" y="152"/>
                </a:cxn>
                <a:cxn ang="0">
                  <a:pos x="178" y="174"/>
                </a:cxn>
                <a:cxn ang="0">
                  <a:pos x="178" y="180"/>
                </a:cxn>
                <a:cxn ang="0">
                  <a:pos x="188" y="202"/>
                </a:cxn>
                <a:cxn ang="0">
                  <a:pos x="220" y="228"/>
                </a:cxn>
                <a:cxn ang="0">
                  <a:pos x="264" y="254"/>
                </a:cxn>
                <a:cxn ang="0">
                  <a:pos x="316" y="282"/>
                </a:cxn>
                <a:cxn ang="0">
                  <a:pos x="370" y="314"/>
                </a:cxn>
                <a:cxn ang="0">
                  <a:pos x="424" y="354"/>
                </a:cxn>
                <a:cxn ang="0">
                  <a:pos x="446" y="380"/>
                </a:cxn>
                <a:cxn ang="0">
                  <a:pos x="464" y="410"/>
                </a:cxn>
                <a:cxn ang="0">
                  <a:pos x="476" y="444"/>
                </a:cxn>
                <a:cxn ang="0">
                  <a:pos x="480" y="482"/>
                </a:cxn>
                <a:cxn ang="0">
                  <a:pos x="480" y="504"/>
                </a:cxn>
                <a:cxn ang="0">
                  <a:pos x="470" y="546"/>
                </a:cxn>
                <a:cxn ang="0">
                  <a:pos x="450" y="582"/>
                </a:cxn>
                <a:cxn ang="0">
                  <a:pos x="422" y="612"/>
                </a:cxn>
                <a:cxn ang="0">
                  <a:pos x="386" y="636"/>
                </a:cxn>
                <a:cxn ang="0">
                  <a:pos x="342" y="656"/>
                </a:cxn>
                <a:cxn ang="0">
                  <a:pos x="292" y="668"/>
                </a:cxn>
                <a:cxn ang="0">
                  <a:pos x="234" y="674"/>
                </a:cxn>
                <a:cxn ang="0">
                  <a:pos x="204" y="676"/>
                </a:cxn>
                <a:cxn ang="0">
                  <a:pos x="150" y="674"/>
                </a:cxn>
                <a:cxn ang="0">
                  <a:pos x="58" y="658"/>
                </a:cxn>
                <a:cxn ang="0">
                  <a:pos x="12" y="510"/>
                </a:cxn>
                <a:cxn ang="0">
                  <a:pos x="54" y="522"/>
                </a:cxn>
                <a:cxn ang="0">
                  <a:pos x="130" y="542"/>
                </a:cxn>
                <a:cxn ang="0">
                  <a:pos x="184" y="550"/>
                </a:cxn>
                <a:cxn ang="0">
                  <a:pos x="210" y="552"/>
                </a:cxn>
                <a:cxn ang="0">
                  <a:pos x="244" y="548"/>
                </a:cxn>
                <a:cxn ang="0">
                  <a:pos x="274" y="536"/>
                </a:cxn>
                <a:cxn ang="0">
                  <a:pos x="296" y="516"/>
                </a:cxn>
                <a:cxn ang="0">
                  <a:pos x="304" y="488"/>
                </a:cxn>
                <a:cxn ang="0">
                  <a:pos x="304" y="480"/>
                </a:cxn>
                <a:cxn ang="0">
                  <a:pos x="294" y="460"/>
                </a:cxn>
                <a:cxn ang="0">
                  <a:pos x="266" y="436"/>
                </a:cxn>
                <a:cxn ang="0">
                  <a:pos x="222" y="410"/>
                </a:cxn>
                <a:cxn ang="0">
                  <a:pos x="166" y="380"/>
                </a:cxn>
                <a:cxn ang="0">
                  <a:pos x="110" y="346"/>
                </a:cxn>
                <a:cxn ang="0">
                  <a:pos x="56" y="298"/>
                </a:cxn>
                <a:cxn ang="0">
                  <a:pos x="34" y="272"/>
                </a:cxn>
                <a:cxn ang="0">
                  <a:pos x="16" y="240"/>
                </a:cxn>
                <a:cxn ang="0">
                  <a:pos x="4" y="208"/>
                </a:cxn>
                <a:cxn ang="0">
                  <a:pos x="0" y="174"/>
                </a:cxn>
                <a:cxn ang="0">
                  <a:pos x="2" y="154"/>
                </a:cxn>
                <a:cxn ang="0">
                  <a:pos x="12" y="116"/>
                </a:cxn>
                <a:cxn ang="0">
                  <a:pos x="32" y="84"/>
                </a:cxn>
                <a:cxn ang="0">
                  <a:pos x="60" y="56"/>
                </a:cxn>
                <a:cxn ang="0">
                  <a:pos x="94" y="34"/>
                </a:cxn>
                <a:cxn ang="0">
                  <a:pos x="136" y="18"/>
                </a:cxn>
                <a:cxn ang="0">
                  <a:pos x="184" y="6"/>
                </a:cxn>
                <a:cxn ang="0">
                  <a:pos x="236" y="0"/>
                </a:cxn>
                <a:cxn ang="0">
                  <a:pos x="264" y="0"/>
                </a:cxn>
                <a:cxn ang="0">
                  <a:pos x="344" y="4"/>
                </a:cxn>
                <a:cxn ang="0">
                  <a:pos x="396" y="136"/>
                </a:cxn>
              </a:cxnLst>
              <a:rect l="0" t="0" r="r" b="b"/>
              <a:pathLst>
                <a:path w="480" h="676">
                  <a:moveTo>
                    <a:pt x="396" y="136"/>
                  </a:moveTo>
                  <a:lnTo>
                    <a:pt x="396" y="136"/>
                  </a:lnTo>
                  <a:lnTo>
                    <a:pt x="346" y="128"/>
                  </a:lnTo>
                  <a:lnTo>
                    <a:pt x="322" y="124"/>
                  </a:lnTo>
                  <a:lnTo>
                    <a:pt x="294" y="124"/>
                  </a:lnTo>
                  <a:lnTo>
                    <a:pt x="294" y="124"/>
                  </a:lnTo>
                  <a:lnTo>
                    <a:pt x="270" y="124"/>
                  </a:lnTo>
                  <a:lnTo>
                    <a:pt x="248" y="126"/>
                  </a:lnTo>
                  <a:lnTo>
                    <a:pt x="228" y="130"/>
                  </a:lnTo>
                  <a:lnTo>
                    <a:pt x="210" y="136"/>
                  </a:lnTo>
                  <a:lnTo>
                    <a:pt x="196" y="144"/>
                  </a:lnTo>
                  <a:lnTo>
                    <a:pt x="186" y="152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80"/>
                  </a:lnTo>
                  <a:lnTo>
                    <a:pt x="180" y="188"/>
                  </a:lnTo>
                  <a:lnTo>
                    <a:pt x="188" y="202"/>
                  </a:lnTo>
                  <a:lnTo>
                    <a:pt x="202" y="214"/>
                  </a:lnTo>
                  <a:lnTo>
                    <a:pt x="220" y="228"/>
                  </a:lnTo>
                  <a:lnTo>
                    <a:pt x="240" y="242"/>
                  </a:lnTo>
                  <a:lnTo>
                    <a:pt x="264" y="254"/>
                  </a:lnTo>
                  <a:lnTo>
                    <a:pt x="316" y="282"/>
                  </a:lnTo>
                  <a:lnTo>
                    <a:pt x="316" y="282"/>
                  </a:lnTo>
                  <a:lnTo>
                    <a:pt x="342" y="298"/>
                  </a:lnTo>
                  <a:lnTo>
                    <a:pt x="370" y="314"/>
                  </a:lnTo>
                  <a:lnTo>
                    <a:pt x="398" y="332"/>
                  </a:lnTo>
                  <a:lnTo>
                    <a:pt x="424" y="354"/>
                  </a:lnTo>
                  <a:lnTo>
                    <a:pt x="436" y="366"/>
                  </a:lnTo>
                  <a:lnTo>
                    <a:pt x="446" y="380"/>
                  </a:lnTo>
                  <a:lnTo>
                    <a:pt x="456" y="394"/>
                  </a:lnTo>
                  <a:lnTo>
                    <a:pt x="464" y="410"/>
                  </a:lnTo>
                  <a:lnTo>
                    <a:pt x="472" y="426"/>
                  </a:lnTo>
                  <a:lnTo>
                    <a:pt x="476" y="444"/>
                  </a:lnTo>
                  <a:lnTo>
                    <a:pt x="480" y="462"/>
                  </a:lnTo>
                  <a:lnTo>
                    <a:pt x="480" y="482"/>
                  </a:lnTo>
                  <a:lnTo>
                    <a:pt x="480" y="482"/>
                  </a:lnTo>
                  <a:lnTo>
                    <a:pt x="480" y="504"/>
                  </a:lnTo>
                  <a:lnTo>
                    <a:pt x="476" y="526"/>
                  </a:lnTo>
                  <a:lnTo>
                    <a:pt x="470" y="546"/>
                  </a:lnTo>
                  <a:lnTo>
                    <a:pt x="460" y="564"/>
                  </a:lnTo>
                  <a:lnTo>
                    <a:pt x="450" y="582"/>
                  </a:lnTo>
                  <a:lnTo>
                    <a:pt x="436" y="598"/>
                  </a:lnTo>
                  <a:lnTo>
                    <a:pt x="422" y="612"/>
                  </a:lnTo>
                  <a:lnTo>
                    <a:pt x="404" y="626"/>
                  </a:lnTo>
                  <a:lnTo>
                    <a:pt x="386" y="636"/>
                  </a:lnTo>
                  <a:lnTo>
                    <a:pt x="364" y="648"/>
                  </a:lnTo>
                  <a:lnTo>
                    <a:pt x="342" y="656"/>
                  </a:lnTo>
                  <a:lnTo>
                    <a:pt x="318" y="662"/>
                  </a:lnTo>
                  <a:lnTo>
                    <a:pt x="292" y="668"/>
                  </a:lnTo>
                  <a:lnTo>
                    <a:pt x="264" y="672"/>
                  </a:lnTo>
                  <a:lnTo>
                    <a:pt x="234" y="674"/>
                  </a:lnTo>
                  <a:lnTo>
                    <a:pt x="204" y="676"/>
                  </a:lnTo>
                  <a:lnTo>
                    <a:pt x="204" y="676"/>
                  </a:lnTo>
                  <a:lnTo>
                    <a:pt x="176" y="674"/>
                  </a:lnTo>
                  <a:lnTo>
                    <a:pt x="150" y="674"/>
                  </a:lnTo>
                  <a:lnTo>
                    <a:pt x="104" y="666"/>
                  </a:lnTo>
                  <a:lnTo>
                    <a:pt x="58" y="658"/>
                  </a:lnTo>
                  <a:lnTo>
                    <a:pt x="12" y="646"/>
                  </a:lnTo>
                  <a:lnTo>
                    <a:pt x="12" y="510"/>
                  </a:lnTo>
                  <a:lnTo>
                    <a:pt x="12" y="510"/>
                  </a:lnTo>
                  <a:lnTo>
                    <a:pt x="54" y="522"/>
                  </a:lnTo>
                  <a:lnTo>
                    <a:pt x="102" y="536"/>
                  </a:lnTo>
                  <a:lnTo>
                    <a:pt x="130" y="542"/>
                  </a:lnTo>
                  <a:lnTo>
                    <a:pt x="156" y="546"/>
                  </a:lnTo>
                  <a:lnTo>
                    <a:pt x="184" y="550"/>
                  </a:lnTo>
                  <a:lnTo>
                    <a:pt x="210" y="552"/>
                  </a:lnTo>
                  <a:lnTo>
                    <a:pt x="210" y="552"/>
                  </a:lnTo>
                  <a:lnTo>
                    <a:pt x="228" y="550"/>
                  </a:lnTo>
                  <a:lnTo>
                    <a:pt x="244" y="548"/>
                  </a:lnTo>
                  <a:lnTo>
                    <a:pt x="260" y="542"/>
                  </a:lnTo>
                  <a:lnTo>
                    <a:pt x="274" y="536"/>
                  </a:lnTo>
                  <a:lnTo>
                    <a:pt x="286" y="526"/>
                  </a:lnTo>
                  <a:lnTo>
                    <a:pt x="296" y="516"/>
                  </a:lnTo>
                  <a:lnTo>
                    <a:pt x="302" y="502"/>
                  </a:lnTo>
                  <a:lnTo>
                    <a:pt x="304" y="488"/>
                  </a:lnTo>
                  <a:lnTo>
                    <a:pt x="304" y="488"/>
                  </a:lnTo>
                  <a:lnTo>
                    <a:pt x="304" y="480"/>
                  </a:lnTo>
                  <a:lnTo>
                    <a:pt x="302" y="474"/>
                  </a:lnTo>
                  <a:lnTo>
                    <a:pt x="294" y="460"/>
                  </a:lnTo>
                  <a:lnTo>
                    <a:pt x="282" y="448"/>
                  </a:lnTo>
                  <a:lnTo>
                    <a:pt x="266" y="436"/>
                  </a:lnTo>
                  <a:lnTo>
                    <a:pt x="246" y="424"/>
                  </a:lnTo>
                  <a:lnTo>
                    <a:pt x="222" y="410"/>
                  </a:lnTo>
                  <a:lnTo>
                    <a:pt x="166" y="380"/>
                  </a:lnTo>
                  <a:lnTo>
                    <a:pt x="166" y="380"/>
                  </a:lnTo>
                  <a:lnTo>
                    <a:pt x="138" y="364"/>
                  </a:lnTo>
                  <a:lnTo>
                    <a:pt x="110" y="346"/>
                  </a:lnTo>
                  <a:lnTo>
                    <a:pt x="82" y="324"/>
                  </a:lnTo>
                  <a:lnTo>
                    <a:pt x="56" y="298"/>
                  </a:lnTo>
                  <a:lnTo>
                    <a:pt x="44" y="286"/>
                  </a:lnTo>
                  <a:lnTo>
                    <a:pt x="34" y="272"/>
                  </a:lnTo>
                  <a:lnTo>
                    <a:pt x="24" y="256"/>
                  </a:lnTo>
                  <a:lnTo>
                    <a:pt x="16" y="240"/>
                  </a:lnTo>
                  <a:lnTo>
                    <a:pt x="10" y="224"/>
                  </a:lnTo>
                  <a:lnTo>
                    <a:pt x="4" y="208"/>
                  </a:lnTo>
                  <a:lnTo>
                    <a:pt x="2" y="19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6" y="134"/>
                  </a:lnTo>
                  <a:lnTo>
                    <a:pt x="12" y="116"/>
                  </a:lnTo>
                  <a:lnTo>
                    <a:pt x="20" y="100"/>
                  </a:lnTo>
                  <a:lnTo>
                    <a:pt x="32" y="84"/>
                  </a:lnTo>
                  <a:lnTo>
                    <a:pt x="44" y="70"/>
                  </a:lnTo>
                  <a:lnTo>
                    <a:pt x="60" y="56"/>
                  </a:lnTo>
                  <a:lnTo>
                    <a:pt x="76" y="44"/>
                  </a:lnTo>
                  <a:lnTo>
                    <a:pt x="94" y="34"/>
                  </a:lnTo>
                  <a:lnTo>
                    <a:pt x="114" y="24"/>
                  </a:lnTo>
                  <a:lnTo>
                    <a:pt x="136" y="18"/>
                  </a:lnTo>
                  <a:lnTo>
                    <a:pt x="160" y="10"/>
                  </a:lnTo>
                  <a:lnTo>
                    <a:pt x="184" y="6"/>
                  </a:lnTo>
                  <a:lnTo>
                    <a:pt x="210" y="2"/>
                  </a:lnTo>
                  <a:lnTo>
                    <a:pt x="236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44" y="4"/>
                  </a:lnTo>
                  <a:lnTo>
                    <a:pt x="422" y="12"/>
                  </a:lnTo>
                  <a:lnTo>
                    <a:pt x="396" y="1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</p:grpSp>
      <p:cxnSp>
        <p:nvCxnSpPr>
          <p:cNvPr id="33" name="Straight Connector 7"/>
          <p:cNvCxnSpPr/>
          <p:nvPr/>
        </p:nvCxnSpPr>
        <p:spPr bwMode="auto">
          <a:xfrm>
            <a:off x="227135" y="4524375"/>
            <a:ext cx="8689731" cy="1191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11"/>
          <p:cNvCxnSpPr>
            <a:cxnSpLocks noChangeShapeType="1"/>
          </p:cNvCxnSpPr>
          <p:nvPr/>
        </p:nvCxnSpPr>
        <p:spPr bwMode="auto">
          <a:xfrm>
            <a:off x="0" y="611981"/>
            <a:ext cx="9144000" cy="1191"/>
          </a:xfrm>
          <a:prstGeom prst="lin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Connector 15"/>
          <p:cNvCxnSpPr/>
          <p:nvPr userDrawn="1"/>
        </p:nvCxnSpPr>
        <p:spPr bwMode="auto">
          <a:xfrm>
            <a:off x="227135" y="4524375"/>
            <a:ext cx="8689731" cy="1191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16"/>
          <p:cNvCxnSpPr>
            <a:cxnSpLocks noChangeShapeType="1"/>
          </p:cNvCxnSpPr>
          <p:nvPr userDrawn="1"/>
        </p:nvCxnSpPr>
        <p:spPr bwMode="auto">
          <a:xfrm>
            <a:off x="0" y="611981"/>
            <a:ext cx="9144000" cy="1191"/>
          </a:xfrm>
          <a:prstGeom prst="lin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7" name="Picture 144" descr="ipsos_mrbi_logo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669" y="4791075"/>
            <a:ext cx="1150327" cy="22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0"/>
          <p:cNvSpPr>
            <a:spLocks noChangeArrowheads="1"/>
          </p:cNvSpPr>
          <p:nvPr userDrawn="1"/>
        </p:nvSpPr>
        <p:spPr bwMode="auto">
          <a:xfrm>
            <a:off x="8226670" y="0"/>
            <a:ext cx="917331" cy="44648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925" tIns="38963" rIns="77925" bIns="38963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IE" sz="1000">
              <a:solidFill>
                <a:srgbClr val="292926"/>
              </a:solidFill>
              <a:cs typeface="Arial" charset="0"/>
            </a:endParaRPr>
          </a:p>
        </p:txBody>
      </p:sp>
      <p:pic>
        <p:nvPicPr>
          <p:cNvPr id="39" name="Picture 31" descr="side_panel_Camelot-Group-logo_200x149_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7604" y="32148"/>
            <a:ext cx="631580" cy="38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2360"/>
            <a:ext cx="9144000" cy="385524"/>
          </a:xfrm>
          <a:prstGeom prst="rect">
            <a:avLst/>
          </a:prstGeom>
          <a:solidFill>
            <a:schemeClr val="tx1"/>
          </a:solidFill>
        </p:spPr>
        <p:txBody>
          <a:bodyPr lIns="184075" tIns="61358" rIns="184075" bIns="61358">
            <a:spAutoFit/>
          </a:bodyPr>
          <a:lstStyle>
            <a:lvl1pPr marL="0" indent="0">
              <a:buNone/>
              <a:defRPr sz="1700" b="1" i="1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27136" y="4524375"/>
            <a:ext cx="5723792" cy="261938"/>
          </a:xfrm>
          <a:prstGeom prst="rect">
            <a:avLst/>
          </a:prstGeom>
        </p:spPr>
        <p:txBody>
          <a:bodyPr anchor="ctr"/>
          <a:lstStyle>
            <a:lvl1pPr marL="0" marR="0" indent="0" algn="l" defTabSz="779252" rtl="0" eaLnBrk="0" fontAlgn="base" latinLnBrk="0" hangingPunct="0">
              <a:lnSpc>
                <a:spcPct val="100000"/>
              </a:lnSpc>
              <a:spcBef>
                <a:spcPts val="511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sz="700">
                <a:solidFill>
                  <a:srgbClr val="42424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174494" y="4529379"/>
            <a:ext cx="2742372" cy="259597"/>
          </a:xfrm>
          <a:prstGeom prst="rect">
            <a:avLst/>
          </a:prstGeom>
        </p:spPr>
        <p:txBody>
          <a:bodyPr anchor="ctr"/>
          <a:lstStyle>
            <a:lvl1pPr marL="0" marR="0" indent="0" algn="r" defTabSz="779252" rtl="0" eaLnBrk="0" fontAlgn="base" latinLnBrk="0" hangingPunct="0">
              <a:lnSpc>
                <a:spcPct val="100000"/>
              </a:lnSpc>
              <a:spcBef>
                <a:spcPts val="511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sz="700">
                <a:solidFill>
                  <a:srgbClr val="42424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12"/>
          <p:cNvSpPr>
            <a:spLocks noGrp="1"/>
          </p:cNvSpPr>
          <p:nvPr>
            <p:ph sz="quarter" idx="10"/>
          </p:nvPr>
        </p:nvSpPr>
        <p:spPr>
          <a:xfrm>
            <a:off x="227136" y="1135856"/>
            <a:ext cx="5723792" cy="327183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424242"/>
                </a:solidFill>
              </a:defRPr>
            </a:lvl1pPr>
            <a:lvl2pPr>
              <a:buClr>
                <a:schemeClr val="tx1"/>
              </a:buClr>
              <a:defRPr baseline="0">
                <a:solidFill>
                  <a:srgbClr val="424242"/>
                </a:solidFill>
              </a:defRPr>
            </a:lvl2pPr>
            <a:lvl3pPr>
              <a:buClr>
                <a:schemeClr val="tx1"/>
              </a:buClr>
              <a:defRPr baseline="0">
                <a:solidFill>
                  <a:srgbClr val="42424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6172200" y="1135856"/>
            <a:ext cx="2744666" cy="3271838"/>
          </a:xfrm>
        </p:spPr>
        <p:txBody>
          <a:bodyPr/>
          <a:lstStyle>
            <a:lvl1pPr>
              <a:buClr>
                <a:schemeClr val="tx1"/>
              </a:buClr>
              <a:defRPr baseline="0">
                <a:solidFill>
                  <a:srgbClr val="424242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424242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42424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47982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Full 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6"/>
          <p:cNvSpPr txBox="1"/>
          <p:nvPr/>
        </p:nvSpPr>
        <p:spPr>
          <a:xfrm>
            <a:off x="8229600" y="451248"/>
            <a:ext cx="914400" cy="163115"/>
          </a:xfrm>
          <a:prstGeom prst="rect">
            <a:avLst/>
          </a:prstGeom>
          <a:solidFill>
            <a:schemeClr val="tx2"/>
          </a:solidFill>
        </p:spPr>
        <p:txBody>
          <a:bodyPr lIns="77925" tIns="0" rIns="77925" bIns="0" anchor="ctr"/>
          <a:lstStyle/>
          <a:p>
            <a:pPr algn="ctr"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fld id="{A7AFBA1F-D96E-41E1-B093-25262E947FE0}" type="slidenum">
              <a:rPr lang="en-GB" sz="900" b="1">
                <a:solidFill>
                  <a:srgbClr val="FFFFFF"/>
                </a:solidFill>
                <a:cs typeface="Arial" charset="0"/>
              </a:rPr>
              <a:pPr algn="ctr" defTabSz="914400"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t>‹#›</a:t>
            </a:fld>
            <a:endParaRPr lang="en-GB" sz="9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TextBox 9"/>
          <p:cNvSpPr txBox="1"/>
          <p:nvPr/>
        </p:nvSpPr>
        <p:spPr>
          <a:xfrm>
            <a:off x="216877" y="5036344"/>
            <a:ext cx="562708" cy="107156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FFFFFF">
                    <a:lumMod val="75000"/>
                  </a:srgbClr>
                </a:solidFill>
                <a:cs typeface="Arial" charset="0"/>
              </a:rPr>
              <a:t>© Ipsos MORI</a:t>
            </a:r>
          </a:p>
        </p:txBody>
      </p:sp>
      <p:grpSp>
        <p:nvGrpSpPr>
          <p:cNvPr id="6" name="Group 28"/>
          <p:cNvGrpSpPr>
            <a:grpSpLocks noChangeAspect="1"/>
          </p:cNvGrpSpPr>
          <p:nvPr/>
        </p:nvGrpSpPr>
        <p:grpSpPr bwMode="auto">
          <a:xfrm>
            <a:off x="8692662" y="4841081"/>
            <a:ext cx="225669" cy="167879"/>
            <a:chOff x="1020" y="346"/>
            <a:chExt cx="4114" cy="3756"/>
          </a:xfrm>
        </p:grpSpPr>
        <p:sp>
          <p:nvSpPr>
            <p:cNvPr id="7" name="Freeform 29"/>
            <p:cNvSpPr>
              <a:spLocks/>
            </p:cNvSpPr>
            <p:nvPr userDrawn="1"/>
          </p:nvSpPr>
          <p:spPr bwMode="auto">
            <a:xfrm>
              <a:off x="1020" y="346"/>
              <a:ext cx="4114" cy="3756"/>
            </a:xfrm>
            <a:custGeom>
              <a:avLst/>
              <a:gdLst/>
              <a:ahLst/>
              <a:cxnLst>
                <a:cxn ang="0">
                  <a:pos x="0" y="3756"/>
                </a:cxn>
                <a:cxn ang="0">
                  <a:pos x="0" y="0"/>
                </a:cxn>
                <a:cxn ang="0">
                  <a:pos x="4022" y="0"/>
                </a:cxn>
                <a:cxn ang="0">
                  <a:pos x="4022" y="0"/>
                </a:cxn>
                <a:cxn ang="0">
                  <a:pos x="4040" y="118"/>
                </a:cxn>
                <a:cxn ang="0">
                  <a:pos x="4054" y="234"/>
                </a:cxn>
                <a:cxn ang="0">
                  <a:pos x="4068" y="350"/>
                </a:cxn>
                <a:cxn ang="0">
                  <a:pos x="4078" y="468"/>
                </a:cxn>
                <a:cxn ang="0">
                  <a:pos x="4088" y="584"/>
                </a:cxn>
                <a:cxn ang="0">
                  <a:pos x="4096" y="700"/>
                </a:cxn>
                <a:cxn ang="0">
                  <a:pos x="4104" y="814"/>
                </a:cxn>
                <a:cxn ang="0">
                  <a:pos x="4108" y="930"/>
                </a:cxn>
                <a:cxn ang="0">
                  <a:pos x="4112" y="1046"/>
                </a:cxn>
                <a:cxn ang="0">
                  <a:pos x="4114" y="1162"/>
                </a:cxn>
                <a:cxn ang="0">
                  <a:pos x="4112" y="1276"/>
                </a:cxn>
                <a:cxn ang="0">
                  <a:pos x="4110" y="1392"/>
                </a:cxn>
                <a:cxn ang="0">
                  <a:pos x="4106" y="1508"/>
                </a:cxn>
                <a:cxn ang="0">
                  <a:pos x="4100" y="1622"/>
                </a:cxn>
                <a:cxn ang="0">
                  <a:pos x="4092" y="1738"/>
                </a:cxn>
                <a:cxn ang="0">
                  <a:pos x="4082" y="1854"/>
                </a:cxn>
                <a:cxn ang="0">
                  <a:pos x="4070" y="1970"/>
                </a:cxn>
                <a:cxn ang="0">
                  <a:pos x="4056" y="2086"/>
                </a:cxn>
                <a:cxn ang="0">
                  <a:pos x="4040" y="2202"/>
                </a:cxn>
                <a:cxn ang="0">
                  <a:pos x="4020" y="2320"/>
                </a:cxn>
                <a:cxn ang="0">
                  <a:pos x="4000" y="2436"/>
                </a:cxn>
                <a:cxn ang="0">
                  <a:pos x="3978" y="2554"/>
                </a:cxn>
                <a:cxn ang="0">
                  <a:pos x="3952" y="2672"/>
                </a:cxn>
                <a:cxn ang="0">
                  <a:pos x="3926" y="2790"/>
                </a:cxn>
                <a:cxn ang="0">
                  <a:pos x="3896" y="2908"/>
                </a:cxn>
                <a:cxn ang="0">
                  <a:pos x="3864" y="3028"/>
                </a:cxn>
                <a:cxn ang="0">
                  <a:pos x="3830" y="3148"/>
                </a:cxn>
                <a:cxn ang="0">
                  <a:pos x="3792" y="3268"/>
                </a:cxn>
                <a:cxn ang="0">
                  <a:pos x="3754" y="3388"/>
                </a:cxn>
                <a:cxn ang="0">
                  <a:pos x="3712" y="3510"/>
                </a:cxn>
                <a:cxn ang="0">
                  <a:pos x="3668" y="3632"/>
                </a:cxn>
                <a:cxn ang="0">
                  <a:pos x="3620" y="3756"/>
                </a:cxn>
                <a:cxn ang="0">
                  <a:pos x="0" y="3756"/>
                </a:cxn>
              </a:cxnLst>
              <a:rect l="0" t="0" r="r" b="b"/>
              <a:pathLst>
                <a:path w="4114" h="3756">
                  <a:moveTo>
                    <a:pt x="0" y="3756"/>
                  </a:moveTo>
                  <a:lnTo>
                    <a:pt x="0" y="0"/>
                  </a:lnTo>
                  <a:lnTo>
                    <a:pt x="4022" y="0"/>
                  </a:lnTo>
                  <a:lnTo>
                    <a:pt x="4022" y="0"/>
                  </a:lnTo>
                  <a:lnTo>
                    <a:pt x="4040" y="118"/>
                  </a:lnTo>
                  <a:lnTo>
                    <a:pt x="4054" y="234"/>
                  </a:lnTo>
                  <a:lnTo>
                    <a:pt x="4068" y="350"/>
                  </a:lnTo>
                  <a:lnTo>
                    <a:pt x="4078" y="468"/>
                  </a:lnTo>
                  <a:lnTo>
                    <a:pt x="4088" y="584"/>
                  </a:lnTo>
                  <a:lnTo>
                    <a:pt x="4096" y="700"/>
                  </a:lnTo>
                  <a:lnTo>
                    <a:pt x="4104" y="814"/>
                  </a:lnTo>
                  <a:lnTo>
                    <a:pt x="4108" y="930"/>
                  </a:lnTo>
                  <a:lnTo>
                    <a:pt x="4112" y="1046"/>
                  </a:lnTo>
                  <a:lnTo>
                    <a:pt x="4114" y="1162"/>
                  </a:lnTo>
                  <a:lnTo>
                    <a:pt x="4112" y="1276"/>
                  </a:lnTo>
                  <a:lnTo>
                    <a:pt x="4110" y="1392"/>
                  </a:lnTo>
                  <a:lnTo>
                    <a:pt x="4106" y="1508"/>
                  </a:lnTo>
                  <a:lnTo>
                    <a:pt x="4100" y="1622"/>
                  </a:lnTo>
                  <a:lnTo>
                    <a:pt x="4092" y="1738"/>
                  </a:lnTo>
                  <a:lnTo>
                    <a:pt x="4082" y="1854"/>
                  </a:lnTo>
                  <a:lnTo>
                    <a:pt x="4070" y="1970"/>
                  </a:lnTo>
                  <a:lnTo>
                    <a:pt x="4056" y="2086"/>
                  </a:lnTo>
                  <a:lnTo>
                    <a:pt x="4040" y="2202"/>
                  </a:lnTo>
                  <a:lnTo>
                    <a:pt x="4020" y="2320"/>
                  </a:lnTo>
                  <a:lnTo>
                    <a:pt x="4000" y="2436"/>
                  </a:lnTo>
                  <a:lnTo>
                    <a:pt x="3978" y="2554"/>
                  </a:lnTo>
                  <a:lnTo>
                    <a:pt x="3952" y="2672"/>
                  </a:lnTo>
                  <a:lnTo>
                    <a:pt x="3926" y="2790"/>
                  </a:lnTo>
                  <a:lnTo>
                    <a:pt x="3896" y="2908"/>
                  </a:lnTo>
                  <a:lnTo>
                    <a:pt x="3864" y="3028"/>
                  </a:lnTo>
                  <a:lnTo>
                    <a:pt x="3830" y="3148"/>
                  </a:lnTo>
                  <a:lnTo>
                    <a:pt x="3792" y="3268"/>
                  </a:lnTo>
                  <a:lnTo>
                    <a:pt x="3754" y="3388"/>
                  </a:lnTo>
                  <a:lnTo>
                    <a:pt x="3712" y="3510"/>
                  </a:lnTo>
                  <a:lnTo>
                    <a:pt x="3668" y="3632"/>
                  </a:lnTo>
                  <a:lnTo>
                    <a:pt x="3620" y="3756"/>
                  </a:lnTo>
                  <a:lnTo>
                    <a:pt x="0" y="3756"/>
                  </a:lnTo>
                  <a:close/>
                </a:path>
              </a:pathLst>
            </a:custGeom>
            <a:solidFill>
              <a:srgbClr val="009D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8" name="Freeform 30"/>
            <p:cNvSpPr>
              <a:spLocks/>
            </p:cNvSpPr>
            <p:nvPr userDrawn="1"/>
          </p:nvSpPr>
          <p:spPr bwMode="auto">
            <a:xfrm>
              <a:off x="2623" y="1731"/>
              <a:ext cx="107" cy="53"/>
            </a:xfrm>
            <a:custGeom>
              <a:avLst/>
              <a:gdLst/>
              <a:ahLst/>
              <a:cxnLst>
                <a:cxn ang="0">
                  <a:pos x="18" y="44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14" y="60"/>
                </a:cxn>
                <a:cxn ang="0">
                  <a:pos x="28" y="62"/>
                </a:cxn>
                <a:cxn ang="0">
                  <a:pos x="42" y="58"/>
                </a:cxn>
                <a:cxn ang="0">
                  <a:pos x="54" y="54"/>
                </a:cxn>
                <a:cxn ang="0">
                  <a:pos x="66" y="48"/>
                </a:cxn>
                <a:cxn ang="0">
                  <a:pos x="76" y="40"/>
                </a:cxn>
                <a:cxn ang="0">
                  <a:pos x="82" y="32"/>
                </a:cxn>
                <a:cxn ang="0">
                  <a:pos x="88" y="24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66" y="6"/>
                </a:cxn>
                <a:cxn ang="0">
                  <a:pos x="46" y="16"/>
                </a:cxn>
                <a:cxn ang="0">
                  <a:pos x="38" y="22"/>
                </a:cxn>
                <a:cxn ang="0">
                  <a:pos x="30" y="28"/>
                </a:cxn>
                <a:cxn ang="0">
                  <a:pos x="24" y="36"/>
                </a:cxn>
                <a:cxn ang="0">
                  <a:pos x="18" y="44"/>
                </a:cxn>
                <a:cxn ang="0">
                  <a:pos x="18" y="44"/>
                </a:cxn>
              </a:cxnLst>
              <a:rect l="0" t="0" r="r" b="b"/>
              <a:pathLst>
                <a:path w="88" h="62">
                  <a:moveTo>
                    <a:pt x="18" y="44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14" y="60"/>
                  </a:lnTo>
                  <a:lnTo>
                    <a:pt x="28" y="62"/>
                  </a:lnTo>
                  <a:lnTo>
                    <a:pt x="42" y="58"/>
                  </a:lnTo>
                  <a:lnTo>
                    <a:pt x="54" y="54"/>
                  </a:lnTo>
                  <a:lnTo>
                    <a:pt x="66" y="48"/>
                  </a:lnTo>
                  <a:lnTo>
                    <a:pt x="76" y="40"/>
                  </a:lnTo>
                  <a:lnTo>
                    <a:pt x="82" y="32"/>
                  </a:lnTo>
                  <a:lnTo>
                    <a:pt x="88" y="24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66" y="6"/>
                  </a:lnTo>
                  <a:lnTo>
                    <a:pt x="46" y="16"/>
                  </a:lnTo>
                  <a:lnTo>
                    <a:pt x="38" y="22"/>
                  </a:lnTo>
                  <a:lnTo>
                    <a:pt x="30" y="28"/>
                  </a:lnTo>
                  <a:lnTo>
                    <a:pt x="24" y="36"/>
                  </a:lnTo>
                  <a:lnTo>
                    <a:pt x="18" y="44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9" name="Freeform 31"/>
            <p:cNvSpPr>
              <a:spLocks/>
            </p:cNvSpPr>
            <p:nvPr userDrawn="1"/>
          </p:nvSpPr>
          <p:spPr bwMode="auto">
            <a:xfrm>
              <a:off x="2810" y="1891"/>
              <a:ext cx="80" cy="53"/>
            </a:xfrm>
            <a:custGeom>
              <a:avLst/>
              <a:gdLst/>
              <a:ahLst/>
              <a:cxnLst>
                <a:cxn ang="0">
                  <a:pos x="28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18"/>
                </a:cxn>
                <a:cxn ang="0">
                  <a:pos x="4" y="28"/>
                </a:cxn>
                <a:cxn ang="0">
                  <a:pos x="6" y="36"/>
                </a:cxn>
                <a:cxn ang="0">
                  <a:pos x="12" y="44"/>
                </a:cxn>
                <a:cxn ang="0">
                  <a:pos x="18" y="50"/>
                </a:cxn>
                <a:cxn ang="0">
                  <a:pos x="26" y="58"/>
                </a:cxn>
                <a:cxn ang="0">
                  <a:pos x="36" y="64"/>
                </a:cxn>
                <a:cxn ang="0">
                  <a:pos x="58" y="68"/>
                </a:cxn>
                <a:cxn ang="0">
                  <a:pos x="58" y="68"/>
                </a:cxn>
                <a:cxn ang="0">
                  <a:pos x="66" y="60"/>
                </a:cxn>
                <a:cxn ang="0">
                  <a:pos x="68" y="54"/>
                </a:cxn>
                <a:cxn ang="0">
                  <a:pos x="68" y="50"/>
                </a:cxn>
                <a:cxn ang="0">
                  <a:pos x="66" y="40"/>
                </a:cxn>
                <a:cxn ang="0">
                  <a:pos x="62" y="32"/>
                </a:cxn>
                <a:cxn ang="0">
                  <a:pos x="54" y="22"/>
                </a:cxn>
                <a:cxn ang="0">
                  <a:pos x="46" y="14"/>
                </a:cxn>
                <a:cxn ang="0">
                  <a:pos x="28" y="2"/>
                </a:cxn>
                <a:cxn ang="0">
                  <a:pos x="28" y="2"/>
                </a:cxn>
              </a:cxnLst>
              <a:rect l="0" t="0" r="r" b="b"/>
              <a:pathLst>
                <a:path w="68" h="68">
                  <a:moveTo>
                    <a:pt x="28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18"/>
                  </a:lnTo>
                  <a:lnTo>
                    <a:pt x="4" y="28"/>
                  </a:lnTo>
                  <a:lnTo>
                    <a:pt x="6" y="36"/>
                  </a:lnTo>
                  <a:lnTo>
                    <a:pt x="12" y="44"/>
                  </a:lnTo>
                  <a:lnTo>
                    <a:pt x="18" y="50"/>
                  </a:lnTo>
                  <a:lnTo>
                    <a:pt x="26" y="58"/>
                  </a:lnTo>
                  <a:lnTo>
                    <a:pt x="36" y="64"/>
                  </a:lnTo>
                  <a:lnTo>
                    <a:pt x="58" y="68"/>
                  </a:lnTo>
                  <a:lnTo>
                    <a:pt x="58" y="68"/>
                  </a:lnTo>
                  <a:lnTo>
                    <a:pt x="66" y="60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6" y="40"/>
                  </a:lnTo>
                  <a:lnTo>
                    <a:pt x="62" y="32"/>
                  </a:lnTo>
                  <a:lnTo>
                    <a:pt x="54" y="22"/>
                  </a:lnTo>
                  <a:lnTo>
                    <a:pt x="46" y="14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0" name="Freeform 32"/>
            <p:cNvSpPr>
              <a:spLocks/>
            </p:cNvSpPr>
            <p:nvPr userDrawn="1"/>
          </p:nvSpPr>
          <p:spPr bwMode="auto">
            <a:xfrm>
              <a:off x="2543" y="1225"/>
              <a:ext cx="80" cy="53"/>
            </a:xfrm>
            <a:custGeom>
              <a:avLst/>
              <a:gdLst/>
              <a:ahLst/>
              <a:cxnLst>
                <a:cxn ang="0">
                  <a:pos x="22" y="54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16" y="74"/>
                </a:cxn>
                <a:cxn ang="0">
                  <a:pos x="32" y="76"/>
                </a:cxn>
                <a:cxn ang="0">
                  <a:pos x="46" y="74"/>
                </a:cxn>
                <a:cxn ang="0">
                  <a:pos x="60" y="68"/>
                </a:cxn>
                <a:cxn ang="0">
                  <a:pos x="72" y="62"/>
                </a:cxn>
                <a:cxn ang="0">
                  <a:pos x="82" y="52"/>
                </a:cxn>
                <a:cxn ang="0">
                  <a:pos x="90" y="42"/>
                </a:cxn>
                <a:cxn ang="0">
                  <a:pos x="98" y="30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80" y="6"/>
                </a:cxn>
                <a:cxn ang="0">
                  <a:pos x="68" y="10"/>
                </a:cxn>
                <a:cxn ang="0">
                  <a:pos x="58" y="14"/>
                </a:cxn>
                <a:cxn ang="0">
                  <a:pos x="48" y="20"/>
                </a:cxn>
                <a:cxn ang="0">
                  <a:pos x="38" y="28"/>
                </a:cxn>
                <a:cxn ang="0">
                  <a:pos x="30" y="40"/>
                </a:cxn>
                <a:cxn ang="0">
                  <a:pos x="22" y="54"/>
                </a:cxn>
                <a:cxn ang="0">
                  <a:pos x="22" y="54"/>
                </a:cxn>
              </a:cxnLst>
              <a:rect l="0" t="0" r="r" b="b"/>
              <a:pathLst>
                <a:path w="106" h="76">
                  <a:moveTo>
                    <a:pt x="22" y="54"/>
                  </a:moveTo>
                  <a:lnTo>
                    <a:pt x="0" y="70"/>
                  </a:lnTo>
                  <a:lnTo>
                    <a:pt x="0" y="70"/>
                  </a:lnTo>
                  <a:lnTo>
                    <a:pt x="16" y="74"/>
                  </a:lnTo>
                  <a:lnTo>
                    <a:pt x="32" y="76"/>
                  </a:lnTo>
                  <a:lnTo>
                    <a:pt x="46" y="74"/>
                  </a:lnTo>
                  <a:lnTo>
                    <a:pt x="60" y="68"/>
                  </a:lnTo>
                  <a:lnTo>
                    <a:pt x="72" y="62"/>
                  </a:lnTo>
                  <a:lnTo>
                    <a:pt x="82" y="52"/>
                  </a:lnTo>
                  <a:lnTo>
                    <a:pt x="90" y="42"/>
                  </a:lnTo>
                  <a:lnTo>
                    <a:pt x="98" y="3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80" y="6"/>
                  </a:lnTo>
                  <a:lnTo>
                    <a:pt x="68" y="10"/>
                  </a:lnTo>
                  <a:lnTo>
                    <a:pt x="58" y="14"/>
                  </a:lnTo>
                  <a:lnTo>
                    <a:pt x="48" y="20"/>
                  </a:lnTo>
                  <a:lnTo>
                    <a:pt x="38" y="28"/>
                  </a:lnTo>
                  <a:lnTo>
                    <a:pt x="30" y="40"/>
                  </a:lnTo>
                  <a:lnTo>
                    <a:pt x="22" y="54"/>
                  </a:lnTo>
                  <a:lnTo>
                    <a:pt x="22" y="5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1" name="Freeform 33"/>
            <p:cNvSpPr>
              <a:spLocks/>
            </p:cNvSpPr>
            <p:nvPr userDrawn="1"/>
          </p:nvSpPr>
          <p:spPr bwMode="auto">
            <a:xfrm>
              <a:off x="2489" y="1385"/>
              <a:ext cx="80" cy="80"/>
            </a:xfrm>
            <a:custGeom>
              <a:avLst/>
              <a:gdLst/>
              <a:ahLst/>
              <a:cxnLst>
                <a:cxn ang="0">
                  <a:pos x="82" y="24"/>
                </a:cxn>
                <a:cxn ang="0">
                  <a:pos x="76" y="0"/>
                </a:cxn>
                <a:cxn ang="0">
                  <a:pos x="76" y="0"/>
                </a:cxn>
                <a:cxn ang="0">
                  <a:pos x="50" y="8"/>
                </a:cxn>
                <a:cxn ang="0">
                  <a:pos x="30" y="18"/>
                </a:cxn>
                <a:cxn ang="0">
                  <a:pos x="20" y="24"/>
                </a:cxn>
                <a:cxn ang="0">
                  <a:pos x="12" y="30"/>
                </a:cxn>
                <a:cxn ang="0">
                  <a:pos x="6" y="40"/>
                </a:cxn>
                <a:cxn ang="0">
                  <a:pos x="0" y="48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16" y="72"/>
                </a:cxn>
                <a:cxn ang="0">
                  <a:pos x="30" y="70"/>
                </a:cxn>
                <a:cxn ang="0">
                  <a:pos x="42" y="66"/>
                </a:cxn>
                <a:cxn ang="0">
                  <a:pos x="52" y="60"/>
                </a:cxn>
                <a:cxn ang="0">
                  <a:pos x="62" y="52"/>
                </a:cxn>
                <a:cxn ang="0">
                  <a:pos x="70" y="42"/>
                </a:cxn>
                <a:cxn ang="0">
                  <a:pos x="82" y="24"/>
                </a:cxn>
                <a:cxn ang="0">
                  <a:pos x="82" y="24"/>
                </a:cxn>
              </a:cxnLst>
              <a:rect l="0" t="0" r="r" b="b"/>
              <a:pathLst>
                <a:path w="82" h="72">
                  <a:moveTo>
                    <a:pt x="82" y="24"/>
                  </a:moveTo>
                  <a:lnTo>
                    <a:pt x="76" y="0"/>
                  </a:lnTo>
                  <a:lnTo>
                    <a:pt x="76" y="0"/>
                  </a:lnTo>
                  <a:lnTo>
                    <a:pt x="50" y="8"/>
                  </a:lnTo>
                  <a:lnTo>
                    <a:pt x="30" y="18"/>
                  </a:lnTo>
                  <a:lnTo>
                    <a:pt x="20" y="24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0" y="4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16" y="72"/>
                  </a:lnTo>
                  <a:lnTo>
                    <a:pt x="30" y="70"/>
                  </a:lnTo>
                  <a:lnTo>
                    <a:pt x="42" y="66"/>
                  </a:lnTo>
                  <a:lnTo>
                    <a:pt x="52" y="60"/>
                  </a:lnTo>
                  <a:lnTo>
                    <a:pt x="62" y="52"/>
                  </a:lnTo>
                  <a:lnTo>
                    <a:pt x="70" y="42"/>
                  </a:lnTo>
                  <a:lnTo>
                    <a:pt x="82" y="24"/>
                  </a:lnTo>
                  <a:lnTo>
                    <a:pt x="82" y="2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2" name="Freeform 34"/>
            <p:cNvSpPr>
              <a:spLocks/>
            </p:cNvSpPr>
            <p:nvPr userDrawn="1"/>
          </p:nvSpPr>
          <p:spPr bwMode="auto">
            <a:xfrm>
              <a:off x="2436" y="1598"/>
              <a:ext cx="107" cy="5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4" y="58"/>
                </a:cxn>
                <a:cxn ang="0">
                  <a:pos x="14" y="58"/>
                </a:cxn>
                <a:cxn ang="0">
                  <a:pos x="30" y="62"/>
                </a:cxn>
                <a:cxn ang="0">
                  <a:pos x="44" y="60"/>
                </a:cxn>
                <a:cxn ang="0">
                  <a:pos x="54" y="56"/>
                </a:cxn>
                <a:cxn ang="0">
                  <a:pos x="60" y="50"/>
                </a:cxn>
                <a:cxn ang="0">
                  <a:pos x="66" y="42"/>
                </a:cxn>
                <a:cxn ang="0">
                  <a:pos x="70" y="34"/>
                </a:cxn>
                <a:cxn ang="0">
                  <a:pos x="78" y="18"/>
                </a:cxn>
                <a:cxn ang="0">
                  <a:pos x="98" y="2"/>
                </a:cxn>
                <a:cxn ang="0">
                  <a:pos x="98" y="2"/>
                </a:cxn>
                <a:cxn ang="0">
                  <a:pos x="80" y="0"/>
                </a:cxn>
                <a:cxn ang="0">
                  <a:pos x="64" y="2"/>
                </a:cxn>
                <a:cxn ang="0">
                  <a:pos x="50" y="6"/>
                </a:cxn>
                <a:cxn ang="0">
                  <a:pos x="36" y="14"/>
                </a:cxn>
                <a:cxn ang="0">
                  <a:pos x="24" y="22"/>
                </a:cxn>
                <a:cxn ang="0">
                  <a:pos x="14" y="30"/>
                </a:cxn>
                <a:cxn ang="0">
                  <a:pos x="6" y="4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98" h="62">
                  <a:moveTo>
                    <a:pt x="0" y="50"/>
                  </a:moveTo>
                  <a:lnTo>
                    <a:pt x="14" y="58"/>
                  </a:lnTo>
                  <a:lnTo>
                    <a:pt x="14" y="58"/>
                  </a:lnTo>
                  <a:lnTo>
                    <a:pt x="30" y="62"/>
                  </a:lnTo>
                  <a:lnTo>
                    <a:pt x="44" y="60"/>
                  </a:lnTo>
                  <a:lnTo>
                    <a:pt x="54" y="56"/>
                  </a:lnTo>
                  <a:lnTo>
                    <a:pt x="60" y="50"/>
                  </a:lnTo>
                  <a:lnTo>
                    <a:pt x="66" y="42"/>
                  </a:lnTo>
                  <a:lnTo>
                    <a:pt x="70" y="34"/>
                  </a:lnTo>
                  <a:lnTo>
                    <a:pt x="78" y="18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80" y="0"/>
                  </a:lnTo>
                  <a:lnTo>
                    <a:pt x="64" y="2"/>
                  </a:lnTo>
                  <a:lnTo>
                    <a:pt x="50" y="6"/>
                  </a:lnTo>
                  <a:lnTo>
                    <a:pt x="36" y="14"/>
                  </a:lnTo>
                  <a:lnTo>
                    <a:pt x="24" y="22"/>
                  </a:lnTo>
                  <a:lnTo>
                    <a:pt x="14" y="30"/>
                  </a:lnTo>
                  <a:lnTo>
                    <a:pt x="6" y="4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4" name="Freeform 35"/>
            <p:cNvSpPr>
              <a:spLocks/>
            </p:cNvSpPr>
            <p:nvPr userDrawn="1"/>
          </p:nvSpPr>
          <p:spPr bwMode="auto">
            <a:xfrm>
              <a:off x="2730" y="932"/>
              <a:ext cx="80" cy="53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14"/>
                </a:cxn>
                <a:cxn ang="0">
                  <a:pos x="4" y="20"/>
                </a:cxn>
                <a:cxn ang="0">
                  <a:pos x="14" y="32"/>
                </a:cxn>
                <a:cxn ang="0">
                  <a:pos x="26" y="42"/>
                </a:cxn>
                <a:cxn ang="0">
                  <a:pos x="42" y="50"/>
                </a:cxn>
                <a:cxn ang="0">
                  <a:pos x="58" y="56"/>
                </a:cxn>
                <a:cxn ang="0">
                  <a:pos x="72" y="58"/>
                </a:cxn>
                <a:cxn ang="0">
                  <a:pos x="78" y="58"/>
                </a:cxn>
                <a:cxn ang="0">
                  <a:pos x="84" y="56"/>
                </a:cxn>
                <a:cxn ang="0">
                  <a:pos x="90" y="54"/>
                </a:cxn>
                <a:cxn ang="0">
                  <a:pos x="94" y="50"/>
                </a:cxn>
                <a:cxn ang="0">
                  <a:pos x="96" y="20"/>
                </a:cxn>
                <a:cxn ang="0">
                  <a:pos x="96" y="20"/>
                </a:cxn>
                <a:cxn ang="0">
                  <a:pos x="78" y="10"/>
                </a:cxn>
                <a:cxn ang="0">
                  <a:pos x="60" y="4"/>
                </a:cxn>
                <a:cxn ang="0">
                  <a:pos x="40" y="0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96" h="58">
                  <a:moveTo>
                    <a:pt x="18" y="0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2" y="14"/>
                  </a:lnTo>
                  <a:lnTo>
                    <a:pt x="4" y="20"/>
                  </a:lnTo>
                  <a:lnTo>
                    <a:pt x="14" y="32"/>
                  </a:lnTo>
                  <a:lnTo>
                    <a:pt x="26" y="42"/>
                  </a:lnTo>
                  <a:lnTo>
                    <a:pt x="42" y="50"/>
                  </a:lnTo>
                  <a:lnTo>
                    <a:pt x="58" y="56"/>
                  </a:lnTo>
                  <a:lnTo>
                    <a:pt x="72" y="58"/>
                  </a:lnTo>
                  <a:lnTo>
                    <a:pt x="78" y="58"/>
                  </a:lnTo>
                  <a:lnTo>
                    <a:pt x="84" y="56"/>
                  </a:lnTo>
                  <a:lnTo>
                    <a:pt x="90" y="54"/>
                  </a:lnTo>
                  <a:lnTo>
                    <a:pt x="94" y="50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78" y="10"/>
                  </a:lnTo>
                  <a:lnTo>
                    <a:pt x="60" y="4"/>
                  </a:lnTo>
                  <a:lnTo>
                    <a:pt x="40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5" name="Freeform 52"/>
            <p:cNvSpPr>
              <a:spLocks/>
            </p:cNvSpPr>
            <p:nvPr userDrawn="1"/>
          </p:nvSpPr>
          <p:spPr bwMode="auto">
            <a:xfrm>
              <a:off x="2943" y="852"/>
              <a:ext cx="80" cy="107"/>
            </a:xfrm>
            <a:custGeom>
              <a:avLst/>
              <a:gdLst/>
              <a:ahLst/>
              <a:cxnLst>
                <a:cxn ang="0">
                  <a:pos x="42" y="8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6" y="16"/>
                </a:cxn>
                <a:cxn ang="0">
                  <a:pos x="2" y="22"/>
                </a:cxn>
                <a:cxn ang="0">
                  <a:pos x="0" y="30"/>
                </a:cxn>
                <a:cxn ang="0">
                  <a:pos x="0" y="40"/>
                </a:cxn>
                <a:cxn ang="0">
                  <a:pos x="0" y="50"/>
                </a:cxn>
                <a:cxn ang="0">
                  <a:pos x="4" y="60"/>
                </a:cxn>
                <a:cxn ang="0">
                  <a:pos x="8" y="72"/>
                </a:cxn>
                <a:cxn ang="0">
                  <a:pos x="22" y="102"/>
                </a:cxn>
                <a:cxn ang="0">
                  <a:pos x="22" y="102"/>
                </a:cxn>
                <a:cxn ang="0">
                  <a:pos x="44" y="78"/>
                </a:cxn>
                <a:cxn ang="0">
                  <a:pos x="54" y="66"/>
                </a:cxn>
                <a:cxn ang="0">
                  <a:pos x="60" y="54"/>
                </a:cxn>
                <a:cxn ang="0">
                  <a:pos x="64" y="44"/>
                </a:cxn>
                <a:cxn ang="0">
                  <a:pos x="64" y="38"/>
                </a:cxn>
                <a:cxn ang="0">
                  <a:pos x="62" y="32"/>
                </a:cxn>
                <a:cxn ang="0">
                  <a:pos x="60" y="26"/>
                </a:cxn>
                <a:cxn ang="0">
                  <a:pos x="56" y="20"/>
                </a:cxn>
                <a:cxn ang="0">
                  <a:pos x="42" y="8"/>
                </a:cxn>
                <a:cxn ang="0">
                  <a:pos x="42" y="8"/>
                </a:cxn>
              </a:cxnLst>
              <a:rect l="0" t="0" r="r" b="b"/>
              <a:pathLst>
                <a:path w="64" h="102">
                  <a:moveTo>
                    <a:pt x="42" y="8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4" y="60"/>
                  </a:lnTo>
                  <a:lnTo>
                    <a:pt x="8" y="72"/>
                  </a:lnTo>
                  <a:lnTo>
                    <a:pt x="22" y="102"/>
                  </a:lnTo>
                  <a:lnTo>
                    <a:pt x="22" y="102"/>
                  </a:lnTo>
                  <a:lnTo>
                    <a:pt x="44" y="78"/>
                  </a:lnTo>
                  <a:lnTo>
                    <a:pt x="54" y="66"/>
                  </a:lnTo>
                  <a:lnTo>
                    <a:pt x="60" y="54"/>
                  </a:lnTo>
                  <a:lnTo>
                    <a:pt x="64" y="44"/>
                  </a:lnTo>
                  <a:lnTo>
                    <a:pt x="64" y="38"/>
                  </a:lnTo>
                  <a:lnTo>
                    <a:pt x="62" y="32"/>
                  </a:lnTo>
                  <a:lnTo>
                    <a:pt x="60" y="26"/>
                  </a:lnTo>
                  <a:lnTo>
                    <a:pt x="56" y="20"/>
                  </a:lnTo>
                  <a:lnTo>
                    <a:pt x="42" y="8"/>
                  </a:lnTo>
                  <a:lnTo>
                    <a:pt x="42" y="8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6" name="Freeform 53"/>
            <p:cNvSpPr>
              <a:spLocks noEditPoints="1"/>
            </p:cNvSpPr>
            <p:nvPr userDrawn="1"/>
          </p:nvSpPr>
          <p:spPr bwMode="auto">
            <a:xfrm>
              <a:off x="3184" y="666"/>
              <a:ext cx="748" cy="1971"/>
            </a:xfrm>
            <a:custGeom>
              <a:avLst/>
              <a:gdLst/>
              <a:ahLst/>
              <a:cxnLst>
                <a:cxn ang="0">
                  <a:pos x="636" y="774"/>
                </a:cxn>
                <a:cxn ang="0">
                  <a:pos x="688" y="690"/>
                </a:cxn>
                <a:cxn ang="0">
                  <a:pos x="686" y="488"/>
                </a:cxn>
                <a:cxn ang="0">
                  <a:pos x="694" y="430"/>
                </a:cxn>
                <a:cxn ang="0">
                  <a:pos x="694" y="376"/>
                </a:cxn>
                <a:cxn ang="0">
                  <a:pos x="676" y="320"/>
                </a:cxn>
                <a:cxn ang="0">
                  <a:pos x="646" y="280"/>
                </a:cxn>
                <a:cxn ang="0">
                  <a:pos x="648" y="238"/>
                </a:cxn>
                <a:cxn ang="0">
                  <a:pos x="610" y="226"/>
                </a:cxn>
                <a:cxn ang="0">
                  <a:pos x="580" y="190"/>
                </a:cxn>
                <a:cxn ang="0">
                  <a:pos x="568" y="180"/>
                </a:cxn>
                <a:cxn ang="0">
                  <a:pos x="526" y="182"/>
                </a:cxn>
                <a:cxn ang="0">
                  <a:pos x="518" y="138"/>
                </a:cxn>
                <a:cxn ang="0">
                  <a:pos x="472" y="156"/>
                </a:cxn>
                <a:cxn ang="0">
                  <a:pos x="474" y="116"/>
                </a:cxn>
                <a:cxn ang="0">
                  <a:pos x="432" y="120"/>
                </a:cxn>
                <a:cxn ang="0">
                  <a:pos x="388" y="132"/>
                </a:cxn>
                <a:cxn ang="0">
                  <a:pos x="388" y="80"/>
                </a:cxn>
                <a:cxn ang="0">
                  <a:pos x="376" y="68"/>
                </a:cxn>
                <a:cxn ang="0">
                  <a:pos x="346" y="44"/>
                </a:cxn>
                <a:cxn ang="0">
                  <a:pos x="314" y="88"/>
                </a:cxn>
                <a:cxn ang="0">
                  <a:pos x="306" y="64"/>
                </a:cxn>
                <a:cxn ang="0">
                  <a:pos x="330" y="46"/>
                </a:cxn>
                <a:cxn ang="0">
                  <a:pos x="256" y="122"/>
                </a:cxn>
                <a:cxn ang="0">
                  <a:pos x="236" y="92"/>
                </a:cxn>
                <a:cxn ang="0">
                  <a:pos x="290" y="18"/>
                </a:cxn>
                <a:cxn ang="0">
                  <a:pos x="218" y="62"/>
                </a:cxn>
                <a:cxn ang="0">
                  <a:pos x="214" y="90"/>
                </a:cxn>
                <a:cxn ang="0">
                  <a:pos x="208" y="60"/>
                </a:cxn>
                <a:cxn ang="0">
                  <a:pos x="212" y="8"/>
                </a:cxn>
                <a:cxn ang="0">
                  <a:pos x="184" y="40"/>
                </a:cxn>
                <a:cxn ang="0">
                  <a:pos x="162" y="0"/>
                </a:cxn>
                <a:cxn ang="0">
                  <a:pos x="156" y="94"/>
                </a:cxn>
                <a:cxn ang="0">
                  <a:pos x="138" y="12"/>
                </a:cxn>
                <a:cxn ang="0">
                  <a:pos x="84" y="74"/>
                </a:cxn>
                <a:cxn ang="0">
                  <a:pos x="62" y="98"/>
                </a:cxn>
                <a:cxn ang="0">
                  <a:pos x="54" y="20"/>
                </a:cxn>
                <a:cxn ang="0">
                  <a:pos x="86" y="738"/>
                </a:cxn>
                <a:cxn ang="0">
                  <a:pos x="38" y="1700"/>
                </a:cxn>
                <a:cxn ang="0">
                  <a:pos x="176" y="1954"/>
                </a:cxn>
                <a:cxn ang="0">
                  <a:pos x="576" y="1976"/>
                </a:cxn>
                <a:cxn ang="0">
                  <a:pos x="656" y="1938"/>
                </a:cxn>
                <a:cxn ang="0">
                  <a:pos x="472" y="1910"/>
                </a:cxn>
                <a:cxn ang="0">
                  <a:pos x="368" y="1874"/>
                </a:cxn>
                <a:cxn ang="0">
                  <a:pos x="266" y="1722"/>
                </a:cxn>
                <a:cxn ang="0">
                  <a:pos x="260" y="1568"/>
                </a:cxn>
                <a:cxn ang="0">
                  <a:pos x="304" y="1496"/>
                </a:cxn>
                <a:cxn ang="0">
                  <a:pos x="552" y="1494"/>
                </a:cxn>
                <a:cxn ang="0">
                  <a:pos x="682" y="1452"/>
                </a:cxn>
                <a:cxn ang="0">
                  <a:pos x="654" y="1352"/>
                </a:cxn>
                <a:cxn ang="0">
                  <a:pos x="692" y="1264"/>
                </a:cxn>
                <a:cxn ang="0">
                  <a:pos x="610" y="1220"/>
                </a:cxn>
                <a:cxn ang="0">
                  <a:pos x="694" y="1188"/>
                </a:cxn>
                <a:cxn ang="0">
                  <a:pos x="698" y="1124"/>
                </a:cxn>
                <a:cxn ang="0">
                  <a:pos x="714" y="1052"/>
                </a:cxn>
                <a:cxn ang="0">
                  <a:pos x="772" y="1002"/>
                </a:cxn>
                <a:cxn ang="0">
                  <a:pos x="492" y="850"/>
                </a:cxn>
                <a:cxn ang="0">
                  <a:pos x="362" y="826"/>
                </a:cxn>
                <a:cxn ang="0">
                  <a:pos x="424" y="782"/>
                </a:cxn>
                <a:cxn ang="0">
                  <a:pos x="532" y="794"/>
                </a:cxn>
                <a:cxn ang="0">
                  <a:pos x="516" y="846"/>
                </a:cxn>
              </a:cxnLst>
              <a:rect l="0" t="0" r="r" b="b"/>
              <a:pathLst>
                <a:path w="772" h="1976">
                  <a:moveTo>
                    <a:pt x="696" y="886"/>
                  </a:moveTo>
                  <a:lnTo>
                    <a:pt x="696" y="886"/>
                  </a:lnTo>
                  <a:lnTo>
                    <a:pt x="670" y="852"/>
                  </a:lnTo>
                  <a:lnTo>
                    <a:pt x="656" y="834"/>
                  </a:lnTo>
                  <a:lnTo>
                    <a:pt x="646" y="814"/>
                  </a:lnTo>
                  <a:lnTo>
                    <a:pt x="638" y="794"/>
                  </a:lnTo>
                  <a:lnTo>
                    <a:pt x="636" y="784"/>
                  </a:lnTo>
                  <a:lnTo>
                    <a:pt x="636" y="774"/>
                  </a:lnTo>
                  <a:lnTo>
                    <a:pt x="638" y="764"/>
                  </a:lnTo>
                  <a:lnTo>
                    <a:pt x="642" y="754"/>
                  </a:lnTo>
                  <a:lnTo>
                    <a:pt x="646" y="744"/>
                  </a:lnTo>
                  <a:lnTo>
                    <a:pt x="654" y="734"/>
                  </a:lnTo>
                  <a:lnTo>
                    <a:pt x="654" y="734"/>
                  </a:lnTo>
                  <a:lnTo>
                    <a:pt x="670" y="720"/>
                  </a:lnTo>
                  <a:lnTo>
                    <a:pt x="680" y="706"/>
                  </a:lnTo>
                  <a:lnTo>
                    <a:pt x="688" y="690"/>
                  </a:lnTo>
                  <a:lnTo>
                    <a:pt x="690" y="672"/>
                  </a:lnTo>
                  <a:lnTo>
                    <a:pt x="690" y="672"/>
                  </a:lnTo>
                  <a:lnTo>
                    <a:pt x="696" y="612"/>
                  </a:lnTo>
                  <a:lnTo>
                    <a:pt x="696" y="566"/>
                  </a:lnTo>
                  <a:lnTo>
                    <a:pt x="692" y="526"/>
                  </a:lnTo>
                  <a:lnTo>
                    <a:pt x="684" y="490"/>
                  </a:lnTo>
                  <a:lnTo>
                    <a:pt x="684" y="490"/>
                  </a:lnTo>
                  <a:lnTo>
                    <a:pt x="686" y="488"/>
                  </a:lnTo>
                  <a:lnTo>
                    <a:pt x="690" y="486"/>
                  </a:lnTo>
                  <a:lnTo>
                    <a:pt x="694" y="482"/>
                  </a:lnTo>
                  <a:lnTo>
                    <a:pt x="698" y="474"/>
                  </a:lnTo>
                  <a:lnTo>
                    <a:pt x="698" y="474"/>
                  </a:lnTo>
                  <a:lnTo>
                    <a:pt x="700" y="458"/>
                  </a:lnTo>
                  <a:lnTo>
                    <a:pt x="700" y="446"/>
                  </a:lnTo>
                  <a:lnTo>
                    <a:pt x="698" y="438"/>
                  </a:lnTo>
                  <a:lnTo>
                    <a:pt x="694" y="430"/>
                  </a:lnTo>
                  <a:lnTo>
                    <a:pt x="690" y="426"/>
                  </a:lnTo>
                  <a:lnTo>
                    <a:pt x="686" y="422"/>
                  </a:lnTo>
                  <a:lnTo>
                    <a:pt x="684" y="420"/>
                  </a:lnTo>
                  <a:lnTo>
                    <a:pt x="684" y="420"/>
                  </a:lnTo>
                  <a:lnTo>
                    <a:pt x="690" y="412"/>
                  </a:lnTo>
                  <a:lnTo>
                    <a:pt x="694" y="402"/>
                  </a:lnTo>
                  <a:lnTo>
                    <a:pt x="696" y="388"/>
                  </a:lnTo>
                  <a:lnTo>
                    <a:pt x="694" y="376"/>
                  </a:lnTo>
                  <a:lnTo>
                    <a:pt x="692" y="362"/>
                  </a:lnTo>
                  <a:lnTo>
                    <a:pt x="688" y="352"/>
                  </a:lnTo>
                  <a:lnTo>
                    <a:pt x="680" y="344"/>
                  </a:lnTo>
                  <a:lnTo>
                    <a:pt x="676" y="342"/>
                  </a:lnTo>
                  <a:lnTo>
                    <a:pt x="670" y="342"/>
                  </a:lnTo>
                  <a:lnTo>
                    <a:pt x="670" y="342"/>
                  </a:lnTo>
                  <a:lnTo>
                    <a:pt x="674" y="332"/>
                  </a:lnTo>
                  <a:lnTo>
                    <a:pt x="676" y="320"/>
                  </a:lnTo>
                  <a:lnTo>
                    <a:pt x="676" y="308"/>
                  </a:lnTo>
                  <a:lnTo>
                    <a:pt x="674" y="298"/>
                  </a:lnTo>
                  <a:lnTo>
                    <a:pt x="668" y="290"/>
                  </a:lnTo>
                  <a:lnTo>
                    <a:pt x="662" y="282"/>
                  </a:lnTo>
                  <a:lnTo>
                    <a:pt x="654" y="280"/>
                  </a:lnTo>
                  <a:lnTo>
                    <a:pt x="642" y="280"/>
                  </a:lnTo>
                  <a:lnTo>
                    <a:pt x="642" y="280"/>
                  </a:lnTo>
                  <a:lnTo>
                    <a:pt x="646" y="280"/>
                  </a:lnTo>
                  <a:lnTo>
                    <a:pt x="650" y="274"/>
                  </a:lnTo>
                  <a:lnTo>
                    <a:pt x="654" y="266"/>
                  </a:lnTo>
                  <a:lnTo>
                    <a:pt x="656" y="260"/>
                  </a:lnTo>
                  <a:lnTo>
                    <a:pt x="656" y="254"/>
                  </a:lnTo>
                  <a:lnTo>
                    <a:pt x="656" y="254"/>
                  </a:lnTo>
                  <a:lnTo>
                    <a:pt x="654" y="246"/>
                  </a:lnTo>
                  <a:lnTo>
                    <a:pt x="652" y="242"/>
                  </a:lnTo>
                  <a:lnTo>
                    <a:pt x="648" y="238"/>
                  </a:lnTo>
                  <a:lnTo>
                    <a:pt x="644" y="236"/>
                  </a:lnTo>
                  <a:lnTo>
                    <a:pt x="636" y="234"/>
                  </a:lnTo>
                  <a:lnTo>
                    <a:pt x="626" y="234"/>
                  </a:lnTo>
                  <a:lnTo>
                    <a:pt x="618" y="236"/>
                  </a:lnTo>
                  <a:lnTo>
                    <a:pt x="610" y="236"/>
                  </a:lnTo>
                  <a:lnTo>
                    <a:pt x="608" y="236"/>
                  </a:lnTo>
                  <a:lnTo>
                    <a:pt x="608" y="234"/>
                  </a:lnTo>
                  <a:lnTo>
                    <a:pt x="610" y="226"/>
                  </a:lnTo>
                  <a:lnTo>
                    <a:pt x="610" y="226"/>
                  </a:lnTo>
                  <a:lnTo>
                    <a:pt x="612" y="220"/>
                  </a:lnTo>
                  <a:lnTo>
                    <a:pt x="610" y="212"/>
                  </a:lnTo>
                  <a:lnTo>
                    <a:pt x="604" y="204"/>
                  </a:lnTo>
                  <a:lnTo>
                    <a:pt x="598" y="196"/>
                  </a:lnTo>
                  <a:lnTo>
                    <a:pt x="592" y="190"/>
                  </a:lnTo>
                  <a:lnTo>
                    <a:pt x="584" y="188"/>
                  </a:lnTo>
                  <a:lnTo>
                    <a:pt x="580" y="190"/>
                  </a:lnTo>
                  <a:lnTo>
                    <a:pt x="576" y="192"/>
                  </a:lnTo>
                  <a:lnTo>
                    <a:pt x="574" y="196"/>
                  </a:lnTo>
                  <a:lnTo>
                    <a:pt x="570" y="202"/>
                  </a:lnTo>
                  <a:lnTo>
                    <a:pt x="570" y="202"/>
                  </a:lnTo>
                  <a:lnTo>
                    <a:pt x="568" y="200"/>
                  </a:lnTo>
                  <a:lnTo>
                    <a:pt x="566" y="194"/>
                  </a:lnTo>
                  <a:lnTo>
                    <a:pt x="568" y="184"/>
                  </a:lnTo>
                  <a:lnTo>
                    <a:pt x="568" y="180"/>
                  </a:lnTo>
                  <a:lnTo>
                    <a:pt x="566" y="174"/>
                  </a:lnTo>
                  <a:lnTo>
                    <a:pt x="564" y="170"/>
                  </a:lnTo>
                  <a:lnTo>
                    <a:pt x="560" y="166"/>
                  </a:lnTo>
                  <a:lnTo>
                    <a:pt x="560" y="166"/>
                  </a:lnTo>
                  <a:lnTo>
                    <a:pt x="552" y="168"/>
                  </a:lnTo>
                  <a:lnTo>
                    <a:pt x="544" y="172"/>
                  </a:lnTo>
                  <a:lnTo>
                    <a:pt x="526" y="182"/>
                  </a:lnTo>
                  <a:lnTo>
                    <a:pt x="526" y="182"/>
                  </a:lnTo>
                  <a:lnTo>
                    <a:pt x="526" y="176"/>
                  </a:lnTo>
                  <a:lnTo>
                    <a:pt x="526" y="172"/>
                  </a:lnTo>
                  <a:lnTo>
                    <a:pt x="528" y="162"/>
                  </a:lnTo>
                  <a:lnTo>
                    <a:pt x="528" y="158"/>
                  </a:lnTo>
                  <a:lnTo>
                    <a:pt x="528" y="152"/>
                  </a:lnTo>
                  <a:lnTo>
                    <a:pt x="524" y="146"/>
                  </a:lnTo>
                  <a:lnTo>
                    <a:pt x="518" y="138"/>
                  </a:lnTo>
                  <a:lnTo>
                    <a:pt x="518" y="138"/>
                  </a:lnTo>
                  <a:lnTo>
                    <a:pt x="510" y="134"/>
                  </a:lnTo>
                  <a:lnTo>
                    <a:pt x="502" y="132"/>
                  </a:lnTo>
                  <a:lnTo>
                    <a:pt x="498" y="134"/>
                  </a:lnTo>
                  <a:lnTo>
                    <a:pt x="492" y="136"/>
                  </a:lnTo>
                  <a:lnTo>
                    <a:pt x="484" y="146"/>
                  </a:lnTo>
                  <a:lnTo>
                    <a:pt x="478" y="152"/>
                  </a:lnTo>
                  <a:lnTo>
                    <a:pt x="472" y="156"/>
                  </a:lnTo>
                  <a:lnTo>
                    <a:pt x="472" y="156"/>
                  </a:lnTo>
                  <a:lnTo>
                    <a:pt x="466" y="154"/>
                  </a:lnTo>
                  <a:lnTo>
                    <a:pt x="464" y="150"/>
                  </a:lnTo>
                  <a:lnTo>
                    <a:pt x="464" y="148"/>
                  </a:lnTo>
                  <a:lnTo>
                    <a:pt x="474" y="136"/>
                  </a:lnTo>
                  <a:lnTo>
                    <a:pt x="478" y="128"/>
                  </a:lnTo>
                  <a:lnTo>
                    <a:pt x="478" y="124"/>
                  </a:lnTo>
                  <a:lnTo>
                    <a:pt x="476" y="120"/>
                  </a:lnTo>
                  <a:lnTo>
                    <a:pt x="474" y="116"/>
                  </a:lnTo>
                  <a:lnTo>
                    <a:pt x="468" y="110"/>
                  </a:lnTo>
                  <a:lnTo>
                    <a:pt x="460" y="106"/>
                  </a:lnTo>
                  <a:lnTo>
                    <a:pt x="448" y="100"/>
                  </a:lnTo>
                  <a:lnTo>
                    <a:pt x="448" y="100"/>
                  </a:lnTo>
                  <a:lnTo>
                    <a:pt x="442" y="112"/>
                  </a:lnTo>
                  <a:lnTo>
                    <a:pt x="438" y="120"/>
                  </a:lnTo>
                  <a:lnTo>
                    <a:pt x="434" y="122"/>
                  </a:lnTo>
                  <a:lnTo>
                    <a:pt x="432" y="120"/>
                  </a:lnTo>
                  <a:lnTo>
                    <a:pt x="428" y="112"/>
                  </a:lnTo>
                  <a:lnTo>
                    <a:pt x="426" y="108"/>
                  </a:lnTo>
                  <a:lnTo>
                    <a:pt x="424" y="106"/>
                  </a:lnTo>
                  <a:lnTo>
                    <a:pt x="424" y="106"/>
                  </a:lnTo>
                  <a:lnTo>
                    <a:pt x="422" y="104"/>
                  </a:lnTo>
                  <a:lnTo>
                    <a:pt x="418" y="106"/>
                  </a:lnTo>
                  <a:lnTo>
                    <a:pt x="412" y="110"/>
                  </a:lnTo>
                  <a:lnTo>
                    <a:pt x="388" y="132"/>
                  </a:lnTo>
                  <a:lnTo>
                    <a:pt x="388" y="132"/>
                  </a:lnTo>
                  <a:lnTo>
                    <a:pt x="398" y="112"/>
                  </a:lnTo>
                  <a:lnTo>
                    <a:pt x="404" y="92"/>
                  </a:lnTo>
                  <a:lnTo>
                    <a:pt x="406" y="84"/>
                  </a:lnTo>
                  <a:lnTo>
                    <a:pt x="404" y="80"/>
                  </a:lnTo>
                  <a:lnTo>
                    <a:pt x="398" y="78"/>
                  </a:lnTo>
                  <a:lnTo>
                    <a:pt x="388" y="80"/>
                  </a:lnTo>
                  <a:lnTo>
                    <a:pt x="388" y="80"/>
                  </a:lnTo>
                  <a:lnTo>
                    <a:pt x="376" y="84"/>
                  </a:lnTo>
                  <a:lnTo>
                    <a:pt x="368" y="86"/>
                  </a:lnTo>
                  <a:lnTo>
                    <a:pt x="366" y="86"/>
                  </a:lnTo>
                  <a:lnTo>
                    <a:pt x="364" y="84"/>
                  </a:lnTo>
                  <a:lnTo>
                    <a:pt x="368" y="76"/>
                  </a:lnTo>
                  <a:lnTo>
                    <a:pt x="370" y="72"/>
                  </a:lnTo>
                  <a:lnTo>
                    <a:pt x="370" y="72"/>
                  </a:lnTo>
                  <a:lnTo>
                    <a:pt x="376" y="68"/>
                  </a:lnTo>
                  <a:lnTo>
                    <a:pt x="380" y="64"/>
                  </a:lnTo>
                  <a:lnTo>
                    <a:pt x="380" y="62"/>
                  </a:lnTo>
                  <a:lnTo>
                    <a:pt x="380" y="58"/>
                  </a:lnTo>
                  <a:lnTo>
                    <a:pt x="376" y="50"/>
                  </a:lnTo>
                  <a:lnTo>
                    <a:pt x="368" y="44"/>
                  </a:lnTo>
                  <a:lnTo>
                    <a:pt x="358" y="42"/>
                  </a:lnTo>
                  <a:lnTo>
                    <a:pt x="350" y="42"/>
                  </a:lnTo>
                  <a:lnTo>
                    <a:pt x="346" y="44"/>
                  </a:lnTo>
                  <a:lnTo>
                    <a:pt x="344" y="46"/>
                  </a:lnTo>
                  <a:lnTo>
                    <a:pt x="342" y="52"/>
                  </a:lnTo>
                  <a:lnTo>
                    <a:pt x="342" y="58"/>
                  </a:lnTo>
                  <a:lnTo>
                    <a:pt x="342" y="58"/>
                  </a:lnTo>
                  <a:lnTo>
                    <a:pt x="340" y="68"/>
                  </a:lnTo>
                  <a:lnTo>
                    <a:pt x="332" y="76"/>
                  </a:lnTo>
                  <a:lnTo>
                    <a:pt x="324" y="84"/>
                  </a:lnTo>
                  <a:lnTo>
                    <a:pt x="314" y="88"/>
                  </a:lnTo>
                  <a:lnTo>
                    <a:pt x="306" y="90"/>
                  </a:lnTo>
                  <a:lnTo>
                    <a:pt x="300" y="90"/>
                  </a:lnTo>
                  <a:lnTo>
                    <a:pt x="298" y="88"/>
                  </a:lnTo>
                  <a:lnTo>
                    <a:pt x="298" y="84"/>
                  </a:lnTo>
                  <a:lnTo>
                    <a:pt x="300" y="76"/>
                  </a:lnTo>
                  <a:lnTo>
                    <a:pt x="300" y="76"/>
                  </a:lnTo>
                  <a:lnTo>
                    <a:pt x="302" y="68"/>
                  </a:lnTo>
                  <a:lnTo>
                    <a:pt x="306" y="64"/>
                  </a:lnTo>
                  <a:lnTo>
                    <a:pt x="310" y="62"/>
                  </a:lnTo>
                  <a:lnTo>
                    <a:pt x="314" y="60"/>
                  </a:lnTo>
                  <a:lnTo>
                    <a:pt x="322" y="60"/>
                  </a:lnTo>
                  <a:lnTo>
                    <a:pt x="328" y="62"/>
                  </a:lnTo>
                  <a:lnTo>
                    <a:pt x="334" y="62"/>
                  </a:lnTo>
                  <a:lnTo>
                    <a:pt x="334" y="60"/>
                  </a:lnTo>
                  <a:lnTo>
                    <a:pt x="334" y="58"/>
                  </a:lnTo>
                  <a:lnTo>
                    <a:pt x="330" y="46"/>
                  </a:lnTo>
                  <a:lnTo>
                    <a:pt x="318" y="26"/>
                  </a:lnTo>
                  <a:lnTo>
                    <a:pt x="318" y="26"/>
                  </a:lnTo>
                  <a:lnTo>
                    <a:pt x="284" y="62"/>
                  </a:lnTo>
                  <a:lnTo>
                    <a:pt x="272" y="76"/>
                  </a:lnTo>
                  <a:lnTo>
                    <a:pt x="266" y="86"/>
                  </a:lnTo>
                  <a:lnTo>
                    <a:pt x="266" y="86"/>
                  </a:lnTo>
                  <a:lnTo>
                    <a:pt x="260" y="110"/>
                  </a:lnTo>
                  <a:lnTo>
                    <a:pt x="256" y="122"/>
                  </a:lnTo>
                  <a:lnTo>
                    <a:pt x="254" y="124"/>
                  </a:lnTo>
                  <a:lnTo>
                    <a:pt x="252" y="124"/>
                  </a:lnTo>
                  <a:lnTo>
                    <a:pt x="250" y="120"/>
                  </a:lnTo>
                  <a:lnTo>
                    <a:pt x="246" y="102"/>
                  </a:lnTo>
                  <a:lnTo>
                    <a:pt x="242" y="96"/>
                  </a:lnTo>
                  <a:lnTo>
                    <a:pt x="238" y="92"/>
                  </a:lnTo>
                  <a:lnTo>
                    <a:pt x="236" y="92"/>
                  </a:lnTo>
                  <a:lnTo>
                    <a:pt x="236" y="92"/>
                  </a:lnTo>
                  <a:lnTo>
                    <a:pt x="258" y="76"/>
                  </a:lnTo>
                  <a:lnTo>
                    <a:pt x="268" y="66"/>
                  </a:lnTo>
                  <a:lnTo>
                    <a:pt x="276" y="56"/>
                  </a:lnTo>
                  <a:lnTo>
                    <a:pt x="284" y="46"/>
                  </a:lnTo>
                  <a:lnTo>
                    <a:pt x="290" y="36"/>
                  </a:lnTo>
                  <a:lnTo>
                    <a:pt x="292" y="26"/>
                  </a:lnTo>
                  <a:lnTo>
                    <a:pt x="290" y="18"/>
                  </a:lnTo>
                  <a:lnTo>
                    <a:pt x="290" y="18"/>
                  </a:lnTo>
                  <a:lnTo>
                    <a:pt x="276" y="18"/>
                  </a:lnTo>
                  <a:lnTo>
                    <a:pt x="262" y="24"/>
                  </a:lnTo>
                  <a:lnTo>
                    <a:pt x="246" y="32"/>
                  </a:lnTo>
                  <a:lnTo>
                    <a:pt x="232" y="40"/>
                  </a:lnTo>
                  <a:lnTo>
                    <a:pt x="222" y="50"/>
                  </a:lnTo>
                  <a:lnTo>
                    <a:pt x="220" y="54"/>
                  </a:lnTo>
                  <a:lnTo>
                    <a:pt x="218" y="58"/>
                  </a:lnTo>
                  <a:lnTo>
                    <a:pt x="218" y="62"/>
                  </a:lnTo>
                  <a:lnTo>
                    <a:pt x="220" y="66"/>
                  </a:lnTo>
                  <a:lnTo>
                    <a:pt x="226" y="68"/>
                  </a:lnTo>
                  <a:lnTo>
                    <a:pt x="232" y="70"/>
                  </a:lnTo>
                  <a:lnTo>
                    <a:pt x="232" y="70"/>
                  </a:lnTo>
                  <a:lnTo>
                    <a:pt x="230" y="76"/>
                  </a:lnTo>
                  <a:lnTo>
                    <a:pt x="226" y="80"/>
                  </a:lnTo>
                  <a:lnTo>
                    <a:pt x="222" y="86"/>
                  </a:lnTo>
                  <a:lnTo>
                    <a:pt x="214" y="90"/>
                  </a:lnTo>
                  <a:lnTo>
                    <a:pt x="208" y="90"/>
                  </a:lnTo>
                  <a:lnTo>
                    <a:pt x="202" y="90"/>
                  </a:lnTo>
                  <a:lnTo>
                    <a:pt x="194" y="84"/>
                  </a:lnTo>
                  <a:lnTo>
                    <a:pt x="188" y="76"/>
                  </a:lnTo>
                  <a:lnTo>
                    <a:pt x="188" y="76"/>
                  </a:lnTo>
                  <a:lnTo>
                    <a:pt x="194" y="74"/>
                  </a:lnTo>
                  <a:lnTo>
                    <a:pt x="198" y="70"/>
                  </a:lnTo>
                  <a:lnTo>
                    <a:pt x="208" y="60"/>
                  </a:lnTo>
                  <a:lnTo>
                    <a:pt x="218" y="46"/>
                  </a:lnTo>
                  <a:lnTo>
                    <a:pt x="224" y="32"/>
                  </a:lnTo>
                  <a:lnTo>
                    <a:pt x="228" y="20"/>
                  </a:lnTo>
                  <a:lnTo>
                    <a:pt x="228" y="14"/>
                  </a:lnTo>
                  <a:lnTo>
                    <a:pt x="226" y="10"/>
                  </a:lnTo>
                  <a:lnTo>
                    <a:pt x="224" y="8"/>
                  </a:lnTo>
                  <a:lnTo>
                    <a:pt x="218" y="6"/>
                  </a:lnTo>
                  <a:lnTo>
                    <a:pt x="212" y="8"/>
                  </a:lnTo>
                  <a:lnTo>
                    <a:pt x="202" y="12"/>
                  </a:lnTo>
                  <a:lnTo>
                    <a:pt x="202" y="12"/>
                  </a:lnTo>
                  <a:lnTo>
                    <a:pt x="200" y="16"/>
                  </a:lnTo>
                  <a:lnTo>
                    <a:pt x="198" y="24"/>
                  </a:lnTo>
                  <a:lnTo>
                    <a:pt x="194" y="34"/>
                  </a:lnTo>
                  <a:lnTo>
                    <a:pt x="188" y="44"/>
                  </a:lnTo>
                  <a:lnTo>
                    <a:pt x="188" y="44"/>
                  </a:lnTo>
                  <a:lnTo>
                    <a:pt x="184" y="40"/>
                  </a:lnTo>
                  <a:lnTo>
                    <a:pt x="182" y="36"/>
                  </a:lnTo>
                  <a:lnTo>
                    <a:pt x="182" y="26"/>
                  </a:lnTo>
                  <a:lnTo>
                    <a:pt x="182" y="16"/>
                  </a:lnTo>
                  <a:lnTo>
                    <a:pt x="182" y="8"/>
                  </a:lnTo>
                  <a:lnTo>
                    <a:pt x="182" y="8"/>
                  </a:lnTo>
                  <a:lnTo>
                    <a:pt x="174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60" y="2"/>
                  </a:lnTo>
                  <a:lnTo>
                    <a:pt x="156" y="6"/>
                  </a:lnTo>
                  <a:lnTo>
                    <a:pt x="154" y="12"/>
                  </a:lnTo>
                  <a:lnTo>
                    <a:pt x="152" y="28"/>
                  </a:lnTo>
                  <a:lnTo>
                    <a:pt x="152" y="46"/>
                  </a:lnTo>
                  <a:lnTo>
                    <a:pt x="152" y="66"/>
                  </a:lnTo>
                  <a:lnTo>
                    <a:pt x="156" y="94"/>
                  </a:lnTo>
                  <a:lnTo>
                    <a:pt x="156" y="94"/>
                  </a:lnTo>
                  <a:lnTo>
                    <a:pt x="140" y="82"/>
                  </a:lnTo>
                  <a:lnTo>
                    <a:pt x="132" y="74"/>
                  </a:lnTo>
                  <a:lnTo>
                    <a:pt x="130" y="68"/>
                  </a:lnTo>
                  <a:lnTo>
                    <a:pt x="130" y="62"/>
                  </a:lnTo>
                  <a:lnTo>
                    <a:pt x="134" y="54"/>
                  </a:lnTo>
                  <a:lnTo>
                    <a:pt x="138" y="44"/>
                  </a:lnTo>
                  <a:lnTo>
                    <a:pt x="140" y="30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22" y="16"/>
                  </a:lnTo>
                  <a:lnTo>
                    <a:pt x="110" y="20"/>
                  </a:lnTo>
                  <a:lnTo>
                    <a:pt x="100" y="28"/>
                  </a:lnTo>
                  <a:lnTo>
                    <a:pt x="92" y="36"/>
                  </a:lnTo>
                  <a:lnTo>
                    <a:pt x="88" y="46"/>
                  </a:lnTo>
                  <a:lnTo>
                    <a:pt x="84" y="58"/>
                  </a:lnTo>
                  <a:lnTo>
                    <a:pt x="84" y="74"/>
                  </a:lnTo>
                  <a:lnTo>
                    <a:pt x="86" y="92"/>
                  </a:lnTo>
                  <a:lnTo>
                    <a:pt x="86" y="92"/>
                  </a:lnTo>
                  <a:lnTo>
                    <a:pt x="82" y="102"/>
                  </a:lnTo>
                  <a:lnTo>
                    <a:pt x="74" y="112"/>
                  </a:lnTo>
                  <a:lnTo>
                    <a:pt x="72" y="114"/>
                  </a:lnTo>
                  <a:lnTo>
                    <a:pt x="68" y="114"/>
                  </a:lnTo>
                  <a:lnTo>
                    <a:pt x="64" y="108"/>
                  </a:lnTo>
                  <a:lnTo>
                    <a:pt x="62" y="98"/>
                  </a:lnTo>
                  <a:lnTo>
                    <a:pt x="62" y="98"/>
                  </a:lnTo>
                  <a:lnTo>
                    <a:pt x="70" y="84"/>
                  </a:lnTo>
                  <a:lnTo>
                    <a:pt x="74" y="72"/>
                  </a:lnTo>
                  <a:lnTo>
                    <a:pt x="78" y="58"/>
                  </a:lnTo>
                  <a:lnTo>
                    <a:pt x="76" y="46"/>
                  </a:lnTo>
                  <a:lnTo>
                    <a:pt x="72" y="34"/>
                  </a:lnTo>
                  <a:lnTo>
                    <a:pt x="66" y="26"/>
                  </a:lnTo>
                  <a:lnTo>
                    <a:pt x="54" y="20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52" y="136"/>
                  </a:lnTo>
                  <a:lnTo>
                    <a:pt x="64" y="258"/>
                  </a:lnTo>
                  <a:lnTo>
                    <a:pt x="72" y="378"/>
                  </a:lnTo>
                  <a:lnTo>
                    <a:pt x="78" y="498"/>
                  </a:lnTo>
                  <a:lnTo>
                    <a:pt x="84" y="618"/>
                  </a:lnTo>
                  <a:lnTo>
                    <a:pt x="86" y="738"/>
                  </a:lnTo>
                  <a:lnTo>
                    <a:pt x="88" y="860"/>
                  </a:lnTo>
                  <a:lnTo>
                    <a:pt x="86" y="980"/>
                  </a:lnTo>
                  <a:lnTo>
                    <a:pt x="84" y="1100"/>
                  </a:lnTo>
                  <a:lnTo>
                    <a:pt x="78" y="1220"/>
                  </a:lnTo>
                  <a:lnTo>
                    <a:pt x="72" y="1340"/>
                  </a:lnTo>
                  <a:lnTo>
                    <a:pt x="62" y="1460"/>
                  </a:lnTo>
                  <a:lnTo>
                    <a:pt x="52" y="1580"/>
                  </a:lnTo>
                  <a:lnTo>
                    <a:pt x="38" y="1700"/>
                  </a:lnTo>
                  <a:lnTo>
                    <a:pt x="24" y="1820"/>
                  </a:lnTo>
                  <a:lnTo>
                    <a:pt x="6" y="1938"/>
                  </a:lnTo>
                  <a:lnTo>
                    <a:pt x="0" y="1972"/>
                  </a:lnTo>
                  <a:lnTo>
                    <a:pt x="0" y="1972"/>
                  </a:lnTo>
                  <a:lnTo>
                    <a:pt x="42" y="1970"/>
                  </a:lnTo>
                  <a:lnTo>
                    <a:pt x="88" y="1964"/>
                  </a:lnTo>
                  <a:lnTo>
                    <a:pt x="134" y="1958"/>
                  </a:lnTo>
                  <a:lnTo>
                    <a:pt x="176" y="1954"/>
                  </a:lnTo>
                  <a:lnTo>
                    <a:pt x="176" y="1954"/>
                  </a:lnTo>
                  <a:lnTo>
                    <a:pt x="226" y="1956"/>
                  </a:lnTo>
                  <a:lnTo>
                    <a:pt x="268" y="1960"/>
                  </a:lnTo>
                  <a:lnTo>
                    <a:pt x="338" y="1968"/>
                  </a:lnTo>
                  <a:lnTo>
                    <a:pt x="378" y="1972"/>
                  </a:lnTo>
                  <a:lnTo>
                    <a:pt x="428" y="1974"/>
                  </a:lnTo>
                  <a:lnTo>
                    <a:pt x="492" y="1976"/>
                  </a:lnTo>
                  <a:lnTo>
                    <a:pt x="576" y="1976"/>
                  </a:lnTo>
                  <a:lnTo>
                    <a:pt x="576" y="1976"/>
                  </a:lnTo>
                  <a:lnTo>
                    <a:pt x="612" y="1972"/>
                  </a:lnTo>
                  <a:lnTo>
                    <a:pt x="636" y="1966"/>
                  </a:lnTo>
                  <a:lnTo>
                    <a:pt x="654" y="1962"/>
                  </a:lnTo>
                  <a:lnTo>
                    <a:pt x="668" y="1962"/>
                  </a:lnTo>
                  <a:lnTo>
                    <a:pt x="668" y="1962"/>
                  </a:lnTo>
                  <a:lnTo>
                    <a:pt x="664" y="1948"/>
                  </a:lnTo>
                  <a:lnTo>
                    <a:pt x="656" y="1938"/>
                  </a:lnTo>
                  <a:lnTo>
                    <a:pt x="648" y="1930"/>
                  </a:lnTo>
                  <a:lnTo>
                    <a:pt x="638" y="1924"/>
                  </a:lnTo>
                  <a:lnTo>
                    <a:pt x="624" y="1918"/>
                  </a:lnTo>
                  <a:lnTo>
                    <a:pt x="612" y="1916"/>
                  </a:lnTo>
                  <a:lnTo>
                    <a:pt x="582" y="1912"/>
                  </a:lnTo>
                  <a:lnTo>
                    <a:pt x="516" y="1912"/>
                  </a:lnTo>
                  <a:lnTo>
                    <a:pt x="486" y="1912"/>
                  </a:lnTo>
                  <a:lnTo>
                    <a:pt x="472" y="1910"/>
                  </a:lnTo>
                  <a:lnTo>
                    <a:pt x="458" y="1906"/>
                  </a:lnTo>
                  <a:lnTo>
                    <a:pt x="458" y="1906"/>
                  </a:lnTo>
                  <a:lnTo>
                    <a:pt x="440" y="1904"/>
                  </a:lnTo>
                  <a:lnTo>
                    <a:pt x="422" y="1900"/>
                  </a:lnTo>
                  <a:lnTo>
                    <a:pt x="406" y="1894"/>
                  </a:lnTo>
                  <a:lnTo>
                    <a:pt x="392" y="1888"/>
                  </a:lnTo>
                  <a:lnTo>
                    <a:pt x="380" y="1882"/>
                  </a:lnTo>
                  <a:lnTo>
                    <a:pt x="368" y="1874"/>
                  </a:lnTo>
                  <a:lnTo>
                    <a:pt x="350" y="1858"/>
                  </a:lnTo>
                  <a:lnTo>
                    <a:pt x="334" y="1840"/>
                  </a:lnTo>
                  <a:lnTo>
                    <a:pt x="322" y="1820"/>
                  </a:lnTo>
                  <a:lnTo>
                    <a:pt x="296" y="1782"/>
                  </a:lnTo>
                  <a:lnTo>
                    <a:pt x="296" y="1782"/>
                  </a:lnTo>
                  <a:lnTo>
                    <a:pt x="284" y="1760"/>
                  </a:lnTo>
                  <a:lnTo>
                    <a:pt x="272" y="1734"/>
                  </a:lnTo>
                  <a:lnTo>
                    <a:pt x="266" y="1722"/>
                  </a:lnTo>
                  <a:lnTo>
                    <a:pt x="262" y="1706"/>
                  </a:lnTo>
                  <a:lnTo>
                    <a:pt x="260" y="1692"/>
                  </a:lnTo>
                  <a:lnTo>
                    <a:pt x="258" y="1676"/>
                  </a:lnTo>
                  <a:lnTo>
                    <a:pt x="258" y="1676"/>
                  </a:lnTo>
                  <a:lnTo>
                    <a:pt x="256" y="1654"/>
                  </a:lnTo>
                  <a:lnTo>
                    <a:pt x="256" y="1636"/>
                  </a:lnTo>
                  <a:lnTo>
                    <a:pt x="256" y="1602"/>
                  </a:lnTo>
                  <a:lnTo>
                    <a:pt x="260" y="1568"/>
                  </a:lnTo>
                  <a:lnTo>
                    <a:pt x="260" y="1528"/>
                  </a:lnTo>
                  <a:lnTo>
                    <a:pt x="260" y="1528"/>
                  </a:lnTo>
                  <a:lnTo>
                    <a:pt x="262" y="1522"/>
                  </a:lnTo>
                  <a:lnTo>
                    <a:pt x="264" y="1516"/>
                  </a:lnTo>
                  <a:lnTo>
                    <a:pt x="272" y="1506"/>
                  </a:lnTo>
                  <a:lnTo>
                    <a:pt x="280" y="1500"/>
                  </a:lnTo>
                  <a:lnTo>
                    <a:pt x="292" y="1496"/>
                  </a:lnTo>
                  <a:lnTo>
                    <a:pt x="304" y="1496"/>
                  </a:lnTo>
                  <a:lnTo>
                    <a:pt x="318" y="1496"/>
                  </a:lnTo>
                  <a:lnTo>
                    <a:pt x="342" y="1498"/>
                  </a:lnTo>
                  <a:lnTo>
                    <a:pt x="342" y="1498"/>
                  </a:lnTo>
                  <a:lnTo>
                    <a:pt x="380" y="1502"/>
                  </a:lnTo>
                  <a:lnTo>
                    <a:pt x="422" y="1502"/>
                  </a:lnTo>
                  <a:lnTo>
                    <a:pt x="466" y="1500"/>
                  </a:lnTo>
                  <a:lnTo>
                    <a:pt x="510" y="1498"/>
                  </a:lnTo>
                  <a:lnTo>
                    <a:pt x="552" y="1494"/>
                  </a:lnTo>
                  <a:lnTo>
                    <a:pt x="588" y="1490"/>
                  </a:lnTo>
                  <a:lnTo>
                    <a:pt x="618" y="1486"/>
                  </a:lnTo>
                  <a:lnTo>
                    <a:pt x="638" y="1480"/>
                  </a:lnTo>
                  <a:lnTo>
                    <a:pt x="638" y="1480"/>
                  </a:lnTo>
                  <a:lnTo>
                    <a:pt x="658" y="1472"/>
                  </a:lnTo>
                  <a:lnTo>
                    <a:pt x="672" y="1464"/>
                  </a:lnTo>
                  <a:lnTo>
                    <a:pt x="678" y="1458"/>
                  </a:lnTo>
                  <a:lnTo>
                    <a:pt x="682" y="1452"/>
                  </a:lnTo>
                  <a:lnTo>
                    <a:pt x="684" y="1446"/>
                  </a:lnTo>
                  <a:lnTo>
                    <a:pt x="686" y="1440"/>
                  </a:lnTo>
                  <a:lnTo>
                    <a:pt x="686" y="1424"/>
                  </a:lnTo>
                  <a:lnTo>
                    <a:pt x="680" y="1408"/>
                  </a:lnTo>
                  <a:lnTo>
                    <a:pt x="672" y="1390"/>
                  </a:lnTo>
                  <a:lnTo>
                    <a:pt x="658" y="1370"/>
                  </a:lnTo>
                  <a:lnTo>
                    <a:pt x="658" y="1370"/>
                  </a:lnTo>
                  <a:lnTo>
                    <a:pt x="654" y="1352"/>
                  </a:lnTo>
                  <a:lnTo>
                    <a:pt x="654" y="1334"/>
                  </a:lnTo>
                  <a:lnTo>
                    <a:pt x="656" y="1318"/>
                  </a:lnTo>
                  <a:lnTo>
                    <a:pt x="664" y="1302"/>
                  </a:lnTo>
                  <a:lnTo>
                    <a:pt x="664" y="1302"/>
                  </a:lnTo>
                  <a:lnTo>
                    <a:pt x="676" y="1288"/>
                  </a:lnTo>
                  <a:lnTo>
                    <a:pt x="686" y="1276"/>
                  </a:lnTo>
                  <a:lnTo>
                    <a:pt x="690" y="1270"/>
                  </a:lnTo>
                  <a:lnTo>
                    <a:pt x="692" y="1264"/>
                  </a:lnTo>
                  <a:lnTo>
                    <a:pt x="690" y="1256"/>
                  </a:lnTo>
                  <a:lnTo>
                    <a:pt x="686" y="1248"/>
                  </a:lnTo>
                  <a:lnTo>
                    <a:pt x="686" y="1248"/>
                  </a:lnTo>
                  <a:lnTo>
                    <a:pt x="666" y="1244"/>
                  </a:lnTo>
                  <a:lnTo>
                    <a:pt x="648" y="1238"/>
                  </a:lnTo>
                  <a:lnTo>
                    <a:pt x="628" y="1232"/>
                  </a:lnTo>
                  <a:lnTo>
                    <a:pt x="614" y="1224"/>
                  </a:lnTo>
                  <a:lnTo>
                    <a:pt x="610" y="1220"/>
                  </a:lnTo>
                  <a:lnTo>
                    <a:pt x="610" y="1216"/>
                  </a:lnTo>
                  <a:lnTo>
                    <a:pt x="612" y="1214"/>
                  </a:lnTo>
                  <a:lnTo>
                    <a:pt x="618" y="1210"/>
                  </a:lnTo>
                  <a:lnTo>
                    <a:pt x="628" y="1206"/>
                  </a:lnTo>
                  <a:lnTo>
                    <a:pt x="642" y="1204"/>
                  </a:lnTo>
                  <a:lnTo>
                    <a:pt x="642" y="1204"/>
                  </a:lnTo>
                  <a:lnTo>
                    <a:pt x="674" y="1196"/>
                  </a:lnTo>
                  <a:lnTo>
                    <a:pt x="694" y="1188"/>
                  </a:lnTo>
                  <a:lnTo>
                    <a:pt x="700" y="1184"/>
                  </a:lnTo>
                  <a:lnTo>
                    <a:pt x="706" y="1178"/>
                  </a:lnTo>
                  <a:lnTo>
                    <a:pt x="712" y="1170"/>
                  </a:lnTo>
                  <a:lnTo>
                    <a:pt x="712" y="1160"/>
                  </a:lnTo>
                  <a:lnTo>
                    <a:pt x="710" y="1154"/>
                  </a:lnTo>
                  <a:lnTo>
                    <a:pt x="708" y="1148"/>
                  </a:lnTo>
                  <a:lnTo>
                    <a:pt x="708" y="1148"/>
                  </a:lnTo>
                  <a:lnTo>
                    <a:pt x="698" y="1124"/>
                  </a:lnTo>
                  <a:lnTo>
                    <a:pt x="676" y="1078"/>
                  </a:lnTo>
                  <a:lnTo>
                    <a:pt x="676" y="1078"/>
                  </a:lnTo>
                  <a:lnTo>
                    <a:pt x="676" y="1074"/>
                  </a:lnTo>
                  <a:lnTo>
                    <a:pt x="676" y="1070"/>
                  </a:lnTo>
                  <a:lnTo>
                    <a:pt x="680" y="1068"/>
                  </a:lnTo>
                  <a:lnTo>
                    <a:pt x="684" y="1064"/>
                  </a:lnTo>
                  <a:lnTo>
                    <a:pt x="698" y="1058"/>
                  </a:lnTo>
                  <a:lnTo>
                    <a:pt x="714" y="1052"/>
                  </a:lnTo>
                  <a:lnTo>
                    <a:pt x="732" y="1044"/>
                  </a:lnTo>
                  <a:lnTo>
                    <a:pt x="748" y="1036"/>
                  </a:lnTo>
                  <a:lnTo>
                    <a:pt x="760" y="1026"/>
                  </a:lnTo>
                  <a:lnTo>
                    <a:pt x="764" y="1020"/>
                  </a:lnTo>
                  <a:lnTo>
                    <a:pt x="768" y="1014"/>
                  </a:lnTo>
                  <a:lnTo>
                    <a:pt x="768" y="1014"/>
                  </a:lnTo>
                  <a:lnTo>
                    <a:pt x="770" y="1008"/>
                  </a:lnTo>
                  <a:lnTo>
                    <a:pt x="772" y="1002"/>
                  </a:lnTo>
                  <a:lnTo>
                    <a:pt x="770" y="994"/>
                  </a:lnTo>
                  <a:lnTo>
                    <a:pt x="768" y="986"/>
                  </a:lnTo>
                  <a:lnTo>
                    <a:pt x="760" y="970"/>
                  </a:lnTo>
                  <a:lnTo>
                    <a:pt x="748" y="952"/>
                  </a:lnTo>
                  <a:lnTo>
                    <a:pt x="720" y="916"/>
                  </a:lnTo>
                  <a:lnTo>
                    <a:pt x="696" y="886"/>
                  </a:lnTo>
                  <a:lnTo>
                    <a:pt x="696" y="886"/>
                  </a:lnTo>
                  <a:close/>
                  <a:moveTo>
                    <a:pt x="492" y="850"/>
                  </a:moveTo>
                  <a:lnTo>
                    <a:pt x="492" y="850"/>
                  </a:lnTo>
                  <a:lnTo>
                    <a:pt x="480" y="852"/>
                  </a:lnTo>
                  <a:lnTo>
                    <a:pt x="468" y="852"/>
                  </a:lnTo>
                  <a:lnTo>
                    <a:pt x="444" y="850"/>
                  </a:lnTo>
                  <a:lnTo>
                    <a:pt x="420" y="846"/>
                  </a:lnTo>
                  <a:lnTo>
                    <a:pt x="396" y="840"/>
                  </a:lnTo>
                  <a:lnTo>
                    <a:pt x="378" y="832"/>
                  </a:lnTo>
                  <a:lnTo>
                    <a:pt x="362" y="826"/>
                  </a:lnTo>
                  <a:lnTo>
                    <a:pt x="354" y="818"/>
                  </a:lnTo>
                  <a:lnTo>
                    <a:pt x="354" y="816"/>
                  </a:lnTo>
                  <a:lnTo>
                    <a:pt x="354" y="814"/>
                  </a:lnTo>
                  <a:lnTo>
                    <a:pt x="354" y="814"/>
                  </a:lnTo>
                  <a:lnTo>
                    <a:pt x="368" y="806"/>
                  </a:lnTo>
                  <a:lnTo>
                    <a:pt x="384" y="798"/>
                  </a:lnTo>
                  <a:lnTo>
                    <a:pt x="402" y="790"/>
                  </a:lnTo>
                  <a:lnTo>
                    <a:pt x="424" y="782"/>
                  </a:lnTo>
                  <a:lnTo>
                    <a:pt x="446" y="776"/>
                  </a:lnTo>
                  <a:lnTo>
                    <a:pt x="470" y="774"/>
                  </a:lnTo>
                  <a:lnTo>
                    <a:pt x="494" y="776"/>
                  </a:lnTo>
                  <a:lnTo>
                    <a:pt x="508" y="778"/>
                  </a:lnTo>
                  <a:lnTo>
                    <a:pt x="520" y="782"/>
                  </a:lnTo>
                  <a:lnTo>
                    <a:pt x="520" y="782"/>
                  </a:lnTo>
                  <a:lnTo>
                    <a:pt x="528" y="786"/>
                  </a:lnTo>
                  <a:lnTo>
                    <a:pt x="532" y="794"/>
                  </a:lnTo>
                  <a:lnTo>
                    <a:pt x="536" y="802"/>
                  </a:lnTo>
                  <a:lnTo>
                    <a:pt x="536" y="812"/>
                  </a:lnTo>
                  <a:lnTo>
                    <a:pt x="536" y="812"/>
                  </a:lnTo>
                  <a:lnTo>
                    <a:pt x="536" y="824"/>
                  </a:lnTo>
                  <a:lnTo>
                    <a:pt x="534" y="832"/>
                  </a:lnTo>
                  <a:lnTo>
                    <a:pt x="530" y="838"/>
                  </a:lnTo>
                  <a:lnTo>
                    <a:pt x="524" y="842"/>
                  </a:lnTo>
                  <a:lnTo>
                    <a:pt x="516" y="846"/>
                  </a:lnTo>
                  <a:lnTo>
                    <a:pt x="508" y="848"/>
                  </a:lnTo>
                  <a:lnTo>
                    <a:pt x="492" y="850"/>
                  </a:lnTo>
                  <a:lnTo>
                    <a:pt x="492" y="85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7" name="Freeform 54"/>
            <p:cNvSpPr>
              <a:spLocks/>
            </p:cNvSpPr>
            <p:nvPr userDrawn="1"/>
          </p:nvSpPr>
          <p:spPr bwMode="auto">
            <a:xfrm>
              <a:off x="1020" y="346"/>
              <a:ext cx="2191" cy="3756"/>
            </a:xfrm>
            <a:custGeom>
              <a:avLst/>
              <a:gdLst/>
              <a:ahLst/>
              <a:cxnLst>
                <a:cxn ang="0">
                  <a:pos x="1908" y="3290"/>
                </a:cxn>
                <a:cxn ang="0">
                  <a:pos x="2188" y="336"/>
                </a:cxn>
                <a:cxn ang="0">
                  <a:pos x="2158" y="426"/>
                </a:cxn>
                <a:cxn ang="0">
                  <a:pos x="2088" y="368"/>
                </a:cxn>
                <a:cxn ang="0">
                  <a:pos x="2080" y="432"/>
                </a:cxn>
                <a:cxn ang="0">
                  <a:pos x="2032" y="374"/>
                </a:cxn>
                <a:cxn ang="0">
                  <a:pos x="1992" y="446"/>
                </a:cxn>
                <a:cxn ang="0">
                  <a:pos x="1962" y="396"/>
                </a:cxn>
                <a:cxn ang="0">
                  <a:pos x="1916" y="472"/>
                </a:cxn>
                <a:cxn ang="0">
                  <a:pos x="1882" y="416"/>
                </a:cxn>
                <a:cxn ang="0">
                  <a:pos x="1852" y="538"/>
                </a:cxn>
                <a:cxn ang="0">
                  <a:pos x="1828" y="458"/>
                </a:cxn>
                <a:cxn ang="0">
                  <a:pos x="1772" y="502"/>
                </a:cxn>
                <a:cxn ang="0">
                  <a:pos x="1750" y="544"/>
                </a:cxn>
                <a:cxn ang="0">
                  <a:pos x="1664" y="534"/>
                </a:cxn>
                <a:cxn ang="0">
                  <a:pos x="1670" y="594"/>
                </a:cxn>
                <a:cxn ang="0">
                  <a:pos x="1558" y="570"/>
                </a:cxn>
                <a:cxn ang="0">
                  <a:pos x="1620" y="638"/>
                </a:cxn>
                <a:cxn ang="0">
                  <a:pos x="1632" y="668"/>
                </a:cxn>
                <a:cxn ang="0">
                  <a:pos x="1540" y="638"/>
                </a:cxn>
                <a:cxn ang="0">
                  <a:pos x="1546" y="702"/>
                </a:cxn>
                <a:cxn ang="0">
                  <a:pos x="1594" y="762"/>
                </a:cxn>
                <a:cxn ang="0">
                  <a:pos x="1422" y="704"/>
                </a:cxn>
                <a:cxn ang="0">
                  <a:pos x="1514" y="784"/>
                </a:cxn>
                <a:cxn ang="0">
                  <a:pos x="1534" y="848"/>
                </a:cxn>
                <a:cxn ang="0">
                  <a:pos x="1504" y="890"/>
                </a:cxn>
                <a:cxn ang="0">
                  <a:pos x="1426" y="844"/>
                </a:cxn>
                <a:cxn ang="0">
                  <a:pos x="1362" y="830"/>
                </a:cxn>
                <a:cxn ang="0">
                  <a:pos x="1310" y="904"/>
                </a:cxn>
                <a:cxn ang="0">
                  <a:pos x="1472" y="920"/>
                </a:cxn>
                <a:cxn ang="0">
                  <a:pos x="1386" y="982"/>
                </a:cxn>
                <a:cxn ang="0">
                  <a:pos x="1422" y="1038"/>
                </a:cxn>
                <a:cxn ang="0">
                  <a:pos x="1454" y="1058"/>
                </a:cxn>
                <a:cxn ang="0">
                  <a:pos x="1436" y="1156"/>
                </a:cxn>
                <a:cxn ang="0">
                  <a:pos x="1368" y="1182"/>
                </a:cxn>
                <a:cxn ang="0">
                  <a:pos x="1374" y="1242"/>
                </a:cxn>
                <a:cxn ang="0">
                  <a:pos x="1396" y="1290"/>
                </a:cxn>
                <a:cxn ang="0">
                  <a:pos x="1392" y="1342"/>
                </a:cxn>
                <a:cxn ang="0">
                  <a:pos x="1410" y="1384"/>
                </a:cxn>
                <a:cxn ang="0">
                  <a:pos x="1438" y="1404"/>
                </a:cxn>
                <a:cxn ang="0">
                  <a:pos x="1484" y="1472"/>
                </a:cxn>
                <a:cxn ang="0">
                  <a:pos x="1540" y="1486"/>
                </a:cxn>
                <a:cxn ang="0">
                  <a:pos x="1576" y="1588"/>
                </a:cxn>
                <a:cxn ang="0">
                  <a:pos x="1632" y="1496"/>
                </a:cxn>
                <a:cxn ang="0">
                  <a:pos x="1644" y="1570"/>
                </a:cxn>
                <a:cxn ang="0">
                  <a:pos x="1732" y="1560"/>
                </a:cxn>
                <a:cxn ang="0">
                  <a:pos x="1720" y="1614"/>
                </a:cxn>
                <a:cxn ang="0">
                  <a:pos x="1724" y="1660"/>
                </a:cxn>
                <a:cxn ang="0">
                  <a:pos x="1760" y="1698"/>
                </a:cxn>
                <a:cxn ang="0">
                  <a:pos x="1796" y="1742"/>
                </a:cxn>
                <a:cxn ang="0">
                  <a:pos x="1852" y="1692"/>
                </a:cxn>
                <a:cxn ang="0">
                  <a:pos x="1886" y="1682"/>
                </a:cxn>
                <a:cxn ang="0">
                  <a:pos x="1916" y="1748"/>
                </a:cxn>
                <a:cxn ang="0">
                  <a:pos x="1936" y="1794"/>
                </a:cxn>
                <a:cxn ang="0">
                  <a:pos x="1966" y="1864"/>
                </a:cxn>
                <a:cxn ang="0">
                  <a:pos x="2032" y="1936"/>
                </a:cxn>
                <a:cxn ang="0">
                  <a:pos x="1960" y="2136"/>
                </a:cxn>
                <a:cxn ang="0">
                  <a:pos x="1752" y="2224"/>
                </a:cxn>
                <a:cxn ang="0">
                  <a:pos x="1624" y="2286"/>
                </a:cxn>
                <a:cxn ang="0">
                  <a:pos x="1820" y="2290"/>
                </a:cxn>
              </a:cxnLst>
              <a:rect l="0" t="0" r="r" b="b"/>
              <a:pathLst>
                <a:path w="2188" h="3756">
                  <a:moveTo>
                    <a:pt x="2148" y="2292"/>
                  </a:moveTo>
                  <a:lnTo>
                    <a:pt x="2148" y="2292"/>
                  </a:lnTo>
                  <a:lnTo>
                    <a:pt x="2132" y="2382"/>
                  </a:lnTo>
                  <a:lnTo>
                    <a:pt x="2116" y="2472"/>
                  </a:lnTo>
                  <a:lnTo>
                    <a:pt x="2098" y="2562"/>
                  </a:lnTo>
                  <a:lnTo>
                    <a:pt x="2080" y="2652"/>
                  </a:lnTo>
                  <a:lnTo>
                    <a:pt x="2060" y="2742"/>
                  </a:lnTo>
                  <a:lnTo>
                    <a:pt x="2038" y="2832"/>
                  </a:lnTo>
                  <a:lnTo>
                    <a:pt x="2014" y="2922"/>
                  </a:lnTo>
                  <a:lnTo>
                    <a:pt x="1990" y="3014"/>
                  </a:lnTo>
                  <a:lnTo>
                    <a:pt x="1964" y="3106"/>
                  </a:lnTo>
                  <a:lnTo>
                    <a:pt x="1936" y="3198"/>
                  </a:lnTo>
                  <a:lnTo>
                    <a:pt x="1908" y="3290"/>
                  </a:lnTo>
                  <a:lnTo>
                    <a:pt x="1878" y="3382"/>
                  </a:lnTo>
                  <a:lnTo>
                    <a:pt x="1846" y="3474"/>
                  </a:lnTo>
                  <a:lnTo>
                    <a:pt x="1814" y="3568"/>
                  </a:lnTo>
                  <a:lnTo>
                    <a:pt x="1780" y="3662"/>
                  </a:lnTo>
                  <a:lnTo>
                    <a:pt x="1744" y="3756"/>
                  </a:lnTo>
                  <a:lnTo>
                    <a:pt x="1744" y="3756"/>
                  </a:lnTo>
                  <a:lnTo>
                    <a:pt x="0" y="3756"/>
                  </a:lnTo>
                  <a:lnTo>
                    <a:pt x="0" y="0"/>
                  </a:lnTo>
                  <a:lnTo>
                    <a:pt x="2146" y="0"/>
                  </a:lnTo>
                  <a:lnTo>
                    <a:pt x="2146" y="0"/>
                  </a:lnTo>
                  <a:lnTo>
                    <a:pt x="2168" y="170"/>
                  </a:lnTo>
                  <a:lnTo>
                    <a:pt x="2188" y="336"/>
                  </a:lnTo>
                  <a:lnTo>
                    <a:pt x="2188" y="336"/>
                  </a:lnTo>
                  <a:lnTo>
                    <a:pt x="2182" y="340"/>
                  </a:lnTo>
                  <a:lnTo>
                    <a:pt x="2170" y="346"/>
                  </a:lnTo>
                  <a:lnTo>
                    <a:pt x="2164" y="352"/>
                  </a:lnTo>
                  <a:lnTo>
                    <a:pt x="2158" y="360"/>
                  </a:lnTo>
                  <a:lnTo>
                    <a:pt x="2156" y="368"/>
                  </a:lnTo>
                  <a:lnTo>
                    <a:pt x="2154" y="378"/>
                  </a:lnTo>
                  <a:lnTo>
                    <a:pt x="2154" y="378"/>
                  </a:lnTo>
                  <a:lnTo>
                    <a:pt x="2156" y="390"/>
                  </a:lnTo>
                  <a:lnTo>
                    <a:pt x="2160" y="398"/>
                  </a:lnTo>
                  <a:lnTo>
                    <a:pt x="2166" y="412"/>
                  </a:lnTo>
                  <a:lnTo>
                    <a:pt x="2170" y="418"/>
                  </a:lnTo>
                  <a:lnTo>
                    <a:pt x="2174" y="420"/>
                  </a:lnTo>
                  <a:lnTo>
                    <a:pt x="2158" y="426"/>
                  </a:lnTo>
                  <a:lnTo>
                    <a:pt x="2158" y="426"/>
                  </a:lnTo>
                  <a:lnTo>
                    <a:pt x="2140" y="402"/>
                  </a:lnTo>
                  <a:lnTo>
                    <a:pt x="2140" y="402"/>
                  </a:lnTo>
                  <a:lnTo>
                    <a:pt x="2140" y="382"/>
                  </a:lnTo>
                  <a:lnTo>
                    <a:pt x="2140" y="372"/>
                  </a:lnTo>
                  <a:lnTo>
                    <a:pt x="2138" y="362"/>
                  </a:lnTo>
                  <a:lnTo>
                    <a:pt x="2132" y="356"/>
                  </a:lnTo>
                  <a:lnTo>
                    <a:pt x="2124" y="352"/>
                  </a:lnTo>
                  <a:lnTo>
                    <a:pt x="2110" y="350"/>
                  </a:lnTo>
                  <a:lnTo>
                    <a:pt x="2092" y="354"/>
                  </a:lnTo>
                  <a:lnTo>
                    <a:pt x="2092" y="354"/>
                  </a:lnTo>
                  <a:lnTo>
                    <a:pt x="2090" y="360"/>
                  </a:lnTo>
                  <a:lnTo>
                    <a:pt x="2088" y="368"/>
                  </a:lnTo>
                  <a:lnTo>
                    <a:pt x="2088" y="380"/>
                  </a:lnTo>
                  <a:lnTo>
                    <a:pt x="2092" y="392"/>
                  </a:lnTo>
                  <a:lnTo>
                    <a:pt x="2098" y="400"/>
                  </a:lnTo>
                  <a:lnTo>
                    <a:pt x="2106" y="408"/>
                  </a:lnTo>
                  <a:lnTo>
                    <a:pt x="2110" y="418"/>
                  </a:lnTo>
                  <a:lnTo>
                    <a:pt x="2112" y="426"/>
                  </a:lnTo>
                  <a:lnTo>
                    <a:pt x="2112" y="432"/>
                  </a:lnTo>
                  <a:lnTo>
                    <a:pt x="2110" y="438"/>
                  </a:lnTo>
                  <a:lnTo>
                    <a:pt x="2110" y="438"/>
                  </a:lnTo>
                  <a:lnTo>
                    <a:pt x="2100" y="438"/>
                  </a:lnTo>
                  <a:lnTo>
                    <a:pt x="2092" y="436"/>
                  </a:lnTo>
                  <a:lnTo>
                    <a:pt x="2086" y="434"/>
                  </a:lnTo>
                  <a:lnTo>
                    <a:pt x="2080" y="432"/>
                  </a:lnTo>
                  <a:lnTo>
                    <a:pt x="2076" y="426"/>
                  </a:lnTo>
                  <a:lnTo>
                    <a:pt x="2072" y="418"/>
                  </a:lnTo>
                  <a:lnTo>
                    <a:pt x="2070" y="414"/>
                  </a:lnTo>
                  <a:lnTo>
                    <a:pt x="2068" y="412"/>
                  </a:lnTo>
                  <a:lnTo>
                    <a:pt x="2066" y="410"/>
                  </a:lnTo>
                  <a:lnTo>
                    <a:pt x="2058" y="412"/>
                  </a:lnTo>
                  <a:lnTo>
                    <a:pt x="2044" y="418"/>
                  </a:lnTo>
                  <a:lnTo>
                    <a:pt x="2044" y="418"/>
                  </a:lnTo>
                  <a:lnTo>
                    <a:pt x="2044" y="412"/>
                  </a:lnTo>
                  <a:lnTo>
                    <a:pt x="2044" y="404"/>
                  </a:lnTo>
                  <a:lnTo>
                    <a:pt x="2038" y="388"/>
                  </a:lnTo>
                  <a:lnTo>
                    <a:pt x="2036" y="380"/>
                  </a:lnTo>
                  <a:lnTo>
                    <a:pt x="2032" y="374"/>
                  </a:lnTo>
                  <a:lnTo>
                    <a:pt x="2026" y="370"/>
                  </a:lnTo>
                  <a:lnTo>
                    <a:pt x="2020" y="368"/>
                  </a:lnTo>
                  <a:lnTo>
                    <a:pt x="2020" y="368"/>
                  </a:lnTo>
                  <a:lnTo>
                    <a:pt x="2014" y="388"/>
                  </a:lnTo>
                  <a:lnTo>
                    <a:pt x="2010" y="408"/>
                  </a:lnTo>
                  <a:lnTo>
                    <a:pt x="2010" y="420"/>
                  </a:lnTo>
                  <a:lnTo>
                    <a:pt x="2010" y="430"/>
                  </a:lnTo>
                  <a:lnTo>
                    <a:pt x="2014" y="440"/>
                  </a:lnTo>
                  <a:lnTo>
                    <a:pt x="2022" y="448"/>
                  </a:lnTo>
                  <a:lnTo>
                    <a:pt x="2022" y="448"/>
                  </a:lnTo>
                  <a:lnTo>
                    <a:pt x="2014" y="450"/>
                  </a:lnTo>
                  <a:lnTo>
                    <a:pt x="2004" y="450"/>
                  </a:lnTo>
                  <a:lnTo>
                    <a:pt x="1992" y="446"/>
                  </a:lnTo>
                  <a:lnTo>
                    <a:pt x="1986" y="442"/>
                  </a:lnTo>
                  <a:lnTo>
                    <a:pt x="1986" y="442"/>
                  </a:lnTo>
                  <a:lnTo>
                    <a:pt x="1984" y="438"/>
                  </a:lnTo>
                  <a:lnTo>
                    <a:pt x="1986" y="432"/>
                  </a:lnTo>
                  <a:lnTo>
                    <a:pt x="1990" y="420"/>
                  </a:lnTo>
                  <a:lnTo>
                    <a:pt x="1990" y="412"/>
                  </a:lnTo>
                  <a:lnTo>
                    <a:pt x="1990" y="402"/>
                  </a:lnTo>
                  <a:lnTo>
                    <a:pt x="1988" y="392"/>
                  </a:lnTo>
                  <a:lnTo>
                    <a:pt x="1984" y="380"/>
                  </a:lnTo>
                  <a:lnTo>
                    <a:pt x="1984" y="380"/>
                  </a:lnTo>
                  <a:lnTo>
                    <a:pt x="1974" y="384"/>
                  </a:lnTo>
                  <a:lnTo>
                    <a:pt x="1968" y="390"/>
                  </a:lnTo>
                  <a:lnTo>
                    <a:pt x="1962" y="396"/>
                  </a:lnTo>
                  <a:lnTo>
                    <a:pt x="1958" y="402"/>
                  </a:lnTo>
                  <a:lnTo>
                    <a:pt x="1954" y="416"/>
                  </a:lnTo>
                  <a:lnTo>
                    <a:pt x="1954" y="432"/>
                  </a:lnTo>
                  <a:lnTo>
                    <a:pt x="1954" y="446"/>
                  </a:lnTo>
                  <a:lnTo>
                    <a:pt x="1952" y="458"/>
                  </a:lnTo>
                  <a:lnTo>
                    <a:pt x="1950" y="464"/>
                  </a:lnTo>
                  <a:lnTo>
                    <a:pt x="1946" y="470"/>
                  </a:lnTo>
                  <a:lnTo>
                    <a:pt x="1940" y="476"/>
                  </a:lnTo>
                  <a:lnTo>
                    <a:pt x="1932" y="480"/>
                  </a:lnTo>
                  <a:lnTo>
                    <a:pt x="1932" y="480"/>
                  </a:lnTo>
                  <a:lnTo>
                    <a:pt x="1924" y="478"/>
                  </a:lnTo>
                  <a:lnTo>
                    <a:pt x="1918" y="476"/>
                  </a:lnTo>
                  <a:lnTo>
                    <a:pt x="1916" y="472"/>
                  </a:lnTo>
                  <a:lnTo>
                    <a:pt x="1914" y="468"/>
                  </a:lnTo>
                  <a:lnTo>
                    <a:pt x="1918" y="458"/>
                  </a:lnTo>
                  <a:lnTo>
                    <a:pt x="1922" y="448"/>
                  </a:lnTo>
                  <a:lnTo>
                    <a:pt x="1930" y="434"/>
                  </a:lnTo>
                  <a:lnTo>
                    <a:pt x="1934" y="420"/>
                  </a:lnTo>
                  <a:lnTo>
                    <a:pt x="1934" y="414"/>
                  </a:lnTo>
                  <a:lnTo>
                    <a:pt x="1932" y="406"/>
                  </a:lnTo>
                  <a:lnTo>
                    <a:pt x="1928" y="398"/>
                  </a:lnTo>
                  <a:lnTo>
                    <a:pt x="1922" y="392"/>
                  </a:lnTo>
                  <a:lnTo>
                    <a:pt x="1922" y="392"/>
                  </a:lnTo>
                  <a:lnTo>
                    <a:pt x="1906" y="398"/>
                  </a:lnTo>
                  <a:lnTo>
                    <a:pt x="1892" y="406"/>
                  </a:lnTo>
                  <a:lnTo>
                    <a:pt x="1882" y="416"/>
                  </a:lnTo>
                  <a:lnTo>
                    <a:pt x="1874" y="428"/>
                  </a:lnTo>
                  <a:lnTo>
                    <a:pt x="1870" y="442"/>
                  </a:lnTo>
                  <a:lnTo>
                    <a:pt x="1868" y="454"/>
                  </a:lnTo>
                  <a:lnTo>
                    <a:pt x="1870" y="468"/>
                  </a:lnTo>
                  <a:lnTo>
                    <a:pt x="1876" y="478"/>
                  </a:lnTo>
                  <a:lnTo>
                    <a:pt x="1876" y="478"/>
                  </a:lnTo>
                  <a:lnTo>
                    <a:pt x="1874" y="488"/>
                  </a:lnTo>
                  <a:lnTo>
                    <a:pt x="1872" y="496"/>
                  </a:lnTo>
                  <a:lnTo>
                    <a:pt x="1864" y="510"/>
                  </a:lnTo>
                  <a:lnTo>
                    <a:pt x="1858" y="524"/>
                  </a:lnTo>
                  <a:lnTo>
                    <a:pt x="1854" y="530"/>
                  </a:lnTo>
                  <a:lnTo>
                    <a:pt x="1852" y="538"/>
                  </a:lnTo>
                  <a:lnTo>
                    <a:pt x="1852" y="538"/>
                  </a:lnTo>
                  <a:lnTo>
                    <a:pt x="1838" y="534"/>
                  </a:lnTo>
                  <a:lnTo>
                    <a:pt x="1826" y="530"/>
                  </a:lnTo>
                  <a:lnTo>
                    <a:pt x="1820" y="524"/>
                  </a:lnTo>
                  <a:lnTo>
                    <a:pt x="1816" y="518"/>
                  </a:lnTo>
                  <a:lnTo>
                    <a:pt x="1816" y="518"/>
                  </a:lnTo>
                  <a:lnTo>
                    <a:pt x="1818" y="512"/>
                  </a:lnTo>
                  <a:lnTo>
                    <a:pt x="1822" y="506"/>
                  </a:lnTo>
                  <a:lnTo>
                    <a:pt x="1832" y="494"/>
                  </a:lnTo>
                  <a:lnTo>
                    <a:pt x="1838" y="488"/>
                  </a:lnTo>
                  <a:lnTo>
                    <a:pt x="1838" y="480"/>
                  </a:lnTo>
                  <a:lnTo>
                    <a:pt x="1836" y="470"/>
                  </a:lnTo>
                  <a:lnTo>
                    <a:pt x="1828" y="458"/>
                  </a:lnTo>
                  <a:lnTo>
                    <a:pt x="1828" y="458"/>
                  </a:lnTo>
                  <a:lnTo>
                    <a:pt x="1820" y="460"/>
                  </a:lnTo>
                  <a:lnTo>
                    <a:pt x="1814" y="464"/>
                  </a:lnTo>
                  <a:lnTo>
                    <a:pt x="1808" y="468"/>
                  </a:lnTo>
                  <a:lnTo>
                    <a:pt x="1804" y="474"/>
                  </a:lnTo>
                  <a:lnTo>
                    <a:pt x="1800" y="486"/>
                  </a:lnTo>
                  <a:lnTo>
                    <a:pt x="1796" y="498"/>
                  </a:lnTo>
                  <a:lnTo>
                    <a:pt x="1794" y="508"/>
                  </a:lnTo>
                  <a:lnTo>
                    <a:pt x="1794" y="512"/>
                  </a:lnTo>
                  <a:lnTo>
                    <a:pt x="1792" y="514"/>
                  </a:lnTo>
                  <a:lnTo>
                    <a:pt x="1788" y="514"/>
                  </a:lnTo>
                  <a:lnTo>
                    <a:pt x="1784" y="512"/>
                  </a:lnTo>
                  <a:lnTo>
                    <a:pt x="1772" y="502"/>
                  </a:lnTo>
                  <a:lnTo>
                    <a:pt x="1772" y="502"/>
                  </a:lnTo>
                  <a:lnTo>
                    <a:pt x="1768" y="488"/>
                  </a:lnTo>
                  <a:lnTo>
                    <a:pt x="1762" y="478"/>
                  </a:lnTo>
                  <a:lnTo>
                    <a:pt x="1754" y="470"/>
                  </a:lnTo>
                  <a:lnTo>
                    <a:pt x="1746" y="466"/>
                  </a:lnTo>
                  <a:lnTo>
                    <a:pt x="1746" y="466"/>
                  </a:lnTo>
                  <a:lnTo>
                    <a:pt x="1734" y="476"/>
                  </a:lnTo>
                  <a:lnTo>
                    <a:pt x="1730" y="484"/>
                  </a:lnTo>
                  <a:lnTo>
                    <a:pt x="1728" y="490"/>
                  </a:lnTo>
                  <a:lnTo>
                    <a:pt x="1726" y="496"/>
                  </a:lnTo>
                  <a:lnTo>
                    <a:pt x="1726" y="504"/>
                  </a:lnTo>
                  <a:lnTo>
                    <a:pt x="1728" y="512"/>
                  </a:lnTo>
                  <a:lnTo>
                    <a:pt x="1732" y="518"/>
                  </a:lnTo>
                  <a:lnTo>
                    <a:pt x="1750" y="544"/>
                  </a:lnTo>
                  <a:lnTo>
                    <a:pt x="1750" y="544"/>
                  </a:lnTo>
                  <a:lnTo>
                    <a:pt x="1752" y="546"/>
                  </a:lnTo>
                  <a:lnTo>
                    <a:pt x="1754" y="550"/>
                  </a:lnTo>
                  <a:lnTo>
                    <a:pt x="1756" y="556"/>
                  </a:lnTo>
                  <a:lnTo>
                    <a:pt x="1756" y="558"/>
                  </a:lnTo>
                  <a:lnTo>
                    <a:pt x="1756" y="558"/>
                  </a:lnTo>
                  <a:lnTo>
                    <a:pt x="1744" y="548"/>
                  </a:lnTo>
                  <a:lnTo>
                    <a:pt x="1730" y="540"/>
                  </a:lnTo>
                  <a:lnTo>
                    <a:pt x="1718" y="534"/>
                  </a:lnTo>
                  <a:lnTo>
                    <a:pt x="1704" y="530"/>
                  </a:lnTo>
                  <a:lnTo>
                    <a:pt x="1690" y="528"/>
                  </a:lnTo>
                  <a:lnTo>
                    <a:pt x="1676" y="530"/>
                  </a:lnTo>
                  <a:lnTo>
                    <a:pt x="1664" y="534"/>
                  </a:lnTo>
                  <a:lnTo>
                    <a:pt x="1654" y="542"/>
                  </a:lnTo>
                  <a:lnTo>
                    <a:pt x="1654" y="542"/>
                  </a:lnTo>
                  <a:lnTo>
                    <a:pt x="1656" y="552"/>
                  </a:lnTo>
                  <a:lnTo>
                    <a:pt x="1660" y="560"/>
                  </a:lnTo>
                  <a:lnTo>
                    <a:pt x="1666" y="564"/>
                  </a:lnTo>
                  <a:lnTo>
                    <a:pt x="1672" y="568"/>
                  </a:lnTo>
                  <a:lnTo>
                    <a:pt x="1692" y="574"/>
                  </a:lnTo>
                  <a:lnTo>
                    <a:pt x="1718" y="580"/>
                  </a:lnTo>
                  <a:lnTo>
                    <a:pt x="1718" y="580"/>
                  </a:lnTo>
                  <a:lnTo>
                    <a:pt x="1702" y="582"/>
                  </a:lnTo>
                  <a:lnTo>
                    <a:pt x="1688" y="586"/>
                  </a:lnTo>
                  <a:lnTo>
                    <a:pt x="1678" y="590"/>
                  </a:lnTo>
                  <a:lnTo>
                    <a:pt x="1670" y="594"/>
                  </a:lnTo>
                  <a:lnTo>
                    <a:pt x="1658" y="602"/>
                  </a:lnTo>
                  <a:lnTo>
                    <a:pt x="1646" y="610"/>
                  </a:lnTo>
                  <a:lnTo>
                    <a:pt x="1646" y="610"/>
                  </a:lnTo>
                  <a:lnTo>
                    <a:pt x="1644" y="600"/>
                  </a:lnTo>
                  <a:lnTo>
                    <a:pt x="1638" y="592"/>
                  </a:lnTo>
                  <a:lnTo>
                    <a:pt x="1630" y="586"/>
                  </a:lnTo>
                  <a:lnTo>
                    <a:pt x="1620" y="580"/>
                  </a:lnTo>
                  <a:lnTo>
                    <a:pt x="1608" y="576"/>
                  </a:lnTo>
                  <a:lnTo>
                    <a:pt x="1596" y="574"/>
                  </a:lnTo>
                  <a:lnTo>
                    <a:pt x="1570" y="570"/>
                  </a:lnTo>
                  <a:lnTo>
                    <a:pt x="1570" y="570"/>
                  </a:lnTo>
                  <a:lnTo>
                    <a:pt x="1564" y="570"/>
                  </a:lnTo>
                  <a:lnTo>
                    <a:pt x="1558" y="570"/>
                  </a:lnTo>
                  <a:lnTo>
                    <a:pt x="1546" y="568"/>
                  </a:lnTo>
                  <a:lnTo>
                    <a:pt x="1538" y="566"/>
                  </a:lnTo>
                  <a:lnTo>
                    <a:pt x="1534" y="566"/>
                  </a:lnTo>
                  <a:lnTo>
                    <a:pt x="1530" y="568"/>
                  </a:lnTo>
                  <a:lnTo>
                    <a:pt x="1530" y="568"/>
                  </a:lnTo>
                  <a:lnTo>
                    <a:pt x="1536" y="580"/>
                  </a:lnTo>
                  <a:lnTo>
                    <a:pt x="1544" y="592"/>
                  </a:lnTo>
                  <a:lnTo>
                    <a:pt x="1554" y="604"/>
                  </a:lnTo>
                  <a:lnTo>
                    <a:pt x="1566" y="612"/>
                  </a:lnTo>
                  <a:lnTo>
                    <a:pt x="1578" y="622"/>
                  </a:lnTo>
                  <a:lnTo>
                    <a:pt x="1592" y="628"/>
                  </a:lnTo>
                  <a:lnTo>
                    <a:pt x="1606" y="634"/>
                  </a:lnTo>
                  <a:lnTo>
                    <a:pt x="1620" y="638"/>
                  </a:lnTo>
                  <a:lnTo>
                    <a:pt x="1620" y="638"/>
                  </a:lnTo>
                  <a:lnTo>
                    <a:pt x="1640" y="636"/>
                  </a:lnTo>
                  <a:lnTo>
                    <a:pt x="1656" y="630"/>
                  </a:lnTo>
                  <a:lnTo>
                    <a:pt x="1656" y="630"/>
                  </a:lnTo>
                  <a:lnTo>
                    <a:pt x="1670" y="636"/>
                  </a:lnTo>
                  <a:lnTo>
                    <a:pt x="1676" y="644"/>
                  </a:lnTo>
                  <a:lnTo>
                    <a:pt x="1680" y="652"/>
                  </a:lnTo>
                  <a:lnTo>
                    <a:pt x="1684" y="662"/>
                  </a:lnTo>
                  <a:lnTo>
                    <a:pt x="1684" y="662"/>
                  </a:lnTo>
                  <a:lnTo>
                    <a:pt x="1670" y="666"/>
                  </a:lnTo>
                  <a:lnTo>
                    <a:pt x="1658" y="668"/>
                  </a:lnTo>
                  <a:lnTo>
                    <a:pt x="1644" y="668"/>
                  </a:lnTo>
                  <a:lnTo>
                    <a:pt x="1632" y="668"/>
                  </a:lnTo>
                  <a:lnTo>
                    <a:pt x="1608" y="664"/>
                  </a:lnTo>
                  <a:lnTo>
                    <a:pt x="1594" y="664"/>
                  </a:lnTo>
                  <a:lnTo>
                    <a:pt x="1582" y="668"/>
                  </a:lnTo>
                  <a:lnTo>
                    <a:pt x="1582" y="668"/>
                  </a:lnTo>
                  <a:lnTo>
                    <a:pt x="1576" y="668"/>
                  </a:lnTo>
                  <a:lnTo>
                    <a:pt x="1572" y="668"/>
                  </a:lnTo>
                  <a:lnTo>
                    <a:pt x="1572" y="666"/>
                  </a:lnTo>
                  <a:lnTo>
                    <a:pt x="1572" y="666"/>
                  </a:lnTo>
                  <a:lnTo>
                    <a:pt x="1568" y="656"/>
                  </a:lnTo>
                  <a:lnTo>
                    <a:pt x="1568" y="656"/>
                  </a:lnTo>
                  <a:lnTo>
                    <a:pt x="1560" y="648"/>
                  </a:lnTo>
                  <a:lnTo>
                    <a:pt x="1552" y="642"/>
                  </a:lnTo>
                  <a:lnTo>
                    <a:pt x="1540" y="638"/>
                  </a:lnTo>
                  <a:lnTo>
                    <a:pt x="1530" y="636"/>
                  </a:lnTo>
                  <a:lnTo>
                    <a:pt x="1518" y="638"/>
                  </a:lnTo>
                  <a:lnTo>
                    <a:pt x="1506" y="640"/>
                  </a:lnTo>
                  <a:lnTo>
                    <a:pt x="1486" y="644"/>
                  </a:lnTo>
                  <a:lnTo>
                    <a:pt x="1486" y="644"/>
                  </a:lnTo>
                  <a:lnTo>
                    <a:pt x="1486" y="654"/>
                  </a:lnTo>
                  <a:lnTo>
                    <a:pt x="1488" y="662"/>
                  </a:lnTo>
                  <a:lnTo>
                    <a:pt x="1492" y="670"/>
                  </a:lnTo>
                  <a:lnTo>
                    <a:pt x="1498" y="676"/>
                  </a:lnTo>
                  <a:lnTo>
                    <a:pt x="1512" y="688"/>
                  </a:lnTo>
                  <a:lnTo>
                    <a:pt x="1528" y="696"/>
                  </a:lnTo>
                  <a:lnTo>
                    <a:pt x="1528" y="696"/>
                  </a:lnTo>
                  <a:lnTo>
                    <a:pt x="1546" y="702"/>
                  </a:lnTo>
                  <a:lnTo>
                    <a:pt x="1556" y="702"/>
                  </a:lnTo>
                  <a:lnTo>
                    <a:pt x="1562" y="700"/>
                  </a:lnTo>
                  <a:lnTo>
                    <a:pt x="1564" y="698"/>
                  </a:lnTo>
                  <a:lnTo>
                    <a:pt x="1576" y="688"/>
                  </a:lnTo>
                  <a:lnTo>
                    <a:pt x="1576" y="688"/>
                  </a:lnTo>
                  <a:lnTo>
                    <a:pt x="1580" y="702"/>
                  </a:lnTo>
                  <a:lnTo>
                    <a:pt x="1584" y="714"/>
                  </a:lnTo>
                  <a:lnTo>
                    <a:pt x="1590" y="722"/>
                  </a:lnTo>
                  <a:lnTo>
                    <a:pt x="1596" y="730"/>
                  </a:lnTo>
                  <a:lnTo>
                    <a:pt x="1610" y="740"/>
                  </a:lnTo>
                  <a:lnTo>
                    <a:pt x="1626" y="752"/>
                  </a:lnTo>
                  <a:lnTo>
                    <a:pt x="1626" y="752"/>
                  </a:lnTo>
                  <a:lnTo>
                    <a:pt x="1594" y="762"/>
                  </a:lnTo>
                  <a:lnTo>
                    <a:pt x="1580" y="766"/>
                  </a:lnTo>
                  <a:lnTo>
                    <a:pt x="1560" y="766"/>
                  </a:lnTo>
                  <a:lnTo>
                    <a:pt x="1560" y="766"/>
                  </a:lnTo>
                  <a:lnTo>
                    <a:pt x="1552" y="756"/>
                  </a:lnTo>
                  <a:lnTo>
                    <a:pt x="1542" y="746"/>
                  </a:lnTo>
                  <a:lnTo>
                    <a:pt x="1532" y="738"/>
                  </a:lnTo>
                  <a:lnTo>
                    <a:pt x="1522" y="730"/>
                  </a:lnTo>
                  <a:lnTo>
                    <a:pt x="1498" y="718"/>
                  </a:lnTo>
                  <a:lnTo>
                    <a:pt x="1474" y="708"/>
                  </a:lnTo>
                  <a:lnTo>
                    <a:pt x="1452" y="704"/>
                  </a:lnTo>
                  <a:lnTo>
                    <a:pt x="1434" y="702"/>
                  </a:lnTo>
                  <a:lnTo>
                    <a:pt x="1428" y="702"/>
                  </a:lnTo>
                  <a:lnTo>
                    <a:pt x="1422" y="704"/>
                  </a:lnTo>
                  <a:lnTo>
                    <a:pt x="1420" y="708"/>
                  </a:lnTo>
                  <a:lnTo>
                    <a:pt x="1420" y="712"/>
                  </a:lnTo>
                  <a:lnTo>
                    <a:pt x="1420" y="712"/>
                  </a:lnTo>
                  <a:lnTo>
                    <a:pt x="1424" y="722"/>
                  </a:lnTo>
                  <a:lnTo>
                    <a:pt x="1428" y="732"/>
                  </a:lnTo>
                  <a:lnTo>
                    <a:pt x="1434" y="740"/>
                  </a:lnTo>
                  <a:lnTo>
                    <a:pt x="1440" y="748"/>
                  </a:lnTo>
                  <a:lnTo>
                    <a:pt x="1456" y="760"/>
                  </a:lnTo>
                  <a:lnTo>
                    <a:pt x="1472" y="770"/>
                  </a:lnTo>
                  <a:lnTo>
                    <a:pt x="1488" y="776"/>
                  </a:lnTo>
                  <a:lnTo>
                    <a:pt x="1502" y="780"/>
                  </a:lnTo>
                  <a:lnTo>
                    <a:pt x="1514" y="784"/>
                  </a:lnTo>
                  <a:lnTo>
                    <a:pt x="1514" y="784"/>
                  </a:lnTo>
                  <a:lnTo>
                    <a:pt x="1508" y="786"/>
                  </a:lnTo>
                  <a:lnTo>
                    <a:pt x="1494" y="792"/>
                  </a:lnTo>
                  <a:lnTo>
                    <a:pt x="1488" y="798"/>
                  </a:lnTo>
                  <a:lnTo>
                    <a:pt x="1482" y="802"/>
                  </a:lnTo>
                  <a:lnTo>
                    <a:pt x="1480" y="806"/>
                  </a:lnTo>
                  <a:lnTo>
                    <a:pt x="1480" y="812"/>
                  </a:lnTo>
                  <a:lnTo>
                    <a:pt x="1480" y="812"/>
                  </a:lnTo>
                  <a:lnTo>
                    <a:pt x="1484" y="816"/>
                  </a:lnTo>
                  <a:lnTo>
                    <a:pt x="1492" y="822"/>
                  </a:lnTo>
                  <a:lnTo>
                    <a:pt x="1512" y="830"/>
                  </a:lnTo>
                  <a:lnTo>
                    <a:pt x="1522" y="836"/>
                  </a:lnTo>
                  <a:lnTo>
                    <a:pt x="1530" y="842"/>
                  </a:lnTo>
                  <a:lnTo>
                    <a:pt x="1534" y="848"/>
                  </a:lnTo>
                  <a:lnTo>
                    <a:pt x="1534" y="852"/>
                  </a:lnTo>
                  <a:lnTo>
                    <a:pt x="1534" y="854"/>
                  </a:lnTo>
                  <a:lnTo>
                    <a:pt x="1534" y="854"/>
                  </a:lnTo>
                  <a:lnTo>
                    <a:pt x="1514" y="848"/>
                  </a:lnTo>
                  <a:lnTo>
                    <a:pt x="1500" y="842"/>
                  </a:lnTo>
                  <a:lnTo>
                    <a:pt x="1490" y="842"/>
                  </a:lnTo>
                  <a:lnTo>
                    <a:pt x="1486" y="842"/>
                  </a:lnTo>
                  <a:lnTo>
                    <a:pt x="1484" y="844"/>
                  </a:lnTo>
                  <a:lnTo>
                    <a:pt x="1482" y="846"/>
                  </a:lnTo>
                  <a:lnTo>
                    <a:pt x="1482" y="850"/>
                  </a:lnTo>
                  <a:lnTo>
                    <a:pt x="1484" y="860"/>
                  </a:lnTo>
                  <a:lnTo>
                    <a:pt x="1492" y="872"/>
                  </a:lnTo>
                  <a:lnTo>
                    <a:pt x="1504" y="890"/>
                  </a:lnTo>
                  <a:lnTo>
                    <a:pt x="1504" y="890"/>
                  </a:lnTo>
                  <a:lnTo>
                    <a:pt x="1496" y="890"/>
                  </a:lnTo>
                  <a:lnTo>
                    <a:pt x="1490" y="888"/>
                  </a:lnTo>
                  <a:lnTo>
                    <a:pt x="1484" y="886"/>
                  </a:lnTo>
                  <a:lnTo>
                    <a:pt x="1478" y="882"/>
                  </a:lnTo>
                  <a:lnTo>
                    <a:pt x="1470" y="874"/>
                  </a:lnTo>
                  <a:lnTo>
                    <a:pt x="1464" y="864"/>
                  </a:lnTo>
                  <a:lnTo>
                    <a:pt x="1454" y="844"/>
                  </a:lnTo>
                  <a:lnTo>
                    <a:pt x="1446" y="834"/>
                  </a:lnTo>
                  <a:lnTo>
                    <a:pt x="1438" y="828"/>
                  </a:lnTo>
                  <a:lnTo>
                    <a:pt x="1438" y="828"/>
                  </a:lnTo>
                  <a:lnTo>
                    <a:pt x="1430" y="836"/>
                  </a:lnTo>
                  <a:lnTo>
                    <a:pt x="1426" y="844"/>
                  </a:lnTo>
                  <a:lnTo>
                    <a:pt x="1424" y="852"/>
                  </a:lnTo>
                  <a:lnTo>
                    <a:pt x="1424" y="860"/>
                  </a:lnTo>
                  <a:lnTo>
                    <a:pt x="1426" y="872"/>
                  </a:lnTo>
                  <a:lnTo>
                    <a:pt x="1428" y="878"/>
                  </a:lnTo>
                  <a:lnTo>
                    <a:pt x="1428" y="878"/>
                  </a:lnTo>
                  <a:lnTo>
                    <a:pt x="1418" y="866"/>
                  </a:lnTo>
                  <a:lnTo>
                    <a:pt x="1402" y="848"/>
                  </a:lnTo>
                  <a:lnTo>
                    <a:pt x="1392" y="838"/>
                  </a:lnTo>
                  <a:lnTo>
                    <a:pt x="1384" y="832"/>
                  </a:lnTo>
                  <a:lnTo>
                    <a:pt x="1374" y="828"/>
                  </a:lnTo>
                  <a:lnTo>
                    <a:pt x="1366" y="828"/>
                  </a:lnTo>
                  <a:lnTo>
                    <a:pt x="1366" y="828"/>
                  </a:lnTo>
                  <a:lnTo>
                    <a:pt x="1362" y="830"/>
                  </a:lnTo>
                  <a:lnTo>
                    <a:pt x="1362" y="836"/>
                  </a:lnTo>
                  <a:lnTo>
                    <a:pt x="1360" y="848"/>
                  </a:lnTo>
                  <a:lnTo>
                    <a:pt x="1362" y="856"/>
                  </a:lnTo>
                  <a:lnTo>
                    <a:pt x="1366" y="862"/>
                  </a:lnTo>
                  <a:lnTo>
                    <a:pt x="1370" y="870"/>
                  </a:lnTo>
                  <a:lnTo>
                    <a:pt x="1376" y="876"/>
                  </a:lnTo>
                  <a:lnTo>
                    <a:pt x="1376" y="876"/>
                  </a:lnTo>
                  <a:lnTo>
                    <a:pt x="1358" y="880"/>
                  </a:lnTo>
                  <a:lnTo>
                    <a:pt x="1338" y="882"/>
                  </a:lnTo>
                  <a:lnTo>
                    <a:pt x="1328" y="886"/>
                  </a:lnTo>
                  <a:lnTo>
                    <a:pt x="1320" y="890"/>
                  </a:lnTo>
                  <a:lnTo>
                    <a:pt x="1314" y="896"/>
                  </a:lnTo>
                  <a:lnTo>
                    <a:pt x="1310" y="904"/>
                  </a:lnTo>
                  <a:lnTo>
                    <a:pt x="1310" y="904"/>
                  </a:lnTo>
                  <a:lnTo>
                    <a:pt x="1324" y="912"/>
                  </a:lnTo>
                  <a:lnTo>
                    <a:pt x="1340" y="920"/>
                  </a:lnTo>
                  <a:lnTo>
                    <a:pt x="1354" y="924"/>
                  </a:lnTo>
                  <a:lnTo>
                    <a:pt x="1370" y="928"/>
                  </a:lnTo>
                  <a:lnTo>
                    <a:pt x="1388" y="928"/>
                  </a:lnTo>
                  <a:lnTo>
                    <a:pt x="1406" y="928"/>
                  </a:lnTo>
                  <a:lnTo>
                    <a:pt x="1446" y="924"/>
                  </a:lnTo>
                  <a:lnTo>
                    <a:pt x="1446" y="924"/>
                  </a:lnTo>
                  <a:lnTo>
                    <a:pt x="1454" y="924"/>
                  </a:lnTo>
                  <a:lnTo>
                    <a:pt x="1468" y="920"/>
                  </a:lnTo>
                  <a:lnTo>
                    <a:pt x="1468" y="920"/>
                  </a:lnTo>
                  <a:lnTo>
                    <a:pt x="1472" y="920"/>
                  </a:lnTo>
                  <a:lnTo>
                    <a:pt x="1478" y="920"/>
                  </a:lnTo>
                  <a:lnTo>
                    <a:pt x="1486" y="924"/>
                  </a:lnTo>
                  <a:lnTo>
                    <a:pt x="1496" y="932"/>
                  </a:lnTo>
                  <a:lnTo>
                    <a:pt x="1496" y="932"/>
                  </a:lnTo>
                  <a:lnTo>
                    <a:pt x="1486" y="934"/>
                  </a:lnTo>
                  <a:lnTo>
                    <a:pt x="1480" y="938"/>
                  </a:lnTo>
                  <a:lnTo>
                    <a:pt x="1470" y="944"/>
                  </a:lnTo>
                  <a:lnTo>
                    <a:pt x="1454" y="952"/>
                  </a:lnTo>
                  <a:lnTo>
                    <a:pt x="1440" y="956"/>
                  </a:lnTo>
                  <a:lnTo>
                    <a:pt x="1422" y="960"/>
                  </a:lnTo>
                  <a:lnTo>
                    <a:pt x="1422" y="960"/>
                  </a:lnTo>
                  <a:lnTo>
                    <a:pt x="1396" y="974"/>
                  </a:lnTo>
                  <a:lnTo>
                    <a:pt x="1386" y="982"/>
                  </a:lnTo>
                  <a:lnTo>
                    <a:pt x="1376" y="992"/>
                  </a:lnTo>
                  <a:lnTo>
                    <a:pt x="1368" y="1002"/>
                  </a:lnTo>
                  <a:lnTo>
                    <a:pt x="1362" y="1012"/>
                  </a:lnTo>
                  <a:lnTo>
                    <a:pt x="1358" y="1024"/>
                  </a:lnTo>
                  <a:lnTo>
                    <a:pt x="1356" y="1038"/>
                  </a:lnTo>
                  <a:lnTo>
                    <a:pt x="1356" y="1038"/>
                  </a:lnTo>
                  <a:lnTo>
                    <a:pt x="1374" y="1046"/>
                  </a:lnTo>
                  <a:lnTo>
                    <a:pt x="1384" y="1048"/>
                  </a:lnTo>
                  <a:lnTo>
                    <a:pt x="1392" y="1050"/>
                  </a:lnTo>
                  <a:lnTo>
                    <a:pt x="1400" y="1050"/>
                  </a:lnTo>
                  <a:lnTo>
                    <a:pt x="1410" y="1048"/>
                  </a:lnTo>
                  <a:lnTo>
                    <a:pt x="1416" y="1044"/>
                  </a:lnTo>
                  <a:lnTo>
                    <a:pt x="1422" y="1038"/>
                  </a:lnTo>
                  <a:lnTo>
                    <a:pt x="1422" y="1038"/>
                  </a:lnTo>
                  <a:lnTo>
                    <a:pt x="1430" y="1028"/>
                  </a:lnTo>
                  <a:lnTo>
                    <a:pt x="1436" y="1022"/>
                  </a:lnTo>
                  <a:lnTo>
                    <a:pt x="1440" y="1020"/>
                  </a:lnTo>
                  <a:lnTo>
                    <a:pt x="1444" y="1020"/>
                  </a:lnTo>
                  <a:lnTo>
                    <a:pt x="1448" y="1026"/>
                  </a:lnTo>
                  <a:lnTo>
                    <a:pt x="1452" y="1028"/>
                  </a:lnTo>
                  <a:lnTo>
                    <a:pt x="1458" y="1030"/>
                  </a:lnTo>
                  <a:lnTo>
                    <a:pt x="1478" y="1036"/>
                  </a:lnTo>
                  <a:lnTo>
                    <a:pt x="1478" y="1036"/>
                  </a:lnTo>
                  <a:lnTo>
                    <a:pt x="1474" y="1042"/>
                  </a:lnTo>
                  <a:lnTo>
                    <a:pt x="1468" y="1048"/>
                  </a:lnTo>
                  <a:lnTo>
                    <a:pt x="1454" y="1058"/>
                  </a:lnTo>
                  <a:lnTo>
                    <a:pt x="1438" y="1066"/>
                  </a:lnTo>
                  <a:lnTo>
                    <a:pt x="1422" y="1072"/>
                  </a:lnTo>
                  <a:lnTo>
                    <a:pt x="1408" y="1078"/>
                  </a:lnTo>
                  <a:lnTo>
                    <a:pt x="1396" y="1084"/>
                  </a:lnTo>
                  <a:lnTo>
                    <a:pt x="1392" y="1088"/>
                  </a:lnTo>
                  <a:lnTo>
                    <a:pt x="1390" y="1092"/>
                  </a:lnTo>
                  <a:lnTo>
                    <a:pt x="1390" y="1096"/>
                  </a:lnTo>
                  <a:lnTo>
                    <a:pt x="1392" y="1100"/>
                  </a:lnTo>
                  <a:lnTo>
                    <a:pt x="1392" y="1100"/>
                  </a:lnTo>
                  <a:lnTo>
                    <a:pt x="1406" y="1120"/>
                  </a:lnTo>
                  <a:lnTo>
                    <a:pt x="1420" y="1138"/>
                  </a:lnTo>
                  <a:lnTo>
                    <a:pt x="1436" y="1156"/>
                  </a:lnTo>
                  <a:lnTo>
                    <a:pt x="1436" y="1156"/>
                  </a:lnTo>
                  <a:lnTo>
                    <a:pt x="1426" y="1150"/>
                  </a:lnTo>
                  <a:lnTo>
                    <a:pt x="1402" y="1142"/>
                  </a:lnTo>
                  <a:lnTo>
                    <a:pt x="1388" y="1140"/>
                  </a:lnTo>
                  <a:lnTo>
                    <a:pt x="1376" y="1138"/>
                  </a:lnTo>
                  <a:lnTo>
                    <a:pt x="1364" y="1140"/>
                  </a:lnTo>
                  <a:lnTo>
                    <a:pt x="1360" y="1142"/>
                  </a:lnTo>
                  <a:lnTo>
                    <a:pt x="1356" y="1146"/>
                  </a:lnTo>
                  <a:lnTo>
                    <a:pt x="1356" y="1146"/>
                  </a:lnTo>
                  <a:lnTo>
                    <a:pt x="1354" y="1150"/>
                  </a:lnTo>
                  <a:lnTo>
                    <a:pt x="1352" y="1154"/>
                  </a:lnTo>
                  <a:lnTo>
                    <a:pt x="1354" y="1164"/>
                  </a:lnTo>
                  <a:lnTo>
                    <a:pt x="1358" y="1174"/>
                  </a:lnTo>
                  <a:lnTo>
                    <a:pt x="1368" y="1182"/>
                  </a:lnTo>
                  <a:lnTo>
                    <a:pt x="1382" y="1192"/>
                  </a:lnTo>
                  <a:lnTo>
                    <a:pt x="1398" y="1200"/>
                  </a:lnTo>
                  <a:lnTo>
                    <a:pt x="1418" y="1208"/>
                  </a:lnTo>
                  <a:lnTo>
                    <a:pt x="1440" y="1214"/>
                  </a:lnTo>
                  <a:lnTo>
                    <a:pt x="1440" y="1214"/>
                  </a:lnTo>
                  <a:lnTo>
                    <a:pt x="1430" y="1218"/>
                  </a:lnTo>
                  <a:lnTo>
                    <a:pt x="1416" y="1220"/>
                  </a:lnTo>
                  <a:lnTo>
                    <a:pt x="1402" y="1222"/>
                  </a:lnTo>
                  <a:lnTo>
                    <a:pt x="1388" y="1226"/>
                  </a:lnTo>
                  <a:lnTo>
                    <a:pt x="1378" y="1230"/>
                  </a:lnTo>
                  <a:lnTo>
                    <a:pt x="1376" y="1232"/>
                  </a:lnTo>
                  <a:lnTo>
                    <a:pt x="1374" y="1236"/>
                  </a:lnTo>
                  <a:lnTo>
                    <a:pt x="1374" y="1242"/>
                  </a:lnTo>
                  <a:lnTo>
                    <a:pt x="1376" y="1248"/>
                  </a:lnTo>
                  <a:lnTo>
                    <a:pt x="1380" y="1254"/>
                  </a:lnTo>
                  <a:lnTo>
                    <a:pt x="1388" y="1262"/>
                  </a:lnTo>
                  <a:lnTo>
                    <a:pt x="1388" y="1262"/>
                  </a:lnTo>
                  <a:lnTo>
                    <a:pt x="1370" y="1272"/>
                  </a:lnTo>
                  <a:lnTo>
                    <a:pt x="1360" y="1278"/>
                  </a:lnTo>
                  <a:lnTo>
                    <a:pt x="1354" y="1286"/>
                  </a:lnTo>
                  <a:lnTo>
                    <a:pt x="1354" y="1288"/>
                  </a:lnTo>
                  <a:lnTo>
                    <a:pt x="1354" y="1290"/>
                  </a:lnTo>
                  <a:lnTo>
                    <a:pt x="1360" y="1294"/>
                  </a:lnTo>
                  <a:lnTo>
                    <a:pt x="1368" y="1294"/>
                  </a:lnTo>
                  <a:lnTo>
                    <a:pt x="1380" y="1294"/>
                  </a:lnTo>
                  <a:lnTo>
                    <a:pt x="1396" y="1290"/>
                  </a:lnTo>
                  <a:lnTo>
                    <a:pt x="1418" y="1294"/>
                  </a:lnTo>
                  <a:lnTo>
                    <a:pt x="1418" y="1294"/>
                  </a:lnTo>
                  <a:lnTo>
                    <a:pt x="1386" y="1312"/>
                  </a:lnTo>
                  <a:lnTo>
                    <a:pt x="1378" y="1318"/>
                  </a:lnTo>
                  <a:lnTo>
                    <a:pt x="1372" y="1324"/>
                  </a:lnTo>
                  <a:lnTo>
                    <a:pt x="1368" y="1330"/>
                  </a:lnTo>
                  <a:lnTo>
                    <a:pt x="1368" y="1336"/>
                  </a:lnTo>
                  <a:lnTo>
                    <a:pt x="1368" y="1336"/>
                  </a:lnTo>
                  <a:lnTo>
                    <a:pt x="1368" y="1338"/>
                  </a:lnTo>
                  <a:lnTo>
                    <a:pt x="1370" y="1340"/>
                  </a:lnTo>
                  <a:lnTo>
                    <a:pt x="1376" y="1342"/>
                  </a:lnTo>
                  <a:lnTo>
                    <a:pt x="1384" y="1342"/>
                  </a:lnTo>
                  <a:lnTo>
                    <a:pt x="1392" y="1342"/>
                  </a:lnTo>
                  <a:lnTo>
                    <a:pt x="1410" y="1340"/>
                  </a:lnTo>
                  <a:lnTo>
                    <a:pt x="1418" y="1340"/>
                  </a:lnTo>
                  <a:lnTo>
                    <a:pt x="1422" y="1344"/>
                  </a:lnTo>
                  <a:lnTo>
                    <a:pt x="1422" y="1344"/>
                  </a:lnTo>
                  <a:lnTo>
                    <a:pt x="1422" y="1352"/>
                  </a:lnTo>
                  <a:lnTo>
                    <a:pt x="1420" y="1358"/>
                  </a:lnTo>
                  <a:lnTo>
                    <a:pt x="1416" y="1364"/>
                  </a:lnTo>
                  <a:lnTo>
                    <a:pt x="1412" y="1368"/>
                  </a:lnTo>
                  <a:lnTo>
                    <a:pt x="1404" y="1374"/>
                  </a:lnTo>
                  <a:lnTo>
                    <a:pt x="1398" y="1380"/>
                  </a:lnTo>
                  <a:lnTo>
                    <a:pt x="1398" y="1380"/>
                  </a:lnTo>
                  <a:lnTo>
                    <a:pt x="1404" y="1382"/>
                  </a:lnTo>
                  <a:lnTo>
                    <a:pt x="1410" y="1384"/>
                  </a:lnTo>
                  <a:lnTo>
                    <a:pt x="1420" y="1384"/>
                  </a:lnTo>
                  <a:lnTo>
                    <a:pt x="1430" y="1382"/>
                  </a:lnTo>
                  <a:lnTo>
                    <a:pt x="1438" y="1376"/>
                  </a:lnTo>
                  <a:lnTo>
                    <a:pt x="1448" y="1372"/>
                  </a:lnTo>
                  <a:lnTo>
                    <a:pt x="1458" y="1370"/>
                  </a:lnTo>
                  <a:lnTo>
                    <a:pt x="1466" y="1372"/>
                  </a:lnTo>
                  <a:lnTo>
                    <a:pt x="1472" y="1376"/>
                  </a:lnTo>
                  <a:lnTo>
                    <a:pt x="1478" y="1380"/>
                  </a:lnTo>
                  <a:lnTo>
                    <a:pt x="1478" y="1380"/>
                  </a:lnTo>
                  <a:lnTo>
                    <a:pt x="1472" y="1386"/>
                  </a:lnTo>
                  <a:lnTo>
                    <a:pt x="1464" y="1392"/>
                  </a:lnTo>
                  <a:lnTo>
                    <a:pt x="1446" y="1400"/>
                  </a:lnTo>
                  <a:lnTo>
                    <a:pt x="1438" y="1404"/>
                  </a:lnTo>
                  <a:lnTo>
                    <a:pt x="1432" y="1410"/>
                  </a:lnTo>
                  <a:lnTo>
                    <a:pt x="1428" y="1418"/>
                  </a:lnTo>
                  <a:lnTo>
                    <a:pt x="1430" y="1428"/>
                  </a:lnTo>
                  <a:lnTo>
                    <a:pt x="1430" y="1428"/>
                  </a:lnTo>
                  <a:lnTo>
                    <a:pt x="1436" y="1432"/>
                  </a:lnTo>
                  <a:lnTo>
                    <a:pt x="1444" y="1434"/>
                  </a:lnTo>
                  <a:lnTo>
                    <a:pt x="1462" y="1438"/>
                  </a:lnTo>
                  <a:lnTo>
                    <a:pt x="1478" y="1442"/>
                  </a:lnTo>
                  <a:lnTo>
                    <a:pt x="1486" y="1444"/>
                  </a:lnTo>
                  <a:lnTo>
                    <a:pt x="1494" y="1448"/>
                  </a:lnTo>
                  <a:lnTo>
                    <a:pt x="1494" y="1448"/>
                  </a:lnTo>
                  <a:lnTo>
                    <a:pt x="1490" y="1454"/>
                  </a:lnTo>
                  <a:lnTo>
                    <a:pt x="1484" y="1472"/>
                  </a:lnTo>
                  <a:lnTo>
                    <a:pt x="1478" y="1488"/>
                  </a:lnTo>
                  <a:lnTo>
                    <a:pt x="1480" y="1494"/>
                  </a:lnTo>
                  <a:lnTo>
                    <a:pt x="1482" y="1498"/>
                  </a:lnTo>
                  <a:lnTo>
                    <a:pt x="1482" y="1498"/>
                  </a:lnTo>
                  <a:lnTo>
                    <a:pt x="1492" y="1502"/>
                  </a:lnTo>
                  <a:lnTo>
                    <a:pt x="1500" y="1500"/>
                  </a:lnTo>
                  <a:lnTo>
                    <a:pt x="1510" y="1496"/>
                  </a:lnTo>
                  <a:lnTo>
                    <a:pt x="1518" y="1490"/>
                  </a:lnTo>
                  <a:lnTo>
                    <a:pt x="1532" y="1476"/>
                  </a:lnTo>
                  <a:lnTo>
                    <a:pt x="1536" y="1472"/>
                  </a:lnTo>
                  <a:lnTo>
                    <a:pt x="1540" y="1468"/>
                  </a:lnTo>
                  <a:lnTo>
                    <a:pt x="1540" y="1468"/>
                  </a:lnTo>
                  <a:lnTo>
                    <a:pt x="1540" y="1486"/>
                  </a:lnTo>
                  <a:lnTo>
                    <a:pt x="1544" y="1496"/>
                  </a:lnTo>
                  <a:lnTo>
                    <a:pt x="1548" y="1504"/>
                  </a:lnTo>
                  <a:lnTo>
                    <a:pt x="1554" y="1510"/>
                  </a:lnTo>
                  <a:lnTo>
                    <a:pt x="1560" y="1514"/>
                  </a:lnTo>
                  <a:lnTo>
                    <a:pt x="1566" y="1520"/>
                  </a:lnTo>
                  <a:lnTo>
                    <a:pt x="1568" y="1528"/>
                  </a:lnTo>
                  <a:lnTo>
                    <a:pt x="1564" y="1538"/>
                  </a:lnTo>
                  <a:lnTo>
                    <a:pt x="1564" y="1538"/>
                  </a:lnTo>
                  <a:lnTo>
                    <a:pt x="1564" y="1554"/>
                  </a:lnTo>
                  <a:lnTo>
                    <a:pt x="1566" y="1570"/>
                  </a:lnTo>
                  <a:lnTo>
                    <a:pt x="1568" y="1576"/>
                  </a:lnTo>
                  <a:lnTo>
                    <a:pt x="1572" y="1584"/>
                  </a:lnTo>
                  <a:lnTo>
                    <a:pt x="1576" y="1588"/>
                  </a:lnTo>
                  <a:lnTo>
                    <a:pt x="1582" y="1594"/>
                  </a:lnTo>
                  <a:lnTo>
                    <a:pt x="1582" y="1594"/>
                  </a:lnTo>
                  <a:lnTo>
                    <a:pt x="1596" y="1588"/>
                  </a:lnTo>
                  <a:lnTo>
                    <a:pt x="1606" y="1580"/>
                  </a:lnTo>
                  <a:lnTo>
                    <a:pt x="1614" y="1572"/>
                  </a:lnTo>
                  <a:lnTo>
                    <a:pt x="1620" y="1560"/>
                  </a:lnTo>
                  <a:lnTo>
                    <a:pt x="1622" y="1548"/>
                  </a:lnTo>
                  <a:lnTo>
                    <a:pt x="1624" y="1534"/>
                  </a:lnTo>
                  <a:lnTo>
                    <a:pt x="1626" y="1502"/>
                  </a:lnTo>
                  <a:lnTo>
                    <a:pt x="1626" y="1502"/>
                  </a:lnTo>
                  <a:lnTo>
                    <a:pt x="1626" y="1500"/>
                  </a:lnTo>
                  <a:lnTo>
                    <a:pt x="1628" y="1498"/>
                  </a:lnTo>
                  <a:lnTo>
                    <a:pt x="1632" y="1496"/>
                  </a:lnTo>
                  <a:lnTo>
                    <a:pt x="1640" y="1498"/>
                  </a:lnTo>
                  <a:lnTo>
                    <a:pt x="1648" y="1500"/>
                  </a:lnTo>
                  <a:lnTo>
                    <a:pt x="1664" y="1508"/>
                  </a:lnTo>
                  <a:lnTo>
                    <a:pt x="1672" y="1512"/>
                  </a:lnTo>
                  <a:lnTo>
                    <a:pt x="1672" y="1512"/>
                  </a:lnTo>
                  <a:lnTo>
                    <a:pt x="1676" y="1516"/>
                  </a:lnTo>
                  <a:lnTo>
                    <a:pt x="1678" y="1520"/>
                  </a:lnTo>
                  <a:lnTo>
                    <a:pt x="1678" y="1526"/>
                  </a:lnTo>
                  <a:lnTo>
                    <a:pt x="1676" y="1530"/>
                  </a:lnTo>
                  <a:lnTo>
                    <a:pt x="1670" y="1538"/>
                  </a:lnTo>
                  <a:lnTo>
                    <a:pt x="1662" y="1548"/>
                  </a:lnTo>
                  <a:lnTo>
                    <a:pt x="1652" y="1558"/>
                  </a:lnTo>
                  <a:lnTo>
                    <a:pt x="1644" y="1570"/>
                  </a:lnTo>
                  <a:lnTo>
                    <a:pt x="1642" y="1578"/>
                  </a:lnTo>
                  <a:lnTo>
                    <a:pt x="1642" y="1584"/>
                  </a:lnTo>
                  <a:lnTo>
                    <a:pt x="1644" y="1592"/>
                  </a:lnTo>
                  <a:lnTo>
                    <a:pt x="1646" y="1602"/>
                  </a:lnTo>
                  <a:lnTo>
                    <a:pt x="1646" y="1602"/>
                  </a:lnTo>
                  <a:lnTo>
                    <a:pt x="1658" y="1602"/>
                  </a:lnTo>
                  <a:lnTo>
                    <a:pt x="1668" y="1602"/>
                  </a:lnTo>
                  <a:lnTo>
                    <a:pt x="1676" y="1600"/>
                  </a:lnTo>
                  <a:lnTo>
                    <a:pt x="1684" y="1598"/>
                  </a:lnTo>
                  <a:lnTo>
                    <a:pt x="1698" y="1590"/>
                  </a:lnTo>
                  <a:lnTo>
                    <a:pt x="1710" y="1580"/>
                  </a:lnTo>
                  <a:lnTo>
                    <a:pt x="1720" y="1570"/>
                  </a:lnTo>
                  <a:lnTo>
                    <a:pt x="1732" y="1560"/>
                  </a:lnTo>
                  <a:lnTo>
                    <a:pt x="1746" y="1550"/>
                  </a:lnTo>
                  <a:lnTo>
                    <a:pt x="1754" y="1548"/>
                  </a:lnTo>
                  <a:lnTo>
                    <a:pt x="1764" y="1544"/>
                  </a:lnTo>
                  <a:lnTo>
                    <a:pt x="1764" y="1544"/>
                  </a:lnTo>
                  <a:lnTo>
                    <a:pt x="1770" y="1552"/>
                  </a:lnTo>
                  <a:lnTo>
                    <a:pt x="1772" y="1558"/>
                  </a:lnTo>
                  <a:lnTo>
                    <a:pt x="1770" y="1566"/>
                  </a:lnTo>
                  <a:lnTo>
                    <a:pt x="1766" y="1574"/>
                  </a:lnTo>
                  <a:lnTo>
                    <a:pt x="1756" y="1590"/>
                  </a:lnTo>
                  <a:lnTo>
                    <a:pt x="1746" y="1606"/>
                  </a:lnTo>
                  <a:lnTo>
                    <a:pt x="1746" y="1606"/>
                  </a:lnTo>
                  <a:lnTo>
                    <a:pt x="1734" y="1610"/>
                  </a:lnTo>
                  <a:lnTo>
                    <a:pt x="1720" y="1614"/>
                  </a:lnTo>
                  <a:lnTo>
                    <a:pt x="1694" y="1618"/>
                  </a:lnTo>
                  <a:lnTo>
                    <a:pt x="1680" y="1624"/>
                  </a:lnTo>
                  <a:lnTo>
                    <a:pt x="1666" y="1632"/>
                  </a:lnTo>
                  <a:lnTo>
                    <a:pt x="1654" y="1646"/>
                  </a:lnTo>
                  <a:lnTo>
                    <a:pt x="1642" y="1666"/>
                  </a:lnTo>
                  <a:lnTo>
                    <a:pt x="1642" y="1666"/>
                  </a:lnTo>
                  <a:lnTo>
                    <a:pt x="1658" y="1670"/>
                  </a:lnTo>
                  <a:lnTo>
                    <a:pt x="1672" y="1674"/>
                  </a:lnTo>
                  <a:lnTo>
                    <a:pt x="1684" y="1674"/>
                  </a:lnTo>
                  <a:lnTo>
                    <a:pt x="1694" y="1674"/>
                  </a:lnTo>
                  <a:lnTo>
                    <a:pt x="1704" y="1670"/>
                  </a:lnTo>
                  <a:lnTo>
                    <a:pt x="1710" y="1668"/>
                  </a:lnTo>
                  <a:lnTo>
                    <a:pt x="1724" y="1660"/>
                  </a:lnTo>
                  <a:lnTo>
                    <a:pt x="1724" y="1660"/>
                  </a:lnTo>
                  <a:lnTo>
                    <a:pt x="1732" y="1654"/>
                  </a:lnTo>
                  <a:lnTo>
                    <a:pt x="1736" y="1648"/>
                  </a:lnTo>
                  <a:lnTo>
                    <a:pt x="1742" y="1644"/>
                  </a:lnTo>
                  <a:lnTo>
                    <a:pt x="1748" y="1642"/>
                  </a:lnTo>
                  <a:lnTo>
                    <a:pt x="1748" y="1642"/>
                  </a:lnTo>
                  <a:lnTo>
                    <a:pt x="1748" y="1656"/>
                  </a:lnTo>
                  <a:lnTo>
                    <a:pt x="1748" y="1674"/>
                  </a:lnTo>
                  <a:lnTo>
                    <a:pt x="1750" y="1682"/>
                  </a:lnTo>
                  <a:lnTo>
                    <a:pt x="1752" y="1688"/>
                  </a:lnTo>
                  <a:lnTo>
                    <a:pt x="1756" y="1694"/>
                  </a:lnTo>
                  <a:lnTo>
                    <a:pt x="1760" y="1698"/>
                  </a:lnTo>
                  <a:lnTo>
                    <a:pt x="1760" y="1698"/>
                  </a:lnTo>
                  <a:lnTo>
                    <a:pt x="1770" y="1696"/>
                  </a:lnTo>
                  <a:lnTo>
                    <a:pt x="1776" y="1694"/>
                  </a:lnTo>
                  <a:lnTo>
                    <a:pt x="1790" y="1684"/>
                  </a:lnTo>
                  <a:lnTo>
                    <a:pt x="1790" y="1684"/>
                  </a:lnTo>
                  <a:lnTo>
                    <a:pt x="1792" y="1690"/>
                  </a:lnTo>
                  <a:lnTo>
                    <a:pt x="1792" y="1696"/>
                  </a:lnTo>
                  <a:lnTo>
                    <a:pt x="1786" y="1714"/>
                  </a:lnTo>
                  <a:lnTo>
                    <a:pt x="1784" y="1722"/>
                  </a:lnTo>
                  <a:lnTo>
                    <a:pt x="1782" y="1730"/>
                  </a:lnTo>
                  <a:lnTo>
                    <a:pt x="1784" y="1738"/>
                  </a:lnTo>
                  <a:lnTo>
                    <a:pt x="1788" y="1744"/>
                  </a:lnTo>
                  <a:lnTo>
                    <a:pt x="1788" y="1744"/>
                  </a:lnTo>
                  <a:lnTo>
                    <a:pt x="1796" y="1742"/>
                  </a:lnTo>
                  <a:lnTo>
                    <a:pt x="1800" y="1740"/>
                  </a:lnTo>
                  <a:lnTo>
                    <a:pt x="1808" y="1732"/>
                  </a:lnTo>
                  <a:lnTo>
                    <a:pt x="1812" y="1726"/>
                  </a:lnTo>
                  <a:lnTo>
                    <a:pt x="1814" y="1724"/>
                  </a:lnTo>
                  <a:lnTo>
                    <a:pt x="1814" y="1724"/>
                  </a:lnTo>
                  <a:lnTo>
                    <a:pt x="1822" y="1732"/>
                  </a:lnTo>
                  <a:lnTo>
                    <a:pt x="1832" y="1738"/>
                  </a:lnTo>
                  <a:lnTo>
                    <a:pt x="1840" y="1738"/>
                  </a:lnTo>
                  <a:lnTo>
                    <a:pt x="1850" y="1736"/>
                  </a:lnTo>
                  <a:lnTo>
                    <a:pt x="1850" y="1736"/>
                  </a:lnTo>
                  <a:lnTo>
                    <a:pt x="1854" y="1720"/>
                  </a:lnTo>
                  <a:lnTo>
                    <a:pt x="1854" y="1702"/>
                  </a:lnTo>
                  <a:lnTo>
                    <a:pt x="1852" y="1692"/>
                  </a:lnTo>
                  <a:lnTo>
                    <a:pt x="1848" y="1682"/>
                  </a:lnTo>
                  <a:lnTo>
                    <a:pt x="1844" y="1676"/>
                  </a:lnTo>
                  <a:lnTo>
                    <a:pt x="1836" y="1670"/>
                  </a:lnTo>
                  <a:lnTo>
                    <a:pt x="1836" y="1670"/>
                  </a:lnTo>
                  <a:lnTo>
                    <a:pt x="1842" y="1666"/>
                  </a:lnTo>
                  <a:lnTo>
                    <a:pt x="1846" y="1666"/>
                  </a:lnTo>
                  <a:lnTo>
                    <a:pt x="1858" y="1670"/>
                  </a:lnTo>
                  <a:lnTo>
                    <a:pt x="1872" y="1674"/>
                  </a:lnTo>
                  <a:lnTo>
                    <a:pt x="1878" y="1674"/>
                  </a:lnTo>
                  <a:lnTo>
                    <a:pt x="1882" y="1672"/>
                  </a:lnTo>
                  <a:lnTo>
                    <a:pt x="1882" y="1672"/>
                  </a:lnTo>
                  <a:lnTo>
                    <a:pt x="1884" y="1676"/>
                  </a:lnTo>
                  <a:lnTo>
                    <a:pt x="1886" y="1682"/>
                  </a:lnTo>
                  <a:lnTo>
                    <a:pt x="1886" y="1694"/>
                  </a:lnTo>
                  <a:lnTo>
                    <a:pt x="1884" y="1706"/>
                  </a:lnTo>
                  <a:lnTo>
                    <a:pt x="1880" y="1718"/>
                  </a:lnTo>
                  <a:lnTo>
                    <a:pt x="1878" y="1732"/>
                  </a:lnTo>
                  <a:lnTo>
                    <a:pt x="1878" y="1744"/>
                  </a:lnTo>
                  <a:lnTo>
                    <a:pt x="1878" y="1748"/>
                  </a:lnTo>
                  <a:lnTo>
                    <a:pt x="1880" y="1754"/>
                  </a:lnTo>
                  <a:lnTo>
                    <a:pt x="1884" y="1758"/>
                  </a:lnTo>
                  <a:lnTo>
                    <a:pt x="1890" y="1762"/>
                  </a:lnTo>
                  <a:lnTo>
                    <a:pt x="1890" y="1762"/>
                  </a:lnTo>
                  <a:lnTo>
                    <a:pt x="1900" y="1760"/>
                  </a:lnTo>
                  <a:lnTo>
                    <a:pt x="1908" y="1756"/>
                  </a:lnTo>
                  <a:lnTo>
                    <a:pt x="1916" y="1748"/>
                  </a:lnTo>
                  <a:lnTo>
                    <a:pt x="1922" y="1742"/>
                  </a:lnTo>
                  <a:lnTo>
                    <a:pt x="1934" y="1726"/>
                  </a:lnTo>
                  <a:lnTo>
                    <a:pt x="1942" y="1720"/>
                  </a:lnTo>
                  <a:lnTo>
                    <a:pt x="1952" y="1714"/>
                  </a:lnTo>
                  <a:lnTo>
                    <a:pt x="1952" y="1714"/>
                  </a:lnTo>
                  <a:lnTo>
                    <a:pt x="1952" y="1726"/>
                  </a:lnTo>
                  <a:lnTo>
                    <a:pt x="1954" y="1736"/>
                  </a:lnTo>
                  <a:lnTo>
                    <a:pt x="1960" y="1758"/>
                  </a:lnTo>
                  <a:lnTo>
                    <a:pt x="1962" y="1766"/>
                  </a:lnTo>
                  <a:lnTo>
                    <a:pt x="1958" y="1776"/>
                  </a:lnTo>
                  <a:lnTo>
                    <a:pt x="1950" y="1786"/>
                  </a:lnTo>
                  <a:lnTo>
                    <a:pt x="1936" y="1794"/>
                  </a:lnTo>
                  <a:lnTo>
                    <a:pt x="1936" y="1794"/>
                  </a:lnTo>
                  <a:lnTo>
                    <a:pt x="1936" y="1800"/>
                  </a:lnTo>
                  <a:lnTo>
                    <a:pt x="1938" y="1804"/>
                  </a:lnTo>
                  <a:lnTo>
                    <a:pt x="1944" y="1812"/>
                  </a:lnTo>
                  <a:lnTo>
                    <a:pt x="1954" y="1818"/>
                  </a:lnTo>
                  <a:lnTo>
                    <a:pt x="1962" y="1824"/>
                  </a:lnTo>
                  <a:lnTo>
                    <a:pt x="1970" y="1830"/>
                  </a:lnTo>
                  <a:lnTo>
                    <a:pt x="1972" y="1834"/>
                  </a:lnTo>
                  <a:lnTo>
                    <a:pt x="1974" y="1838"/>
                  </a:lnTo>
                  <a:lnTo>
                    <a:pt x="1974" y="1842"/>
                  </a:lnTo>
                  <a:lnTo>
                    <a:pt x="1974" y="1848"/>
                  </a:lnTo>
                  <a:lnTo>
                    <a:pt x="1972" y="1856"/>
                  </a:lnTo>
                  <a:lnTo>
                    <a:pt x="1966" y="1864"/>
                  </a:lnTo>
                  <a:lnTo>
                    <a:pt x="1966" y="1864"/>
                  </a:lnTo>
                  <a:lnTo>
                    <a:pt x="1972" y="1868"/>
                  </a:lnTo>
                  <a:lnTo>
                    <a:pt x="1976" y="1872"/>
                  </a:lnTo>
                  <a:lnTo>
                    <a:pt x="1980" y="1874"/>
                  </a:lnTo>
                  <a:lnTo>
                    <a:pt x="1986" y="1874"/>
                  </a:lnTo>
                  <a:lnTo>
                    <a:pt x="1996" y="1874"/>
                  </a:lnTo>
                  <a:lnTo>
                    <a:pt x="2006" y="1870"/>
                  </a:lnTo>
                  <a:lnTo>
                    <a:pt x="2034" y="1838"/>
                  </a:lnTo>
                  <a:lnTo>
                    <a:pt x="2034" y="1838"/>
                  </a:lnTo>
                  <a:lnTo>
                    <a:pt x="2030" y="1860"/>
                  </a:lnTo>
                  <a:lnTo>
                    <a:pt x="2028" y="1886"/>
                  </a:lnTo>
                  <a:lnTo>
                    <a:pt x="2028" y="1912"/>
                  </a:lnTo>
                  <a:lnTo>
                    <a:pt x="2032" y="1936"/>
                  </a:lnTo>
                  <a:lnTo>
                    <a:pt x="2032" y="1936"/>
                  </a:lnTo>
                  <a:lnTo>
                    <a:pt x="2030" y="1944"/>
                  </a:lnTo>
                  <a:lnTo>
                    <a:pt x="2028" y="1954"/>
                  </a:lnTo>
                  <a:lnTo>
                    <a:pt x="2030" y="1974"/>
                  </a:lnTo>
                  <a:lnTo>
                    <a:pt x="2028" y="1982"/>
                  </a:lnTo>
                  <a:lnTo>
                    <a:pt x="2022" y="1992"/>
                  </a:lnTo>
                  <a:lnTo>
                    <a:pt x="2014" y="2000"/>
                  </a:lnTo>
                  <a:lnTo>
                    <a:pt x="2000" y="2008"/>
                  </a:lnTo>
                  <a:lnTo>
                    <a:pt x="2000" y="2008"/>
                  </a:lnTo>
                  <a:lnTo>
                    <a:pt x="1992" y="2054"/>
                  </a:lnTo>
                  <a:lnTo>
                    <a:pt x="1988" y="2076"/>
                  </a:lnTo>
                  <a:lnTo>
                    <a:pt x="1982" y="2096"/>
                  </a:lnTo>
                  <a:lnTo>
                    <a:pt x="1972" y="2116"/>
                  </a:lnTo>
                  <a:lnTo>
                    <a:pt x="1960" y="2136"/>
                  </a:lnTo>
                  <a:lnTo>
                    <a:pt x="1950" y="2144"/>
                  </a:lnTo>
                  <a:lnTo>
                    <a:pt x="1942" y="2154"/>
                  </a:lnTo>
                  <a:lnTo>
                    <a:pt x="1930" y="2162"/>
                  </a:lnTo>
                  <a:lnTo>
                    <a:pt x="1918" y="2168"/>
                  </a:lnTo>
                  <a:lnTo>
                    <a:pt x="1918" y="2168"/>
                  </a:lnTo>
                  <a:lnTo>
                    <a:pt x="1914" y="2176"/>
                  </a:lnTo>
                  <a:lnTo>
                    <a:pt x="1908" y="2182"/>
                  </a:lnTo>
                  <a:lnTo>
                    <a:pt x="1894" y="2192"/>
                  </a:lnTo>
                  <a:lnTo>
                    <a:pt x="1876" y="2200"/>
                  </a:lnTo>
                  <a:lnTo>
                    <a:pt x="1856" y="2206"/>
                  </a:lnTo>
                  <a:lnTo>
                    <a:pt x="1832" y="2212"/>
                  </a:lnTo>
                  <a:lnTo>
                    <a:pt x="1806" y="2216"/>
                  </a:lnTo>
                  <a:lnTo>
                    <a:pt x="1752" y="2224"/>
                  </a:lnTo>
                  <a:lnTo>
                    <a:pt x="1696" y="2230"/>
                  </a:lnTo>
                  <a:lnTo>
                    <a:pt x="1670" y="2234"/>
                  </a:lnTo>
                  <a:lnTo>
                    <a:pt x="1646" y="2240"/>
                  </a:lnTo>
                  <a:lnTo>
                    <a:pt x="1622" y="2246"/>
                  </a:lnTo>
                  <a:lnTo>
                    <a:pt x="1602" y="2254"/>
                  </a:lnTo>
                  <a:lnTo>
                    <a:pt x="1586" y="2266"/>
                  </a:lnTo>
                  <a:lnTo>
                    <a:pt x="1580" y="2272"/>
                  </a:lnTo>
                  <a:lnTo>
                    <a:pt x="1574" y="2278"/>
                  </a:lnTo>
                  <a:lnTo>
                    <a:pt x="1574" y="2278"/>
                  </a:lnTo>
                  <a:lnTo>
                    <a:pt x="1578" y="2280"/>
                  </a:lnTo>
                  <a:lnTo>
                    <a:pt x="1584" y="2282"/>
                  </a:lnTo>
                  <a:lnTo>
                    <a:pt x="1602" y="2284"/>
                  </a:lnTo>
                  <a:lnTo>
                    <a:pt x="1624" y="2286"/>
                  </a:lnTo>
                  <a:lnTo>
                    <a:pt x="1652" y="2286"/>
                  </a:lnTo>
                  <a:lnTo>
                    <a:pt x="1702" y="2286"/>
                  </a:lnTo>
                  <a:lnTo>
                    <a:pt x="1732" y="2282"/>
                  </a:lnTo>
                  <a:lnTo>
                    <a:pt x="1732" y="2282"/>
                  </a:lnTo>
                  <a:lnTo>
                    <a:pt x="1740" y="2278"/>
                  </a:lnTo>
                  <a:lnTo>
                    <a:pt x="1748" y="2278"/>
                  </a:lnTo>
                  <a:lnTo>
                    <a:pt x="1756" y="2280"/>
                  </a:lnTo>
                  <a:lnTo>
                    <a:pt x="1764" y="2282"/>
                  </a:lnTo>
                  <a:lnTo>
                    <a:pt x="1782" y="2288"/>
                  </a:lnTo>
                  <a:lnTo>
                    <a:pt x="1790" y="2290"/>
                  </a:lnTo>
                  <a:lnTo>
                    <a:pt x="1800" y="2290"/>
                  </a:lnTo>
                  <a:lnTo>
                    <a:pt x="1800" y="2290"/>
                  </a:lnTo>
                  <a:lnTo>
                    <a:pt x="1820" y="2290"/>
                  </a:lnTo>
                  <a:lnTo>
                    <a:pt x="1844" y="2288"/>
                  </a:lnTo>
                  <a:lnTo>
                    <a:pt x="1888" y="2284"/>
                  </a:lnTo>
                  <a:lnTo>
                    <a:pt x="1910" y="2282"/>
                  </a:lnTo>
                  <a:lnTo>
                    <a:pt x="1930" y="2282"/>
                  </a:lnTo>
                  <a:lnTo>
                    <a:pt x="1950" y="2284"/>
                  </a:lnTo>
                  <a:lnTo>
                    <a:pt x="1968" y="2290"/>
                  </a:lnTo>
                  <a:lnTo>
                    <a:pt x="1968" y="2290"/>
                  </a:lnTo>
                  <a:lnTo>
                    <a:pt x="2060" y="2290"/>
                  </a:lnTo>
                  <a:lnTo>
                    <a:pt x="2148" y="2292"/>
                  </a:lnTo>
                  <a:lnTo>
                    <a:pt x="2148" y="2292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8" name="Freeform 55"/>
            <p:cNvSpPr>
              <a:spLocks noEditPoints="1"/>
            </p:cNvSpPr>
            <p:nvPr userDrawn="1"/>
          </p:nvSpPr>
          <p:spPr bwMode="auto">
            <a:xfrm>
              <a:off x="3264" y="2823"/>
              <a:ext cx="695" cy="666"/>
            </a:xfrm>
            <a:custGeom>
              <a:avLst/>
              <a:gdLst/>
              <a:ahLst/>
              <a:cxnLst>
                <a:cxn ang="0">
                  <a:pos x="176" y="312"/>
                </a:cxn>
                <a:cxn ang="0">
                  <a:pos x="186" y="252"/>
                </a:cxn>
                <a:cxn ang="0">
                  <a:pos x="208" y="204"/>
                </a:cxn>
                <a:cxn ang="0">
                  <a:pos x="242" y="168"/>
                </a:cxn>
                <a:cxn ang="0">
                  <a:pos x="290" y="144"/>
                </a:cxn>
                <a:cxn ang="0">
                  <a:pos x="348" y="136"/>
                </a:cxn>
                <a:cxn ang="0">
                  <a:pos x="388" y="140"/>
                </a:cxn>
                <a:cxn ang="0">
                  <a:pos x="438" y="158"/>
                </a:cxn>
                <a:cxn ang="0">
                  <a:pos x="476" y="188"/>
                </a:cxn>
                <a:cxn ang="0">
                  <a:pos x="502" y="232"/>
                </a:cxn>
                <a:cxn ang="0">
                  <a:pos x="516" y="290"/>
                </a:cxn>
                <a:cxn ang="0">
                  <a:pos x="518" y="334"/>
                </a:cxn>
                <a:cxn ang="0">
                  <a:pos x="512" y="396"/>
                </a:cxn>
                <a:cxn ang="0">
                  <a:pos x="494" y="450"/>
                </a:cxn>
                <a:cxn ang="0">
                  <a:pos x="466" y="492"/>
                </a:cxn>
                <a:cxn ang="0">
                  <a:pos x="424" y="522"/>
                </a:cxn>
                <a:cxn ang="0">
                  <a:pos x="370" y="538"/>
                </a:cxn>
                <a:cxn ang="0">
                  <a:pos x="328" y="538"/>
                </a:cxn>
                <a:cxn ang="0">
                  <a:pos x="276" y="524"/>
                </a:cxn>
                <a:cxn ang="0">
                  <a:pos x="232" y="494"/>
                </a:cxn>
                <a:cxn ang="0">
                  <a:pos x="202" y="450"/>
                </a:cxn>
                <a:cxn ang="0">
                  <a:pos x="182" y="396"/>
                </a:cxn>
                <a:cxn ang="0">
                  <a:pos x="176" y="334"/>
                </a:cxn>
                <a:cxn ang="0">
                  <a:pos x="348" y="676"/>
                </a:cxn>
                <a:cxn ang="0">
                  <a:pos x="458" y="660"/>
                </a:cxn>
                <a:cxn ang="0">
                  <a:pos x="550" y="618"/>
                </a:cxn>
                <a:cxn ang="0">
                  <a:pos x="622" y="552"/>
                </a:cxn>
                <a:cxn ang="0">
                  <a:pos x="670" y="466"/>
                </a:cxn>
                <a:cxn ang="0">
                  <a:pos x="694" y="368"/>
                </a:cxn>
                <a:cxn ang="0">
                  <a:pos x="694" y="298"/>
                </a:cxn>
                <a:cxn ang="0">
                  <a:pos x="670" y="198"/>
                </a:cxn>
                <a:cxn ang="0">
                  <a:pos x="620" y="116"/>
                </a:cxn>
                <a:cxn ang="0">
                  <a:pos x="548" y="52"/>
                </a:cxn>
                <a:cxn ang="0">
                  <a:pos x="458" y="14"/>
                </a:cxn>
                <a:cxn ang="0">
                  <a:pos x="348" y="0"/>
                </a:cxn>
                <a:cxn ang="0">
                  <a:pos x="274" y="6"/>
                </a:cxn>
                <a:cxn ang="0">
                  <a:pos x="176" y="36"/>
                </a:cxn>
                <a:cxn ang="0">
                  <a:pos x="96" y="90"/>
                </a:cxn>
                <a:cxn ang="0">
                  <a:pos x="38" y="166"/>
                </a:cxn>
                <a:cxn ang="0">
                  <a:pos x="6" y="262"/>
                </a:cxn>
                <a:cxn ang="0">
                  <a:pos x="0" y="334"/>
                </a:cxn>
                <a:cxn ang="0">
                  <a:pos x="14" y="438"/>
                </a:cxn>
                <a:cxn ang="0">
                  <a:pos x="56" y="530"/>
                </a:cxn>
                <a:cxn ang="0">
                  <a:pos x="122" y="600"/>
                </a:cxn>
                <a:cxn ang="0">
                  <a:pos x="208" y="650"/>
                </a:cxn>
                <a:cxn ang="0">
                  <a:pos x="310" y="674"/>
                </a:cxn>
              </a:cxnLst>
              <a:rect l="0" t="0" r="r" b="b"/>
              <a:pathLst>
                <a:path w="696" h="676">
                  <a:moveTo>
                    <a:pt x="176" y="334"/>
                  </a:moveTo>
                  <a:lnTo>
                    <a:pt x="176" y="334"/>
                  </a:lnTo>
                  <a:lnTo>
                    <a:pt x="176" y="312"/>
                  </a:lnTo>
                  <a:lnTo>
                    <a:pt x="178" y="292"/>
                  </a:lnTo>
                  <a:lnTo>
                    <a:pt x="182" y="272"/>
                  </a:lnTo>
                  <a:lnTo>
                    <a:pt x="186" y="252"/>
                  </a:lnTo>
                  <a:lnTo>
                    <a:pt x="192" y="236"/>
                  </a:lnTo>
                  <a:lnTo>
                    <a:pt x="200" y="220"/>
                  </a:lnTo>
                  <a:lnTo>
                    <a:pt x="208" y="204"/>
                  </a:lnTo>
                  <a:lnTo>
                    <a:pt x="218" y="190"/>
                  </a:lnTo>
                  <a:lnTo>
                    <a:pt x="230" y="178"/>
                  </a:lnTo>
                  <a:lnTo>
                    <a:pt x="242" y="168"/>
                  </a:lnTo>
                  <a:lnTo>
                    <a:pt x="256" y="158"/>
                  </a:lnTo>
                  <a:lnTo>
                    <a:pt x="272" y="150"/>
                  </a:lnTo>
                  <a:lnTo>
                    <a:pt x="290" y="144"/>
                  </a:lnTo>
                  <a:lnTo>
                    <a:pt x="308" y="140"/>
                  </a:lnTo>
                  <a:lnTo>
                    <a:pt x="328" y="138"/>
                  </a:lnTo>
                  <a:lnTo>
                    <a:pt x="348" y="136"/>
                  </a:lnTo>
                  <a:lnTo>
                    <a:pt x="348" y="136"/>
                  </a:lnTo>
                  <a:lnTo>
                    <a:pt x="370" y="138"/>
                  </a:lnTo>
                  <a:lnTo>
                    <a:pt x="388" y="140"/>
                  </a:lnTo>
                  <a:lnTo>
                    <a:pt x="406" y="144"/>
                  </a:lnTo>
                  <a:lnTo>
                    <a:pt x="422" y="150"/>
                  </a:lnTo>
                  <a:lnTo>
                    <a:pt x="438" y="158"/>
                  </a:lnTo>
                  <a:lnTo>
                    <a:pt x="452" y="166"/>
                  </a:lnTo>
                  <a:lnTo>
                    <a:pt x="464" y="176"/>
                  </a:lnTo>
                  <a:lnTo>
                    <a:pt x="476" y="188"/>
                  </a:lnTo>
                  <a:lnTo>
                    <a:pt x="486" y="202"/>
                  </a:lnTo>
                  <a:lnTo>
                    <a:pt x="494" y="216"/>
                  </a:lnTo>
                  <a:lnTo>
                    <a:pt x="502" y="232"/>
                  </a:lnTo>
                  <a:lnTo>
                    <a:pt x="508" y="250"/>
                  </a:lnTo>
                  <a:lnTo>
                    <a:pt x="512" y="270"/>
                  </a:lnTo>
                  <a:lnTo>
                    <a:pt x="516" y="290"/>
                  </a:lnTo>
                  <a:lnTo>
                    <a:pt x="518" y="310"/>
                  </a:lnTo>
                  <a:lnTo>
                    <a:pt x="518" y="334"/>
                  </a:lnTo>
                  <a:lnTo>
                    <a:pt x="518" y="334"/>
                  </a:lnTo>
                  <a:lnTo>
                    <a:pt x="518" y="356"/>
                  </a:lnTo>
                  <a:lnTo>
                    <a:pt x="516" y="376"/>
                  </a:lnTo>
                  <a:lnTo>
                    <a:pt x="512" y="396"/>
                  </a:lnTo>
                  <a:lnTo>
                    <a:pt x="508" y="414"/>
                  </a:lnTo>
                  <a:lnTo>
                    <a:pt x="502" y="432"/>
                  </a:lnTo>
                  <a:lnTo>
                    <a:pt x="494" y="450"/>
                  </a:lnTo>
                  <a:lnTo>
                    <a:pt x="486" y="466"/>
                  </a:lnTo>
                  <a:lnTo>
                    <a:pt x="476" y="480"/>
                  </a:lnTo>
                  <a:lnTo>
                    <a:pt x="466" y="492"/>
                  </a:lnTo>
                  <a:lnTo>
                    <a:pt x="452" y="504"/>
                  </a:lnTo>
                  <a:lnTo>
                    <a:pt x="438" y="514"/>
                  </a:lnTo>
                  <a:lnTo>
                    <a:pt x="424" y="522"/>
                  </a:lnTo>
                  <a:lnTo>
                    <a:pt x="406" y="530"/>
                  </a:lnTo>
                  <a:lnTo>
                    <a:pt x="388" y="534"/>
                  </a:lnTo>
                  <a:lnTo>
                    <a:pt x="370" y="538"/>
                  </a:lnTo>
                  <a:lnTo>
                    <a:pt x="348" y="538"/>
                  </a:lnTo>
                  <a:lnTo>
                    <a:pt x="348" y="538"/>
                  </a:lnTo>
                  <a:lnTo>
                    <a:pt x="328" y="538"/>
                  </a:lnTo>
                  <a:lnTo>
                    <a:pt x="310" y="534"/>
                  </a:lnTo>
                  <a:lnTo>
                    <a:pt x="292" y="530"/>
                  </a:lnTo>
                  <a:lnTo>
                    <a:pt x="276" y="524"/>
                  </a:lnTo>
                  <a:lnTo>
                    <a:pt x="260" y="514"/>
                  </a:lnTo>
                  <a:lnTo>
                    <a:pt x="246" y="504"/>
                  </a:lnTo>
                  <a:lnTo>
                    <a:pt x="232" y="494"/>
                  </a:lnTo>
                  <a:lnTo>
                    <a:pt x="220" y="480"/>
                  </a:lnTo>
                  <a:lnTo>
                    <a:pt x="210" y="466"/>
                  </a:lnTo>
                  <a:lnTo>
                    <a:pt x="202" y="450"/>
                  </a:lnTo>
                  <a:lnTo>
                    <a:pt x="194" y="434"/>
                  </a:lnTo>
                  <a:lnTo>
                    <a:pt x="188" y="416"/>
                  </a:lnTo>
                  <a:lnTo>
                    <a:pt x="182" y="396"/>
                  </a:lnTo>
                  <a:lnTo>
                    <a:pt x="178" y="376"/>
                  </a:lnTo>
                  <a:lnTo>
                    <a:pt x="176" y="356"/>
                  </a:lnTo>
                  <a:lnTo>
                    <a:pt x="176" y="334"/>
                  </a:lnTo>
                  <a:lnTo>
                    <a:pt x="176" y="334"/>
                  </a:lnTo>
                  <a:close/>
                  <a:moveTo>
                    <a:pt x="348" y="676"/>
                  </a:moveTo>
                  <a:lnTo>
                    <a:pt x="348" y="676"/>
                  </a:lnTo>
                  <a:lnTo>
                    <a:pt x="386" y="674"/>
                  </a:lnTo>
                  <a:lnTo>
                    <a:pt x="424" y="668"/>
                  </a:lnTo>
                  <a:lnTo>
                    <a:pt x="458" y="660"/>
                  </a:lnTo>
                  <a:lnTo>
                    <a:pt x="490" y="648"/>
                  </a:lnTo>
                  <a:lnTo>
                    <a:pt x="520" y="634"/>
                  </a:lnTo>
                  <a:lnTo>
                    <a:pt x="550" y="618"/>
                  </a:lnTo>
                  <a:lnTo>
                    <a:pt x="576" y="598"/>
                  </a:lnTo>
                  <a:lnTo>
                    <a:pt x="600" y="576"/>
                  </a:lnTo>
                  <a:lnTo>
                    <a:pt x="622" y="552"/>
                  </a:lnTo>
                  <a:lnTo>
                    <a:pt x="640" y="524"/>
                  </a:lnTo>
                  <a:lnTo>
                    <a:pt x="656" y="496"/>
                  </a:lnTo>
                  <a:lnTo>
                    <a:pt x="670" y="466"/>
                  </a:lnTo>
                  <a:lnTo>
                    <a:pt x="680" y="436"/>
                  </a:lnTo>
                  <a:lnTo>
                    <a:pt x="688" y="402"/>
                  </a:lnTo>
                  <a:lnTo>
                    <a:pt x="694" y="368"/>
                  </a:lnTo>
                  <a:lnTo>
                    <a:pt x="696" y="334"/>
                  </a:lnTo>
                  <a:lnTo>
                    <a:pt x="696" y="334"/>
                  </a:lnTo>
                  <a:lnTo>
                    <a:pt x="694" y="298"/>
                  </a:lnTo>
                  <a:lnTo>
                    <a:pt x="688" y="262"/>
                  </a:lnTo>
                  <a:lnTo>
                    <a:pt x="680" y="230"/>
                  </a:lnTo>
                  <a:lnTo>
                    <a:pt x="670" y="198"/>
                  </a:lnTo>
                  <a:lnTo>
                    <a:pt x="656" y="168"/>
                  </a:lnTo>
                  <a:lnTo>
                    <a:pt x="640" y="140"/>
                  </a:lnTo>
                  <a:lnTo>
                    <a:pt x="620" y="116"/>
                  </a:lnTo>
                  <a:lnTo>
                    <a:pt x="600" y="92"/>
                  </a:lnTo>
                  <a:lnTo>
                    <a:pt x="576" y="72"/>
                  </a:lnTo>
                  <a:lnTo>
                    <a:pt x="548" y="52"/>
                  </a:lnTo>
                  <a:lnTo>
                    <a:pt x="520" y="36"/>
                  </a:lnTo>
                  <a:lnTo>
                    <a:pt x="490" y="24"/>
                  </a:lnTo>
                  <a:lnTo>
                    <a:pt x="458" y="14"/>
                  </a:lnTo>
                  <a:lnTo>
                    <a:pt x="422" y="6"/>
                  </a:lnTo>
                  <a:lnTo>
                    <a:pt x="386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10" y="0"/>
                  </a:lnTo>
                  <a:lnTo>
                    <a:pt x="274" y="6"/>
                  </a:lnTo>
                  <a:lnTo>
                    <a:pt x="238" y="12"/>
                  </a:lnTo>
                  <a:lnTo>
                    <a:pt x="206" y="24"/>
                  </a:lnTo>
                  <a:lnTo>
                    <a:pt x="176" y="36"/>
                  </a:lnTo>
                  <a:lnTo>
                    <a:pt x="146" y="52"/>
                  </a:lnTo>
                  <a:lnTo>
                    <a:pt x="120" y="70"/>
                  </a:lnTo>
                  <a:lnTo>
                    <a:pt x="96" y="90"/>
                  </a:lnTo>
                  <a:lnTo>
                    <a:pt x="74" y="114"/>
                  </a:lnTo>
                  <a:lnTo>
                    <a:pt x="54" y="140"/>
                  </a:lnTo>
                  <a:lnTo>
                    <a:pt x="38" y="166"/>
                  </a:lnTo>
                  <a:lnTo>
                    <a:pt x="24" y="196"/>
                  </a:lnTo>
                  <a:lnTo>
                    <a:pt x="14" y="228"/>
                  </a:lnTo>
                  <a:lnTo>
                    <a:pt x="6" y="262"/>
                  </a:lnTo>
                  <a:lnTo>
                    <a:pt x="0" y="296"/>
                  </a:lnTo>
                  <a:lnTo>
                    <a:pt x="0" y="334"/>
                  </a:lnTo>
                  <a:lnTo>
                    <a:pt x="0" y="334"/>
                  </a:lnTo>
                  <a:lnTo>
                    <a:pt x="0" y="370"/>
                  </a:lnTo>
                  <a:lnTo>
                    <a:pt x="6" y="406"/>
                  </a:lnTo>
                  <a:lnTo>
                    <a:pt x="14" y="438"/>
                  </a:lnTo>
                  <a:lnTo>
                    <a:pt x="24" y="470"/>
                  </a:lnTo>
                  <a:lnTo>
                    <a:pt x="38" y="500"/>
                  </a:lnTo>
                  <a:lnTo>
                    <a:pt x="56" y="530"/>
                  </a:lnTo>
                  <a:lnTo>
                    <a:pt x="74" y="556"/>
                  </a:lnTo>
                  <a:lnTo>
                    <a:pt x="96" y="580"/>
                  </a:lnTo>
                  <a:lnTo>
                    <a:pt x="122" y="600"/>
                  </a:lnTo>
                  <a:lnTo>
                    <a:pt x="148" y="620"/>
                  </a:lnTo>
                  <a:lnTo>
                    <a:pt x="176" y="636"/>
                  </a:lnTo>
                  <a:lnTo>
                    <a:pt x="208" y="650"/>
                  </a:lnTo>
                  <a:lnTo>
                    <a:pt x="240" y="662"/>
                  </a:lnTo>
                  <a:lnTo>
                    <a:pt x="274" y="670"/>
                  </a:lnTo>
                  <a:lnTo>
                    <a:pt x="310" y="674"/>
                  </a:lnTo>
                  <a:lnTo>
                    <a:pt x="348" y="676"/>
                  </a:lnTo>
                  <a:lnTo>
                    <a:pt x="348" y="6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9" name="Freeform 56"/>
            <p:cNvSpPr>
              <a:spLocks/>
            </p:cNvSpPr>
            <p:nvPr userDrawn="1"/>
          </p:nvSpPr>
          <p:spPr bwMode="auto">
            <a:xfrm>
              <a:off x="4065" y="2823"/>
              <a:ext cx="481" cy="666"/>
            </a:xfrm>
            <a:custGeom>
              <a:avLst/>
              <a:gdLst/>
              <a:ahLst/>
              <a:cxnLst>
                <a:cxn ang="0">
                  <a:pos x="412" y="138"/>
                </a:cxn>
                <a:cxn ang="0">
                  <a:pos x="324" y="126"/>
                </a:cxn>
                <a:cxn ang="0">
                  <a:pos x="294" y="124"/>
                </a:cxn>
                <a:cxn ang="0">
                  <a:pos x="248" y="126"/>
                </a:cxn>
                <a:cxn ang="0">
                  <a:pos x="210" y="136"/>
                </a:cxn>
                <a:cxn ang="0">
                  <a:pos x="186" y="152"/>
                </a:cxn>
                <a:cxn ang="0">
                  <a:pos x="178" y="174"/>
                </a:cxn>
                <a:cxn ang="0">
                  <a:pos x="178" y="180"/>
                </a:cxn>
                <a:cxn ang="0">
                  <a:pos x="188" y="202"/>
                </a:cxn>
                <a:cxn ang="0">
                  <a:pos x="220" y="228"/>
                </a:cxn>
                <a:cxn ang="0">
                  <a:pos x="264" y="254"/>
                </a:cxn>
                <a:cxn ang="0">
                  <a:pos x="316" y="282"/>
                </a:cxn>
                <a:cxn ang="0">
                  <a:pos x="370" y="314"/>
                </a:cxn>
                <a:cxn ang="0">
                  <a:pos x="424" y="354"/>
                </a:cxn>
                <a:cxn ang="0">
                  <a:pos x="446" y="380"/>
                </a:cxn>
                <a:cxn ang="0">
                  <a:pos x="464" y="410"/>
                </a:cxn>
                <a:cxn ang="0">
                  <a:pos x="476" y="444"/>
                </a:cxn>
                <a:cxn ang="0">
                  <a:pos x="480" y="482"/>
                </a:cxn>
                <a:cxn ang="0">
                  <a:pos x="480" y="504"/>
                </a:cxn>
                <a:cxn ang="0">
                  <a:pos x="470" y="546"/>
                </a:cxn>
                <a:cxn ang="0">
                  <a:pos x="450" y="582"/>
                </a:cxn>
                <a:cxn ang="0">
                  <a:pos x="422" y="612"/>
                </a:cxn>
                <a:cxn ang="0">
                  <a:pos x="386" y="636"/>
                </a:cxn>
                <a:cxn ang="0">
                  <a:pos x="342" y="656"/>
                </a:cxn>
                <a:cxn ang="0">
                  <a:pos x="292" y="668"/>
                </a:cxn>
                <a:cxn ang="0">
                  <a:pos x="234" y="674"/>
                </a:cxn>
                <a:cxn ang="0">
                  <a:pos x="204" y="676"/>
                </a:cxn>
                <a:cxn ang="0">
                  <a:pos x="150" y="674"/>
                </a:cxn>
                <a:cxn ang="0">
                  <a:pos x="58" y="658"/>
                </a:cxn>
                <a:cxn ang="0">
                  <a:pos x="12" y="510"/>
                </a:cxn>
                <a:cxn ang="0">
                  <a:pos x="54" y="522"/>
                </a:cxn>
                <a:cxn ang="0">
                  <a:pos x="130" y="542"/>
                </a:cxn>
                <a:cxn ang="0">
                  <a:pos x="184" y="550"/>
                </a:cxn>
                <a:cxn ang="0">
                  <a:pos x="210" y="552"/>
                </a:cxn>
                <a:cxn ang="0">
                  <a:pos x="244" y="548"/>
                </a:cxn>
                <a:cxn ang="0">
                  <a:pos x="274" y="536"/>
                </a:cxn>
                <a:cxn ang="0">
                  <a:pos x="296" y="516"/>
                </a:cxn>
                <a:cxn ang="0">
                  <a:pos x="304" y="488"/>
                </a:cxn>
                <a:cxn ang="0">
                  <a:pos x="304" y="480"/>
                </a:cxn>
                <a:cxn ang="0">
                  <a:pos x="294" y="460"/>
                </a:cxn>
                <a:cxn ang="0">
                  <a:pos x="266" y="436"/>
                </a:cxn>
                <a:cxn ang="0">
                  <a:pos x="222" y="410"/>
                </a:cxn>
                <a:cxn ang="0">
                  <a:pos x="168" y="380"/>
                </a:cxn>
                <a:cxn ang="0">
                  <a:pos x="110" y="346"/>
                </a:cxn>
                <a:cxn ang="0">
                  <a:pos x="56" y="298"/>
                </a:cxn>
                <a:cxn ang="0">
                  <a:pos x="34" y="272"/>
                </a:cxn>
                <a:cxn ang="0">
                  <a:pos x="16" y="240"/>
                </a:cxn>
                <a:cxn ang="0">
                  <a:pos x="4" y="208"/>
                </a:cxn>
                <a:cxn ang="0">
                  <a:pos x="0" y="174"/>
                </a:cxn>
                <a:cxn ang="0">
                  <a:pos x="2" y="154"/>
                </a:cxn>
                <a:cxn ang="0">
                  <a:pos x="12" y="116"/>
                </a:cxn>
                <a:cxn ang="0">
                  <a:pos x="32" y="84"/>
                </a:cxn>
                <a:cxn ang="0">
                  <a:pos x="60" y="56"/>
                </a:cxn>
                <a:cxn ang="0">
                  <a:pos x="94" y="34"/>
                </a:cxn>
                <a:cxn ang="0">
                  <a:pos x="136" y="18"/>
                </a:cxn>
                <a:cxn ang="0">
                  <a:pos x="184" y="6"/>
                </a:cxn>
                <a:cxn ang="0">
                  <a:pos x="236" y="0"/>
                </a:cxn>
                <a:cxn ang="0">
                  <a:pos x="264" y="0"/>
                </a:cxn>
                <a:cxn ang="0">
                  <a:pos x="338" y="2"/>
                </a:cxn>
                <a:cxn ang="0">
                  <a:pos x="412" y="138"/>
                </a:cxn>
              </a:cxnLst>
              <a:rect l="0" t="0" r="r" b="b"/>
              <a:pathLst>
                <a:path w="480" h="676">
                  <a:moveTo>
                    <a:pt x="412" y="138"/>
                  </a:moveTo>
                  <a:lnTo>
                    <a:pt x="412" y="138"/>
                  </a:lnTo>
                  <a:lnTo>
                    <a:pt x="352" y="128"/>
                  </a:lnTo>
                  <a:lnTo>
                    <a:pt x="324" y="126"/>
                  </a:lnTo>
                  <a:lnTo>
                    <a:pt x="294" y="124"/>
                  </a:lnTo>
                  <a:lnTo>
                    <a:pt x="294" y="124"/>
                  </a:lnTo>
                  <a:lnTo>
                    <a:pt x="270" y="124"/>
                  </a:lnTo>
                  <a:lnTo>
                    <a:pt x="248" y="126"/>
                  </a:lnTo>
                  <a:lnTo>
                    <a:pt x="228" y="130"/>
                  </a:lnTo>
                  <a:lnTo>
                    <a:pt x="210" y="136"/>
                  </a:lnTo>
                  <a:lnTo>
                    <a:pt x="196" y="144"/>
                  </a:lnTo>
                  <a:lnTo>
                    <a:pt x="186" y="152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80"/>
                  </a:lnTo>
                  <a:lnTo>
                    <a:pt x="180" y="188"/>
                  </a:lnTo>
                  <a:lnTo>
                    <a:pt x="188" y="202"/>
                  </a:lnTo>
                  <a:lnTo>
                    <a:pt x="202" y="214"/>
                  </a:lnTo>
                  <a:lnTo>
                    <a:pt x="220" y="228"/>
                  </a:lnTo>
                  <a:lnTo>
                    <a:pt x="240" y="242"/>
                  </a:lnTo>
                  <a:lnTo>
                    <a:pt x="264" y="254"/>
                  </a:lnTo>
                  <a:lnTo>
                    <a:pt x="316" y="282"/>
                  </a:lnTo>
                  <a:lnTo>
                    <a:pt x="316" y="282"/>
                  </a:lnTo>
                  <a:lnTo>
                    <a:pt x="342" y="298"/>
                  </a:lnTo>
                  <a:lnTo>
                    <a:pt x="370" y="314"/>
                  </a:lnTo>
                  <a:lnTo>
                    <a:pt x="398" y="332"/>
                  </a:lnTo>
                  <a:lnTo>
                    <a:pt x="424" y="354"/>
                  </a:lnTo>
                  <a:lnTo>
                    <a:pt x="436" y="366"/>
                  </a:lnTo>
                  <a:lnTo>
                    <a:pt x="446" y="380"/>
                  </a:lnTo>
                  <a:lnTo>
                    <a:pt x="456" y="394"/>
                  </a:lnTo>
                  <a:lnTo>
                    <a:pt x="464" y="410"/>
                  </a:lnTo>
                  <a:lnTo>
                    <a:pt x="472" y="426"/>
                  </a:lnTo>
                  <a:lnTo>
                    <a:pt x="476" y="444"/>
                  </a:lnTo>
                  <a:lnTo>
                    <a:pt x="480" y="462"/>
                  </a:lnTo>
                  <a:lnTo>
                    <a:pt x="480" y="482"/>
                  </a:lnTo>
                  <a:lnTo>
                    <a:pt x="480" y="482"/>
                  </a:lnTo>
                  <a:lnTo>
                    <a:pt x="480" y="504"/>
                  </a:lnTo>
                  <a:lnTo>
                    <a:pt x="476" y="526"/>
                  </a:lnTo>
                  <a:lnTo>
                    <a:pt x="470" y="546"/>
                  </a:lnTo>
                  <a:lnTo>
                    <a:pt x="460" y="564"/>
                  </a:lnTo>
                  <a:lnTo>
                    <a:pt x="450" y="582"/>
                  </a:lnTo>
                  <a:lnTo>
                    <a:pt x="436" y="598"/>
                  </a:lnTo>
                  <a:lnTo>
                    <a:pt x="422" y="612"/>
                  </a:lnTo>
                  <a:lnTo>
                    <a:pt x="404" y="626"/>
                  </a:lnTo>
                  <a:lnTo>
                    <a:pt x="386" y="636"/>
                  </a:lnTo>
                  <a:lnTo>
                    <a:pt x="364" y="648"/>
                  </a:lnTo>
                  <a:lnTo>
                    <a:pt x="342" y="656"/>
                  </a:lnTo>
                  <a:lnTo>
                    <a:pt x="318" y="662"/>
                  </a:lnTo>
                  <a:lnTo>
                    <a:pt x="292" y="668"/>
                  </a:lnTo>
                  <a:lnTo>
                    <a:pt x="264" y="672"/>
                  </a:lnTo>
                  <a:lnTo>
                    <a:pt x="234" y="674"/>
                  </a:lnTo>
                  <a:lnTo>
                    <a:pt x="204" y="676"/>
                  </a:lnTo>
                  <a:lnTo>
                    <a:pt x="204" y="676"/>
                  </a:lnTo>
                  <a:lnTo>
                    <a:pt x="176" y="674"/>
                  </a:lnTo>
                  <a:lnTo>
                    <a:pt x="150" y="674"/>
                  </a:lnTo>
                  <a:lnTo>
                    <a:pt x="104" y="666"/>
                  </a:lnTo>
                  <a:lnTo>
                    <a:pt x="58" y="658"/>
                  </a:lnTo>
                  <a:lnTo>
                    <a:pt x="12" y="646"/>
                  </a:lnTo>
                  <a:lnTo>
                    <a:pt x="12" y="510"/>
                  </a:lnTo>
                  <a:lnTo>
                    <a:pt x="12" y="510"/>
                  </a:lnTo>
                  <a:lnTo>
                    <a:pt x="54" y="522"/>
                  </a:lnTo>
                  <a:lnTo>
                    <a:pt x="104" y="536"/>
                  </a:lnTo>
                  <a:lnTo>
                    <a:pt x="130" y="542"/>
                  </a:lnTo>
                  <a:lnTo>
                    <a:pt x="156" y="546"/>
                  </a:lnTo>
                  <a:lnTo>
                    <a:pt x="184" y="550"/>
                  </a:lnTo>
                  <a:lnTo>
                    <a:pt x="210" y="552"/>
                  </a:lnTo>
                  <a:lnTo>
                    <a:pt x="210" y="552"/>
                  </a:lnTo>
                  <a:lnTo>
                    <a:pt x="228" y="550"/>
                  </a:lnTo>
                  <a:lnTo>
                    <a:pt x="244" y="548"/>
                  </a:lnTo>
                  <a:lnTo>
                    <a:pt x="260" y="542"/>
                  </a:lnTo>
                  <a:lnTo>
                    <a:pt x="274" y="536"/>
                  </a:lnTo>
                  <a:lnTo>
                    <a:pt x="286" y="526"/>
                  </a:lnTo>
                  <a:lnTo>
                    <a:pt x="296" y="516"/>
                  </a:lnTo>
                  <a:lnTo>
                    <a:pt x="302" y="502"/>
                  </a:lnTo>
                  <a:lnTo>
                    <a:pt x="304" y="488"/>
                  </a:lnTo>
                  <a:lnTo>
                    <a:pt x="304" y="488"/>
                  </a:lnTo>
                  <a:lnTo>
                    <a:pt x="304" y="480"/>
                  </a:lnTo>
                  <a:lnTo>
                    <a:pt x="302" y="474"/>
                  </a:lnTo>
                  <a:lnTo>
                    <a:pt x="294" y="460"/>
                  </a:lnTo>
                  <a:lnTo>
                    <a:pt x="282" y="448"/>
                  </a:lnTo>
                  <a:lnTo>
                    <a:pt x="266" y="436"/>
                  </a:lnTo>
                  <a:lnTo>
                    <a:pt x="246" y="424"/>
                  </a:lnTo>
                  <a:lnTo>
                    <a:pt x="222" y="410"/>
                  </a:lnTo>
                  <a:lnTo>
                    <a:pt x="168" y="380"/>
                  </a:lnTo>
                  <a:lnTo>
                    <a:pt x="168" y="380"/>
                  </a:lnTo>
                  <a:lnTo>
                    <a:pt x="138" y="364"/>
                  </a:lnTo>
                  <a:lnTo>
                    <a:pt x="110" y="346"/>
                  </a:lnTo>
                  <a:lnTo>
                    <a:pt x="82" y="324"/>
                  </a:lnTo>
                  <a:lnTo>
                    <a:pt x="56" y="298"/>
                  </a:lnTo>
                  <a:lnTo>
                    <a:pt x="44" y="286"/>
                  </a:lnTo>
                  <a:lnTo>
                    <a:pt x="34" y="272"/>
                  </a:lnTo>
                  <a:lnTo>
                    <a:pt x="24" y="256"/>
                  </a:lnTo>
                  <a:lnTo>
                    <a:pt x="16" y="240"/>
                  </a:lnTo>
                  <a:lnTo>
                    <a:pt x="10" y="224"/>
                  </a:lnTo>
                  <a:lnTo>
                    <a:pt x="4" y="208"/>
                  </a:lnTo>
                  <a:lnTo>
                    <a:pt x="2" y="19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6" y="134"/>
                  </a:lnTo>
                  <a:lnTo>
                    <a:pt x="12" y="116"/>
                  </a:lnTo>
                  <a:lnTo>
                    <a:pt x="20" y="100"/>
                  </a:lnTo>
                  <a:lnTo>
                    <a:pt x="32" y="84"/>
                  </a:lnTo>
                  <a:lnTo>
                    <a:pt x="44" y="70"/>
                  </a:lnTo>
                  <a:lnTo>
                    <a:pt x="60" y="56"/>
                  </a:lnTo>
                  <a:lnTo>
                    <a:pt x="76" y="44"/>
                  </a:lnTo>
                  <a:lnTo>
                    <a:pt x="94" y="34"/>
                  </a:lnTo>
                  <a:lnTo>
                    <a:pt x="114" y="24"/>
                  </a:lnTo>
                  <a:lnTo>
                    <a:pt x="136" y="18"/>
                  </a:lnTo>
                  <a:lnTo>
                    <a:pt x="160" y="10"/>
                  </a:lnTo>
                  <a:lnTo>
                    <a:pt x="184" y="6"/>
                  </a:lnTo>
                  <a:lnTo>
                    <a:pt x="210" y="2"/>
                  </a:lnTo>
                  <a:lnTo>
                    <a:pt x="236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302" y="0"/>
                  </a:lnTo>
                  <a:lnTo>
                    <a:pt x="338" y="2"/>
                  </a:lnTo>
                  <a:lnTo>
                    <a:pt x="412" y="10"/>
                  </a:lnTo>
                  <a:lnTo>
                    <a:pt x="412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0" name="Freeform 57"/>
            <p:cNvSpPr>
              <a:spLocks/>
            </p:cNvSpPr>
            <p:nvPr userDrawn="1"/>
          </p:nvSpPr>
          <p:spPr bwMode="auto">
            <a:xfrm>
              <a:off x="1528" y="2584"/>
              <a:ext cx="240" cy="879"/>
            </a:xfrm>
            <a:custGeom>
              <a:avLst/>
              <a:gdLst/>
              <a:ahLst/>
              <a:cxnLst>
                <a:cxn ang="0">
                  <a:pos x="20" y="890"/>
                </a:cxn>
                <a:cxn ang="0">
                  <a:pos x="20" y="890"/>
                </a:cxn>
                <a:cxn ang="0">
                  <a:pos x="26" y="786"/>
                </a:cxn>
                <a:cxn ang="0">
                  <a:pos x="28" y="660"/>
                </a:cxn>
                <a:cxn ang="0">
                  <a:pos x="28" y="314"/>
                </a:cxn>
                <a:cxn ang="0">
                  <a:pos x="28" y="314"/>
                </a:cxn>
                <a:cxn ang="0">
                  <a:pos x="26" y="224"/>
                </a:cxn>
                <a:cxn ang="0">
                  <a:pos x="20" y="144"/>
                </a:cxn>
                <a:cxn ang="0">
                  <a:pos x="12" y="72"/>
                </a:cxn>
                <a:cxn ang="0">
                  <a:pos x="0" y="0"/>
                </a:cxn>
                <a:cxn ang="0">
                  <a:pos x="230" y="0"/>
                </a:cxn>
                <a:cxn ang="0">
                  <a:pos x="230" y="0"/>
                </a:cxn>
                <a:cxn ang="0">
                  <a:pos x="230" y="54"/>
                </a:cxn>
                <a:cxn ang="0">
                  <a:pos x="226" y="114"/>
                </a:cxn>
                <a:cxn ang="0">
                  <a:pos x="224" y="180"/>
                </a:cxn>
                <a:cxn ang="0">
                  <a:pos x="224" y="254"/>
                </a:cxn>
                <a:cxn ang="0">
                  <a:pos x="224" y="578"/>
                </a:cxn>
                <a:cxn ang="0">
                  <a:pos x="224" y="578"/>
                </a:cxn>
                <a:cxn ang="0">
                  <a:pos x="226" y="654"/>
                </a:cxn>
                <a:cxn ang="0">
                  <a:pos x="232" y="736"/>
                </a:cxn>
                <a:cxn ang="0">
                  <a:pos x="240" y="818"/>
                </a:cxn>
                <a:cxn ang="0">
                  <a:pos x="250" y="890"/>
                </a:cxn>
                <a:cxn ang="0">
                  <a:pos x="20" y="890"/>
                </a:cxn>
              </a:cxnLst>
              <a:rect l="0" t="0" r="r" b="b"/>
              <a:pathLst>
                <a:path w="250" h="890">
                  <a:moveTo>
                    <a:pt x="20" y="890"/>
                  </a:moveTo>
                  <a:lnTo>
                    <a:pt x="20" y="890"/>
                  </a:lnTo>
                  <a:lnTo>
                    <a:pt x="26" y="786"/>
                  </a:lnTo>
                  <a:lnTo>
                    <a:pt x="28" y="660"/>
                  </a:lnTo>
                  <a:lnTo>
                    <a:pt x="28" y="314"/>
                  </a:lnTo>
                  <a:lnTo>
                    <a:pt x="28" y="314"/>
                  </a:lnTo>
                  <a:lnTo>
                    <a:pt x="26" y="224"/>
                  </a:lnTo>
                  <a:lnTo>
                    <a:pt x="20" y="144"/>
                  </a:lnTo>
                  <a:lnTo>
                    <a:pt x="12" y="72"/>
                  </a:ln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54"/>
                  </a:lnTo>
                  <a:lnTo>
                    <a:pt x="226" y="114"/>
                  </a:lnTo>
                  <a:lnTo>
                    <a:pt x="224" y="180"/>
                  </a:lnTo>
                  <a:lnTo>
                    <a:pt x="224" y="254"/>
                  </a:lnTo>
                  <a:lnTo>
                    <a:pt x="224" y="578"/>
                  </a:lnTo>
                  <a:lnTo>
                    <a:pt x="224" y="578"/>
                  </a:lnTo>
                  <a:lnTo>
                    <a:pt x="226" y="654"/>
                  </a:lnTo>
                  <a:lnTo>
                    <a:pt x="232" y="736"/>
                  </a:lnTo>
                  <a:lnTo>
                    <a:pt x="240" y="818"/>
                  </a:lnTo>
                  <a:lnTo>
                    <a:pt x="250" y="890"/>
                  </a:lnTo>
                  <a:lnTo>
                    <a:pt x="20" y="8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1" name="Freeform 58"/>
            <p:cNvSpPr>
              <a:spLocks noEditPoints="1"/>
            </p:cNvSpPr>
            <p:nvPr userDrawn="1"/>
          </p:nvSpPr>
          <p:spPr bwMode="auto">
            <a:xfrm>
              <a:off x="1902" y="2823"/>
              <a:ext cx="721" cy="932"/>
            </a:xfrm>
            <a:custGeom>
              <a:avLst/>
              <a:gdLst/>
              <a:ahLst/>
              <a:cxnLst>
                <a:cxn ang="0">
                  <a:pos x="204" y="328"/>
                </a:cxn>
                <a:cxn ang="0">
                  <a:pos x="214" y="264"/>
                </a:cxn>
                <a:cxn ang="0">
                  <a:pos x="236" y="212"/>
                </a:cxn>
                <a:cxn ang="0">
                  <a:pos x="268" y="170"/>
                </a:cxn>
                <a:cxn ang="0">
                  <a:pos x="312" y="146"/>
                </a:cxn>
                <a:cxn ang="0">
                  <a:pos x="370" y="136"/>
                </a:cxn>
                <a:cxn ang="0">
                  <a:pos x="406" y="140"/>
                </a:cxn>
                <a:cxn ang="0">
                  <a:pos x="456" y="160"/>
                </a:cxn>
                <a:cxn ang="0">
                  <a:pos x="496" y="196"/>
                </a:cxn>
                <a:cxn ang="0">
                  <a:pos x="526" y="246"/>
                </a:cxn>
                <a:cxn ang="0">
                  <a:pos x="542" y="306"/>
                </a:cxn>
                <a:cxn ang="0">
                  <a:pos x="546" y="352"/>
                </a:cxn>
                <a:cxn ang="0">
                  <a:pos x="540" y="410"/>
                </a:cxn>
                <a:cxn ang="0">
                  <a:pos x="522" y="460"/>
                </a:cxn>
                <a:cxn ang="0">
                  <a:pos x="492" y="498"/>
                </a:cxn>
                <a:cxn ang="0">
                  <a:pos x="450" y="526"/>
                </a:cxn>
                <a:cxn ang="0">
                  <a:pos x="398" y="538"/>
                </a:cxn>
                <a:cxn ang="0">
                  <a:pos x="358" y="538"/>
                </a:cxn>
                <a:cxn ang="0">
                  <a:pos x="304" y="526"/>
                </a:cxn>
                <a:cxn ang="0">
                  <a:pos x="260" y="502"/>
                </a:cxn>
                <a:cxn ang="0">
                  <a:pos x="230" y="466"/>
                </a:cxn>
                <a:cxn ang="0">
                  <a:pos x="210" y="414"/>
                </a:cxn>
                <a:cxn ang="0">
                  <a:pos x="204" y="352"/>
                </a:cxn>
                <a:cxn ang="0">
                  <a:pos x="230" y="926"/>
                </a:cxn>
                <a:cxn ang="0">
                  <a:pos x="218" y="726"/>
                </a:cxn>
                <a:cxn ang="0">
                  <a:pos x="218" y="614"/>
                </a:cxn>
                <a:cxn ang="0">
                  <a:pos x="296" y="654"/>
                </a:cxn>
                <a:cxn ang="0">
                  <a:pos x="384" y="674"/>
                </a:cxn>
                <a:cxn ang="0">
                  <a:pos x="454" y="674"/>
                </a:cxn>
                <a:cxn ang="0">
                  <a:pos x="544" y="652"/>
                </a:cxn>
                <a:cxn ang="0">
                  <a:pos x="618" y="604"/>
                </a:cxn>
                <a:cxn ang="0">
                  <a:pos x="674" y="536"/>
                </a:cxn>
                <a:cxn ang="0">
                  <a:pos x="710" y="450"/>
                </a:cxn>
                <a:cxn ang="0">
                  <a:pos x="722" y="350"/>
                </a:cxn>
                <a:cxn ang="0">
                  <a:pos x="716" y="276"/>
                </a:cxn>
                <a:cxn ang="0">
                  <a:pos x="686" y="178"/>
                </a:cxn>
                <a:cxn ang="0">
                  <a:pos x="636" y="98"/>
                </a:cxn>
                <a:cxn ang="0">
                  <a:pos x="566" y="40"/>
                </a:cxn>
                <a:cxn ang="0">
                  <a:pos x="478" y="6"/>
                </a:cxn>
                <a:cxn ang="0">
                  <a:pos x="412" y="0"/>
                </a:cxn>
                <a:cxn ang="0">
                  <a:pos x="348" y="6"/>
                </a:cxn>
                <a:cxn ang="0">
                  <a:pos x="298" y="22"/>
                </a:cxn>
                <a:cxn ang="0">
                  <a:pos x="226" y="70"/>
                </a:cxn>
                <a:cxn ang="0">
                  <a:pos x="190" y="106"/>
                </a:cxn>
                <a:cxn ang="0">
                  <a:pos x="168" y="16"/>
                </a:cxn>
                <a:cxn ang="0">
                  <a:pos x="16" y="110"/>
                </a:cxn>
                <a:cxn ang="0">
                  <a:pos x="38" y="270"/>
                </a:cxn>
                <a:cxn ang="0">
                  <a:pos x="40" y="614"/>
                </a:cxn>
                <a:cxn ang="0">
                  <a:pos x="38" y="694"/>
                </a:cxn>
                <a:cxn ang="0">
                  <a:pos x="230" y="926"/>
                </a:cxn>
              </a:cxnLst>
              <a:rect l="0" t="0" r="r" b="b"/>
              <a:pathLst>
                <a:path w="722" h="938">
                  <a:moveTo>
                    <a:pt x="204" y="352"/>
                  </a:moveTo>
                  <a:lnTo>
                    <a:pt x="204" y="352"/>
                  </a:lnTo>
                  <a:lnTo>
                    <a:pt x="204" y="328"/>
                  </a:lnTo>
                  <a:lnTo>
                    <a:pt x="206" y="306"/>
                  </a:lnTo>
                  <a:lnTo>
                    <a:pt x="210" y="284"/>
                  </a:lnTo>
                  <a:lnTo>
                    <a:pt x="214" y="264"/>
                  </a:lnTo>
                  <a:lnTo>
                    <a:pt x="220" y="246"/>
                  </a:lnTo>
                  <a:lnTo>
                    <a:pt x="226" y="228"/>
                  </a:lnTo>
                  <a:lnTo>
                    <a:pt x="236" y="212"/>
                  </a:lnTo>
                  <a:lnTo>
                    <a:pt x="244" y="196"/>
                  </a:lnTo>
                  <a:lnTo>
                    <a:pt x="256" y="182"/>
                  </a:lnTo>
                  <a:lnTo>
                    <a:pt x="268" y="170"/>
                  </a:lnTo>
                  <a:lnTo>
                    <a:pt x="282" y="160"/>
                  </a:lnTo>
                  <a:lnTo>
                    <a:pt x="296" y="152"/>
                  </a:lnTo>
                  <a:lnTo>
                    <a:pt x="312" y="146"/>
                  </a:lnTo>
                  <a:lnTo>
                    <a:pt x="330" y="140"/>
                  </a:lnTo>
                  <a:lnTo>
                    <a:pt x="350" y="138"/>
                  </a:lnTo>
                  <a:lnTo>
                    <a:pt x="370" y="136"/>
                  </a:lnTo>
                  <a:lnTo>
                    <a:pt x="370" y="136"/>
                  </a:lnTo>
                  <a:lnTo>
                    <a:pt x="388" y="138"/>
                  </a:lnTo>
                  <a:lnTo>
                    <a:pt x="406" y="140"/>
                  </a:lnTo>
                  <a:lnTo>
                    <a:pt x="424" y="146"/>
                  </a:lnTo>
                  <a:lnTo>
                    <a:pt x="440" y="152"/>
                  </a:lnTo>
                  <a:lnTo>
                    <a:pt x="456" y="160"/>
                  </a:lnTo>
                  <a:lnTo>
                    <a:pt x="470" y="172"/>
                  </a:lnTo>
                  <a:lnTo>
                    <a:pt x="484" y="184"/>
                  </a:lnTo>
                  <a:lnTo>
                    <a:pt x="496" y="196"/>
                  </a:lnTo>
                  <a:lnTo>
                    <a:pt x="506" y="212"/>
                  </a:lnTo>
                  <a:lnTo>
                    <a:pt x="516" y="228"/>
                  </a:lnTo>
                  <a:lnTo>
                    <a:pt x="526" y="246"/>
                  </a:lnTo>
                  <a:lnTo>
                    <a:pt x="532" y="264"/>
                  </a:lnTo>
                  <a:lnTo>
                    <a:pt x="538" y="284"/>
                  </a:lnTo>
                  <a:lnTo>
                    <a:pt x="542" y="306"/>
                  </a:lnTo>
                  <a:lnTo>
                    <a:pt x="544" y="328"/>
                  </a:lnTo>
                  <a:lnTo>
                    <a:pt x="546" y="352"/>
                  </a:lnTo>
                  <a:lnTo>
                    <a:pt x="546" y="352"/>
                  </a:lnTo>
                  <a:lnTo>
                    <a:pt x="544" y="372"/>
                  </a:lnTo>
                  <a:lnTo>
                    <a:pt x="542" y="392"/>
                  </a:lnTo>
                  <a:lnTo>
                    <a:pt x="540" y="410"/>
                  </a:lnTo>
                  <a:lnTo>
                    <a:pt x="534" y="428"/>
                  </a:lnTo>
                  <a:lnTo>
                    <a:pt x="528" y="444"/>
                  </a:lnTo>
                  <a:lnTo>
                    <a:pt x="522" y="460"/>
                  </a:lnTo>
                  <a:lnTo>
                    <a:pt x="512" y="474"/>
                  </a:lnTo>
                  <a:lnTo>
                    <a:pt x="502" y="488"/>
                  </a:lnTo>
                  <a:lnTo>
                    <a:pt x="492" y="498"/>
                  </a:lnTo>
                  <a:lnTo>
                    <a:pt x="480" y="508"/>
                  </a:lnTo>
                  <a:lnTo>
                    <a:pt x="466" y="518"/>
                  </a:lnTo>
                  <a:lnTo>
                    <a:pt x="450" y="526"/>
                  </a:lnTo>
                  <a:lnTo>
                    <a:pt x="434" y="530"/>
                  </a:lnTo>
                  <a:lnTo>
                    <a:pt x="416" y="536"/>
                  </a:lnTo>
                  <a:lnTo>
                    <a:pt x="398" y="538"/>
                  </a:lnTo>
                  <a:lnTo>
                    <a:pt x="378" y="538"/>
                  </a:lnTo>
                  <a:lnTo>
                    <a:pt x="378" y="538"/>
                  </a:lnTo>
                  <a:lnTo>
                    <a:pt x="358" y="538"/>
                  </a:lnTo>
                  <a:lnTo>
                    <a:pt x="338" y="536"/>
                  </a:lnTo>
                  <a:lnTo>
                    <a:pt x="320" y="532"/>
                  </a:lnTo>
                  <a:lnTo>
                    <a:pt x="304" y="526"/>
                  </a:lnTo>
                  <a:lnTo>
                    <a:pt x="288" y="520"/>
                  </a:lnTo>
                  <a:lnTo>
                    <a:pt x="274" y="512"/>
                  </a:lnTo>
                  <a:lnTo>
                    <a:pt x="260" y="502"/>
                  </a:lnTo>
                  <a:lnTo>
                    <a:pt x="250" y="492"/>
                  </a:lnTo>
                  <a:lnTo>
                    <a:pt x="238" y="478"/>
                  </a:lnTo>
                  <a:lnTo>
                    <a:pt x="230" y="466"/>
                  </a:lnTo>
                  <a:lnTo>
                    <a:pt x="222" y="450"/>
                  </a:lnTo>
                  <a:lnTo>
                    <a:pt x="216" y="432"/>
                  </a:lnTo>
                  <a:lnTo>
                    <a:pt x="210" y="414"/>
                  </a:lnTo>
                  <a:lnTo>
                    <a:pt x="206" y="396"/>
                  </a:lnTo>
                  <a:lnTo>
                    <a:pt x="204" y="374"/>
                  </a:lnTo>
                  <a:lnTo>
                    <a:pt x="204" y="352"/>
                  </a:lnTo>
                  <a:lnTo>
                    <a:pt x="204" y="352"/>
                  </a:lnTo>
                  <a:close/>
                  <a:moveTo>
                    <a:pt x="230" y="926"/>
                  </a:moveTo>
                  <a:lnTo>
                    <a:pt x="230" y="926"/>
                  </a:lnTo>
                  <a:lnTo>
                    <a:pt x="222" y="854"/>
                  </a:lnTo>
                  <a:lnTo>
                    <a:pt x="218" y="784"/>
                  </a:lnTo>
                  <a:lnTo>
                    <a:pt x="218" y="726"/>
                  </a:lnTo>
                  <a:lnTo>
                    <a:pt x="218" y="688"/>
                  </a:lnTo>
                  <a:lnTo>
                    <a:pt x="218" y="614"/>
                  </a:lnTo>
                  <a:lnTo>
                    <a:pt x="218" y="614"/>
                  </a:lnTo>
                  <a:lnTo>
                    <a:pt x="254" y="634"/>
                  </a:lnTo>
                  <a:lnTo>
                    <a:pt x="274" y="646"/>
                  </a:lnTo>
                  <a:lnTo>
                    <a:pt x="296" y="654"/>
                  </a:lnTo>
                  <a:lnTo>
                    <a:pt x="322" y="664"/>
                  </a:lnTo>
                  <a:lnTo>
                    <a:pt x="350" y="670"/>
                  </a:lnTo>
                  <a:lnTo>
                    <a:pt x="384" y="674"/>
                  </a:lnTo>
                  <a:lnTo>
                    <a:pt x="420" y="676"/>
                  </a:lnTo>
                  <a:lnTo>
                    <a:pt x="420" y="676"/>
                  </a:lnTo>
                  <a:lnTo>
                    <a:pt x="454" y="674"/>
                  </a:lnTo>
                  <a:lnTo>
                    <a:pt x="484" y="670"/>
                  </a:lnTo>
                  <a:lnTo>
                    <a:pt x="514" y="662"/>
                  </a:lnTo>
                  <a:lnTo>
                    <a:pt x="544" y="652"/>
                  </a:lnTo>
                  <a:lnTo>
                    <a:pt x="570" y="638"/>
                  </a:lnTo>
                  <a:lnTo>
                    <a:pt x="594" y="622"/>
                  </a:lnTo>
                  <a:lnTo>
                    <a:pt x="618" y="604"/>
                  </a:lnTo>
                  <a:lnTo>
                    <a:pt x="638" y="584"/>
                  </a:lnTo>
                  <a:lnTo>
                    <a:pt x="658" y="560"/>
                  </a:lnTo>
                  <a:lnTo>
                    <a:pt x="674" y="536"/>
                  </a:lnTo>
                  <a:lnTo>
                    <a:pt x="688" y="510"/>
                  </a:lnTo>
                  <a:lnTo>
                    <a:pt x="700" y="480"/>
                  </a:lnTo>
                  <a:lnTo>
                    <a:pt x="710" y="450"/>
                  </a:lnTo>
                  <a:lnTo>
                    <a:pt x="716" y="418"/>
                  </a:lnTo>
                  <a:lnTo>
                    <a:pt x="720" y="384"/>
                  </a:lnTo>
                  <a:lnTo>
                    <a:pt x="722" y="350"/>
                  </a:lnTo>
                  <a:lnTo>
                    <a:pt x="722" y="350"/>
                  </a:lnTo>
                  <a:lnTo>
                    <a:pt x="720" y="312"/>
                  </a:lnTo>
                  <a:lnTo>
                    <a:pt x="716" y="276"/>
                  </a:lnTo>
                  <a:lnTo>
                    <a:pt x="708" y="242"/>
                  </a:lnTo>
                  <a:lnTo>
                    <a:pt x="700" y="208"/>
                  </a:lnTo>
                  <a:lnTo>
                    <a:pt x="686" y="178"/>
                  </a:lnTo>
                  <a:lnTo>
                    <a:pt x="672" y="150"/>
                  </a:lnTo>
                  <a:lnTo>
                    <a:pt x="656" y="122"/>
                  </a:lnTo>
                  <a:lnTo>
                    <a:pt x="636" y="98"/>
                  </a:lnTo>
                  <a:lnTo>
                    <a:pt x="614" y="76"/>
                  </a:lnTo>
                  <a:lnTo>
                    <a:pt x="592" y="56"/>
                  </a:lnTo>
                  <a:lnTo>
                    <a:pt x="566" y="40"/>
                  </a:lnTo>
                  <a:lnTo>
                    <a:pt x="538" y="26"/>
                  </a:lnTo>
                  <a:lnTo>
                    <a:pt x="510" y="14"/>
                  </a:lnTo>
                  <a:lnTo>
                    <a:pt x="478" y="6"/>
                  </a:lnTo>
                  <a:lnTo>
                    <a:pt x="446" y="2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390" y="0"/>
                  </a:lnTo>
                  <a:lnTo>
                    <a:pt x="368" y="2"/>
                  </a:lnTo>
                  <a:lnTo>
                    <a:pt x="348" y="6"/>
                  </a:lnTo>
                  <a:lnTo>
                    <a:pt x="330" y="10"/>
                  </a:lnTo>
                  <a:lnTo>
                    <a:pt x="314" y="14"/>
                  </a:lnTo>
                  <a:lnTo>
                    <a:pt x="298" y="22"/>
                  </a:lnTo>
                  <a:lnTo>
                    <a:pt x="270" y="36"/>
                  </a:lnTo>
                  <a:lnTo>
                    <a:pt x="246" y="52"/>
                  </a:lnTo>
                  <a:lnTo>
                    <a:pt x="226" y="70"/>
                  </a:lnTo>
                  <a:lnTo>
                    <a:pt x="208" y="88"/>
                  </a:lnTo>
                  <a:lnTo>
                    <a:pt x="190" y="106"/>
                  </a:lnTo>
                  <a:lnTo>
                    <a:pt x="190" y="106"/>
                  </a:lnTo>
                  <a:lnTo>
                    <a:pt x="180" y="60"/>
                  </a:lnTo>
                  <a:lnTo>
                    <a:pt x="174" y="38"/>
                  </a:lnTo>
                  <a:lnTo>
                    <a:pt x="168" y="1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6" y="110"/>
                  </a:lnTo>
                  <a:lnTo>
                    <a:pt x="28" y="190"/>
                  </a:lnTo>
                  <a:lnTo>
                    <a:pt x="34" y="230"/>
                  </a:lnTo>
                  <a:lnTo>
                    <a:pt x="38" y="270"/>
                  </a:lnTo>
                  <a:lnTo>
                    <a:pt x="40" y="310"/>
                  </a:lnTo>
                  <a:lnTo>
                    <a:pt x="40" y="352"/>
                  </a:lnTo>
                  <a:lnTo>
                    <a:pt x="40" y="614"/>
                  </a:lnTo>
                  <a:lnTo>
                    <a:pt x="40" y="614"/>
                  </a:lnTo>
                  <a:lnTo>
                    <a:pt x="40" y="652"/>
                  </a:lnTo>
                  <a:lnTo>
                    <a:pt x="38" y="694"/>
                  </a:lnTo>
                  <a:lnTo>
                    <a:pt x="30" y="788"/>
                  </a:lnTo>
                  <a:lnTo>
                    <a:pt x="14" y="938"/>
                  </a:lnTo>
                  <a:lnTo>
                    <a:pt x="230" y="9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2" name="Freeform 59"/>
            <p:cNvSpPr>
              <a:spLocks/>
            </p:cNvSpPr>
            <p:nvPr userDrawn="1"/>
          </p:nvSpPr>
          <p:spPr bwMode="auto">
            <a:xfrm>
              <a:off x="2703" y="2823"/>
              <a:ext cx="508" cy="666"/>
            </a:xfrm>
            <a:custGeom>
              <a:avLst/>
              <a:gdLst/>
              <a:ahLst/>
              <a:cxnLst>
                <a:cxn ang="0">
                  <a:pos x="396" y="136"/>
                </a:cxn>
                <a:cxn ang="0">
                  <a:pos x="322" y="124"/>
                </a:cxn>
                <a:cxn ang="0">
                  <a:pos x="294" y="124"/>
                </a:cxn>
                <a:cxn ang="0">
                  <a:pos x="248" y="126"/>
                </a:cxn>
                <a:cxn ang="0">
                  <a:pos x="210" y="136"/>
                </a:cxn>
                <a:cxn ang="0">
                  <a:pos x="186" y="152"/>
                </a:cxn>
                <a:cxn ang="0">
                  <a:pos x="178" y="174"/>
                </a:cxn>
                <a:cxn ang="0">
                  <a:pos x="178" y="180"/>
                </a:cxn>
                <a:cxn ang="0">
                  <a:pos x="188" y="202"/>
                </a:cxn>
                <a:cxn ang="0">
                  <a:pos x="220" y="228"/>
                </a:cxn>
                <a:cxn ang="0">
                  <a:pos x="264" y="254"/>
                </a:cxn>
                <a:cxn ang="0">
                  <a:pos x="316" y="282"/>
                </a:cxn>
                <a:cxn ang="0">
                  <a:pos x="370" y="314"/>
                </a:cxn>
                <a:cxn ang="0">
                  <a:pos x="424" y="354"/>
                </a:cxn>
                <a:cxn ang="0">
                  <a:pos x="446" y="380"/>
                </a:cxn>
                <a:cxn ang="0">
                  <a:pos x="464" y="410"/>
                </a:cxn>
                <a:cxn ang="0">
                  <a:pos x="476" y="444"/>
                </a:cxn>
                <a:cxn ang="0">
                  <a:pos x="480" y="482"/>
                </a:cxn>
                <a:cxn ang="0">
                  <a:pos x="480" y="504"/>
                </a:cxn>
                <a:cxn ang="0">
                  <a:pos x="470" y="546"/>
                </a:cxn>
                <a:cxn ang="0">
                  <a:pos x="450" y="582"/>
                </a:cxn>
                <a:cxn ang="0">
                  <a:pos x="422" y="612"/>
                </a:cxn>
                <a:cxn ang="0">
                  <a:pos x="386" y="636"/>
                </a:cxn>
                <a:cxn ang="0">
                  <a:pos x="342" y="656"/>
                </a:cxn>
                <a:cxn ang="0">
                  <a:pos x="292" y="668"/>
                </a:cxn>
                <a:cxn ang="0">
                  <a:pos x="234" y="674"/>
                </a:cxn>
                <a:cxn ang="0">
                  <a:pos x="204" y="676"/>
                </a:cxn>
                <a:cxn ang="0">
                  <a:pos x="150" y="674"/>
                </a:cxn>
                <a:cxn ang="0">
                  <a:pos x="58" y="658"/>
                </a:cxn>
                <a:cxn ang="0">
                  <a:pos x="12" y="510"/>
                </a:cxn>
                <a:cxn ang="0">
                  <a:pos x="54" y="522"/>
                </a:cxn>
                <a:cxn ang="0">
                  <a:pos x="130" y="542"/>
                </a:cxn>
                <a:cxn ang="0">
                  <a:pos x="184" y="550"/>
                </a:cxn>
                <a:cxn ang="0">
                  <a:pos x="210" y="552"/>
                </a:cxn>
                <a:cxn ang="0">
                  <a:pos x="244" y="548"/>
                </a:cxn>
                <a:cxn ang="0">
                  <a:pos x="274" y="536"/>
                </a:cxn>
                <a:cxn ang="0">
                  <a:pos x="296" y="516"/>
                </a:cxn>
                <a:cxn ang="0">
                  <a:pos x="304" y="488"/>
                </a:cxn>
                <a:cxn ang="0">
                  <a:pos x="304" y="480"/>
                </a:cxn>
                <a:cxn ang="0">
                  <a:pos x="294" y="460"/>
                </a:cxn>
                <a:cxn ang="0">
                  <a:pos x="266" y="436"/>
                </a:cxn>
                <a:cxn ang="0">
                  <a:pos x="222" y="410"/>
                </a:cxn>
                <a:cxn ang="0">
                  <a:pos x="166" y="380"/>
                </a:cxn>
                <a:cxn ang="0">
                  <a:pos x="110" y="346"/>
                </a:cxn>
                <a:cxn ang="0">
                  <a:pos x="56" y="298"/>
                </a:cxn>
                <a:cxn ang="0">
                  <a:pos x="34" y="272"/>
                </a:cxn>
                <a:cxn ang="0">
                  <a:pos x="16" y="240"/>
                </a:cxn>
                <a:cxn ang="0">
                  <a:pos x="4" y="208"/>
                </a:cxn>
                <a:cxn ang="0">
                  <a:pos x="0" y="174"/>
                </a:cxn>
                <a:cxn ang="0">
                  <a:pos x="2" y="154"/>
                </a:cxn>
                <a:cxn ang="0">
                  <a:pos x="12" y="116"/>
                </a:cxn>
                <a:cxn ang="0">
                  <a:pos x="32" y="84"/>
                </a:cxn>
                <a:cxn ang="0">
                  <a:pos x="60" y="56"/>
                </a:cxn>
                <a:cxn ang="0">
                  <a:pos x="94" y="34"/>
                </a:cxn>
                <a:cxn ang="0">
                  <a:pos x="136" y="18"/>
                </a:cxn>
                <a:cxn ang="0">
                  <a:pos x="184" y="6"/>
                </a:cxn>
                <a:cxn ang="0">
                  <a:pos x="236" y="0"/>
                </a:cxn>
                <a:cxn ang="0">
                  <a:pos x="264" y="0"/>
                </a:cxn>
                <a:cxn ang="0">
                  <a:pos x="344" y="4"/>
                </a:cxn>
                <a:cxn ang="0">
                  <a:pos x="396" y="136"/>
                </a:cxn>
              </a:cxnLst>
              <a:rect l="0" t="0" r="r" b="b"/>
              <a:pathLst>
                <a:path w="480" h="676">
                  <a:moveTo>
                    <a:pt x="396" y="136"/>
                  </a:moveTo>
                  <a:lnTo>
                    <a:pt x="396" y="136"/>
                  </a:lnTo>
                  <a:lnTo>
                    <a:pt x="346" y="128"/>
                  </a:lnTo>
                  <a:lnTo>
                    <a:pt x="322" y="124"/>
                  </a:lnTo>
                  <a:lnTo>
                    <a:pt x="294" y="124"/>
                  </a:lnTo>
                  <a:lnTo>
                    <a:pt x="294" y="124"/>
                  </a:lnTo>
                  <a:lnTo>
                    <a:pt x="270" y="124"/>
                  </a:lnTo>
                  <a:lnTo>
                    <a:pt x="248" y="126"/>
                  </a:lnTo>
                  <a:lnTo>
                    <a:pt x="228" y="130"/>
                  </a:lnTo>
                  <a:lnTo>
                    <a:pt x="210" y="136"/>
                  </a:lnTo>
                  <a:lnTo>
                    <a:pt x="196" y="144"/>
                  </a:lnTo>
                  <a:lnTo>
                    <a:pt x="186" y="152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80"/>
                  </a:lnTo>
                  <a:lnTo>
                    <a:pt x="180" y="188"/>
                  </a:lnTo>
                  <a:lnTo>
                    <a:pt x="188" y="202"/>
                  </a:lnTo>
                  <a:lnTo>
                    <a:pt x="202" y="214"/>
                  </a:lnTo>
                  <a:lnTo>
                    <a:pt x="220" y="228"/>
                  </a:lnTo>
                  <a:lnTo>
                    <a:pt x="240" y="242"/>
                  </a:lnTo>
                  <a:lnTo>
                    <a:pt x="264" y="254"/>
                  </a:lnTo>
                  <a:lnTo>
                    <a:pt x="316" y="282"/>
                  </a:lnTo>
                  <a:lnTo>
                    <a:pt x="316" y="282"/>
                  </a:lnTo>
                  <a:lnTo>
                    <a:pt x="342" y="298"/>
                  </a:lnTo>
                  <a:lnTo>
                    <a:pt x="370" y="314"/>
                  </a:lnTo>
                  <a:lnTo>
                    <a:pt x="398" y="332"/>
                  </a:lnTo>
                  <a:lnTo>
                    <a:pt x="424" y="354"/>
                  </a:lnTo>
                  <a:lnTo>
                    <a:pt x="436" y="366"/>
                  </a:lnTo>
                  <a:lnTo>
                    <a:pt x="446" y="380"/>
                  </a:lnTo>
                  <a:lnTo>
                    <a:pt x="456" y="394"/>
                  </a:lnTo>
                  <a:lnTo>
                    <a:pt x="464" y="410"/>
                  </a:lnTo>
                  <a:lnTo>
                    <a:pt x="472" y="426"/>
                  </a:lnTo>
                  <a:lnTo>
                    <a:pt x="476" y="444"/>
                  </a:lnTo>
                  <a:lnTo>
                    <a:pt x="480" y="462"/>
                  </a:lnTo>
                  <a:lnTo>
                    <a:pt x="480" y="482"/>
                  </a:lnTo>
                  <a:lnTo>
                    <a:pt x="480" y="482"/>
                  </a:lnTo>
                  <a:lnTo>
                    <a:pt x="480" y="504"/>
                  </a:lnTo>
                  <a:lnTo>
                    <a:pt x="476" y="526"/>
                  </a:lnTo>
                  <a:lnTo>
                    <a:pt x="470" y="546"/>
                  </a:lnTo>
                  <a:lnTo>
                    <a:pt x="460" y="564"/>
                  </a:lnTo>
                  <a:lnTo>
                    <a:pt x="450" y="582"/>
                  </a:lnTo>
                  <a:lnTo>
                    <a:pt x="436" y="598"/>
                  </a:lnTo>
                  <a:lnTo>
                    <a:pt x="422" y="612"/>
                  </a:lnTo>
                  <a:lnTo>
                    <a:pt x="404" y="626"/>
                  </a:lnTo>
                  <a:lnTo>
                    <a:pt x="386" y="636"/>
                  </a:lnTo>
                  <a:lnTo>
                    <a:pt x="364" y="648"/>
                  </a:lnTo>
                  <a:lnTo>
                    <a:pt x="342" y="656"/>
                  </a:lnTo>
                  <a:lnTo>
                    <a:pt x="318" y="662"/>
                  </a:lnTo>
                  <a:lnTo>
                    <a:pt x="292" y="668"/>
                  </a:lnTo>
                  <a:lnTo>
                    <a:pt x="264" y="672"/>
                  </a:lnTo>
                  <a:lnTo>
                    <a:pt x="234" y="674"/>
                  </a:lnTo>
                  <a:lnTo>
                    <a:pt x="204" y="676"/>
                  </a:lnTo>
                  <a:lnTo>
                    <a:pt x="204" y="676"/>
                  </a:lnTo>
                  <a:lnTo>
                    <a:pt x="176" y="674"/>
                  </a:lnTo>
                  <a:lnTo>
                    <a:pt x="150" y="674"/>
                  </a:lnTo>
                  <a:lnTo>
                    <a:pt x="104" y="666"/>
                  </a:lnTo>
                  <a:lnTo>
                    <a:pt x="58" y="658"/>
                  </a:lnTo>
                  <a:lnTo>
                    <a:pt x="12" y="646"/>
                  </a:lnTo>
                  <a:lnTo>
                    <a:pt x="12" y="510"/>
                  </a:lnTo>
                  <a:lnTo>
                    <a:pt x="12" y="510"/>
                  </a:lnTo>
                  <a:lnTo>
                    <a:pt x="54" y="522"/>
                  </a:lnTo>
                  <a:lnTo>
                    <a:pt x="102" y="536"/>
                  </a:lnTo>
                  <a:lnTo>
                    <a:pt x="130" y="542"/>
                  </a:lnTo>
                  <a:lnTo>
                    <a:pt x="156" y="546"/>
                  </a:lnTo>
                  <a:lnTo>
                    <a:pt x="184" y="550"/>
                  </a:lnTo>
                  <a:lnTo>
                    <a:pt x="210" y="552"/>
                  </a:lnTo>
                  <a:lnTo>
                    <a:pt x="210" y="552"/>
                  </a:lnTo>
                  <a:lnTo>
                    <a:pt x="228" y="550"/>
                  </a:lnTo>
                  <a:lnTo>
                    <a:pt x="244" y="548"/>
                  </a:lnTo>
                  <a:lnTo>
                    <a:pt x="260" y="542"/>
                  </a:lnTo>
                  <a:lnTo>
                    <a:pt x="274" y="536"/>
                  </a:lnTo>
                  <a:lnTo>
                    <a:pt x="286" y="526"/>
                  </a:lnTo>
                  <a:lnTo>
                    <a:pt x="296" y="516"/>
                  </a:lnTo>
                  <a:lnTo>
                    <a:pt x="302" y="502"/>
                  </a:lnTo>
                  <a:lnTo>
                    <a:pt x="304" y="488"/>
                  </a:lnTo>
                  <a:lnTo>
                    <a:pt x="304" y="488"/>
                  </a:lnTo>
                  <a:lnTo>
                    <a:pt x="304" y="480"/>
                  </a:lnTo>
                  <a:lnTo>
                    <a:pt x="302" y="474"/>
                  </a:lnTo>
                  <a:lnTo>
                    <a:pt x="294" y="460"/>
                  </a:lnTo>
                  <a:lnTo>
                    <a:pt x="282" y="448"/>
                  </a:lnTo>
                  <a:lnTo>
                    <a:pt x="266" y="436"/>
                  </a:lnTo>
                  <a:lnTo>
                    <a:pt x="246" y="424"/>
                  </a:lnTo>
                  <a:lnTo>
                    <a:pt x="222" y="410"/>
                  </a:lnTo>
                  <a:lnTo>
                    <a:pt x="166" y="380"/>
                  </a:lnTo>
                  <a:lnTo>
                    <a:pt x="166" y="380"/>
                  </a:lnTo>
                  <a:lnTo>
                    <a:pt x="138" y="364"/>
                  </a:lnTo>
                  <a:lnTo>
                    <a:pt x="110" y="346"/>
                  </a:lnTo>
                  <a:lnTo>
                    <a:pt x="82" y="324"/>
                  </a:lnTo>
                  <a:lnTo>
                    <a:pt x="56" y="298"/>
                  </a:lnTo>
                  <a:lnTo>
                    <a:pt x="44" y="286"/>
                  </a:lnTo>
                  <a:lnTo>
                    <a:pt x="34" y="272"/>
                  </a:lnTo>
                  <a:lnTo>
                    <a:pt x="24" y="256"/>
                  </a:lnTo>
                  <a:lnTo>
                    <a:pt x="16" y="240"/>
                  </a:lnTo>
                  <a:lnTo>
                    <a:pt x="10" y="224"/>
                  </a:lnTo>
                  <a:lnTo>
                    <a:pt x="4" y="208"/>
                  </a:lnTo>
                  <a:lnTo>
                    <a:pt x="2" y="19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6" y="134"/>
                  </a:lnTo>
                  <a:lnTo>
                    <a:pt x="12" y="116"/>
                  </a:lnTo>
                  <a:lnTo>
                    <a:pt x="20" y="100"/>
                  </a:lnTo>
                  <a:lnTo>
                    <a:pt x="32" y="84"/>
                  </a:lnTo>
                  <a:lnTo>
                    <a:pt x="44" y="70"/>
                  </a:lnTo>
                  <a:lnTo>
                    <a:pt x="60" y="56"/>
                  </a:lnTo>
                  <a:lnTo>
                    <a:pt x="76" y="44"/>
                  </a:lnTo>
                  <a:lnTo>
                    <a:pt x="94" y="34"/>
                  </a:lnTo>
                  <a:lnTo>
                    <a:pt x="114" y="24"/>
                  </a:lnTo>
                  <a:lnTo>
                    <a:pt x="136" y="18"/>
                  </a:lnTo>
                  <a:lnTo>
                    <a:pt x="160" y="10"/>
                  </a:lnTo>
                  <a:lnTo>
                    <a:pt x="184" y="6"/>
                  </a:lnTo>
                  <a:lnTo>
                    <a:pt x="210" y="2"/>
                  </a:lnTo>
                  <a:lnTo>
                    <a:pt x="236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44" y="4"/>
                  </a:lnTo>
                  <a:lnTo>
                    <a:pt x="422" y="12"/>
                  </a:lnTo>
                  <a:lnTo>
                    <a:pt x="396" y="1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</p:grpSp>
      <p:cxnSp>
        <p:nvCxnSpPr>
          <p:cNvPr id="23" name="Straight Connector 7"/>
          <p:cNvCxnSpPr>
            <a:cxnSpLocks noChangeShapeType="1"/>
          </p:cNvCxnSpPr>
          <p:nvPr/>
        </p:nvCxnSpPr>
        <p:spPr bwMode="auto">
          <a:xfrm>
            <a:off x="0" y="611981"/>
            <a:ext cx="9144000" cy="1191"/>
          </a:xfrm>
          <a:prstGeom prst="lin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Connector 4"/>
          <p:cNvCxnSpPr>
            <a:cxnSpLocks noChangeShapeType="1"/>
          </p:cNvCxnSpPr>
          <p:nvPr userDrawn="1"/>
        </p:nvCxnSpPr>
        <p:spPr bwMode="auto">
          <a:xfrm>
            <a:off x="0" y="611981"/>
            <a:ext cx="9144000" cy="1191"/>
          </a:xfrm>
          <a:prstGeom prst="lin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5" name="Picture 144" descr="ipsos_mrbi_logo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669" y="4791075"/>
            <a:ext cx="1150327" cy="22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8"/>
          <p:cNvSpPr>
            <a:spLocks noChangeArrowheads="1"/>
          </p:cNvSpPr>
          <p:nvPr userDrawn="1"/>
        </p:nvSpPr>
        <p:spPr bwMode="auto">
          <a:xfrm>
            <a:off x="8226670" y="0"/>
            <a:ext cx="917331" cy="44648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925" tIns="38963" rIns="77925" bIns="38963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IE" sz="1000">
              <a:solidFill>
                <a:srgbClr val="292926"/>
              </a:solidFill>
              <a:cs typeface="Arial" charset="0"/>
            </a:endParaRPr>
          </a:p>
        </p:txBody>
      </p:sp>
      <p:pic>
        <p:nvPicPr>
          <p:cNvPr id="27" name="Picture 29" descr="side_panel_Camelot-Group-logo_200x149_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7604" y="32148"/>
            <a:ext cx="631580" cy="38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227135" y="851298"/>
            <a:ext cx="8692662" cy="3807619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424242"/>
                </a:solidFill>
              </a:defRPr>
            </a:lvl1pPr>
            <a:lvl2pPr>
              <a:buClr>
                <a:schemeClr val="tx1"/>
              </a:buClr>
              <a:defRPr baseline="0">
                <a:solidFill>
                  <a:srgbClr val="424242"/>
                </a:solidFill>
              </a:defRPr>
            </a:lvl2pPr>
            <a:lvl3pPr>
              <a:buClr>
                <a:schemeClr val="tx1"/>
              </a:buClr>
              <a:defRPr baseline="0">
                <a:solidFill>
                  <a:srgbClr val="42424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941638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Full Page Layout with Base/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1"/>
          <p:cNvSpPr>
            <a:spLocks noChangeArrowheads="1"/>
          </p:cNvSpPr>
          <p:nvPr/>
        </p:nvSpPr>
        <p:spPr bwMode="auto">
          <a:xfrm flipV="1">
            <a:off x="0" y="614362"/>
            <a:ext cx="9144000" cy="452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6698" tIns="39883" rIns="76698" bIns="39883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>
              <a:solidFill>
                <a:srgbClr val="292926"/>
              </a:solidFill>
              <a:cs typeface="Arial" charset="0"/>
            </a:endParaRPr>
          </a:p>
        </p:txBody>
      </p:sp>
      <p:sp>
        <p:nvSpPr>
          <p:cNvPr id="7" name="TextBox 16"/>
          <p:cNvSpPr txBox="1"/>
          <p:nvPr/>
        </p:nvSpPr>
        <p:spPr>
          <a:xfrm>
            <a:off x="8229600" y="451248"/>
            <a:ext cx="914400" cy="163115"/>
          </a:xfrm>
          <a:prstGeom prst="rect">
            <a:avLst/>
          </a:prstGeom>
          <a:solidFill>
            <a:schemeClr val="tx2"/>
          </a:solidFill>
        </p:spPr>
        <p:txBody>
          <a:bodyPr lIns="77925" tIns="0" rIns="77925" bIns="0" anchor="ctr"/>
          <a:lstStyle/>
          <a:p>
            <a:pPr algn="ctr"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fld id="{4C951FFA-5132-4F45-B5EC-E24114F40F71}" type="slidenum">
              <a:rPr lang="en-GB" sz="900" b="1">
                <a:solidFill>
                  <a:srgbClr val="FFFFFF"/>
                </a:solidFill>
                <a:cs typeface="Arial" charset="0"/>
              </a:rPr>
              <a:pPr algn="ctr" defTabSz="914400"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t>‹#›</a:t>
            </a:fld>
            <a:endParaRPr lang="en-GB" sz="900" b="1" dirty="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8" name="Straight Connector 21"/>
          <p:cNvCxnSpPr/>
          <p:nvPr/>
        </p:nvCxnSpPr>
        <p:spPr bwMode="auto">
          <a:xfrm>
            <a:off x="227135" y="4777979"/>
            <a:ext cx="8689731" cy="1190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9"/>
          <p:cNvSpPr txBox="1"/>
          <p:nvPr/>
        </p:nvSpPr>
        <p:spPr>
          <a:xfrm>
            <a:off x="216877" y="5036344"/>
            <a:ext cx="562708" cy="107156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FFFFFF">
                    <a:lumMod val="75000"/>
                  </a:srgbClr>
                </a:solidFill>
                <a:cs typeface="Arial" charset="0"/>
              </a:rPr>
              <a:t>© Ipsos MORI</a:t>
            </a:r>
          </a:p>
        </p:txBody>
      </p:sp>
      <p:grpSp>
        <p:nvGrpSpPr>
          <p:cNvPr id="13" name="Group 28"/>
          <p:cNvGrpSpPr>
            <a:grpSpLocks noChangeAspect="1"/>
          </p:cNvGrpSpPr>
          <p:nvPr/>
        </p:nvGrpSpPr>
        <p:grpSpPr bwMode="auto">
          <a:xfrm>
            <a:off x="8692662" y="4841081"/>
            <a:ext cx="225669" cy="167879"/>
            <a:chOff x="1020" y="346"/>
            <a:chExt cx="4114" cy="3756"/>
          </a:xfrm>
        </p:grpSpPr>
        <p:sp>
          <p:nvSpPr>
            <p:cNvPr id="14" name="Freeform 29"/>
            <p:cNvSpPr>
              <a:spLocks/>
            </p:cNvSpPr>
            <p:nvPr userDrawn="1"/>
          </p:nvSpPr>
          <p:spPr bwMode="auto">
            <a:xfrm>
              <a:off x="1020" y="346"/>
              <a:ext cx="4114" cy="3756"/>
            </a:xfrm>
            <a:custGeom>
              <a:avLst/>
              <a:gdLst/>
              <a:ahLst/>
              <a:cxnLst>
                <a:cxn ang="0">
                  <a:pos x="0" y="3756"/>
                </a:cxn>
                <a:cxn ang="0">
                  <a:pos x="0" y="0"/>
                </a:cxn>
                <a:cxn ang="0">
                  <a:pos x="4022" y="0"/>
                </a:cxn>
                <a:cxn ang="0">
                  <a:pos x="4022" y="0"/>
                </a:cxn>
                <a:cxn ang="0">
                  <a:pos x="4040" y="118"/>
                </a:cxn>
                <a:cxn ang="0">
                  <a:pos x="4054" y="234"/>
                </a:cxn>
                <a:cxn ang="0">
                  <a:pos x="4068" y="350"/>
                </a:cxn>
                <a:cxn ang="0">
                  <a:pos x="4078" y="468"/>
                </a:cxn>
                <a:cxn ang="0">
                  <a:pos x="4088" y="584"/>
                </a:cxn>
                <a:cxn ang="0">
                  <a:pos x="4096" y="700"/>
                </a:cxn>
                <a:cxn ang="0">
                  <a:pos x="4104" y="814"/>
                </a:cxn>
                <a:cxn ang="0">
                  <a:pos x="4108" y="930"/>
                </a:cxn>
                <a:cxn ang="0">
                  <a:pos x="4112" y="1046"/>
                </a:cxn>
                <a:cxn ang="0">
                  <a:pos x="4114" y="1162"/>
                </a:cxn>
                <a:cxn ang="0">
                  <a:pos x="4112" y="1276"/>
                </a:cxn>
                <a:cxn ang="0">
                  <a:pos x="4110" y="1392"/>
                </a:cxn>
                <a:cxn ang="0">
                  <a:pos x="4106" y="1508"/>
                </a:cxn>
                <a:cxn ang="0">
                  <a:pos x="4100" y="1622"/>
                </a:cxn>
                <a:cxn ang="0">
                  <a:pos x="4092" y="1738"/>
                </a:cxn>
                <a:cxn ang="0">
                  <a:pos x="4082" y="1854"/>
                </a:cxn>
                <a:cxn ang="0">
                  <a:pos x="4070" y="1970"/>
                </a:cxn>
                <a:cxn ang="0">
                  <a:pos x="4056" y="2086"/>
                </a:cxn>
                <a:cxn ang="0">
                  <a:pos x="4040" y="2202"/>
                </a:cxn>
                <a:cxn ang="0">
                  <a:pos x="4020" y="2320"/>
                </a:cxn>
                <a:cxn ang="0">
                  <a:pos x="4000" y="2436"/>
                </a:cxn>
                <a:cxn ang="0">
                  <a:pos x="3978" y="2554"/>
                </a:cxn>
                <a:cxn ang="0">
                  <a:pos x="3952" y="2672"/>
                </a:cxn>
                <a:cxn ang="0">
                  <a:pos x="3926" y="2790"/>
                </a:cxn>
                <a:cxn ang="0">
                  <a:pos x="3896" y="2908"/>
                </a:cxn>
                <a:cxn ang="0">
                  <a:pos x="3864" y="3028"/>
                </a:cxn>
                <a:cxn ang="0">
                  <a:pos x="3830" y="3148"/>
                </a:cxn>
                <a:cxn ang="0">
                  <a:pos x="3792" y="3268"/>
                </a:cxn>
                <a:cxn ang="0">
                  <a:pos x="3754" y="3388"/>
                </a:cxn>
                <a:cxn ang="0">
                  <a:pos x="3712" y="3510"/>
                </a:cxn>
                <a:cxn ang="0">
                  <a:pos x="3668" y="3632"/>
                </a:cxn>
                <a:cxn ang="0">
                  <a:pos x="3620" y="3756"/>
                </a:cxn>
                <a:cxn ang="0">
                  <a:pos x="0" y="3756"/>
                </a:cxn>
              </a:cxnLst>
              <a:rect l="0" t="0" r="r" b="b"/>
              <a:pathLst>
                <a:path w="4114" h="3756">
                  <a:moveTo>
                    <a:pt x="0" y="3756"/>
                  </a:moveTo>
                  <a:lnTo>
                    <a:pt x="0" y="0"/>
                  </a:lnTo>
                  <a:lnTo>
                    <a:pt x="4022" y="0"/>
                  </a:lnTo>
                  <a:lnTo>
                    <a:pt x="4022" y="0"/>
                  </a:lnTo>
                  <a:lnTo>
                    <a:pt x="4040" y="118"/>
                  </a:lnTo>
                  <a:lnTo>
                    <a:pt x="4054" y="234"/>
                  </a:lnTo>
                  <a:lnTo>
                    <a:pt x="4068" y="350"/>
                  </a:lnTo>
                  <a:lnTo>
                    <a:pt x="4078" y="468"/>
                  </a:lnTo>
                  <a:lnTo>
                    <a:pt x="4088" y="584"/>
                  </a:lnTo>
                  <a:lnTo>
                    <a:pt x="4096" y="700"/>
                  </a:lnTo>
                  <a:lnTo>
                    <a:pt x="4104" y="814"/>
                  </a:lnTo>
                  <a:lnTo>
                    <a:pt x="4108" y="930"/>
                  </a:lnTo>
                  <a:lnTo>
                    <a:pt x="4112" y="1046"/>
                  </a:lnTo>
                  <a:lnTo>
                    <a:pt x="4114" y="1162"/>
                  </a:lnTo>
                  <a:lnTo>
                    <a:pt x="4112" y="1276"/>
                  </a:lnTo>
                  <a:lnTo>
                    <a:pt x="4110" y="1392"/>
                  </a:lnTo>
                  <a:lnTo>
                    <a:pt x="4106" y="1508"/>
                  </a:lnTo>
                  <a:lnTo>
                    <a:pt x="4100" y="1622"/>
                  </a:lnTo>
                  <a:lnTo>
                    <a:pt x="4092" y="1738"/>
                  </a:lnTo>
                  <a:lnTo>
                    <a:pt x="4082" y="1854"/>
                  </a:lnTo>
                  <a:lnTo>
                    <a:pt x="4070" y="1970"/>
                  </a:lnTo>
                  <a:lnTo>
                    <a:pt x="4056" y="2086"/>
                  </a:lnTo>
                  <a:lnTo>
                    <a:pt x="4040" y="2202"/>
                  </a:lnTo>
                  <a:lnTo>
                    <a:pt x="4020" y="2320"/>
                  </a:lnTo>
                  <a:lnTo>
                    <a:pt x="4000" y="2436"/>
                  </a:lnTo>
                  <a:lnTo>
                    <a:pt x="3978" y="2554"/>
                  </a:lnTo>
                  <a:lnTo>
                    <a:pt x="3952" y="2672"/>
                  </a:lnTo>
                  <a:lnTo>
                    <a:pt x="3926" y="2790"/>
                  </a:lnTo>
                  <a:lnTo>
                    <a:pt x="3896" y="2908"/>
                  </a:lnTo>
                  <a:lnTo>
                    <a:pt x="3864" y="3028"/>
                  </a:lnTo>
                  <a:lnTo>
                    <a:pt x="3830" y="3148"/>
                  </a:lnTo>
                  <a:lnTo>
                    <a:pt x="3792" y="3268"/>
                  </a:lnTo>
                  <a:lnTo>
                    <a:pt x="3754" y="3388"/>
                  </a:lnTo>
                  <a:lnTo>
                    <a:pt x="3712" y="3510"/>
                  </a:lnTo>
                  <a:lnTo>
                    <a:pt x="3668" y="3632"/>
                  </a:lnTo>
                  <a:lnTo>
                    <a:pt x="3620" y="3756"/>
                  </a:lnTo>
                  <a:lnTo>
                    <a:pt x="0" y="3756"/>
                  </a:lnTo>
                  <a:close/>
                </a:path>
              </a:pathLst>
            </a:custGeom>
            <a:solidFill>
              <a:srgbClr val="009D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5" name="Freeform 30"/>
            <p:cNvSpPr>
              <a:spLocks/>
            </p:cNvSpPr>
            <p:nvPr userDrawn="1"/>
          </p:nvSpPr>
          <p:spPr bwMode="auto">
            <a:xfrm>
              <a:off x="2623" y="1731"/>
              <a:ext cx="107" cy="53"/>
            </a:xfrm>
            <a:custGeom>
              <a:avLst/>
              <a:gdLst/>
              <a:ahLst/>
              <a:cxnLst>
                <a:cxn ang="0">
                  <a:pos x="18" y="44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14" y="60"/>
                </a:cxn>
                <a:cxn ang="0">
                  <a:pos x="28" y="62"/>
                </a:cxn>
                <a:cxn ang="0">
                  <a:pos x="42" y="58"/>
                </a:cxn>
                <a:cxn ang="0">
                  <a:pos x="54" y="54"/>
                </a:cxn>
                <a:cxn ang="0">
                  <a:pos x="66" y="48"/>
                </a:cxn>
                <a:cxn ang="0">
                  <a:pos x="76" y="40"/>
                </a:cxn>
                <a:cxn ang="0">
                  <a:pos x="82" y="32"/>
                </a:cxn>
                <a:cxn ang="0">
                  <a:pos x="88" y="24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66" y="6"/>
                </a:cxn>
                <a:cxn ang="0">
                  <a:pos x="46" y="16"/>
                </a:cxn>
                <a:cxn ang="0">
                  <a:pos x="38" y="22"/>
                </a:cxn>
                <a:cxn ang="0">
                  <a:pos x="30" y="28"/>
                </a:cxn>
                <a:cxn ang="0">
                  <a:pos x="24" y="36"/>
                </a:cxn>
                <a:cxn ang="0">
                  <a:pos x="18" y="44"/>
                </a:cxn>
                <a:cxn ang="0">
                  <a:pos x="18" y="44"/>
                </a:cxn>
              </a:cxnLst>
              <a:rect l="0" t="0" r="r" b="b"/>
              <a:pathLst>
                <a:path w="88" h="62">
                  <a:moveTo>
                    <a:pt x="18" y="44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14" y="60"/>
                  </a:lnTo>
                  <a:lnTo>
                    <a:pt x="28" y="62"/>
                  </a:lnTo>
                  <a:lnTo>
                    <a:pt x="42" y="58"/>
                  </a:lnTo>
                  <a:lnTo>
                    <a:pt x="54" y="54"/>
                  </a:lnTo>
                  <a:lnTo>
                    <a:pt x="66" y="48"/>
                  </a:lnTo>
                  <a:lnTo>
                    <a:pt x="76" y="40"/>
                  </a:lnTo>
                  <a:lnTo>
                    <a:pt x="82" y="32"/>
                  </a:lnTo>
                  <a:lnTo>
                    <a:pt x="88" y="24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66" y="6"/>
                  </a:lnTo>
                  <a:lnTo>
                    <a:pt x="46" y="16"/>
                  </a:lnTo>
                  <a:lnTo>
                    <a:pt x="38" y="22"/>
                  </a:lnTo>
                  <a:lnTo>
                    <a:pt x="30" y="28"/>
                  </a:lnTo>
                  <a:lnTo>
                    <a:pt x="24" y="36"/>
                  </a:lnTo>
                  <a:lnTo>
                    <a:pt x="18" y="44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6" name="Freeform 31"/>
            <p:cNvSpPr>
              <a:spLocks/>
            </p:cNvSpPr>
            <p:nvPr userDrawn="1"/>
          </p:nvSpPr>
          <p:spPr bwMode="auto">
            <a:xfrm>
              <a:off x="2810" y="1891"/>
              <a:ext cx="80" cy="53"/>
            </a:xfrm>
            <a:custGeom>
              <a:avLst/>
              <a:gdLst/>
              <a:ahLst/>
              <a:cxnLst>
                <a:cxn ang="0">
                  <a:pos x="28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18"/>
                </a:cxn>
                <a:cxn ang="0">
                  <a:pos x="4" y="28"/>
                </a:cxn>
                <a:cxn ang="0">
                  <a:pos x="6" y="36"/>
                </a:cxn>
                <a:cxn ang="0">
                  <a:pos x="12" y="44"/>
                </a:cxn>
                <a:cxn ang="0">
                  <a:pos x="18" y="50"/>
                </a:cxn>
                <a:cxn ang="0">
                  <a:pos x="26" y="58"/>
                </a:cxn>
                <a:cxn ang="0">
                  <a:pos x="36" y="64"/>
                </a:cxn>
                <a:cxn ang="0">
                  <a:pos x="58" y="68"/>
                </a:cxn>
                <a:cxn ang="0">
                  <a:pos x="58" y="68"/>
                </a:cxn>
                <a:cxn ang="0">
                  <a:pos x="66" y="60"/>
                </a:cxn>
                <a:cxn ang="0">
                  <a:pos x="68" y="54"/>
                </a:cxn>
                <a:cxn ang="0">
                  <a:pos x="68" y="50"/>
                </a:cxn>
                <a:cxn ang="0">
                  <a:pos x="66" y="40"/>
                </a:cxn>
                <a:cxn ang="0">
                  <a:pos x="62" y="32"/>
                </a:cxn>
                <a:cxn ang="0">
                  <a:pos x="54" y="22"/>
                </a:cxn>
                <a:cxn ang="0">
                  <a:pos x="46" y="14"/>
                </a:cxn>
                <a:cxn ang="0">
                  <a:pos x="28" y="2"/>
                </a:cxn>
                <a:cxn ang="0">
                  <a:pos x="28" y="2"/>
                </a:cxn>
              </a:cxnLst>
              <a:rect l="0" t="0" r="r" b="b"/>
              <a:pathLst>
                <a:path w="68" h="68">
                  <a:moveTo>
                    <a:pt x="28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18"/>
                  </a:lnTo>
                  <a:lnTo>
                    <a:pt x="4" y="28"/>
                  </a:lnTo>
                  <a:lnTo>
                    <a:pt x="6" y="36"/>
                  </a:lnTo>
                  <a:lnTo>
                    <a:pt x="12" y="44"/>
                  </a:lnTo>
                  <a:lnTo>
                    <a:pt x="18" y="50"/>
                  </a:lnTo>
                  <a:lnTo>
                    <a:pt x="26" y="58"/>
                  </a:lnTo>
                  <a:lnTo>
                    <a:pt x="36" y="64"/>
                  </a:lnTo>
                  <a:lnTo>
                    <a:pt x="58" y="68"/>
                  </a:lnTo>
                  <a:lnTo>
                    <a:pt x="58" y="68"/>
                  </a:lnTo>
                  <a:lnTo>
                    <a:pt x="66" y="60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6" y="40"/>
                  </a:lnTo>
                  <a:lnTo>
                    <a:pt x="62" y="32"/>
                  </a:lnTo>
                  <a:lnTo>
                    <a:pt x="54" y="22"/>
                  </a:lnTo>
                  <a:lnTo>
                    <a:pt x="46" y="14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7" name="Freeform 32"/>
            <p:cNvSpPr>
              <a:spLocks/>
            </p:cNvSpPr>
            <p:nvPr userDrawn="1"/>
          </p:nvSpPr>
          <p:spPr bwMode="auto">
            <a:xfrm>
              <a:off x="2543" y="1225"/>
              <a:ext cx="80" cy="53"/>
            </a:xfrm>
            <a:custGeom>
              <a:avLst/>
              <a:gdLst/>
              <a:ahLst/>
              <a:cxnLst>
                <a:cxn ang="0">
                  <a:pos x="22" y="54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16" y="74"/>
                </a:cxn>
                <a:cxn ang="0">
                  <a:pos x="32" y="76"/>
                </a:cxn>
                <a:cxn ang="0">
                  <a:pos x="46" y="74"/>
                </a:cxn>
                <a:cxn ang="0">
                  <a:pos x="60" y="68"/>
                </a:cxn>
                <a:cxn ang="0">
                  <a:pos x="72" y="62"/>
                </a:cxn>
                <a:cxn ang="0">
                  <a:pos x="82" y="52"/>
                </a:cxn>
                <a:cxn ang="0">
                  <a:pos x="90" y="42"/>
                </a:cxn>
                <a:cxn ang="0">
                  <a:pos x="98" y="30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80" y="6"/>
                </a:cxn>
                <a:cxn ang="0">
                  <a:pos x="68" y="10"/>
                </a:cxn>
                <a:cxn ang="0">
                  <a:pos x="58" y="14"/>
                </a:cxn>
                <a:cxn ang="0">
                  <a:pos x="48" y="20"/>
                </a:cxn>
                <a:cxn ang="0">
                  <a:pos x="38" y="28"/>
                </a:cxn>
                <a:cxn ang="0">
                  <a:pos x="30" y="40"/>
                </a:cxn>
                <a:cxn ang="0">
                  <a:pos x="22" y="54"/>
                </a:cxn>
                <a:cxn ang="0">
                  <a:pos x="22" y="54"/>
                </a:cxn>
              </a:cxnLst>
              <a:rect l="0" t="0" r="r" b="b"/>
              <a:pathLst>
                <a:path w="106" h="76">
                  <a:moveTo>
                    <a:pt x="22" y="54"/>
                  </a:moveTo>
                  <a:lnTo>
                    <a:pt x="0" y="70"/>
                  </a:lnTo>
                  <a:lnTo>
                    <a:pt x="0" y="70"/>
                  </a:lnTo>
                  <a:lnTo>
                    <a:pt x="16" y="74"/>
                  </a:lnTo>
                  <a:lnTo>
                    <a:pt x="32" y="76"/>
                  </a:lnTo>
                  <a:lnTo>
                    <a:pt x="46" y="74"/>
                  </a:lnTo>
                  <a:lnTo>
                    <a:pt x="60" y="68"/>
                  </a:lnTo>
                  <a:lnTo>
                    <a:pt x="72" y="62"/>
                  </a:lnTo>
                  <a:lnTo>
                    <a:pt x="82" y="52"/>
                  </a:lnTo>
                  <a:lnTo>
                    <a:pt x="90" y="42"/>
                  </a:lnTo>
                  <a:lnTo>
                    <a:pt x="98" y="3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80" y="6"/>
                  </a:lnTo>
                  <a:lnTo>
                    <a:pt x="68" y="10"/>
                  </a:lnTo>
                  <a:lnTo>
                    <a:pt x="58" y="14"/>
                  </a:lnTo>
                  <a:lnTo>
                    <a:pt x="48" y="20"/>
                  </a:lnTo>
                  <a:lnTo>
                    <a:pt x="38" y="28"/>
                  </a:lnTo>
                  <a:lnTo>
                    <a:pt x="30" y="40"/>
                  </a:lnTo>
                  <a:lnTo>
                    <a:pt x="22" y="54"/>
                  </a:lnTo>
                  <a:lnTo>
                    <a:pt x="22" y="5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8" name="Freeform 33"/>
            <p:cNvSpPr>
              <a:spLocks/>
            </p:cNvSpPr>
            <p:nvPr userDrawn="1"/>
          </p:nvSpPr>
          <p:spPr bwMode="auto">
            <a:xfrm>
              <a:off x="2489" y="1385"/>
              <a:ext cx="80" cy="80"/>
            </a:xfrm>
            <a:custGeom>
              <a:avLst/>
              <a:gdLst/>
              <a:ahLst/>
              <a:cxnLst>
                <a:cxn ang="0">
                  <a:pos x="82" y="24"/>
                </a:cxn>
                <a:cxn ang="0">
                  <a:pos x="76" y="0"/>
                </a:cxn>
                <a:cxn ang="0">
                  <a:pos x="76" y="0"/>
                </a:cxn>
                <a:cxn ang="0">
                  <a:pos x="50" y="8"/>
                </a:cxn>
                <a:cxn ang="0">
                  <a:pos x="30" y="18"/>
                </a:cxn>
                <a:cxn ang="0">
                  <a:pos x="20" y="24"/>
                </a:cxn>
                <a:cxn ang="0">
                  <a:pos x="12" y="30"/>
                </a:cxn>
                <a:cxn ang="0">
                  <a:pos x="6" y="40"/>
                </a:cxn>
                <a:cxn ang="0">
                  <a:pos x="0" y="48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16" y="72"/>
                </a:cxn>
                <a:cxn ang="0">
                  <a:pos x="30" y="70"/>
                </a:cxn>
                <a:cxn ang="0">
                  <a:pos x="42" y="66"/>
                </a:cxn>
                <a:cxn ang="0">
                  <a:pos x="52" y="60"/>
                </a:cxn>
                <a:cxn ang="0">
                  <a:pos x="62" y="52"/>
                </a:cxn>
                <a:cxn ang="0">
                  <a:pos x="70" y="42"/>
                </a:cxn>
                <a:cxn ang="0">
                  <a:pos x="82" y="24"/>
                </a:cxn>
                <a:cxn ang="0">
                  <a:pos x="82" y="24"/>
                </a:cxn>
              </a:cxnLst>
              <a:rect l="0" t="0" r="r" b="b"/>
              <a:pathLst>
                <a:path w="82" h="72">
                  <a:moveTo>
                    <a:pt x="82" y="24"/>
                  </a:moveTo>
                  <a:lnTo>
                    <a:pt x="76" y="0"/>
                  </a:lnTo>
                  <a:lnTo>
                    <a:pt x="76" y="0"/>
                  </a:lnTo>
                  <a:lnTo>
                    <a:pt x="50" y="8"/>
                  </a:lnTo>
                  <a:lnTo>
                    <a:pt x="30" y="18"/>
                  </a:lnTo>
                  <a:lnTo>
                    <a:pt x="20" y="24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0" y="4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16" y="72"/>
                  </a:lnTo>
                  <a:lnTo>
                    <a:pt x="30" y="70"/>
                  </a:lnTo>
                  <a:lnTo>
                    <a:pt x="42" y="66"/>
                  </a:lnTo>
                  <a:lnTo>
                    <a:pt x="52" y="60"/>
                  </a:lnTo>
                  <a:lnTo>
                    <a:pt x="62" y="52"/>
                  </a:lnTo>
                  <a:lnTo>
                    <a:pt x="70" y="42"/>
                  </a:lnTo>
                  <a:lnTo>
                    <a:pt x="82" y="24"/>
                  </a:lnTo>
                  <a:lnTo>
                    <a:pt x="82" y="2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9" name="Freeform 34"/>
            <p:cNvSpPr>
              <a:spLocks/>
            </p:cNvSpPr>
            <p:nvPr userDrawn="1"/>
          </p:nvSpPr>
          <p:spPr bwMode="auto">
            <a:xfrm>
              <a:off x="2436" y="1598"/>
              <a:ext cx="107" cy="5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4" y="58"/>
                </a:cxn>
                <a:cxn ang="0">
                  <a:pos x="14" y="58"/>
                </a:cxn>
                <a:cxn ang="0">
                  <a:pos x="30" y="62"/>
                </a:cxn>
                <a:cxn ang="0">
                  <a:pos x="44" y="60"/>
                </a:cxn>
                <a:cxn ang="0">
                  <a:pos x="54" y="56"/>
                </a:cxn>
                <a:cxn ang="0">
                  <a:pos x="60" y="50"/>
                </a:cxn>
                <a:cxn ang="0">
                  <a:pos x="66" y="42"/>
                </a:cxn>
                <a:cxn ang="0">
                  <a:pos x="70" y="34"/>
                </a:cxn>
                <a:cxn ang="0">
                  <a:pos x="78" y="18"/>
                </a:cxn>
                <a:cxn ang="0">
                  <a:pos x="98" y="2"/>
                </a:cxn>
                <a:cxn ang="0">
                  <a:pos x="98" y="2"/>
                </a:cxn>
                <a:cxn ang="0">
                  <a:pos x="80" y="0"/>
                </a:cxn>
                <a:cxn ang="0">
                  <a:pos x="64" y="2"/>
                </a:cxn>
                <a:cxn ang="0">
                  <a:pos x="50" y="6"/>
                </a:cxn>
                <a:cxn ang="0">
                  <a:pos x="36" y="14"/>
                </a:cxn>
                <a:cxn ang="0">
                  <a:pos x="24" y="22"/>
                </a:cxn>
                <a:cxn ang="0">
                  <a:pos x="14" y="30"/>
                </a:cxn>
                <a:cxn ang="0">
                  <a:pos x="6" y="4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98" h="62">
                  <a:moveTo>
                    <a:pt x="0" y="50"/>
                  </a:moveTo>
                  <a:lnTo>
                    <a:pt x="14" y="58"/>
                  </a:lnTo>
                  <a:lnTo>
                    <a:pt x="14" y="58"/>
                  </a:lnTo>
                  <a:lnTo>
                    <a:pt x="30" y="62"/>
                  </a:lnTo>
                  <a:lnTo>
                    <a:pt x="44" y="60"/>
                  </a:lnTo>
                  <a:lnTo>
                    <a:pt x="54" y="56"/>
                  </a:lnTo>
                  <a:lnTo>
                    <a:pt x="60" y="50"/>
                  </a:lnTo>
                  <a:lnTo>
                    <a:pt x="66" y="42"/>
                  </a:lnTo>
                  <a:lnTo>
                    <a:pt x="70" y="34"/>
                  </a:lnTo>
                  <a:lnTo>
                    <a:pt x="78" y="18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80" y="0"/>
                  </a:lnTo>
                  <a:lnTo>
                    <a:pt x="64" y="2"/>
                  </a:lnTo>
                  <a:lnTo>
                    <a:pt x="50" y="6"/>
                  </a:lnTo>
                  <a:lnTo>
                    <a:pt x="36" y="14"/>
                  </a:lnTo>
                  <a:lnTo>
                    <a:pt x="24" y="22"/>
                  </a:lnTo>
                  <a:lnTo>
                    <a:pt x="14" y="30"/>
                  </a:lnTo>
                  <a:lnTo>
                    <a:pt x="6" y="4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0" name="Freeform 35"/>
            <p:cNvSpPr>
              <a:spLocks/>
            </p:cNvSpPr>
            <p:nvPr userDrawn="1"/>
          </p:nvSpPr>
          <p:spPr bwMode="auto">
            <a:xfrm>
              <a:off x="2730" y="932"/>
              <a:ext cx="80" cy="53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14"/>
                </a:cxn>
                <a:cxn ang="0">
                  <a:pos x="4" y="20"/>
                </a:cxn>
                <a:cxn ang="0">
                  <a:pos x="14" y="32"/>
                </a:cxn>
                <a:cxn ang="0">
                  <a:pos x="26" y="42"/>
                </a:cxn>
                <a:cxn ang="0">
                  <a:pos x="42" y="50"/>
                </a:cxn>
                <a:cxn ang="0">
                  <a:pos x="58" y="56"/>
                </a:cxn>
                <a:cxn ang="0">
                  <a:pos x="72" y="58"/>
                </a:cxn>
                <a:cxn ang="0">
                  <a:pos x="78" y="58"/>
                </a:cxn>
                <a:cxn ang="0">
                  <a:pos x="84" y="56"/>
                </a:cxn>
                <a:cxn ang="0">
                  <a:pos x="90" y="54"/>
                </a:cxn>
                <a:cxn ang="0">
                  <a:pos x="94" y="50"/>
                </a:cxn>
                <a:cxn ang="0">
                  <a:pos x="96" y="20"/>
                </a:cxn>
                <a:cxn ang="0">
                  <a:pos x="96" y="20"/>
                </a:cxn>
                <a:cxn ang="0">
                  <a:pos x="78" y="10"/>
                </a:cxn>
                <a:cxn ang="0">
                  <a:pos x="60" y="4"/>
                </a:cxn>
                <a:cxn ang="0">
                  <a:pos x="40" y="0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96" h="58">
                  <a:moveTo>
                    <a:pt x="18" y="0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2" y="14"/>
                  </a:lnTo>
                  <a:lnTo>
                    <a:pt x="4" y="20"/>
                  </a:lnTo>
                  <a:lnTo>
                    <a:pt x="14" y="32"/>
                  </a:lnTo>
                  <a:lnTo>
                    <a:pt x="26" y="42"/>
                  </a:lnTo>
                  <a:lnTo>
                    <a:pt x="42" y="50"/>
                  </a:lnTo>
                  <a:lnTo>
                    <a:pt x="58" y="56"/>
                  </a:lnTo>
                  <a:lnTo>
                    <a:pt x="72" y="58"/>
                  </a:lnTo>
                  <a:lnTo>
                    <a:pt x="78" y="58"/>
                  </a:lnTo>
                  <a:lnTo>
                    <a:pt x="84" y="56"/>
                  </a:lnTo>
                  <a:lnTo>
                    <a:pt x="90" y="54"/>
                  </a:lnTo>
                  <a:lnTo>
                    <a:pt x="94" y="50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78" y="10"/>
                  </a:lnTo>
                  <a:lnTo>
                    <a:pt x="60" y="4"/>
                  </a:lnTo>
                  <a:lnTo>
                    <a:pt x="40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1" name="Freeform 52"/>
            <p:cNvSpPr>
              <a:spLocks/>
            </p:cNvSpPr>
            <p:nvPr userDrawn="1"/>
          </p:nvSpPr>
          <p:spPr bwMode="auto">
            <a:xfrm>
              <a:off x="2943" y="852"/>
              <a:ext cx="80" cy="107"/>
            </a:xfrm>
            <a:custGeom>
              <a:avLst/>
              <a:gdLst/>
              <a:ahLst/>
              <a:cxnLst>
                <a:cxn ang="0">
                  <a:pos x="42" y="8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6" y="16"/>
                </a:cxn>
                <a:cxn ang="0">
                  <a:pos x="2" y="22"/>
                </a:cxn>
                <a:cxn ang="0">
                  <a:pos x="0" y="30"/>
                </a:cxn>
                <a:cxn ang="0">
                  <a:pos x="0" y="40"/>
                </a:cxn>
                <a:cxn ang="0">
                  <a:pos x="0" y="50"/>
                </a:cxn>
                <a:cxn ang="0">
                  <a:pos x="4" y="60"/>
                </a:cxn>
                <a:cxn ang="0">
                  <a:pos x="8" y="72"/>
                </a:cxn>
                <a:cxn ang="0">
                  <a:pos x="22" y="102"/>
                </a:cxn>
                <a:cxn ang="0">
                  <a:pos x="22" y="102"/>
                </a:cxn>
                <a:cxn ang="0">
                  <a:pos x="44" y="78"/>
                </a:cxn>
                <a:cxn ang="0">
                  <a:pos x="54" y="66"/>
                </a:cxn>
                <a:cxn ang="0">
                  <a:pos x="60" y="54"/>
                </a:cxn>
                <a:cxn ang="0">
                  <a:pos x="64" y="44"/>
                </a:cxn>
                <a:cxn ang="0">
                  <a:pos x="64" y="38"/>
                </a:cxn>
                <a:cxn ang="0">
                  <a:pos x="62" y="32"/>
                </a:cxn>
                <a:cxn ang="0">
                  <a:pos x="60" y="26"/>
                </a:cxn>
                <a:cxn ang="0">
                  <a:pos x="56" y="20"/>
                </a:cxn>
                <a:cxn ang="0">
                  <a:pos x="42" y="8"/>
                </a:cxn>
                <a:cxn ang="0">
                  <a:pos x="42" y="8"/>
                </a:cxn>
              </a:cxnLst>
              <a:rect l="0" t="0" r="r" b="b"/>
              <a:pathLst>
                <a:path w="64" h="102">
                  <a:moveTo>
                    <a:pt x="42" y="8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4" y="60"/>
                  </a:lnTo>
                  <a:lnTo>
                    <a:pt x="8" y="72"/>
                  </a:lnTo>
                  <a:lnTo>
                    <a:pt x="22" y="102"/>
                  </a:lnTo>
                  <a:lnTo>
                    <a:pt x="22" y="102"/>
                  </a:lnTo>
                  <a:lnTo>
                    <a:pt x="44" y="78"/>
                  </a:lnTo>
                  <a:lnTo>
                    <a:pt x="54" y="66"/>
                  </a:lnTo>
                  <a:lnTo>
                    <a:pt x="60" y="54"/>
                  </a:lnTo>
                  <a:lnTo>
                    <a:pt x="64" y="44"/>
                  </a:lnTo>
                  <a:lnTo>
                    <a:pt x="64" y="38"/>
                  </a:lnTo>
                  <a:lnTo>
                    <a:pt x="62" y="32"/>
                  </a:lnTo>
                  <a:lnTo>
                    <a:pt x="60" y="26"/>
                  </a:lnTo>
                  <a:lnTo>
                    <a:pt x="56" y="20"/>
                  </a:lnTo>
                  <a:lnTo>
                    <a:pt x="42" y="8"/>
                  </a:lnTo>
                  <a:lnTo>
                    <a:pt x="42" y="8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2" name="Freeform 53"/>
            <p:cNvSpPr>
              <a:spLocks noEditPoints="1"/>
            </p:cNvSpPr>
            <p:nvPr userDrawn="1"/>
          </p:nvSpPr>
          <p:spPr bwMode="auto">
            <a:xfrm>
              <a:off x="3184" y="666"/>
              <a:ext cx="748" cy="1971"/>
            </a:xfrm>
            <a:custGeom>
              <a:avLst/>
              <a:gdLst/>
              <a:ahLst/>
              <a:cxnLst>
                <a:cxn ang="0">
                  <a:pos x="636" y="774"/>
                </a:cxn>
                <a:cxn ang="0">
                  <a:pos x="688" y="690"/>
                </a:cxn>
                <a:cxn ang="0">
                  <a:pos x="686" y="488"/>
                </a:cxn>
                <a:cxn ang="0">
                  <a:pos x="694" y="430"/>
                </a:cxn>
                <a:cxn ang="0">
                  <a:pos x="694" y="376"/>
                </a:cxn>
                <a:cxn ang="0">
                  <a:pos x="676" y="320"/>
                </a:cxn>
                <a:cxn ang="0">
                  <a:pos x="646" y="280"/>
                </a:cxn>
                <a:cxn ang="0">
                  <a:pos x="648" y="238"/>
                </a:cxn>
                <a:cxn ang="0">
                  <a:pos x="610" y="226"/>
                </a:cxn>
                <a:cxn ang="0">
                  <a:pos x="580" y="190"/>
                </a:cxn>
                <a:cxn ang="0">
                  <a:pos x="568" y="180"/>
                </a:cxn>
                <a:cxn ang="0">
                  <a:pos x="526" y="182"/>
                </a:cxn>
                <a:cxn ang="0">
                  <a:pos x="518" y="138"/>
                </a:cxn>
                <a:cxn ang="0">
                  <a:pos x="472" y="156"/>
                </a:cxn>
                <a:cxn ang="0">
                  <a:pos x="474" y="116"/>
                </a:cxn>
                <a:cxn ang="0">
                  <a:pos x="432" y="120"/>
                </a:cxn>
                <a:cxn ang="0">
                  <a:pos x="388" y="132"/>
                </a:cxn>
                <a:cxn ang="0">
                  <a:pos x="388" y="80"/>
                </a:cxn>
                <a:cxn ang="0">
                  <a:pos x="376" y="68"/>
                </a:cxn>
                <a:cxn ang="0">
                  <a:pos x="346" y="44"/>
                </a:cxn>
                <a:cxn ang="0">
                  <a:pos x="314" y="88"/>
                </a:cxn>
                <a:cxn ang="0">
                  <a:pos x="306" y="64"/>
                </a:cxn>
                <a:cxn ang="0">
                  <a:pos x="330" y="46"/>
                </a:cxn>
                <a:cxn ang="0">
                  <a:pos x="256" y="122"/>
                </a:cxn>
                <a:cxn ang="0">
                  <a:pos x="236" y="92"/>
                </a:cxn>
                <a:cxn ang="0">
                  <a:pos x="290" y="18"/>
                </a:cxn>
                <a:cxn ang="0">
                  <a:pos x="218" y="62"/>
                </a:cxn>
                <a:cxn ang="0">
                  <a:pos x="214" y="90"/>
                </a:cxn>
                <a:cxn ang="0">
                  <a:pos x="208" y="60"/>
                </a:cxn>
                <a:cxn ang="0">
                  <a:pos x="212" y="8"/>
                </a:cxn>
                <a:cxn ang="0">
                  <a:pos x="184" y="40"/>
                </a:cxn>
                <a:cxn ang="0">
                  <a:pos x="162" y="0"/>
                </a:cxn>
                <a:cxn ang="0">
                  <a:pos x="156" y="94"/>
                </a:cxn>
                <a:cxn ang="0">
                  <a:pos x="138" y="12"/>
                </a:cxn>
                <a:cxn ang="0">
                  <a:pos x="84" y="74"/>
                </a:cxn>
                <a:cxn ang="0">
                  <a:pos x="62" y="98"/>
                </a:cxn>
                <a:cxn ang="0">
                  <a:pos x="54" y="20"/>
                </a:cxn>
                <a:cxn ang="0">
                  <a:pos x="86" y="738"/>
                </a:cxn>
                <a:cxn ang="0">
                  <a:pos x="38" y="1700"/>
                </a:cxn>
                <a:cxn ang="0">
                  <a:pos x="176" y="1954"/>
                </a:cxn>
                <a:cxn ang="0">
                  <a:pos x="576" y="1976"/>
                </a:cxn>
                <a:cxn ang="0">
                  <a:pos x="656" y="1938"/>
                </a:cxn>
                <a:cxn ang="0">
                  <a:pos x="472" y="1910"/>
                </a:cxn>
                <a:cxn ang="0">
                  <a:pos x="368" y="1874"/>
                </a:cxn>
                <a:cxn ang="0">
                  <a:pos x="266" y="1722"/>
                </a:cxn>
                <a:cxn ang="0">
                  <a:pos x="260" y="1568"/>
                </a:cxn>
                <a:cxn ang="0">
                  <a:pos x="304" y="1496"/>
                </a:cxn>
                <a:cxn ang="0">
                  <a:pos x="552" y="1494"/>
                </a:cxn>
                <a:cxn ang="0">
                  <a:pos x="682" y="1452"/>
                </a:cxn>
                <a:cxn ang="0">
                  <a:pos x="654" y="1352"/>
                </a:cxn>
                <a:cxn ang="0">
                  <a:pos x="692" y="1264"/>
                </a:cxn>
                <a:cxn ang="0">
                  <a:pos x="610" y="1220"/>
                </a:cxn>
                <a:cxn ang="0">
                  <a:pos x="694" y="1188"/>
                </a:cxn>
                <a:cxn ang="0">
                  <a:pos x="698" y="1124"/>
                </a:cxn>
                <a:cxn ang="0">
                  <a:pos x="714" y="1052"/>
                </a:cxn>
                <a:cxn ang="0">
                  <a:pos x="772" y="1002"/>
                </a:cxn>
                <a:cxn ang="0">
                  <a:pos x="492" y="850"/>
                </a:cxn>
                <a:cxn ang="0">
                  <a:pos x="362" y="826"/>
                </a:cxn>
                <a:cxn ang="0">
                  <a:pos x="424" y="782"/>
                </a:cxn>
                <a:cxn ang="0">
                  <a:pos x="532" y="794"/>
                </a:cxn>
                <a:cxn ang="0">
                  <a:pos x="516" y="846"/>
                </a:cxn>
              </a:cxnLst>
              <a:rect l="0" t="0" r="r" b="b"/>
              <a:pathLst>
                <a:path w="772" h="1976">
                  <a:moveTo>
                    <a:pt x="696" y="886"/>
                  </a:moveTo>
                  <a:lnTo>
                    <a:pt x="696" y="886"/>
                  </a:lnTo>
                  <a:lnTo>
                    <a:pt x="670" y="852"/>
                  </a:lnTo>
                  <a:lnTo>
                    <a:pt x="656" y="834"/>
                  </a:lnTo>
                  <a:lnTo>
                    <a:pt x="646" y="814"/>
                  </a:lnTo>
                  <a:lnTo>
                    <a:pt x="638" y="794"/>
                  </a:lnTo>
                  <a:lnTo>
                    <a:pt x="636" y="784"/>
                  </a:lnTo>
                  <a:lnTo>
                    <a:pt x="636" y="774"/>
                  </a:lnTo>
                  <a:lnTo>
                    <a:pt x="638" y="764"/>
                  </a:lnTo>
                  <a:lnTo>
                    <a:pt x="642" y="754"/>
                  </a:lnTo>
                  <a:lnTo>
                    <a:pt x="646" y="744"/>
                  </a:lnTo>
                  <a:lnTo>
                    <a:pt x="654" y="734"/>
                  </a:lnTo>
                  <a:lnTo>
                    <a:pt x="654" y="734"/>
                  </a:lnTo>
                  <a:lnTo>
                    <a:pt x="670" y="720"/>
                  </a:lnTo>
                  <a:lnTo>
                    <a:pt x="680" y="706"/>
                  </a:lnTo>
                  <a:lnTo>
                    <a:pt x="688" y="690"/>
                  </a:lnTo>
                  <a:lnTo>
                    <a:pt x="690" y="672"/>
                  </a:lnTo>
                  <a:lnTo>
                    <a:pt x="690" y="672"/>
                  </a:lnTo>
                  <a:lnTo>
                    <a:pt x="696" y="612"/>
                  </a:lnTo>
                  <a:lnTo>
                    <a:pt x="696" y="566"/>
                  </a:lnTo>
                  <a:lnTo>
                    <a:pt x="692" y="526"/>
                  </a:lnTo>
                  <a:lnTo>
                    <a:pt x="684" y="490"/>
                  </a:lnTo>
                  <a:lnTo>
                    <a:pt x="684" y="490"/>
                  </a:lnTo>
                  <a:lnTo>
                    <a:pt x="686" y="488"/>
                  </a:lnTo>
                  <a:lnTo>
                    <a:pt x="690" y="486"/>
                  </a:lnTo>
                  <a:lnTo>
                    <a:pt x="694" y="482"/>
                  </a:lnTo>
                  <a:lnTo>
                    <a:pt x="698" y="474"/>
                  </a:lnTo>
                  <a:lnTo>
                    <a:pt x="698" y="474"/>
                  </a:lnTo>
                  <a:lnTo>
                    <a:pt x="700" y="458"/>
                  </a:lnTo>
                  <a:lnTo>
                    <a:pt x="700" y="446"/>
                  </a:lnTo>
                  <a:lnTo>
                    <a:pt x="698" y="438"/>
                  </a:lnTo>
                  <a:lnTo>
                    <a:pt x="694" y="430"/>
                  </a:lnTo>
                  <a:lnTo>
                    <a:pt x="690" y="426"/>
                  </a:lnTo>
                  <a:lnTo>
                    <a:pt x="686" y="422"/>
                  </a:lnTo>
                  <a:lnTo>
                    <a:pt x="684" y="420"/>
                  </a:lnTo>
                  <a:lnTo>
                    <a:pt x="684" y="420"/>
                  </a:lnTo>
                  <a:lnTo>
                    <a:pt x="690" y="412"/>
                  </a:lnTo>
                  <a:lnTo>
                    <a:pt x="694" y="402"/>
                  </a:lnTo>
                  <a:lnTo>
                    <a:pt x="696" y="388"/>
                  </a:lnTo>
                  <a:lnTo>
                    <a:pt x="694" y="376"/>
                  </a:lnTo>
                  <a:lnTo>
                    <a:pt x="692" y="362"/>
                  </a:lnTo>
                  <a:lnTo>
                    <a:pt x="688" y="352"/>
                  </a:lnTo>
                  <a:lnTo>
                    <a:pt x="680" y="344"/>
                  </a:lnTo>
                  <a:lnTo>
                    <a:pt x="676" y="342"/>
                  </a:lnTo>
                  <a:lnTo>
                    <a:pt x="670" y="342"/>
                  </a:lnTo>
                  <a:lnTo>
                    <a:pt x="670" y="342"/>
                  </a:lnTo>
                  <a:lnTo>
                    <a:pt x="674" y="332"/>
                  </a:lnTo>
                  <a:lnTo>
                    <a:pt x="676" y="320"/>
                  </a:lnTo>
                  <a:lnTo>
                    <a:pt x="676" y="308"/>
                  </a:lnTo>
                  <a:lnTo>
                    <a:pt x="674" y="298"/>
                  </a:lnTo>
                  <a:lnTo>
                    <a:pt x="668" y="290"/>
                  </a:lnTo>
                  <a:lnTo>
                    <a:pt x="662" y="282"/>
                  </a:lnTo>
                  <a:lnTo>
                    <a:pt x="654" y="280"/>
                  </a:lnTo>
                  <a:lnTo>
                    <a:pt x="642" y="280"/>
                  </a:lnTo>
                  <a:lnTo>
                    <a:pt x="642" y="280"/>
                  </a:lnTo>
                  <a:lnTo>
                    <a:pt x="646" y="280"/>
                  </a:lnTo>
                  <a:lnTo>
                    <a:pt x="650" y="274"/>
                  </a:lnTo>
                  <a:lnTo>
                    <a:pt x="654" y="266"/>
                  </a:lnTo>
                  <a:lnTo>
                    <a:pt x="656" y="260"/>
                  </a:lnTo>
                  <a:lnTo>
                    <a:pt x="656" y="254"/>
                  </a:lnTo>
                  <a:lnTo>
                    <a:pt x="656" y="254"/>
                  </a:lnTo>
                  <a:lnTo>
                    <a:pt x="654" y="246"/>
                  </a:lnTo>
                  <a:lnTo>
                    <a:pt x="652" y="242"/>
                  </a:lnTo>
                  <a:lnTo>
                    <a:pt x="648" y="238"/>
                  </a:lnTo>
                  <a:lnTo>
                    <a:pt x="644" y="236"/>
                  </a:lnTo>
                  <a:lnTo>
                    <a:pt x="636" y="234"/>
                  </a:lnTo>
                  <a:lnTo>
                    <a:pt x="626" y="234"/>
                  </a:lnTo>
                  <a:lnTo>
                    <a:pt x="618" y="236"/>
                  </a:lnTo>
                  <a:lnTo>
                    <a:pt x="610" y="236"/>
                  </a:lnTo>
                  <a:lnTo>
                    <a:pt x="608" y="236"/>
                  </a:lnTo>
                  <a:lnTo>
                    <a:pt x="608" y="234"/>
                  </a:lnTo>
                  <a:lnTo>
                    <a:pt x="610" y="226"/>
                  </a:lnTo>
                  <a:lnTo>
                    <a:pt x="610" y="226"/>
                  </a:lnTo>
                  <a:lnTo>
                    <a:pt x="612" y="220"/>
                  </a:lnTo>
                  <a:lnTo>
                    <a:pt x="610" y="212"/>
                  </a:lnTo>
                  <a:lnTo>
                    <a:pt x="604" y="204"/>
                  </a:lnTo>
                  <a:lnTo>
                    <a:pt x="598" y="196"/>
                  </a:lnTo>
                  <a:lnTo>
                    <a:pt x="592" y="190"/>
                  </a:lnTo>
                  <a:lnTo>
                    <a:pt x="584" y="188"/>
                  </a:lnTo>
                  <a:lnTo>
                    <a:pt x="580" y="190"/>
                  </a:lnTo>
                  <a:lnTo>
                    <a:pt x="576" y="192"/>
                  </a:lnTo>
                  <a:lnTo>
                    <a:pt x="574" y="196"/>
                  </a:lnTo>
                  <a:lnTo>
                    <a:pt x="570" y="202"/>
                  </a:lnTo>
                  <a:lnTo>
                    <a:pt x="570" y="202"/>
                  </a:lnTo>
                  <a:lnTo>
                    <a:pt x="568" y="200"/>
                  </a:lnTo>
                  <a:lnTo>
                    <a:pt x="566" y="194"/>
                  </a:lnTo>
                  <a:lnTo>
                    <a:pt x="568" y="184"/>
                  </a:lnTo>
                  <a:lnTo>
                    <a:pt x="568" y="180"/>
                  </a:lnTo>
                  <a:lnTo>
                    <a:pt x="566" y="174"/>
                  </a:lnTo>
                  <a:lnTo>
                    <a:pt x="564" y="170"/>
                  </a:lnTo>
                  <a:lnTo>
                    <a:pt x="560" y="166"/>
                  </a:lnTo>
                  <a:lnTo>
                    <a:pt x="560" y="166"/>
                  </a:lnTo>
                  <a:lnTo>
                    <a:pt x="552" y="168"/>
                  </a:lnTo>
                  <a:lnTo>
                    <a:pt x="544" y="172"/>
                  </a:lnTo>
                  <a:lnTo>
                    <a:pt x="526" y="182"/>
                  </a:lnTo>
                  <a:lnTo>
                    <a:pt x="526" y="182"/>
                  </a:lnTo>
                  <a:lnTo>
                    <a:pt x="526" y="176"/>
                  </a:lnTo>
                  <a:lnTo>
                    <a:pt x="526" y="172"/>
                  </a:lnTo>
                  <a:lnTo>
                    <a:pt x="528" y="162"/>
                  </a:lnTo>
                  <a:lnTo>
                    <a:pt x="528" y="158"/>
                  </a:lnTo>
                  <a:lnTo>
                    <a:pt x="528" y="152"/>
                  </a:lnTo>
                  <a:lnTo>
                    <a:pt x="524" y="146"/>
                  </a:lnTo>
                  <a:lnTo>
                    <a:pt x="518" y="138"/>
                  </a:lnTo>
                  <a:lnTo>
                    <a:pt x="518" y="138"/>
                  </a:lnTo>
                  <a:lnTo>
                    <a:pt x="510" y="134"/>
                  </a:lnTo>
                  <a:lnTo>
                    <a:pt x="502" y="132"/>
                  </a:lnTo>
                  <a:lnTo>
                    <a:pt x="498" y="134"/>
                  </a:lnTo>
                  <a:lnTo>
                    <a:pt x="492" y="136"/>
                  </a:lnTo>
                  <a:lnTo>
                    <a:pt x="484" y="146"/>
                  </a:lnTo>
                  <a:lnTo>
                    <a:pt x="478" y="152"/>
                  </a:lnTo>
                  <a:lnTo>
                    <a:pt x="472" y="156"/>
                  </a:lnTo>
                  <a:lnTo>
                    <a:pt x="472" y="156"/>
                  </a:lnTo>
                  <a:lnTo>
                    <a:pt x="466" y="154"/>
                  </a:lnTo>
                  <a:lnTo>
                    <a:pt x="464" y="150"/>
                  </a:lnTo>
                  <a:lnTo>
                    <a:pt x="464" y="148"/>
                  </a:lnTo>
                  <a:lnTo>
                    <a:pt x="474" y="136"/>
                  </a:lnTo>
                  <a:lnTo>
                    <a:pt x="478" y="128"/>
                  </a:lnTo>
                  <a:lnTo>
                    <a:pt x="478" y="124"/>
                  </a:lnTo>
                  <a:lnTo>
                    <a:pt x="476" y="120"/>
                  </a:lnTo>
                  <a:lnTo>
                    <a:pt x="474" y="116"/>
                  </a:lnTo>
                  <a:lnTo>
                    <a:pt x="468" y="110"/>
                  </a:lnTo>
                  <a:lnTo>
                    <a:pt x="460" y="106"/>
                  </a:lnTo>
                  <a:lnTo>
                    <a:pt x="448" y="100"/>
                  </a:lnTo>
                  <a:lnTo>
                    <a:pt x="448" y="100"/>
                  </a:lnTo>
                  <a:lnTo>
                    <a:pt x="442" y="112"/>
                  </a:lnTo>
                  <a:lnTo>
                    <a:pt x="438" y="120"/>
                  </a:lnTo>
                  <a:lnTo>
                    <a:pt x="434" y="122"/>
                  </a:lnTo>
                  <a:lnTo>
                    <a:pt x="432" y="120"/>
                  </a:lnTo>
                  <a:lnTo>
                    <a:pt x="428" y="112"/>
                  </a:lnTo>
                  <a:lnTo>
                    <a:pt x="426" y="108"/>
                  </a:lnTo>
                  <a:lnTo>
                    <a:pt x="424" y="106"/>
                  </a:lnTo>
                  <a:lnTo>
                    <a:pt x="424" y="106"/>
                  </a:lnTo>
                  <a:lnTo>
                    <a:pt x="422" y="104"/>
                  </a:lnTo>
                  <a:lnTo>
                    <a:pt x="418" y="106"/>
                  </a:lnTo>
                  <a:lnTo>
                    <a:pt x="412" y="110"/>
                  </a:lnTo>
                  <a:lnTo>
                    <a:pt x="388" y="132"/>
                  </a:lnTo>
                  <a:lnTo>
                    <a:pt x="388" y="132"/>
                  </a:lnTo>
                  <a:lnTo>
                    <a:pt x="398" y="112"/>
                  </a:lnTo>
                  <a:lnTo>
                    <a:pt x="404" y="92"/>
                  </a:lnTo>
                  <a:lnTo>
                    <a:pt x="406" y="84"/>
                  </a:lnTo>
                  <a:lnTo>
                    <a:pt x="404" y="80"/>
                  </a:lnTo>
                  <a:lnTo>
                    <a:pt x="398" y="78"/>
                  </a:lnTo>
                  <a:lnTo>
                    <a:pt x="388" y="80"/>
                  </a:lnTo>
                  <a:lnTo>
                    <a:pt x="388" y="80"/>
                  </a:lnTo>
                  <a:lnTo>
                    <a:pt x="376" y="84"/>
                  </a:lnTo>
                  <a:lnTo>
                    <a:pt x="368" y="86"/>
                  </a:lnTo>
                  <a:lnTo>
                    <a:pt x="366" y="86"/>
                  </a:lnTo>
                  <a:lnTo>
                    <a:pt x="364" y="84"/>
                  </a:lnTo>
                  <a:lnTo>
                    <a:pt x="368" y="76"/>
                  </a:lnTo>
                  <a:lnTo>
                    <a:pt x="370" y="72"/>
                  </a:lnTo>
                  <a:lnTo>
                    <a:pt x="370" y="72"/>
                  </a:lnTo>
                  <a:lnTo>
                    <a:pt x="376" y="68"/>
                  </a:lnTo>
                  <a:lnTo>
                    <a:pt x="380" y="64"/>
                  </a:lnTo>
                  <a:lnTo>
                    <a:pt x="380" y="62"/>
                  </a:lnTo>
                  <a:lnTo>
                    <a:pt x="380" y="58"/>
                  </a:lnTo>
                  <a:lnTo>
                    <a:pt x="376" y="50"/>
                  </a:lnTo>
                  <a:lnTo>
                    <a:pt x="368" y="44"/>
                  </a:lnTo>
                  <a:lnTo>
                    <a:pt x="358" y="42"/>
                  </a:lnTo>
                  <a:lnTo>
                    <a:pt x="350" y="42"/>
                  </a:lnTo>
                  <a:lnTo>
                    <a:pt x="346" y="44"/>
                  </a:lnTo>
                  <a:lnTo>
                    <a:pt x="344" y="46"/>
                  </a:lnTo>
                  <a:lnTo>
                    <a:pt x="342" y="52"/>
                  </a:lnTo>
                  <a:lnTo>
                    <a:pt x="342" y="58"/>
                  </a:lnTo>
                  <a:lnTo>
                    <a:pt x="342" y="58"/>
                  </a:lnTo>
                  <a:lnTo>
                    <a:pt x="340" y="68"/>
                  </a:lnTo>
                  <a:lnTo>
                    <a:pt x="332" y="76"/>
                  </a:lnTo>
                  <a:lnTo>
                    <a:pt x="324" y="84"/>
                  </a:lnTo>
                  <a:lnTo>
                    <a:pt x="314" y="88"/>
                  </a:lnTo>
                  <a:lnTo>
                    <a:pt x="306" y="90"/>
                  </a:lnTo>
                  <a:lnTo>
                    <a:pt x="300" y="90"/>
                  </a:lnTo>
                  <a:lnTo>
                    <a:pt x="298" y="88"/>
                  </a:lnTo>
                  <a:lnTo>
                    <a:pt x="298" y="84"/>
                  </a:lnTo>
                  <a:lnTo>
                    <a:pt x="300" y="76"/>
                  </a:lnTo>
                  <a:lnTo>
                    <a:pt x="300" y="76"/>
                  </a:lnTo>
                  <a:lnTo>
                    <a:pt x="302" y="68"/>
                  </a:lnTo>
                  <a:lnTo>
                    <a:pt x="306" y="64"/>
                  </a:lnTo>
                  <a:lnTo>
                    <a:pt x="310" y="62"/>
                  </a:lnTo>
                  <a:lnTo>
                    <a:pt x="314" y="60"/>
                  </a:lnTo>
                  <a:lnTo>
                    <a:pt x="322" y="60"/>
                  </a:lnTo>
                  <a:lnTo>
                    <a:pt x="328" y="62"/>
                  </a:lnTo>
                  <a:lnTo>
                    <a:pt x="334" y="62"/>
                  </a:lnTo>
                  <a:lnTo>
                    <a:pt x="334" y="60"/>
                  </a:lnTo>
                  <a:lnTo>
                    <a:pt x="334" y="58"/>
                  </a:lnTo>
                  <a:lnTo>
                    <a:pt x="330" y="46"/>
                  </a:lnTo>
                  <a:lnTo>
                    <a:pt x="318" y="26"/>
                  </a:lnTo>
                  <a:lnTo>
                    <a:pt x="318" y="26"/>
                  </a:lnTo>
                  <a:lnTo>
                    <a:pt x="284" y="62"/>
                  </a:lnTo>
                  <a:lnTo>
                    <a:pt x="272" y="76"/>
                  </a:lnTo>
                  <a:lnTo>
                    <a:pt x="266" y="86"/>
                  </a:lnTo>
                  <a:lnTo>
                    <a:pt x="266" y="86"/>
                  </a:lnTo>
                  <a:lnTo>
                    <a:pt x="260" y="110"/>
                  </a:lnTo>
                  <a:lnTo>
                    <a:pt x="256" y="122"/>
                  </a:lnTo>
                  <a:lnTo>
                    <a:pt x="254" y="124"/>
                  </a:lnTo>
                  <a:lnTo>
                    <a:pt x="252" y="124"/>
                  </a:lnTo>
                  <a:lnTo>
                    <a:pt x="250" y="120"/>
                  </a:lnTo>
                  <a:lnTo>
                    <a:pt x="246" y="102"/>
                  </a:lnTo>
                  <a:lnTo>
                    <a:pt x="242" y="96"/>
                  </a:lnTo>
                  <a:lnTo>
                    <a:pt x="238" y="92"/>
                  </a:lnTo>
                  <a:lnTo>
                    <a:pt x="236" y="92"/>
                  </a:lnTo>
                  <a:lnTo>
                    <a:pt x="236" y="92"/>
                  </a:lnTo>
                  <a:lnTo>
                    <a:pt x="258" y="76"/>
                  </a:lnTo>
                  <a:lnTo>
                    <a:pt x="268" y="66"/>
                  </a:lnTo>
                  <a:lnTo>
                    <a:pt x="276" y="56"/>
                  </a:lnTo>
                  <a:lnTo>
                    <a:pt x="284" y="46"/>
                  </a:lnTo>
                  <a:lnTo>
                    <a:pt x="290" y="36"/>
                  </a:lnTo>
                  <a:lnTo>
                    <a:pt x="292" y="26"/>
                  </a:lnTo>
                  <a:lnTo>
                    <a:pt x="290" y="18"/>
                  </a:lnTo>
                  <a:lnTo>
                    <a:pt x="290" y="18"/>
                  </a:lnTo>
                  <a:lnTo>
                    <a:pt x="276" y="18"/>
                  </a:lnTo>
                  <a:lnTo>
                    <a:pt x="262" y="24"/>
                  </a:lnTo>
                  <a:lnTo>
                    <a:pt x="246" y="32"/>
                  </a:lnTo>
                  <a:lnTo>
                    <a:pt x="232" y="40"/>
                  </a:lnTo>
                  <a:lnTo>
                    <a:pt x="222" y="50"/>
                  </a:lnTo>
                  <a:lnTo>
                    <a:pt x="220" y="54"/>
                  </a:lnTo>
                  <a:lnTo>
                    <a:pt x="218" y="58"/>
                  </a:lnTo>
                  <a:lnTo>
                    <a:pt x="218" y="62"/>
                  </a:lnTo>
                  <a:lnTo>
                    <a:pt x="220" y="66"/>
                  </a:lnTo>
                  <a:lnTo>
                    <a:pt x="226" y="68"/>
                  </a:lnTo>
                  <a:lnTo>
                    <a:pt x="232" y="70"/>
                  </a:lnTo>
                  <a:lnTo>
                    <a:pt x="232" y="70"/>
                  </a:lnTo>
                  <a:lnTo>
                    <a:pt x="230" y="76"/>
                  </a:lnTo>
                  <a:lnTo>
                    <a:pt x="226" y="80"/>
                  </a:lnTo>
                  <a:lnTo>
                    <a:pt x="222" y="86"/>
                  </a:lnTo>
                  <a:lnTo>
                    <a:pt x="214" y="90"/>
                  </a:lnTo>
                  <a:lnTo>
                    <a:pt x="208" y="90"/>
                  </a:lnTo>
                  <a:lnTo>
                    <a:pt x="202" y="90"/>
                  </a:lnTo>
                  <a:lnTo>
                    <a:pt x="194" y="84"/>
                  </a:lnTo>
                  <a:lnTo>
                    <a:pt x="188" y="76"/>
                  </a:lnTo>
                  <a:lnTo>
                    <a:pt x="188" y="76"/>
                  </a:lnTo>
                  <a:lnTo>
                    <a:pt x="194" y="74"/>
                  </a:lnTo>
                  <a:lnTo>
                    <a:pt x="198" y="70"/>
                  </a:lnTo>
                  <a:lnTo>
                    <a:pt x="208" y="60"/>
                  </a:lnTo>
                  <a:lnTo>
                    <a:pt x="218" y="46"/>
                  </a:lnTo>
                  <a:lnTo>
                    <a:pt x="224" y="32"/>
                  </a:lnTo>
                  <a:lnTo>
                    <a:pt x="228" y="20"/>
                  </a:lnTo>
                  <a:lnTo>
                    <a:pt x="228" y="14"/>
                  </a:lnTo>
                  <a:lnTo>
                    <a:pt x="226" y="10"/>
                  </a:lnTo>
                  <a:lnTo>
                    <a:pt x="224" y="8"/>
                  </a:lnTo>
                  <a:lnTo>
                    <a:pt x="218" y="6"/>
                  </a:lnTo>
                  <a:lnTo>
                    <a:pt x="212" y="8"/>
                  </a:lnTo>
                  <a:lnTo>
                    <a:pt x="202" y="12"/>
                  </a:lnTo>
                  <a:lnTo>
                    <a:pt x="202" y="12"/>
                  </a:lnTo>
                  <a:lnTo>
                    <a:pt x="200" y="16"/>
                  </a:lnTo>
                  <a:lnTo>
                    <a:pt x="198" y="24"/>
                  </a:lnTo>
                  <a:lnTo>
                    <a:pt x="194" y="34"/>
                  </a:lnTo>
                  <a:lnTo>
                    <a:pt x="188" y="44"/>
                  </a:lnTo>
                  <a:lnTo>
                    <a:pt x="188" y="44"/>
                  </a:lnTo>
                  <a:lnTo>
                    <a:pt x="184" y="40"/>
                  </a:lnTo>
                  <a:lnTo>
                    <a:pt x="182" y="36"/>
                  </a:lnTo>
                  <a:lnTo>
                    <a:pt x="182" y="26"/>
                  </a:lnTo>
                  <a:lnTo>
                    <a:pt x="182" y="16"/>
                  </a:lnTo>
                  <a:lnTo>
                    <a:pt x="182" y="8"/>
                  </a:lnTo>
                  <a:lnTo>
                    <a:pt x="182" y="8"/>
                  </a:lnTo>
                  <a:lnTo>
                    <a:pt x="174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60" y="2"/>
                  </a:lnTo>
                  <a:lnTo>
                    <a:pt x="156" y="6"/>
                  </a:lnTo>
                  <a:lnTo>
                    <a:pt x="154" y="12"/>
                  </a:lnTo>
                  <a:lnTo>
                    <a:pt x="152" y="28"/>
                  </a:lnTo>
                  <a:lnTo>
                    <a:pt x="152" y="46"/>
                  </a:lnTo>
                  <a:lnTo>
                    <a:pt x="152" y="66"/>
                  </a:lnTo>
                  <a:lnTo>
                    <a:pt x="156" y="94"/>
                  </a:lnTo>
                  <a:lnTo>
                    <a:pt x="156" y="94"/>
                  </a:lnTo>
                  <a:lnTo>
                    <a:pt x="140" y="82"/>
                  </a:lnTo>
                  <a:lnTo>
                    <a:pt x="132" y="74"/>
                  </a:lnTo>
                  <a:lnTo>
                    <a:pt x="130" y="68"/>
                  </a:lnTo>
                  <a:lnTo>
                    <a:pt x="130" y="62"/>
                  </a:lnTo>
                  <a:lnTo>
                    <a:pt x="134" y="54"/>
                  </a:lnTo>
                  <a:lnTo>
                    <a:pt x="138" y="44"/>
                  </a:lnTo>
                  <a:lnTo>
                    <a:pt x="140" y="30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22" y="16"/>
                  </a:lnTo>
                  <a:lnTo>
                    <a:pt x="110" y="20"/>
                  </a:lnTo>
                  <a:lnTo>
                    <a:pt x="100" y="28"/>
                  </a:lnTo>
                  <a:lnTo>
                    <a:pt x="92" y="36"/>
                  </a:lnTo>
                  <a:lnTo>
                    <a:pt x="88" y="46"/>
                  </a:lnTo>
                  <a:lnTo>
                    <a:pt x="84" y="58"/>
                  </a:lnTo>
                  <a:lnTo>
                    <a:pt x="84" y="74"/>
                  </a:lnTo>
                  <a:lnTo>
                    <a:pt x="86" y="92"/>
                  </a:lnTo>
                  <a:lnTo>
                    <a:pt x="86" y="92"/>
                  </a:lnTo>
                  <a:lnTo>
                    <a:pt x="82" y="102"/>
                  </a:lnTo>
                  <a:lnTo>
                    <a:pt x="74" y="112"/>
                  </a:lnTo>
                  <a:lnTo>
                    <a:pt x="72" y="114"/>
                  </a:lnTo>
                  <a:lnTo>
                    <a:pt x="68" y="114"/>
                  </a:lnTo>
                  <a:lnTo>
                    <a:pt x="64" y="108"/>
                  </a:lnTo>
                  <a:lnTo>
                    <a:pt x="62" y="98"/>
                  </a:lnTo>
                  <a:lnTo>
                    <a:pt x="62" y="98"/>
                  </a:lnTo>
                  <a:lnTo>
                    <a:pt x="70" y="84"/>
                  </a:lnTo>
                  <a:lnTo>
                    <a:pt x="74" y="72"/>
                  </a:lnTo>
                  <a:lnTo>
                    <a:pt x="78" y="58"/>
                  </a:lnTo>
                  <a:lnTo>
                    <a:pt x="76" y="46"/>
                  </a:lnTo>
                  <a:lnTo>
                    <a:pt x="72" y="34"/>
                  </a:lnTo>
                  <a:lnTo>
                    <a:pt x="66" y="26"/>
                  </a:lnTo>
                  <a:lnTo>
                    <a:pt x="54" y="20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52" y="136"/>
                  </a:lnTo>
                  <a:lnTo>
                    <a:pt x="64" y="258"/>
                  </a:lnTo>
                  <a:lnTo>
                    <a:pt x="72" y="378"/>
                  </a:lnTo>
                  <a:lnTo>
                    <a:pt x="78" y="498"/>
                  </a:lnTo>
                  <a:lnTo>
                    <a:pt x="84" y="618"/>
                  </a:lnTo>
                  <a:lnTo>
                    <a:pt x="86" y="738"/>
                  </a:lnTo>
                  <a:lnTo>
                    <a:pt x="88" y="860"/>
                  </a:lnTo>
                  <a:lnTo>
                    <a:pt x="86" y="980"/>
                  </a:lnTo>
                  <a:lnTo>
                    <a:pt x="84" y="1100"/>
                  </a:lnTo>
                  <a:lnTo>
                    <a:pt x="78" y="1220"/>
                  </a:lnTo>
                  <a:lnTo>
                    <a:pt x="72" y="1340"/>
                  </a:lnTo>
                  <a:lnTo>
                    <a:pt x="62" y="1460"/>
                  </a:lnTo>
                  <a:lnTo>
                    <a:pt x="52" y="1580"/>
                  </a:lnTo>
                  <a:lnTo>
                    <a:pt x="38" y="1700"/>
                  </a:lnTo>
                  <a:lnTo>
                    <a:pt x="24" y="1820"/>
                  </a:lnTo>
                  <a:lnTo>
                    <a:pt x="6" y="1938"/>
                  </a:lnTo>
                  <a:lnTo>
                    <a:pt x="0" y="1972"/>
                  </a:lnTo>
                  <a:lnTo>
                    <a:pt x="0" y="1972"/>
                  </a:lnTo>
                  <a:lnTo>
                    <a:pt x="42" y="1970"/>
                  </a:lnTo>
                  <a:lnTo>
                    <a:pt x="88" y="1964"/>
                  </a:lnTo>
                  <a:lnTo>
                    <a:pt x="134" y="1958"/>
                  </a:lnTo>
                  <a:lnTo>
                    <a:pt x="176" y="1954"/>
                  </a:lnTo>
                  <a:lnTo>
                    <a:pt x="176" y="1954"/>
                  </a:lnTo>
                  <a:lnTo>
                    <a:pt x="226" y="1956"/>
                  </a:lnTo>
                  <a:lnTo>
                    <a:pt x="268" y="1960"/>
                  </a:lnTo>
                  <a:lnTo>
                    <a:pt x="338" y="1968"/>
                  </a:lnTo>
                  <a:lnTo>
                    <a:pt x="378" y="1972"/>
                  </a:lnTo>
                  <a:lnTo>
                    <a:pt x="428" y="1974"/>
                  </a:lnTo>
                  <a:lnTo>
                    <a:pt x="492" y="1976"/>
                  </a:lnTo>
                  <a:lnTo>
                    <a:pt x="576" y="1976"/>
                  </a:lnTo>
                  <a:lnTo>
                    <a:pt x="576" y="1976"/>
                  </a:lnTo>
                  <a:lnTo>
                    <a:pt x="612" y="1972"/>
                  </a:lnTo>
                  <a:lnTo>
                    <a:pt x="636" y="1966"/>
                  </a:lnTo>
                  <a:lnTo>
                    <a:pt x="654" y="1962"/>
                  </a:lnTo>
                  <a:lnTo>
                    <a:pt x="668" y="1962"/>
                  </a:lnTo>
                  <a:lnTo>
                    <a:pt x="668" y="1962"/>
                  </a:lnTo>
                  <a:lnTo>
                    <a:pt x="664" y="1948"/>
                  </a:lnTo>
                  <a:lnTo>
                    <a:pt x="656" y="1938"/>
                  </a:lnTo>
                  <a:lnTo>
                    <a:pt x="648" y="1930"/>
                  </a:lnTo>
                  <a:lnTo>
                    <a:pt x="638" y="1924"/>
                  </a:lnTo>
                  <a:lnTo>
                    <a:pt x="624" y="1918"/>
                  </a:lnTo>
                  <a:lnTo>
                    <a:pt x="612" y="1916"/>
                  </a:lnTo>
                  <a:lnTo>
                    <a:pt x="582" y="1912"/>
                  </a:lnTo>
                  <a:lnTo>
                    <a:pt x="516" y="1912"/>
                  </a:lnTo>
                  <a:lnTo>
                    <a:pt x="486" y="1912"/>
                  </a:lnTo>
                  <a:lnTo>
                    <a:pt x="472" y="1910"/>
                  </a:lnTo>
                  <a:lnTo>
                    <a:pt x="458" y="1906"/>
                  </a:lnTo>
                  <a:lnTo>
                    <a:pt x="458" y="1906"/>
                  </a:lnTo>
                  <a:lnTo>
                    <a:pt x="440" y="1904"/>
                  </a:lnTo>
                  <a:lnTo>
                    <a:pt x="422" y="1900"/>
                  </a:lnTo>
                  <a:lnTo>
                    <a:pt x="406" y="1894"/>
                  </a:lnTo>
                  <a:lnTo>
                    <a:pt x="392" y="1888"/>
                  </a:lnTo>
                  <a:lnTo>
                    <a:pt x="380" y="1882"/>
                  </a:lnTo>
                  <a:lnTo>
                    <a:pt x="368" y="1874"/>
                  </a:lnTo>
                  <a:lnTo>
                    <a:pt x="350" y="1858"/>
                  </a:lnTo>
                  <a:lnTo>
                    <a:pt x="334" y="1840"/>
                  </a:lnTo>
                  <a:lnTo>
                    <a:pt x="322" y="1820"/>
                  </a:lnTo>
                  <a:lnTo>
                    <a:pt x="296" y="1782"/>
                  </a:lnTo>
                  <a:lnTo>
                    <a:pt x="296" y="1782"/>
                  </a:lnTo>
                  <a:lnTo>
                    <a:pt x="284" y="1760"/>
                  </a:lnTo>
                  <a:lnTo>
                    <a:pt x="272" y="1734"/>
                  </a:lnTo>
                  <a:lnTo>
                    <a:pt x="266" y="1722"/>
                  </a:lnTo>
                  <a:lnTo>
                    <a:pt x="262" y="1706"/>
                  </a:lnTo>
                  <a:lnTo>
                    <a:pt x="260" y="1692"/>
                  </a:lnTo>
                  <a:lnTo>
                    <a:pt x="258" y="1676"/>
                  </a:lnTo>
                  <a:lnTo>
                    <a:pt x="258" y="1676"/>
                  </a:lnTo>
                  <a:lnTo>
                    <a:pt x="256" y="1654"/>
                  </a:lnTo>
                  <a:lnTo>
                    <a:pt x="256" y="1636"/>
                  </a:lnTo>
                  <a:lnTo>
                    <a:pt x="256" y="1602"/>
                  </a:lnTo>
                  <a:lnTo>
                    <a:pt x="260" y="1568"/>
                  </a:lnTo>
                  <a:lnTo>
                    <a:pt x="260" y="1528"/>
                  </a:lnTo>
                  <a:lnTo>
                    <a:pt x="260" y="1528"/>
                  </a:lnTo>
                  <a:lnTo>
                    <a:pt x="262" y="1522"/>
                  </a:lnTo>
                  <a:lnTo>
                    <a:pt x="264" y="1516"/>
                  </a:lnTo>
                  <a:lnTo>
                    <a:pt x="272" y="1506"/>
                  </a:lnTo>
                  <a:lnTo>
                    <a:pt x="280" y="1500"/>
                  </a:lnTo>
                  <a:lnTo>
                    <a:pt x="292" y="1496"/>
                  </a:lnTo>
                  <a:lnTo>
                    <a:pt x="304" y="1496"/>
                  </a:lnTo>
                  <a:lnTo>
                    <a:pt x="318" y="1496"/>
                  </a:lnTo>
                  <a:lnTo>
                    <a:pt x="342" y="1498"/>
                  </a:lnTo>
                  <a:lnTo>
                    <a:pt x="342" y="1498"/>
                  </a:lnTo>
                  <a:lnTo>
                    <a:pt x="380" y="1502"/>
                  </a:lnTo>
                  <a:lnTo>
                    <a:pt x="422" y="1502"/>
                  </a:lnTo>
                  <a:lnTo>
                    <a:pt x="466" y="1500"/>
                  </a:lnTo>
                  <a:lnTo>
                    <a:pt x="510" y="1498"/>
                  </a:lnTo>
                  <a:lnTo>
                    <a:pt x="552" y="1494"/>
                  </a:lnTo>
                  <a:lnTo>
                    <a:pt x="588" y="1490"/>
                  </a:lnTo>
                  <a:lnTo>
                    <a:pt x="618" y="1486"/>
                  </a:lnTo>
                  <a:lnTo>
                    <a:pt x="638" y="1480"/>
                  </a:lnTo>
                  <a:lnTo>
                    <a:pt x="638" y="1480"/>
                  </a:lnTo>
                  <a:lnTo>
                    <a:pt x="658" y="1472"/>
                  </a:lnTo>
                  <a:lnTo>
                    <a:pt x="672" y="1464"/>
                  </a:lnTo>
                  <a:lnTo>
                    <a:pt x="678" y="1458"/>
                  </a:lnTo>
                  <a:lnTo>
                    <a:pt x="682" y="1452"/>
                  </a:lnTo>
                  <a:lnTo>
                    <a:pt x="684" y="1446"/>
                  </a:lnTo>
                  <a:lnTo>
                    <a:pt x="686" y="1440"/>
                  </a:lnTo>
                  <a:lnTo>
                    <a:pt x="686" y="1424"/>
                  </a:lnTo>
                  <a:lnTo>
                    <a:pt x="680" y="1408"/>
                  </a:lnTo>
                  <a:lnTo>
                    <a:pt x="672" y="1390"/>
                  </a:lnTo>
                  <a:lnTo>
                    <a:pt x="658" y="1370"/>
                  </a:lnTo>
                  <a:lnTo>
                    <a:pt x="658" y="1370"/>
                  </a:lnTo>
                  <a:lnTo>
                    <a:pt x="654" y="1352"/>
                  </a:lnTo>
                  <a:lnTo>
                    <a:pt x="654" y="1334"/>
                  </a:lnTo>
                  <a:lnTo>
                    <a:pt x="656" y="1318"/>
                  </a:lnTo>
                  <a:lnTo>
                    <a:pt x="664" y="1302"/>
                  </a:lnTo>
                  <a:lnTo>
                    <a:pt x="664" y="1302"/>
                  </a:lnTo>
                  <a:lnTo>
                    <a:pt x="676" y="1288"/>
                  </a:lnTo>
                  <a:lnTo>
                    <a:pt x="686" y="1276"/>
                  </a:lnTo>
                  <a:lnTo>
                    <a:pt x="690" y="1270"/>
                  </a:lnTo>
                  <a:lnTo>
                    <a:pt x="692" y="1264"/>
                  </a:lnTo>
                  <a:lnTo>
                    <a:pt x="690" y="1256"/>
                  </a:lnTo>
                  <a:lnTo>
                    <a:pt x="686" y="1248"/>
                  </a:lnTo>
                  <a:lnTo>
                    <a:pt x="686" y="1248"/>
                  </a:lnTo>
                  <a:lnTo>
                    <a:pt x="666" y="1244"/>
                  </a:lnTo>
                  <a:lnTo>
                    <a:pt x="648" y="1238"/>
                  </a:lnTo>
                  <a:lnTo>
                    <a:pt x="628" y="1232"/>
                  </a:lnTo>
                  <a:lnTo>
                    <a:pt x="614" y="1224"/>
                  </a:lnTo>
                  <a:lnTo>
                    <a:pt x="610" y="1220"/>
                  </a:lnTo>
                  <a:lnTo>
                    <a:pt x="610" y="1216"/>
                  </a:lnTo>
                  <a:lnTo>
                    <a:pt x="612" y="1214"/>
                  </a:lnTo>
                  <a:lnTo>
                    <a:pt x="618" y="1210"/>
                  </a:lnTo>
                  <a:lnTo>
                    <a:pt x="628" y="1206"/>
                  </a:lnTo>
                  <a:lnTo>
                    <a:pt x="642" y="1204"/>
                  </a:lnTo>
                  <a:lnTo>
                    <a:pt x="642" y="1204"/>
                  </a:lnTo>
                  <a:lnTo>
                    <a:pt x="674" y="1196"/>
                  </a:lnTo>
                  <a:lnTo>
                    <a:pt x="694" y="1188"/>
                  </a:lnTo>
                  <a:lnTo>
                    <a:pt x="700" y="1184"/>
                  </a:lnTo>
                  <a:lnTo>
                    <a:pt x="706" y="1178"/>
                  </a:lnTo>
                  <a:lnTo>
                    <a:pt x="712" y="1170"/>
                  </a:lnTo>
                  <a:lnTo>
                    <a:pt x="712" y="1160"/>
                  </a:lnTo>
                  <a:lnTo>
                    <a:pt x="710" y="1154"/>
                  </a:lnTo>
                  <a:lnTo>
                    <a:pt x="708" y="1148"/>
                  </a:lnTo>
                  <a:lnTo>
                    <a:pt x="708" y="1148"/>
                  </a:lnTo>
                  <a:lnTo>
                    <a:pt x="698" y="1124"/>
                  </a:lnTo>
                  <a:lnTo>
                    <a:pt x="676" y="1078"/>
                  </a:lnTo>
                  <a:lnTo>
                    <a:pt x="676" y="1078"/>
                  </a:lnTo>
                  <a:lnTo>
                    <a:pt x="676" y="1074"/>
                  </a:lnTo>
                  <a:lnTo>
                    <a:pt x="676" y="1070"/>
                  </a:lnTo>
                  <a:lnTo>
                    <a:pt x="680" y="1068"/>
                  </a:lnTo>
                  <a:lnTo>
                    <a:pt x="684" y="1064"/>
                  </a:lnTo>
                  <a:lnTo>
                    <a:pt x="698" y="1058"/>
                  </a:lnTo>
                  <a:lnTo>
                    <a:pt x="714" y="1052"/>
                  </a:lnTo>
                  <a:lnTo>
                    <a:pt x="732" y="1044"/>
                  </a:lnTo>
                  <a:lnTo>
                    <a:pt x="748" y="1036"/>
                  </a:lnTo>
                  <a:lnTo>
                    <a:pt x="760" y="1026"/>
                  </a:lnTo>
                  <a:lnTo>
                    <a:pt x="764" y="1020"/>
                  </a:lnTo>
                  <a:lnTo>
                    <a:pt x="768" y="1014"/>
                  </a:lnTo>
                  <a:lnTo>
                    <a:pt x="768" y="1014"/>
                  </a:lnTo>
                  <a:lnTo>
                    <a:pt x="770" y="1008"/>
                  </a:lnTo>
                  <a:lnTo>
                    <a:pt x="772" y="1002"/>
                  </a:lnTo>
                  <a:lnTo>
                    <a:pt x="770" y="994"/>
                  </a:lnTo>
                  <a:lnTo>
                    <a:pt x="768" y="986"/>
                  </a:lnTo>
                  <a:lnTo>
                    <a:pt x="760" y="970"/>
                  </a:lnTo>
                  <a:lnTo>
                    <a:pt x="748" y="952"/>
                  </a:lnTo>
                  <a:lnTo>
                    <a:pt x="720" y="916"/>
                  </a:lnTo>
                  <a:lnTo>
                    <a:pt x="696" y="886"/>
                  </a:lnTo>
                  <a:lnTo>
                    <a:pt x="696" y="886"/>
                  </a:lnTo>
                  <a:close/>
                  <a:moveTo>
                    <a:pt x="492" y="850"/>
                  </a:moveTo>
                  <a:lnTo>
                    <a:pt x="492" y="850"/>
                  </a:lnTo>
                  <a:lnTo>
                    <a:pt x="480" y="852"/>
                  </a:lnTo>
                  <a:lnTo>
                    <a:pt x="468" y="852"/>
                  </a:lnTo>
                  <a:lnTo>
                    <a:pt x="444" y="850"/>
                  </a:lnTo>
                  <a:lnTo>
                    <a:pt x="420" y="846"/>
                  </a:lnTo>
                  <a:lnTo>
                    <a:pt x="396" y="840"/>
                  </a:lnTo>
                  <a:lnTo>
                    <a:pt x="378" y="832"/>
                  </a:lnTo>
                  <a:lnTo>
                    <a:pt x="362" y="826"/>
                  </a:lnTo>
                  <a:lnTo>
                    <a:pt x="354" y="818"/>
                  </a:lnTo>
                  <a:lnTo>
                    <a:pt x="354" y="816"/>
                  </a:lnTo>
                  <a:lnTo>
                    <a:pt x="354" y="814"/>
                  </a:lnTo>
                  <a:lnTo>
                    <a:pt x="354" y="814"/>
                  </a:lnTo>
                  <a:lnTo>
                    <a:pt x="368" y="806"/>
                  </a:lnTo>
                  <a:lnTo>
                    <a:pt x="384" y="798"/>
                  </a:lnTo>
                  <a:lnTo>
                    <a:pt x="402" y="790"/>
                  </a:lnTo>
                  <a:lnTo>
                    <a:pt x="424" y="782"/>
                  </a:lnTo>
                  <a:lnTo>
                    <a:pt x="446" y="776"/>
                  </a:lnTo>
                  <a:lnTo>
                    <a:pt x="470" y="774"/>
                  </a:lnTo>
                  <a:lnTo>
                    <a:pt x="494" y="776"/>
                  </a:lnTo>
                  <a:lnTo>
                    <a:pt x="508" y="778"/>
                  </a:lnTo>
                  <a:lnTo>
                    <a:pt x="520" y="782"/>
                  </a:lnTo>
                  <a:lnTo>
                    <a:pt x="520" y="782"/>
                  </a:lnTo>
                  <a:lnTo>
                    <a:pt x="528" y="786"/>
                  </a:lnTo>
                  <a:lnTo>
                    <a:pt x="532" y="794"/>
                  </a:lnTo>
                  <a:lnTo>
                    <a:pt x="536" y="802"/>
                  </a:lnTo>
                  <a:lnTo>
                    <a:pt x="536" y="812"/>
                  </a:lnTo>
                  <a:lnTo>
                    <a:pt x="536" y="812"/>
                  </a:lnTo>
                  <a:lnTo>
                    <a:pt x="536" y="824"/>
                  </a:lnTo>
                  <a:lnTo>
                    <a:pt x="534" y="832"/>
                  </a:lnTo>
                  <a:lnTo>
                    <a:pt x="530" y="838"/>
                  </a:lnTo>
                  <a:lnTo>
                    <a:pt x="524" y="842"/>
                  </a:lnTo>
                  <a:lnTo>
                    <a:pt x="516" y="846"/>
                  </a:lnTo>
                  <a:lnTo>
                    <a:pt x="508" y="848"/>
                  </a:lnTo>
                  <a:lnTo>
                    <a:pt x="492" y="850"/>
                  </a:lnTo>
                  <a:lnTo>
                    <a:pt x="492" y="85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3" name="Freeform 54"/>
            <p:cNvSpPr>
              <a:spLocks/>
            </p:cNvSpPr>
            <p:nvPr userDrawn="1"/>
          </p:nvSpPr>
          <p:spPr bwMode="auto">
            <a:xfrm>
              <a:off x="1020" y="346"/>
              <a:ext cx="2191" cy="3756"/>
            </a:xfrm>
            <a:custGeom>
              <a:avLst/>
              <a:gdLst/>
              <a:ahLst/>
              <a:cxnLst>
                <a:cxn ang="0">
                  <a:pos x="1908" y="3290"/>
                </a:cxn>
                <a:cxn ang="0">
                  <a:pos x="2188" y="336"/>
                </a:cxn>
                <a:cxn ang="0">
                  <a:pos x="2158" y="426"/>
                </a:cxn>
                <a:cxn ang="0">
                  <a:pos x="2088" y="368"/>
                </a:cxn>
                <a:cxn ang="0">
                  <a:pos x="2080" y="432"/>
                </a:cxn>
                <a:cxn ang="0">
                  <a:pos x="2032" y="374"/>
                </a:cxn>
                <a:cxn ang="0">
                  <a:pos x="1992" y="446"/>
                </a:cxn>
                <a:cxn ang="0">
                  <a:pos x="1962" y="396"/>
                </a:cxn>
                <a:cxn ang="0">
                  <a:pos x="1916" y="472"/>
                </a:cxn>
                <a:cxn ang="0">
                  <a:pos x="1882" y="416"/>
                </a:cxn>
                <a:cxn ang="0">
                  <a:pos x="1852" y="538"/>
                </a:cxn>
                <a:cxn ang="0">
                  <a:pos x="1828" y="458"/>
                </a:cxn>
                <a:cxn ang="0">
                  <a:pos x="1772" y="502"/>
                </a:cxn>
                <a:cxn ang="0">
                  <a:pos x="1750" y="544"/>
                </a:cxn>
                <a:cxn ang="0">
                  <a:pos x="1664" y="534"/>
                </a:cxn>
                <a:cxn ang="0">
                  <a:pos x="1670" y="594"/>
                </a:cxn>
                <a:cxn ang="0">
                  <a:pos x="1558" y="570"/>
                </a:cxn>
                <a:cxn ang="0">
                  <a:pos x="1620" y="638"/>
                </a:cxn>
                <a:cxn ang="0">
                  <a:pos x="1632" y="668"/>
                </a:cxn>
                <a:cxn ang="0">
                  <a:pos x="1540" y="638"/>
                </a:cxn>
                <a:cxn ang="0">
                  <a:pos x="1546" y="702"/>
                </a:cxn>
                <a:cxn ang="0">
                  <a:pos x="1594" y="762"/>
                </a:cxn>
                <a:cxn ang="0">
                  <a:pos x="1422" y="704"/>
                </a:cxn>
                <a:cxn ang="0">
                  <a:pos x="1514" y="784"/>
                </a:cxn>
                <a:cxn ang="0">
                  <a:pos x="1534" y="848"/>
                </a:cxn>
                <a:cxn ang="0">
                  <a:pos x="1504" y="890"/>
                </a:cxn>
                <a:cxn ang="0">
                  <a:pos x="1426" y="844"/>
                </a:cxn>
                <a:cxn ang="0">
                  <a:pos x="1362" y="830"/>
                </a:cxn>
                <a:cxn ang="0">
                  <a:pos x="1310" y="904"/>
                </a:cxn>
                <a:cxn ang="0">
                  <a:pos x="1472" y="920"/>
                </a:cxn>
                <a:cxn ang="0">
                  <a:pos x="1386" y="982"/>
                </a:cxn>
                <a:cxn ang="0">
                  <a:pos x="1422" y="1038"/>
                </a:cxn>
                <a:cxn ang="0">
                  <a:pos x="1454" y="1058"/>
                </a:cxn>
                <a:cxn ang="0">
                  <a:pos x="1436" y="1156"/>
                </a:cxn>
                <a:cxn ang="0">
                  <a:pos x="1368" y="1182"/>
                </a:cxn>
                <a:cxn ang="0">
                  <a:pos x="1374" y="1242"/>
                </a:cxn>
                <a:cxn ang="0">
                  <a:pos x="1396" y="1290"/>
                </a:cxn>
                <a:cxn ang="0">
                  <a:pos x="1392" y="1342"/>
                </a:cxn>
                <a:cxn ang="0">
                  <a:pos x="1410" y="1384"/>
                </a:cxn>
                <a:cxn ang="0">
                  <a:pos x="1438" y="1404"/>
                </a:cxn>
                <a:cxn ang="0">
                  <a:pos x="1484" y="1472"/>
                </a:cxn>
                <a:cxn ang="0">
                  <a:pos x="1540" y="1486"/>
                </a:cxn>
                <a:cxn ang="0">
                  <a:pos x="1576" y="1588"/>
                </a:cxn>
                <a:cxn ang="0">
                  <a:pos x="1632" y="1496"/>
                </a:cxn>
                <a:cxn ang="0">
                  <a:pos x="1644" y="1570"/>
                </a:cxn>
                <a:cxn ang="0">
                  <a:pos x="1732" y="1560"/>
                </a:cxn>
                <a:cxn ang="0">
                  <a:pos x="1720" y="1614"/>
                </a:cxn>
                <a:cxn ang="0">
                  <a:pos x="1724" y="1660"/>
                </a:cxn>
                <a:cxn ang="0">
                  <a:pos x="1760" y="1698"/>
                </a:cxn>
                <a:cxn ang="0">
                  <a:pos x="1796" y="1742"/>
                </a:cxn>
                <a:cxn ang="0">
                  <a:pos x="1852" y="1692"/>
                </a:cxn>
                <a:cxn ang="0">
                  <a:pos x="1886" y="1682"/>
                </a:cxn>
                <a:cxn ang="0">
                  <a:pos x="1916" y="1748"/>
                </a:cxn>
                <a:cxn ang="0">
                  <a:pos x="1936" y="1794"/>
                </a:cxn>
                <a:cxn ang="0">
                  <a:pos x="1966" y="1864"/>
                </a:cxn>
                <a:cxn ang="0">
                  <a:pos x="2032" y="1936"/>
                </a:cxn>
                <a:cxn ang="0">
                  <a:pos x="1960" y="2136"/>
                </a:cxn>
                <a:cxn ang="0">
                  <a:pos x="1752" y="2224"/>
                </a:cxn>
                <a:cxn ang="0">
                  <a:pos x="1624" y="2286"/>
                </a:cxn>
                <a:cxn ang="0">
                  <a:pos x="1820" y="2290"/>
                </a:cxn>
              </a:cxnLst>
              <a:rect l="0" t="0" r="r" b="b"/>
              <a:pathLst>
                <a:path w="2188" h="3756">
                  <a:moveTo>
                    <a:pt x="2148" y="2292"/>
                  </a:moveTo>
                  <a:lnTo>
                    <a:pt x="2148" y="2292"/>
                  </a:lnTo>
                  <a:lnTo>
                    <a:pt x="2132" y="2382"/>
                  </a:lnTo>
                  <a:lnTo>
                    <a:pt x="2116" y="2472"/>
                  </a:lnTo>
                  <a:lnTo>
                    <a:pt x="2098" y="2562"/>
                  </a:lnTo>
                  <a:lnTo>
                    <a:pt x="2080" y="2652"/>
                  </a:lnTo>
                  <a:lnTo>
                    <a:pt x="2060" y="2742"/>
                  </a:lnTo>
                  <a:lnTo>
                    <a:pt x="2038" y="2832"/>
                  </a:lnTo>
                  <a:lnTo>
                    <a:pt x="2014" y="2922"/>
                  </a:lnTo>
                  <a:lnTo>
                    <a:pt x="1990" y="3014"/>
                  </a:lnTo>
                  <a:lnTo>
                    <a:pt x="1964" y="3106"/>
                  </a:lnTo>
                  <a:lnTo>
                    <a:pt x="1936" y="3198"/>
                  </a:lnTo>
                  <a:lnTo>
                    <a:pt x="1908" y="3290"/>
                  </a:lnTo>
                  <a:lnTo>
                    <a:pt x="1878" y="3382"/>
                  </a:lnTo>
                  <a:lnTo>
                    <a:pt x="1846" y="3474"/>
                  </a:lnTo>
                  <a:lnTo>
                    <a:pt x="1814" y="3568"/>
                  </a:lnTo>
                  <a:lnTo>
                    <a:pt x="1780" y="3662"/>
                  </a:lnTo>
                  <a:lnTo>
                    <a:pt x="1744" y="3756"/>
                  </a:lnTo>
                  <a:lnTo>
                    <a:pt x="1744" y="3756"/>
                  </a:lnTo>
                  <a:lnTo>
                    <a:pt x="0" y="3756"/>
                  </a:lnTo>
                  <a:lnTo>
                    <a:pt x="0" y="0"/>
                  </a:lnTo>
                  <a:lnTo>
                    <a:pt x="2146" y="0"/>
                  </a:lnTo>
                  <a:lnTo>
                    <a:pt x="2146" y="0"/>
                  </a:lnTo>
                  <a:lnTo>
                    <a:pt x="2168" y="170"/>
                  </a:lnTo>
                  <a:lnTo>
                    <a:pt x="2188" y="336"/>
                  </a:lnTo>
                  <a:lnTo>
                    <a:pt x="2188" y="336"/>
                  </a:lnTo>
                  <a:lnTo>
                    <a:pt x="2182" y="340"/>
                  </a:lnTo>
                  <a:lnTo>
                    <a:pt x="2170" y="346"/>
                  </a:lnTo>
                  <a:lnTo>
                    <a:pt x="2164" y="352"/>
                  </a:lnTo>
                  <a:lnTo>
                    <a:pt x="2158" y="360"/>
                  </a:lnTo>
                  <a:lnTo>
                    <a:pt x="2156" y="368"/>
                  </a:lnTo>
                  <a:lnTo>
                    <a:pt x="2154" y="378"/>
                  </a:lnTo>
                  <a:lnTo>
                    <a:pt x="2154" y="378"/>
                  </a:lnTo>
                  <a:lnTo>
                    <a:pt x="2156" y="390"/>
                  </a:lnTo>
                  <a:lnTo>
                    <a:pt x="2160" y="398"/>
                  </a:lnTo>
                  <a:lnTo>
                    <a:pt x="2166" y="412"/>
                  </a:lnTo>
                  <a:lnTo>
                    <a:pt x="2170" y="418"/>
                  </a:lnTo>
                  <a:lnTo>
                    <a:pt x="2174" y="420"/>
                  </a:lnTo>
                  <a:lnTo>
                    <a:pt x="2158" y="426"/>
                  </a:lnTo>
                  <a:lnTo>
                    <a:pt x="2158" y="426"/>
                  </a:lnTo>
                  <a:lnTo>
                    <a:pt x="2140" y="402"/>
                  </a:lnTo>
                  <a:lnTo>
                    <a:pt x="2140" y="402"/>
                  </a:lnTo>
                  <a:lnTo>
                    <a:pt x="2140" y="382"/>
                  </a:lnTo>
                  <a:lnTo>
                    <a:pt x="2140" y="372"/>
                  </a:lnTo>
                  <a:lnTo>
                    <a:pt x="2138" y="362"/>
                  </a:lnTo>
                  <a:lnTo>
                    <a:pt x="2132" y="356"/>
                  </a:lnTo>
                  <a:lnTo>
                    <a:pt x="2124" y="352"/>
                  </a:lnTo>
                  <a:lnTo>
                    <a:pt x="2110" y="350"/>
                  </a:lnTo>
                  <a:lnTo>
                    <a:pt x="2092" y="354"/>
                  </a:lnTo>
                  <a:lnTo>
                    <a:pt x="2092" y="354"/>
                  </a:lnTo>
                  <a:lnTo>
                    <a:pt x="2090" y="360"/>
                  </a:lnTo>
                  <a:lnTo>
                    <a:pt x="2088" y="368"/>
                  </a:lnTo>
                  <a:lnTo>
                    <a:pt x="2088" y="380"/>
                  </a:lnTo>
                  <a:lnTo>
                    <a:pt x="2092" y="392"/>
                  </a:lnTo>
                  <a:lnTo>
                    <a:pt x="2098" y="400"/>
                  </a:lnTo>
                  <a:lnTo>
                    <a:pt x="2106" y="408"/>
                  </a:lnTo>
                  <a:lnTo>
                    <a:pt x="2110" y="418"/>
                  </a:lnTo>
                  <a:lnTo>
                    <a:pt x="2112" y="426"/>
                  </a:lnTo>
                  <a:lnTo>
                    <a:pt x="2112" y="432"/>
                  </a:lnTo>
                  <a:lnTo>
                    <a:pt x="2110" y="438"/>
                  </a:lnTo>
                  <a:lnTo>
                    <a:pt x="2110" y="438"/>
                  </a:lnTo>
                  <a:lnTo>
                    <a:pt x="2100" y="438"/>
                  </a:lnTo>
                  <a:lnTo>
                    <a:pt x="2092" y="436"/>
                  </a:lnTo>
                  <a:lnTo>
                    <a:pt x="2086" y="434"/>
                  </a:lnTo>
                  <a:lnTo>
                    <a:pt x="2080" y="432"/>
                  </a:lnTo>
                  <a:lnTo>
                    <a:pt x="2076" y="426"/>
                  </a:lnTo>
                  <a:lnTo>
                    <a:pt x="2072" y="418"/>
                  </a:lnTo>
                  <a:lnTo>
                    <a:pt x="2070" y="414"/>
                  </a:lnTo>
                  <a:lnTo>
                    <a:pt x="2068" y="412"/>
                  </a:lnTo>
                  <a:lnTo>
                    <a:pt x="2066" y="410"/>
                  </a:lnTo>
                  <a:lnTo>
                    <a:pt x="2058" y="412"/>
                  </a:lnTo>
                  <a:lnTo>
                    <a:pt x="2044" y="418"/>
                  </a:lnTo>
                  <a:lnTo>
                    <a:pt x="2044" y="418"/>
                  </a:lnTo>
                  <a:lnTo>
                    <a:pt x="2044" y="412"/>
                  </a:lnTo>
                  <a:lnTo>
                    <a:pt x="2044" y="404"/>
                  </a:lnTo>
                  <a:lnTo>
                    <a:pt x="2038" y="388"/>
                  </a:lnTo>
                  <a:lnTo>
                    <a:pt x="2036" y="380"/>
                  </a:lnTo>
                  <a:lnTo>
                    <a:pt x="2032" y="374"/>
                  </a:lnTo>
                  <a:lnTo>
                    <a:pt x="2026" y="370"/>
                  </a:lnTo>
                  <a:lnTo>
                    <a:pt x="2020" y="368"/>
                  </a:lnTo>
                  <a:lnTo>
                    <a:pt x="2020" y="368"/>
                  </a:lnTo>
                  <a:lnTo>
                    <a:pt x="2014" y="388"/>
                  </a:lnTo>
                  <a:lnTo>
                    <a:pt x="2010" y="408"/>
                  </a:lnTo>
                  <a:lnTo>
                    <a:pt x="2010" y="420"/>
                  </a:lnTo>
                  <a:lnTo>
                    <a:pt x="2010" y="430"/>
                  </a:lnTo>
                  <a:lnTo>
                    <a:pt x="2014" y="440"/>
                  </a:lnTo>
                  <a:lnTo>
                    <a:pt x="2022" y="448"/>
                  </a:lnTo>
                  <a:lnTo>
                    <a:pt x="2022" y="448"/>
                  </a:lnTo>
                  <a:lnTo>
                    <a:pt x="2014" y="450"/>
                  </a:lnTo>
                  <a:lnTo>
                    <a:pt x="2004" y="450"/>
                  </a:lnTo>
                  <a:lnTo>
                    <a:pt x="1992" y="446"/>
                  </a:lnTo>
                  <a:lnTo>
                    <a:pt x="1986" y="442"/>
                  </a:lnTo>
                  <a:lnTo>
                    <a:pt x="1986" y="442"/>
                  </a:lnTo>
                  <a:lnTo>
                    <a:pt x="1984" y="438"/>
                  </a:lnTo>
                  <a:lnTo>
                    <a:pt x="1986" y="432"/>
                  </a:lnTo>
                  <a:lnTo>
                    <a:pt x="1990" y="420"/>
                  </a:lnTo>
                  <a:lnTo>
                    <a:pt x="1990" y="412"/>
                  </a:lnTo>
                  <a:lnTo>
                    <a:pt x="1990" y="402"/>
                  </a:lnTo>
                  <a:lnTo>
                    <a:pt x="1988" y="392"/>
                  </a:lnTo>
                  <a:lnTo>
                    <a:pt x="1984" y="380"/>
                  </a:lnTo>
                  <a:lnTo>
                    <a:pt x="1984" y="380"/>
                  </a:lnTo>
                  <a:lnTo>
                    <a:pt x="1974" y="384"/>
                  </a:lnTo>
                  <a:lnTo>
                    <a:pt x="1968" y="390"/>
                  </a:lnTo>
                  <a:lnTo>
                    <a:pt x="1962" y="396"/>
                  </a:lnTo>
                  <a:lnTo>
                    <a:pt x="1958" y="402"/>
                  </a:lnTo>
                  <a:lnTo>
                    <a:pt x="1954" y="416"/>
                  </a:lnTo>
                  <a:lnTo>
                    <a:pt x="1954" y="432"/>
                  </a:lnTo>
                  <a:lnTo>
                    <a:pt x="1954" y="446"/>
                  </a:lnTo>
                  <a:lnTo>
                    <a:pt x="1952" y="458"/>
                  </a:lnTo>
                  <a:lnTo>
                    <a:pt x="1950" y="464"/>
                  </a:lnTo>
                  <a:lnTo>
                    <a:pt x="1946" y="470"/>
                  </a:lnTo>
                  <a:lnTo>
                    <a:pt x="1940" y="476"/>
                  </a:lnTo>
                  <a:lnTo>
                    <a:pt x="1932" y="480"/>
                  </a:lnTo>
                  <a:lnTo>
                    <a:pt x="1932" y="480"/>
                  </a:lnTo>
                  <a:lnTo>
                    <a:pt x="1924" y="478"/>
                  </a:lnTo>
                  <a:lnTo>
                    <a:pt x="1918" y="476"/>
                  </a:lnTo>
                  <a:lnTo>
                    <a:pt x="1916" y="472"/>
                  </a:lnTo>
                  <a:lnTo>
                    <a:pt x="1914" y="468"/>
                  </a:lnTo>
                  <a:lnTo>
                    <a:pt x="1918" y="458"/>
                  </a:lnTo>
                  <a:lnTo>
                    <a:pt x="1922" y="448"/>
                  </a:lnTo>
                  <a:lnTo>
                    <a:pt x="1930" y="434"/>
                  </a:lnTo>
                  <a:lnTo>
                    <a:pt x="1934" y="420"/>
                  </a:lnTo>
                  <a:lnTo>
                    <a:pt x="1934" y="414"/>
                  </a:lnTo>
                  <a:lnTo>
                    <a:pt x="1932" y="406"/>
                  </a:lnTo>
                  <a:lnTo>
                    <a:pt x="1928" y="398"/>
                  </a:lnTo>
                  <a:lnTo>
                    <a:pt x="1922" y="392"/>
                  </a:lnTo>
                  <a:lnTo>
                    <a:pt x="1922" y="392"/>
                  </a:lnTo>
                  <a:lnTo>
                    <a:pt x="1906" y="398"/>
                  </a:lnTo>
                  <a:lnTo>
                    <a:pt x="1892" y="406"/>
                  </a:lnTo>
                  <a:lnTo>
                    <a:pt x="1882" y="416"/>
                  </a:lnTo>
                  <a:lnTo>
                    <a:pt x="1874" y="428"/>
                  </a:lnTo>
                  <a:lnTo>
                    <a:pt x="1870" y="442"/>
                  </a:lnTo>
                  <a:lnTo>
                    <a:pt x="1868" y="454"/>
                  </a:lnTo>
                  <a:lnTo>
                    <a:pt x="1870" y="468"/>
                  </a:lnTo>
                  <a:lnTo>
                    <a:pt x="1876" y="478"/>
                  </a:lnTo>
                  <a:lnTo>
                    <a:pt x="1876" y="478"/>
                  </a:lnTo>
                  <a:lnTo>
                    <a:pt x="1874" y="488"/>
                  </a:lnTo>
                  <a:lnTo>
                    <a:pt x="1872" y="496"/>
                  </a:lnTo>
                  <a:lnTo>
                    <a:pt x="1864" y="510"/>
                  </a:lnTo>
                  <a:lnTo>
                    <a:pt x="1858" y="524"/>
                  </a:lnTo>
                  <a:lnTo>
                    <a:pt x="1854" y="530"/>
                  </a:lnTo>
                  <a:lnTo>
                    <a:pt x="1852" y="538"/>
                  </a:lnTo>
                  <a:lnTo>
                    <a:pt x="1852" y="538"/>
                  </a:lnTo>
                  <a:lnTo>
                    <a:pt x="1838" y="534"/>
                  </a:lnTo>
                  <a:lnTo>
                    <a:pt x="1826" y="530"/>
                  </a:lnTo>
                  <a:lnTo>
                    <a:pt x="1820" y="524"/>
                  </a:lnTo>
                  <a:lnTo>
                    <a:pt x="1816" y="518"/>
                  </a:lnTo>
                  <a:lnTo>
                    <a:pt x="1816" y="518"/>
                  </a:lnTo>
                  <a:lnTo>
                    <a:pt x="1818" y="512"/>
                  </a:lnTo>
                  <a:lnTo>
                    <a:pt x="1822" y="506"/>
                  </a:lnTo>
                  <a:lnTo>
                    <a:pt x="1832" y="494"/>
                  </a:lnTo>
                  <a:lnTo>
                    <a:pt x="1838" y="488"/>
                  </a:lnTo>
                  <a:lnTo>
                    <a:pt x="1838" y="480"/>
                  </a:lnTo>
                  <a:lnTo>
                    <a:pt x="1836" y="470"/>
                  </a:lnTo>
                  <a:lnTo>
                    <a:pt x="1828" y="458"/>
                  </a:lnTo>
                  <a:lnTo>
                    <a:pt x="1828" y="458"/>
                  </a:lnTo>
                  <a:lnTo>
                    <a:pt x="1820" y="460"/>
                  </a:lnTo>
                  <a:lnTo>
                    <a:pt x="1814" y="464"/>
                  </a:lnTo>
                  <a:lnTo>
                    <a:pt x="1808" y="468"/>
                  </a:lnTo>
                  <a:lnTo>
                    <a:pt x="1804" y="474"/>
                  </a:lnTo>
                  <a:lnTo>
                    <a:pt x="1800" y="486"/>
                  </a:lnTo>
                  <a:lnTo>
                    <a:pt x="1796" y="498"/>
                  </a:lnTo>
                  <a:lnTo>
                    <a:pt x="1794" y="508"/>
                  </a:lnTo>
                  <a:lnTo>
                    <a:pt x="1794" y="512"/>
                  </a:lnTo>
                  <a:lnTo>
                    <a:pt x="1792" y="514"/>
                  </a:lnTo>
                  <a:lnTo>
                    <a:pt x="1788" y="514"/>
                  </a:lnTo>
                  <a:lnTo>
                    <a:pt x="1784" y="512"/>
                  </a:lnTo>
                  <a:lnTo>
                    <a:pt x="1772" y="502"/>
                  </a:lnTo>
                  <a:lnTo>
                    <a:pt x="1772" y="502"/>
                  </a:lnTo>
                  <a:lnTo>
                    <a:pt x="1768" y="488"/>
                  </a:lnTo>
                  <a:lnTo>
                    <a:pt x="1762" y="478"/>
                  </a:lnTo>
                  <a:lnTo>
                    <a:pt x="1754" y="470"/>
                  </a:lnTo>
                  <a:lnTo>
                    <a:pt x="1746" y="466"/>
                  </a:lnTo>
                  <a:lnTo>
                    <a:pt x="1746" y="466"/>
                  </a:lnTo>
                  <a:lnTo>
                    <a:pt x="1734" y="476"/>
                  </a:lnTo>
                  <a:lnTo>
                    <a:pt x="1730" y="484"/>
                  </a:lnTo>
                  <a:lnTo>
                    <a:pt x="1728" y="490"/>
                  </a:lnTo>
                  <a:lnTo>
                    <a:pt x="1726" y="496"/>
                  </a:lnTo>
                  <a:lnTo>
                    <a:pt x="1726" y="504"/>
                  </a:lnTo>
                  <a:lnTo>
                    <a:pt x="1728" y="512"/>
                  </a:lnTo>
                  <a:lnTo>
                    <a:pt x="1732" y="518"/>
                  </a:lnTo>
                  <a:lnTo>
                    <a:pt x="1750" y="544"/>
                  </a:lnTo>
                  <a:lnTo>
                    <a:pt x="1750" y="544"/>
                  </a:lnTo>
                  <a:lnTo>
                    <a:pt x="1752" y="546"/>
                  </a:lnTo>
                  <a:lnTo>
                    <a:pt x="1754" y="550"/>
                  </a:lnTo>
                  <a:lnTo>
                    <a:pt x="1756" y="556"/>
                  </a:lnTo>
                  <a:lnTo>
                    <a:pt x="1756" y="558"/>
                  </a:lnTo>
                  <a:lnTo>
                    <a:pt x="1756" y="558"/>
                  </a:lnTo>
                  <a:lnTo>
                    <a:pt x="1744" y="548"/>
                  </a:lnTo>
                  <a:lnTo>
                    <a:pt x="1730" y="540"/>
                  </a:lnTo>
                  <a:lnTo>
                    <a:pt x="1718" y="534"/>
                  </a:lnTo>
                  <a:lnTo>
                    <a:pt x="1704" y="530"/>
                  </a:lnTo>
                  <a:lnTo>
                    <a:pt x="1690" y="528"/>
                  </a:lnTo>
                  <a:lnTo>
                    <a:pt x="1676" y="530"/>
                  </a:lnTo>
                  <a:lnTo>
                    <a:pt x="1664" y="534"/>
                  </a:lnTo>
                  <a:lnTo>
                    <a:pt x="1654" y="542"/>
                  </a:lnTo>
                  <a:lnTo>
                    <a:pt x="1654" y="542"/>
                  </a:lnTo>
                  <a:lnTo>
                    <a:pt x="1656" y="552"/>
                  </a:lnTo>
                  <a:lnTo>
                    <a:pt x="1660" y="560"/>
                  </a:lnTo>
                  <a:lnTo>
                    <a:pt x="1666" y="564"/>
                  </a:lnTo>
                  <a:lnTo>
                    <a:pt x="1672" y="568"/>
                  </a:lnTo>
                  <a:lnTo>
                    <a:pt x="1692" y="574"/>
                  </a:lnTo>
                  <a:lnTo>
                    <a:pt x="1718" y="580"/>
                  </a:lnTo>
                  <a:lnTo>
                    <a:pt x="1718" y="580"/>
                  </a:lnTo>
                  <a:lnTo>
                    <a:pt x="1702" y="582"/>
                  </a:lnTo>
                  <a:lnTo>
                    <a:pt x="1688" y="586"/>
                  </a:lnTo>
                  <a:lnTo>
                    <a:pt x="1678" y="590"/>
                  </a:lnTo>
                  <a:lnTo>
                    <a:pt x="1670" y="594"/>
                  </a:lnTo>
                  <a:lnTo>
                    <a:pt x="1658" y="602"/>
                  </a:lnTo>
                  <a:lnTo>
                    <a:pt x="1646" y="610"/>
                  </a:lnTo>
                  <a:lnTo>
                    <a:pt x="1646" y="610"/>
                  </a:lnTo>
                  <a:lnTo>
                    <a:pt x="1644" y="600"/>
                  </a:lnTo>
                  <a:lnTo>
                    <a:pt x="1638" y="592"/>
                  </a:lnTo>
                  <a:lnTo>
                    <a:pt x="1630" y="586"/>
                  </a:lnTo>
                  <a:lnTo>
                    <a:pt x="1620" y="580"/>
                  </a:lnTo>
                  <a:lnTo>
                    <a:pt x="1608" y="576"/>
                  </a:lnTo>
                  <a:lnTo>
                    <a:pt x="1596" y="574"/>
                  </a:lnTo>
                  <a:lnTo>
                    <a:pt x="1570" y="570"/>
                  </a:lnTo>
                  <a:lnTo>
                    <a:pt x="1570" y="570"/>
                  </a:lnTo>
                  <a:lnTo>
                    <a:pt x="1564" y="570"/>
                  </a:lnTo>
                  <a:lnTo>
                    <a:pt x="1558" y="570"/>
                  </a:lnTo>
                  <a:lnTo>
                    <a:pt x="1546" y="568"/>
                  </a:lnTo>
                  <a:lnTo>
                    <a:pt x="1538" y="566"/>
                  </a:lnTo>
                  <a:lnTo>
                    <a:pt x="1534" y="566"/>
                  </a:lnTo>
                  <a:lnTo>
                    <a:pt x="1530" y="568"/>
                  </a:lnTo>
                  <a:lnTo>
                    <a:pt x="1530" y="568"/>
                  </a:lnTo>
                  <a:lnTo>
                    <a:pt x="1536" y="580"/>
                  </a:lnTo>
                  <a:lnTo>
                    <a:pt x="1544" y="592"/>
                  </a:lnTo>
                  <a:lnTo>
                    <a:pt x="1554" y="604"/>
                  </a:lnTo>
                  <a:lnTo>
                    <a:pt x="1566" y="612"/>
                  </a:lnTo>
                  <a:lnTo>
                    <a:pt x="1578" y="622"/>
                  </a:lnTo>
                  <a:lnTo>
                    <a:pt x="1592" y="628"/>
                  </a:lnTo>
                  <a:lnTo>
                    <a:pt x="1606" y="634"/>
                  </a:lnTo>
                  <a:lnTo>
                    <a:pt x="1620" y="638"/>
                  </a:lnTo>
                  <a:lnTo>
                    <a:pt x="1620" y="638"/>
                  </a:lnTo>
                  <a:lnTo>
                    <a:pt x="1640" y="636"/>
                  </a:lnTo>
                  <a:lnTo>
                    <a:pt x="1656" y="630"/>
                  </a:lnTo>
                  <a:lnTo>
                    <a:pt x="1656" y="630"/>
                  </a:lnTo>
                  <a:lnTo>
                    <a:pt x="1670" y="636"/>
                  </a:lnTo>
                  <a:lnTo>
                    <a:pt x="1676" y="644"/>
                  </a:lnTo>
                  <a:lnTo>
                    <a:pt x="1680" y="652"/>
                  </a:lnTo>
                  <a:lnTo>
                    <a:pt x="1684" y="662"/>
                  </a:lnTo>
                  <a:lnTo>
                    <a:pt x="1684" y="662"/>
                  </a:lnTo>
                  <a:lnTo>
                    <a:pt x="1670" y="666"/>
                  </a:lnTo>
                  <a:lnTo>
                    <a:pt x="1658" y="668"/>
                  </a:lnTo>
                  <a:lnTo>
                    <a:pt x="1644" y="668"/>
                  </a:lnTo>
                  <a:lnTo>
                    <a:pt x="1632" y="668"/>
                  </a:lnTo>
                  <a:lnTo>
                    <a:pt x="1608" y="664"/>
                  </a:lnTo>
                  <a:lnTo>
                    <a:pt x="1594" y="664"/>
                  </a:lnTo>
                  <a:lnTo>
                    <a:pt x="1582" y="668"/>
                  </a:lnTo>
                  <a:lnTo>
                    <a:pt x="1582" y="668"/>
                  </a:lnTo>
                  <a:lnTo>
                    <a:pt x="1576" y="668"/>
                  </a:lnTo>
                  <a:lnTo>
                    <a:pt x="1572" y="668"/>
                  </a:lnTo>
                  <a:lnTo>
                    <a:pt x="1572" y="666"/>
                  </a:lnTo>
                  <a:lnTo>
                    <a:pt x="1572" y="666"/>
                  </a:lnTo>
                  <a:lnTo>
                    <a:pt x="1568" y="656"/>
                  </a:lnTo>
                  <a:lnTo>
                    <a:pt x="1568" y="656"/>
                  </a:lnTo>
                  <a:lnTo>
                    <a:pt x="1560" y="648"/>
                  </a:lnTo>
                  <a:lnTo>
                    <a:pt x="1552" y="642"/>
                  </a:lnTo>
                  <a:lnTo>
                    <a:pt x="1540" y="638"/>
                  </a:lnTo>
                  <a:lnTo>
                    <a:pt x="1530" y="636"/>
                  </a:lnTo>
                  <a:lnTo>
                    <a:pt x="1518" y="638"/>
                  </a:lnTo>
                  <a:lnTo>
                    <a:pt x="1506" y="640"/>
                  </a:lnTo>
                  <a:lnTo>
                    <a:pt x="1486" y="644"/>
                  </a:lnTo>
                  <a:lnTo>
                    <a:pt x="1486" y="644"/>
                  </a:lnTo>
                  <a:lnTo>
                    <a:pt x="1486" y="654"/>
                  </a:lnTo>
                  <a:lnTo>
                    <a:pt x="1488" y="662"/>
                  </a:lnTo>
                  <a:lnTo>
                    <a:pt x="1492" y="670"/>
                  </a:lnTo>
                  <a:lnTo>
                    <a:pt x="1498" y="676"/>
                  </a:lnTo>
                  <a:lnTo>
                    <a:pt x="1512" y="688"/>
                  </a:lnTo>
                  <a:lnTo>
                    <a:pt x="1528" y="696"/>
                  </a:lnTo>
                  <a:lnTo>
                    <a:pt x="1528" y="696"/>
                  </a:lnTo>
                  <a:lnTo>
                    <a:pt x="1546" y="702"/>
                  </a:lnTo>
                  <a:lnTo>
                    <a:pt x="1556" y="702"/>
                  </a:lnTo>
                  <a:lnTo>
                    <a:pt x="1562" y="700"/>
                  </a:lnTo>
                  <a:lnTo>
                    <a:pt x="1564" y="698"/>
                  </a:lnTo>
                  <a:lnTo>
                    <a:pt x="1576" y="688"/>
                  </a:lnTo>
                  <a:lnTo>
                    <a:pt x="1576" y="688"/>
                  </a:lnTo>
                  <a:lnTo>
                    <a:pt x="1580" y="702"/>
                  </a:lnTo>
                  <a:lnTo>
                    <a:pt x="1584" y="714"/>
                  </a:lnTo>
                  <a:lnTo>
                    <a:pt x="1590" y="722"/>
                  </a:lnTo>
                  <a:lnTo>
                    <a:pt x="1596" y="730"/>
                  </a:lnTo>
                  <a:lnTo>
                    <a:pt x="1610" y="740"/>
                  </a:lnTo>
                  <a:lnTo>
                    <a:pt x="1626" y="752"/>
                  </a:lnTo>
                  <a:lnTo>
                    <a:pt x="1626" y="752"/>
                  </a:lnTo>
                  <a:lnTo>
                    <a:pt x="1594" y="762"/>
                  </a:lnTo>
                  <a:lnTo>
                    <a:pt x="1580" y="766"/>
                  </a:lnTo>
                  <a:lnTo>
                    <a:pt x="1560" y="766"/>
                  </a:lnTo>
                  <a:lnTo>
                    <a:pt x="1560" y="766"/>
                  </a:lnTo>
                  <a:lnTo>
                    <a:pt x="1552" y="756"/>
                  </a:lnTo>
                  <a:lnTo>
                    <a:pt x="1542" y="746"/>
                  </a:lnTo>
                  <a:lnTo>
                    <a:pt x="1532" y="738"/>
                  </a:lnTo>
                  <a:lnTo>
                    <a:pt x="1522" y="730"/>
                  </a:lnTo>
                  <a:lnTo>
                    <a:pt x="1498" y="718"/>
                  </a:lnTo>
                  <a:lnTo>
                    <a:pt x="1474" y="708"/>
                  </a:lnTo>
                  <a:lnTo>
                    <a:pt x="1452" y="704"/>
                  </a:lnTo>
                  <a:lnTo>
                    <a:pt x="1434" y="702"/>
                  </a:lnTo>
                  <a:lnTo>
                    <a:pt x="1428" y="702"/>
                  </a:lnTo>
                  <a:lnTo>
                    <a:pt x="1422" y="704"/>
                  </a:lnTo>
                  <a:lnTo>
                    <a:pt x="1420" y="708"/>
                  </a:lnTo>
                  <a:lnTo>
                    <a:pt x="1420" y="712"/>
                  </a:lnTo>
                  <a:lnTo>
                    <a:pt x="1420" y="712"/>
                  </a:lnTo>
                  <a:lnTo>
                    <a:pt x="1424" y="722"/>
                  </a:lnTo>
                  <a:lnTo>
                    <a:pt x="1428" y="732"/>
                  </a:lnTo>
                  <a:lnTo>
                    <a:pt x="1434" y="740"/>
                  </a:lnTo>
                  <a:lnTo>
                    <a:pt x="1440" y="748"/>
                  </a:lnTo>
                  <a:lnTo>
                    <a:pt x="1456" y="760"/>
                  </a:lnTo>
                  <a:lnTo>
                    <a:pt x="1472" y="770"/>
                  </a:lnTo>
                  <a:lnTo>
                    <a:pt x="1488" y="776"/>
                  </a:lnTo>
                  <a:lnTo>
                    <a:pt x="1502" y="780"/>
                  </a:lnTo>
                  <a:lnTo>
                    <a:pt x="1514" y="784"/>
                  </a:lnTo>
                  <a:lnTo>
                    <a:pt x="1514" y="784"/>
                  </a:lnTo>
                  <a:lnTo>
                    <a:pt x="1508" y="786"/>
                  </a:lnTo>
                  <a:lnTo>
                    <a:pt x="1494" y="792"/>
                  </a:lnTo>
                  <a:lnTo>
                    <a:pt x="1488" y="798"/>
                  </a:lnTo>
                  <a:lnTo>
                    <a:pt x="1482" y="802"/>
                  </a:lnTo>
                  <a:lnTo>
                    <a:pt x="1480" y="806"/>
                  </a:lnTo>
                  <a:lnTo>
                    <a:pt x="1480" y="812"/>
                  </a:lnTo>
                  <a:lnTo>
                    <a:pt x="1480" y="812"/>
                  </a:lnTo>
                  <a:lnTo>
                    <a:pt x="1484" y="816"/>
                  </a:lnTo>
                  <a:lnTo>
                    <a:pt x="1492" y="822"/>
                  </a:lnTo>
                  <a:lnTo>
                    <a:pt x="1512" y="830"/>
                  </a:lnTo>
                  <a:lnTo>
                    <a:pt x="1522" y="836"/>
                  </a:lnTo>
                  <a:lnTo>
                    <a:pt x="1530" y="842"/>
                  </a:lnTo>
                  <a:lnTo>
                    <a:pt x="1534" y="848"/>
                  </a:lnTo>
                  <a:lnTo>
                    <a:pt x="1534" y="852"/>
                  </a:lnTo>
                  <a:lnTo>
                    <a:pt x="1534" y="854"/>
                  </a:lnTo>
                  <a:lnTo>
                    <a:pt x="1534" y="854"/>
                  </a:lnTo>
                  <a:lnTo>
                    <a:pt x="1514" y="848"/>
                  </a:lnTo>
                  <a:lnTo>
                    <a:pt x="1500" y="842"/>
                  </a:lnTo>
                  <a:lnTo>
                    <a:pt x="1490" y="842"/>
                  </a:lnTo>
                  <a:lnTo>
                    <a:pt x="1486" y="842"/>
                  </a:lnTo>
                  <a:lnTo>
                    <a:pt x="1484" y="844"/>
                  </a:lnTo>
                  <a:lnTo>
                    <a:pt x="1482" y="846"/>
                  </a:lnTo>
                  <a:lnTo>
                    <a:pt x="1482" y="850"/>
                  </a:lnTo>
                  <a:lnTo>
                    <a:pt x="1484" y="860"/>
                  </a:lnTo>
                  <a:lnTo>
                    <a:pt x="1492" y="872"/>
                  </a:lnTo>
                  <a:lnTo>
                    <a:pt x="1504" y="890"/>
                  </a:lnTo>
                  <a:lnTo>
                    <a:pt x="1504" y="890"/>
                  </a:lnTo>
                  <a:lnTo>
                    <a:pt x="1496" y="890"/>
                  </a:lnTo>
                  <a:lnTo>
                    <a:pt x="1490" y="888"/>
                  </a:lnTo>
                  <a:lnTo>
                    <a:pt x="1484" y="886"/>
                  </a:lnTo>
                  <a:lnTo>
                    <a:pt x="1478" y="882"/>
                  </a:lnTo>
                  <a:lnTo>
                    <a:pt x="1470" y="874"/>
                  </a:lnTo>
                  <a:lnTo>
                    <a:pt x="1464" y="864"/>
                  </a:lnTo>
                  <a:lnTo>
                    <a:pt x="1454" y="844"/>
                  </a:lnTo>
                  <a:lnTo>
                    <a:pt x="1446" y="834"/>
                  </a:lnTo>
                  <a:lnTo>
                    <a:pt x="1438" y="828"/>
                  </a:lnTo>
                  <a:lnTo>
                    <a:pt x="1438" y="828"/>
                  </a:lnTo>
                  <a:lnTo>
                    <a:pt x="1430" y="836"/>
                  </a:lnTo>
                  <a:lnTo>
                    <a:pt x="1426" y="844"/>
                  </a:lnTo>
                  <a:lnTo>
                    <a:pt x="1424" y="852"/>
                  </a:lnTo>
                  <a:lnTo>
                    <a:pt x="1424" y="860"/>
                  </a:lnTo>
                  <a:lnTo>
                    <a:pt x="1426" y="872"/>
                  </a:lnTo>
                  <a:lnTo>
                    <a:pt x="1428" y="878"/>
                  </a:lnTo>
                  <a:lnTo>
                    <a:pt x="1428" y="878"/>
                  </a:lnTo>
                  <a:lnTo>
                    <a:pt x="1418" y="866"/>
                  </a:lnTo>
                  <a:lnTo>
                    <a:pt x="1402" y="848"/>
                  </a:lnTo>
                  <a:lnTo>
                    <a:pt x="1392" y="838"/>
                  </a:lnTo>
                  <a:lnTo>
                    <a:pt x="1384" y="832"/>
                  </a:lnTo>
                  <a:lnTo>
                    <a:pt x="1374" y="828"/>
                  </a:lnTo>
                  <a:lnTo>
                    <a:pt x="1366" y="828"/>
                  </a:lnTo>
                  <a:lnTo>
                    <a:pt x="1366" y="828"/>
                  </a:lnTo>
                  <a:lnTo>
                    <a:pt x="1362" y="830"/>
                  </a:lnTo>
                  <a:lnTo>
                    <a:pt x="1362" y="836"/>
                  </a:lnTo>
                  <a:lnTo>
                    <a:pt x="1360" y="848"/>
                  </a:lnTo>
                  <a:lnTo>
                    <a:pt x="1362" y="856"/>
                  </a:lnTo>
                  <a:lnTo>
                    <a:pt x="1366" y="862"/>
                  </a:lnTo>
                  <a:lnTo>
                    <a:pt x="1370" y="870"/>
                  </a:lnTo>
                  <a:lnTo>
                    <a:pt x="1376" y="876"/>
                  </a:lnTo>
                  <a:lnTo>
                    <a:pt x="1376" y="876"/>
                  </a:lnTo>
                  <a:lnTo>
                    <a:pt x="1358" y="880"/>
                  </a:lnTo>
                  <a:lnTo>
                    <a:pt x="1338" y="882"/>
                  </a:lnTo>
                  <a:lnTo>
                    <a:pt x="1328" y="886"/>
                  </a:lnTo>
                  <a:lnTo>
                    <a:pt x="1320" y="890"/>
                  </a:lnTo>
                  <a:lnTo>
                    <a:pt x="1314" y="896"/>
                  </a:lnTo>
                  <a:lnTo>
                    <a:pt x="1310" y="904"/>
                  </a:lnTo>
                  <a:lnTo>
                    <a:pt x="1310" y="904"/>
                  </a:lnTo>
                  <a:lnTo>
                    <a:pt x="1324" y="912"/>
                  </a:lnTo>
                  <a:lnTo>
                    <a:pt x="1340" y="920"/>
                  </a:lnTo>
                  <a:lnTo>
                    <a:pt x="1354" y="924"/>
                  </a:lnTo>
                  <a:lnTo>
                    <a:pt x="1370" y="928"/>
                  </a:lnTo>
                  <a:lnTo>
                    <a:pt x="1388" y="928"/>
                  </a:lnTo>
                  <a:lnTo>
                    <a:pt x="1406" y="928"/>
                  </a:lnTo>
                  <a:lnTo>
                    <a:pt x="1446" y="924"/>
                  </a:lnTo>
                  <a:lnTo>
                    <a:pt x="1446" y="924"/>
                  </a:lnTo>
                  <a:lnTo>
                    <a:pt x="1454" y="924"/>
                  </a:lnTo>
                  <a:lnTo>
                    <a:pt x="1468" y="920"/>
                  </a:lnTo>
                  <a:lnTo>
                    <a:pt x="1468" y="920"/>
                  </a:lnTo>
                  <a:lnTo>
                    <a:pt x="1472" y="920"/>
                  </a:lnTo>
                  <a:lnTo>
                    <a:pt x="1478" y="920"/>
                  </a:lnTo>
                  <a:lnTo>
                    <a:pt x="1486" y="924"/>
                  </a:lnTo>
                  <a:lnTo>
                    <a:pt x="1496" y="932"/>
                  </a:lnTo>
                  <a:lnTo>
                    <a:pt x="1496" y="932"/>
                  </a:lnTo>
                  <a:lnTo>
                    <a:pt x="1486" y="934"/>
                  </a:lnTo>
                  <a:lnTo>
                    <a:pt x="1480" y="938"/>
                  </a:lnTo>
                  <a:lnTo>
                    <a:pt x="1470" y="944"/>
                  </a:lnTo>
                  <a:lnTo>
                    <a:pt x="1454" y="952"/>
                  </a:lnTo>
                  <a:lnTo>
                    <a:pt x="1440" y="956"/>
                  </a:lnTo>
                  <a:lnTo>
                    <a:pt x="1422" y="960"/>
                  </a:lnTo>
                  <a:lnTo>
                    <a:pt x="1422" y="960"/>
                  </a:lnTo>
                  <a:lnTo>
                    <a:pt x="1396" y="974"/>
                  </a:lnTo>
                  <a:lnTo>
                    <a:pt x="1386" y="982"/>
                  </a:lnTo>
                  <a:lnTo>
                    <a:pt x="1376" y="992"/>
                  </a:lnTo>
                  <a:lnTo>
                    <a:pt x="1368" y="1002"/>
                  </a:lnTo>
                  <a:lnTo>
                    <a:pt x="1362" y="1012"/>
                  </a:lnTo>
                  <a:lnTo>
                    <a:pt x="1358" y="1024"/>
                  </a:lnTo>
                  <a:lnTo>
                    <a:pt x="1356" y="1038"/>
                  </a:lnTo>
                  <a:lnTo>
                    <a:pt x="1356" y="1038"/>
                  </a:lnTo>
                  <a:lnTo>
                    <a:pt x="1374" y="1046"/>
                  </a:lnTo>
                  <a:lnTo>
                    <a:pt x="1384" y="1048"/>
                  </a:lnTo>
                  <a:lnTo>
                    <a:pt x="1392" y="1050"/>
                  </a:lnTo>
                  <a:lnTo>
                    <a:pt x="1400" y="1050"/>
                  </a:lnTo>
                  <a:lnTo>
                    <a:pt x="1410" y="1048"/>
                  </a:lnTo>
                  <a:lnTo>
                    <a:pt x="1416" y="1044"/>
                  </a:lnTo>
                  <a:lnTo>
                    <a:pt x="1422" y="1038"/>
                  </a:lnTo>
                  <a:lnTo>
                    <a:pt x="1422" y="1038"/>
                  </a:lnTo>
                  <a:lnTo>
                    <a:pt x="1430" y="1028"/>
                  </a:lnTo>
                  <a:lnTo>
                    <a:pt x="1436" y="1022"/>
                  </a:lnTo>
                  <a:lnTo>
                    <a:pt x="1440" y="1020"/>
                  </a:lnTo>
                  <a:lnTo>
                    <a:pt x="1444" y="1020"/>
                  </a:lnTo>
                  <a:lnTo>
                    <a:pt x="1448" y="1026"/>
                  </a:lnTo>
                  <a:lnTo>
                    <a:pt x="1452" y="1028"/>
                  </a:lnTo>
                  <a:lnTo>
                    <a:pt x="1458" y="1030"/>
                  </a:lnTo>
                  <a:lnTo>
                    <a:pt x="1478" y="1036"/>
                  </a:lnTo>
                  <a:lnTo>
                    <a:pt x="1478" y="1036"/>
                  </a:lnTo>
                  <a:lnTo>
                    <a:pt x="1474" y="1042"/>
                  </a:lnTo>
                  <a:lnTo>
                    <a:pt x="1468" y="1048"/>
                  </a:lnTo>
                  <a:lnTo>
                    <a:pt x="1454" y="1058"/>
                  </a:lnTo>
                  <a:lnTo>
                    <a:pt x="1438" y="1066"/>
                  </a:lnTo>
                  <a:lnTo>
                    <a:pt x="1422" y="1072"/>
                  </a:lnTo>
                  <a:lnTo>
                    <a:pt x="1408" y="1078"/>
                  </a:lnTo>
                  <a:lnTo>
                    <a:pt x="1396" y="1084"/>
                  </a:lnTo>
                  <a:lnTo>
                    <a:pt x="1392" y="1088"/>
                  </a:lnTo>
                  <a:lnTo>
                    <a:pt x="1390" y="1092"/>
                  </a:lnTo>
                  <a:lnTo>
                    <a:pt x="1390" y="1096"/>
                  </a:lnTo>
                  <a:lnTo>
                    <a:pt x="1392" y="1100"/>
                  </a:lnTo>
                  <a:lnTo>
                    <a:pt x="1392" y="1100"/>
                  </a:lnTo>
                  <a:lnTo>
                    <a:pt x="1406" y="1120"/>
                  </a:lnTo>
                  <a:lnTo>
                    <a:pt x="1420" y="1138"/>
                  </a:lnTo>
                  <a:lnTo>
                    <a:pt x="1436" y="1156"/>
                  </a:lnTo>
                  <a:lnTo>
                    <a:pt x="1436" y="1156"/>
                  </a:lnTo>
                  <a:lnTo>
                    <a:pt x="1426" y="1150"/>
                  </a:lnTo>
                  <a:lnTo>
                    <a:pt x="1402" y="1142"/>
                  </a:lnTo>
                  <a:lnTo>
                    <a:pt x="1388" y="1140"/>
                  </a:lnTo>
                  <a:lnTo>
                    <a:pt x="1376" y="1138"/>
                  </a:lnTo>
                  <a:lnTo>
                    <a:pt x="1364" y="1140"/>
                  </a:lnTo>
                  <a:lnTo>
                    <a:pt x="1360" y="1142"/>
                  </a:lnTo>
                  <a:lnTo>
                    <a:pt x="1356" y="1146"/>
                  </a:lnTo>
                  <a:lnTo>
                    <a:pt x="1356" y="1146"/>
                  </a:lnTo>
                  <a:lnTo>
                    <a:pt x="1354" y="1150"/>
                  </a:lnTo>
                  <a:lnTo>
                    <a:pt x="1352" y="1154"/>
                  </a:lnTo>
                  <a:lnTo>
                    <a:pt x="1354" y="1164"/>
                  </a:lnTo>
                  <a:lnTo>
                    <a:pt x="1358" y="1174"/>
                  </a:lnTo>
                  <a:lnTo>
                    <a:pt x="1368" y="1182"/>
                  </a:lnTo>
                  <a:lnTo>
                    <a:pt x="1382" y="1192"/>
                  </a:lnTo>
                  <a:lnTo>
                    <a:pt x="1398" y="1200"/>
                  </a:lnTo>
                  <a:lnTo>
                    <a:pt x="1418" y="1208"/>
                  </a:lnTo>
                  <a:lnTo>
                    <a:pt x="1440" y="1214"/>
                  </a:lnTo>
                  <a:lnTo>
                    <a:pt x="1440" y="1214"/>
                  </a:lnTo>
                  <a:lnTo>
                    <a:pt x="1430" y="1218"/>
                  </a:lnTo>
                  <a:lnTo>
                    <a:pt x="1416" y="1220"/>
                  </a:lnTo>
                  <a:lnTo>
                    <a:pt x="1402" y="1222"/>
                  </a:lnTo>
                  <a:lnTo>
                    <a:pt x="1388" y="1226"/>
                  </a:lnTo>
                  <a:lnTo>
                    <a:pt x="1378" y="1230"/>
                  </a:lnTo>
                  <a:lnTo>
                    <a:pt x="1376" y="1232"/>
                  </a:lnTo>
                  <a:lnTo>
                    <a:pt x="1374" y="1236"/>
                  </a:lnTo>
                  <a:lnTo>
                    <a:pt x="1374" y="1242"/>
                  </a:lnTo>
                  <a:lnTo>
                    <a:pt x="1376" y="1248"/>
                  </a:lnTo>
                  <a:lnTo>
                    <a:pt x="1380" y="1254"/>
                  </a:lnTo>
                  <a:lnTo>
                    <a:pt x="1388" y="1262"/>
                  </a:lnTo>
                  <a:lnTo>
                    <a:pt x="1388" y="1262"/>
                  </a:lnTo>
                  <a:lnTo>
                    <a:pt x="1370" y="1272"/>
                  </a:lnTo>
                  <a:lnTo>
                    <a:pt x="1360" y="1278"/>
                  </a:lnTo>
                  <a:lnTo>
                    <a:pt x="1354" y="1286"/>
                  </a:lnTo>
                  <a:lnTo>
                    <a:pt x="1354" y="1288"/>
                  </a:lnTo>
                  <a:lnTo>
                    <a:pt x="1354" y="1290"/>
                  </a:lnTo>
                  <a:lnTo>
                    <a:pt x="1360" y="1294"/>
                  </a:lnTo>
                  <a:lnTo>
                    <a:pt x="1368" y="1294"/>
                  </a:lnTo>
                  <a:lnTo>
                    <a:pt x="1380" y="1294"/>
                  </a:lnTo>
                  <a:lnTo>
                    <a:pt x="1396" y="1290"/>
                  </a:lnTo>
                  <a:lnTo>
                    <a:pt x="1418" y="1294"/>
                  </a:lnTo>
                  <a:lnTo>
                    <a:pt x="1418" y="1294"/>
                  </a:lnTo>
                  <a:lnTo>
                    <a:pt x="1386" y="1312"/>
                  </a:lnTo>
                  <a:lnTo>
                    <a:pt x="1378" y="1318"/>
                  </a:lnTo>
                  <a:lnTo>
                    <a:pt x="1372" y="1324"/>
                  </a:lnTo>
                  <a:lnTo>
                    <a:pt x="1368" y="1330"/>
                  </a:lnTo>
                  <a:lnTo>
                    <a:pt x="1368" y="1336"/>
                  </a:lnTo>
                  <a:lnTo>
                    <a:pt x="1368" y="1336"/>
                  </a:lnTo>
                  <a:lnTo>
                    <a:pt x="1368" y="1338"/>
                  </a:lnTo>
                  <a:lnTo>
                    <a:pt x="1370" y="1340"/>
                  </a:lnTo>
                  <a:lnTo>
                    <a:pt x="1376" y="1342"/>
                  </a:lnTo>
                  <a:lnTo>
                    <a:pt x="1384" y="1342"/>
                  </a:lnTo>
                  <a:lnTo>
                    <a:pt x="1392" y="1342"/>
                  </a:lnTo>
                  <a:lnTo>
                    <a:pt x="1410" y="1340"/>
                  </a:lnTo>
                  <a:lnTo>
                    <a:pt x="1418" y="1340"/>
                  </a:lnTo>
                  <a:lnTo>
                    <a:pt x="1422" y="1344"/>
                  </a:lnTo>
                  <a:lnTo>
                    <a:pt x="1422" y="1344"/>
                  </a:lnTo>
                  <a:lnTo>
                    <a:pt x="1422" y="1352"/>
                  </a:lnTo>
                  <a:lnTo>
                    <a:pt x="1420" y="1358"/>
                  </a:lnTo>
                  <a:lnTo>
                    <a:pt x="1416" y="1364"/>
                  </a:lnTo>
                  <a:lnTo>
                    <a:pt x="1412" y="1368"/>
                  </a:lnTo>
                  <a:lnTo>
                    <a:pt x="1404" y="1374"/>
                  </a:lnTo>
                  <a:lnTo>
                    <a:pt x="1398" y="1380"/>
                  </a:lnTo>
                  <a:lnTo>
                    <a:pt x="1398" y="1380"/>
                  </a:lnTo>
                  <a:lnTo>
                    <a:pt x="1404" y="1382"/>
                  </a:lnTo>
                  <a:lnTo>
                    <a:pt x="1410" y="1384"/>
                  </a:lnTo>
                  <a:lnTo>
                    <a:pt x="1420" y="1384"/>
                  </a:lnTo>
                  <a:lnTo>
                    <a:pt x="1430" y="1382"/>
                  </a:lnTo>
                  <a:lnTo>
                    <a:pt x="1438" y="1376"/>
                  </a:lnTo>
                  <a:lnTo>
                    <a:pt x="1448" y="1372"/>
                  </a:lnTo>
                  <a:lnTo>
                    <a:pt x="1458" y="1370"/>
                  </a:lnTo>
                  <a:lnTo>
                    <a:pt x="1466" y="1372"/>
                  </a:lnTo>
                  <a:lnTo>
                    <a:pt x="1472" y="1376"/>
                  </a:lnTo>
                  <a:lnTo>
                    <a:pt x="1478" y="1380"/>
                  </a:lnTo>
                  <a:lnTo>
                    <a:pt x="1478" y="1380"/>
                  </a:lnTo>
                  <a:lnTo>
                    <a:pt x="1472" y="1386"/>
                  </a:lnTo>
                  <a:lnTo>
                    <a:pt x="1464" y="1392"/>
                  </a:lnTo>
                  <a:lnTo>
                    <a:pt x="1446" y="1400"/>
                  </a:lnTo>
                  <a:lnTo>
                    <a:pt x="1438" y="1404"/>
                  </a:lnTo>
                  <a:lnTo>
                    <a:pt x="1432" y="1410"/>
                  </a:lnTo>
                  <a:lnTo>
                    <a:pt x="1428" y="1418"/>
                  </a:lnTo>
                  <a:lnTo>
                    <a:pt x="1430" y="1428"/>
                  </a:lnTo>
                  <a:lnTo>
                    <a:pt x="1430" y="1428"/>
                  </a:lnTo>
                  <a:lnTo>
                    <a:pt x="1436" y="1432"/>
                  </a:lnTo>
                  <a:lnTo>
                    <a:pt x="1444" y="1434"/>
                  </a:lnTo>
                  <a:lnTo>
                    <a:pt x="1462" y="1438"/>
                  </a:lnTo>
                  <a:lnTo>
                    <a:pt x="1478" y="1442"/>
                  </a:lnTo>
                  <a:lnTo>
                    <a:pt x="1486" y="1444"/>
                  </a:lnTo>
                  <a:lnTo>
                    <a:pt x="1494" y="1448"/>
                  </a:lnTo>
                  <a:lnTo>
                    <a:pt x="1494" y="1448"/>
                  </a:lnTo>
                  <a:lnTo>
                    <a:pt x="1490" y="1454"/>
                  </a:lnTo>
                  <a:lnTo>
                    <a:pt x="1484" y="1472"/>
                  </a:lnTo>
                  <a:lnTo>
                    <a:pt x="1478" y="1488"/>
                  </a:lnTo>
                  <a:lnTo>
                    <a:pt x="1480" y="1494"/>
                  </a:lnTo>
                  <a:lnTo>
                    <a:pt x="1482" y="1498"/>
                  </a:lnTo>
                  <a:lnTo>
                    <a:pt x="1482" y="1498"/>
                  </a:lnTo>
                  <a:lnTo>
                    <a:pt x="1492" y="1502"/>
                  </a:lnTo>
                  <a:lnTo>
                    <a:pt x="1500" y="1500"/>
                  </a:lnTo>
                  <a:lnTo>
                    <a:pt x="1510" y="1496"/>
                  </a:lnTo>
                  <a:lnTo>
                    <a:pt x="1518" y="1490"/>
                  </a:lnTo>
                  <a:lnTo>
                    <a:pt x="1532" y="1476"/>
                  </a:lnTo>
                  <a:lnTo>
                    <a:pt x="1536" y="1472"/>
                  </a:lnTo>
                  <a:lnTo>
                    <a:pt x="1540" y="1468"/>
                  </a:lnTo>
                  <a:lnTo>
                    <a:pt x="1540" y="1468"/>
                  </a:lnTo>
                  <a:lnTo>
                    <a:pt x="1540" y="1486"/>
                  </a:lnTo>
                  <a:lnTo>
                    <a:pt x="1544" y="1496"/>
                  </a:lnTo>
                  <a:lnTo>
                    <a:pt x="1548" y="1504"/>
                  </a:lnTo>
                  <a:lnTo>
                    <a:pt x="1554" y="1510"/>
                  </a:lnTo>
                  <a:lnTo>
                    <a:pt x="1560" y="1514"/>
                  </a:lnTo>
                  <a:lnTo>
                    <a:pt x="1566" y="1520"/>
                  </a:lnTo>
                  <a:lnTo>
                    <a:pt x="1568" y="1528"/>
                  </a:lnTo>
                  <a:lnTo>
                    <a:pt x="1564" y="1538"/>
                  </a:lnTo>
                  <a:lnTo>
                    <a:pt x="1564" y="1538"/>
                  </a:lnTo>
                  <a:lnTo>
                    <a:pt x="1564" y="1554"/>
                  </a:lnTo>
                  <a:lnTo>
                    <a:pt x="1566" y="1570"/>
                  </a:lnTo>
                  <a:lnTo>
                    <a:pt x="1568" y="1576"/>
                  </a:lnTo>
                  <a:lnTo>
                    <a:pt x="1572" y="1584"/>
                  </a:lnTo>
                  <a:lnTo>
                    <a:pt x="1576" y="1588"/>
                  </a:lnTo>
                  <a:lnTo>
                    <a:pt x="1582" y="1594"/>
                  </a:lnTo>
                  <a:lnTo>
                    <a:pt x="1582" y="1594"/>
                  </a:lnTo>
                  <a:lnTo>
                    <a:pt x="1596" y="1588"/>
                  </a:lnTo>
                  <a:lnTo>
                    <a:pt x="1606" y="1580"/>
                  </a:lnTo>
                  <a:lnTo>
                    <a:pt x="1614" y="1572"/>
                  </a:lnTo>
                  <a:lnTo>
                    <a:pt x="1620" y="1560"/>
                  </a:lnTo>
                  <a:lnTo>
                    <a:pt x="1622" y="1548"/>
                  </a:lnTo>
                  <a:lnTo>
                    <a:pt x="1624" y="1534"/>
                  </a:lnTo>
                  <a:lnTo>
                    <a:pt x="1626" y="1502"/>
                  </a:lnTo>
                  <a:lnTo>
                    <a:pt x="1626" y="1502"/>
                  </a:lnTo>
                  <a:lnTo>
                    <a:pt x="1626" y="1500"/>
                  </a:lnTo>
                  <a:lnTo>
                    <a:pt x="1628" y="1498"/>
                  </a:lnTo>
                  <a:lnTo>
                    <a:pt x="1632" y="1496"/>
                  </a:lnTo>
                  <a:lnTo>
                    <a:pt x="1640" y="1498"/>
                  </a:lnTo>
                  <a:lnTo>
                    <a:pt x="1648" y="1500"/>
                  </a:lnTo>
                  <a:lnTo>
                    <a:pt x="1664" y="1508"/>
                  </a:lnTo>
                  <a:lnTo>
                    <a:pt x="1672" y="1512"/>
                  </a:lnTo>
                  <a:lnTo>
                    <a:pt x="1672" y="1512"/>
                  </a:lnTo>
                  <a:lnTo>
                    <a:pt x="1676" y="1516"/>
                  </a:lnTo>
                  <a:lnTo>
                    <a:pt x="1678" y="1520"/>
                  </a:lnTo>
                  <a:lnTo>
                    <a:pt x="1678" y="1526"/>
                  </a:lnTo>
                  <a:lnTo>
                    <a:pt x="1676" y="1530"/>
                  </a:lnTo>
                  <a:lnTo>
                    <a:pt x="1670" y="1538"/>
                  </a:lnTo>
                  <a:lnTo>
                    <a:pt x="1662" y="1548"/>
                  </a:lnTo>
                  <a:lnTo>
                    <a:pt x="1652" y="1558"/>
                  </a:lnTo>
                  <a:lnTo>
                    <a:pt x="1644" y="1570"/>
                  </a:lnTo>
                  <a:lnTo>
                    <a:pt x="1642" y="1578"/>
                  </a:lnTo>
                  <a:lnTo>
                    <a:pt x="1642" y="1584"/>
                  </a:lnTo>
                  <a:lnTo>
                    <a:pt x="1644" y="1592"/>
                  </a:lnTo>
                  <a:lnTo>
                    <a:pt x="1646" y="1602"/>
                  </a:lnTo>
                  <a:lnTo>
                    <a:pt x="1646" y="1602"/>
                  </a:lnTo>
                  <a:lnTo>
                    <a:pt x="1658" y="1602"/>
                  </a:lnTo>
                  <a:lnTo>
                    <a:pt x="1668" y="1602"/>
                  </a:lnTo>
                  <a:lnTo>
                    <a:pt x="1676" y="1600"/>
                  </a:lnTo>
                  <a:lnTo>
                    <a:pt x="1684" y="1598"/>
                  </a:lnTo>
                  <a:lnTo>
                    <a:pt x="1698" y="1590"/>
                  </a:lnTo>
                  <a:lnTo>
                    <a:pt x="1710" y="1580"/>
                  </a:lnTo>
                  <a:lnTo>
                    <a:pt x="1720" y="1570"/>
                  </a:lnTo>
                  <a:lnTo>
                    <a:pt x="1732" y="1560"/>
                  </a:lnTo>
                  <a:lnTo>
                    <a:pt x="1746" y="1550"/>
                  </a:lnTo>
                  <a:lnTo>
                    <a:pt x="1754" y="1548"/>
                  </a:lnTo>
                  <a:lnTo>
                    <a:pt x="1764" y="1544"/>
                  </a:lnTo>
                  <a:lnTo>
                    <a:pt x="1764" y="1544"/>
                  </a:lnTo>
                  <a:lnTo>
                    <a:pt x="1770" y="1552"/>
                  </a:lnTo>
                  <a:lnTo>
                    <a:pt x="1772" y="1558"/>
                  </a:lnTo>
                  <a:lnTo>
                    <a:pt x="1770" y="1566"/>
                  </a:lnTo>
                  <a:lnTo>
                    <a:pt x="1766" y="1574"/>
                  </a:lnTo>
                  <a:lnTo>
                    <a:pt x="1756" y="1590"/>
                  </a:lnTo>
                  <a:lnTo>
                    <a:pt x="1746" y="1606"/>
                  </a:lnTo>
                  <a:lnTo>
                    <a:pt x="1746" y="1606"/>
                  </a:lnTo>
                  <a:lnTo>
                    <a:pt x="1734" y="1610"/>
                  </a:lnTo>
                  <a:lnTo>
                    <a:pt x="1720" y="1614"/>
                  </a:lnTo>
                  <a:lnTo>
                    <a:pt x="1694" y="1618"/>
                  </a:lnTo>
                  <a:lnTo>
                    <a:pt x="1680" y="1624"/>
                  </a:lnTo>
                  <a:lnTo>
                    <a:pt x="1666" y="1632"/>
                  </a:lnTo>
                  <a:lnTo>
                    <a:pt x="1654" y="1646"/>
                  </a:lnTo>
                  <a:lnTo>
                    <a:pt x="1642" y="1666"/>
                  </a:lnTo>
                  <a:lnTo>
                    <a:pt x="1642" y="1666"/>
                  </a:lnTo>
                  <a:lnTo>
                    <a:pt x="1658" y="1670"/>
                  </a:lnTo>
                  <a:lnTo>
                    <a:pt x="1672" y="1674"/>
                  </a:lnTo>
                  <a:lnTo>
                    <a:pt x="1684" y="1674"/>
                  </a:lnTo>
                  <a:lnTo>
                    <a:pt x="1694" y="1674"/>
                  </a:lnTo>
                  <a:lnTo>
                    <a:pt x="1704" y="1670"/>
                  </a:lnTo>
                  <a:lnTo>
                    <a:pt x="1710" y="1668"/>
                  </a:lnTo>
                  <a:lnTo>
                    <a:pt x="1724" y="1660"/>
                  </a:lnTo>
                  <a:lnTo>
                    <a:pt x="1724" y="1660"/>
                  </a:lnTo>
                  <a:lnTo>
                    <a:pt x="1732" y="1654"/>
                  </a:lnTo>
                  <a:lnTo>
                    <a:pt x="1736" y="1648"/>
                  </a:lnTo>
                  <a:lnTo>
                    <a:pt x="1742" y="1644"/>
                  </a:lnTo>
                  <a:lnTo>
                    <a:pt x="1748" y="1642"/>
                  </a:lnTo>
                  <a:lnTo>
                    <a:pt x="1748" y="1642"/>
                  </a:lnTo>
                  <a:lnTo>
                    <a:pt x="1748" y="1656"/>
                  </a:lnTo>
                  <a:lnTo>
                    <a:pt x="1748" y="1674"/>
                  </a:lnTo>
                  <a:lnTo>
                    <a:pt x="1750" y="1682"/>
                  </a:lnTo>
                  <a:lnTo>
                    <a:pt x="1752" y="1688"/>
                  </a:lnTo>
                  <a:lnTo>
                    <a:pt x="1756" y="1694"/>
                  </a:lnTo>
                  <a:lnTo>
                    <a:pt x="1760" y="1698"/>
                  </a:lnTo>
                  <a:lnTo>
                    <a:pt x="1760" y="1698"/>
                  </a:lnTo>
                  <a:lnTo>
                    <a:pt x="1770" y="1696"/>
                  </a:lnTo>
                  <a:lnTo>
                    <a:pt x="1776" y="1694"/>
                  </a:lnTo>
                  <a:lnTo>
                    <a:pt x="1790" y="1684"/>
                  </a:lnTo>
                  <a:lnTo>
                    <a:pt x="1790" y="1684"/>
                  </a:lnTo>
                  <a:lnTo>
                    <a:pt x="1792" y="1690"/>
                  </a:lnTo>
                  <a:lnTo>
                    <a:pt x="1792" y="1696"/>
                  </a:lnTo>
                  <a:lnTo>
                    <a:pt x="1786" y="1714"/>
                  </a:lnTo>
                  <a:lnTo>
                    <a:pt x="1784" y="1722"/>
                  </a:lnTo>
                  <a:lnTo>
                    <a:pt x="1782" y="1730"/>
                  </a:lnTo>
                  <a:lnTo>
                    <a:pt x="1784" y="1738"/>
                  </a:lnTo>
                  <a:lnTo>
                    <a:pt x="1788" y="1744"/>
                  </a:lnTo>
                  <a:lnTo>
                    <a:pt x="1788" y="1744"/>
                  </a:lnTo>
                  <a:lnTo>
                    <a:pt x="1796" y="1742"/>
                  </a:lnTo>
                  <a:lnTo>
                    <a:pt x="1800" y="1740"/>
                  </a:lnTo>
                  <a:lnTo>
                    <a:pt x="1808" y="1732"/>
                  </a:lnTo>
                  <a:lnTo>
                    <a:pt x="1812" y="1726"/>
                  </a:lnTo>
                  <a:lnTo>
                    <a:pt x="1814" y="1724"/>
                  </a:lnTo>
                  <a:lnTo>
                    <a:pt x="1814" y="1724"/>
                  </a:lnTo>
                  <a:lnTo>
                    <a:pt x="1822" y="1732"/>
                  </a:lnTo>
                  <a:lnTo>
                    <a:pt x="1832" y="1738"/>
                  </a:lnTo>
                  <a:lnTo>
                    <a:pt x="1840" y="1738"/>
                  </a:lnTo>
                  <a:lnTo>
                    <a:pt x="1850" y="1736"/>
                  </a:lnTo>
                  <a:lnTo>
                    <a:pt x="1850" y="1736"/>
                  </a:lnTo>
                  <a:lnTo>
                    <a:pt x="1854" y="1720"/>
                  </a:lnTo>
                  <a:lnTo>
                    <a:pt x="1854" y="1702"/>
                  </a:lnTo>
                  <a:lnTo>
                    <a:pt x="1852" y="1692"/>
                  </a:lnTo>
                  <a:lnTo>
                    <a:pt x="1848" y="1682"/>
                  </a:lnTo>
                  <a:lnTo>
                    <a:pt x="1844" y="1676"/>
                  </a:lnTo>
                  <a:lnTo>
                    <a:pt x="1836" y="1670"/>
                  </a:lnTo>
                  <a:lnTo>
                    <a:pt x="1836" y="1670"/>
                  </a:lnTo>
                  <a:lnTo>
                    <a:pt x="1842" y="1666"/>
                  </a:lnTo>
                  <a:lnTo>
                    <a:pt x="1846" y="1666"/>
                  </a:lnTo>
                  <a:lnTo>
                    <a:pt x="1858" y="1670"/>
                  </a:lnTo>
                  <a:lnTo>
                    <a:pt x="1872" y="1674"/>
                  </a:lnTo>
                  <a:lnTo>
                    <a:pt x="1878" y="1674"/>
                  </a:lnTo>
                  <a:lnTo>
                    <a:pt x="1882" y="1672"/>
                  </a:lnTo>
                  <a:lnTo>
                    <a:pt x="1882" y="1672"/>
                  </a:lnTo>
                  <a:lnTo>
                    <a:pt x="1884" y="1676"/>
                  </a:lnTo>
                  <a:lnTo>
                    <a:pt x="1886" y="1682"/>
                  </a:lnTo>
                  <a:lnTo>
                    <a:pt x="1886" y="1694"/>
                  </a:lnTo>
                  <a:lnTo>
                    <a:pt x="1884" y="1706"/>
                  </a:lnTo>
                  <a:lnTo>
                    <a:pt x="1880" y="1718"/>
                  </a:lnTo>
                  <a:lnTo>
                    <a:pt x="1878" y="1732"/>
                  </a:lnTo>
                  <a:lnTo>
                    <a:pt x="1878" y="1744"/>
                  </a:lnTo>
                  <a:lnTo>
                    <a:pt x="1878" y="1748"/>
                  </a:lnTo>
                  <a:lnTo>
                    <a:pt x="1880" y="1754"/>
                  </a:lnTo>
                  <a:lnTo>
                    <a:pt x="1884" y="1758"/>
                  </a:lnTo>
                  <a:lnTo>
                    <a:pt x="1890" y="1762"/>
                  </a:lnTo>
                  <a:lnTo>
                    <a:pt x="1890" y="1762"/>
                  </a:lnTo>
                  <a:lnTo>
                    <a:pt x="1900" y="1760"/>
                  </a:lnTo>
                  <a:lnTo>
                    <a:pt x="1908" y="1756"/>
                  </a:lnTo>
                  <a:lnTo>
                    <a:pt x="1916" y="1748"/>
                  </a:lnTo>
                  <a:lnTo>
                    <a:pt x="1922" y="1742"/>
                  </a:lnTo>
                  <a:lnTo>
                    <a:pt x="1934" y="1726"/>
                  </a:lnTo>
                  <a:lnTo>
                    <a:pt x="1942" y="1720"/>
                  </a:lnTo>
                  <a:lnTo>
                    <a:pt x="1952" y="1714"/>
                  </a:lnTo>
                  <a:lnTo>
                    <a:pt x="1952" y="1714"/>
                  </a:lnTo>
                  <a:lnTo>
                    <a:pt x="1952" y="1726"/>
                  </a:lnTo>
                  <a:lnTo>
                    <a:pt x="1954" y="1736"/>
                  </a:lnTo>
                  <a:lnTo>
                    <a:pt x="1960" y="1758"/>
                  </a:lnTo>
                  <a:lnTo>
                    <a:pt x="1962" y="1766"/>
                  </a:lnTo>
                  <a:lnTo>
                    <a:pt x="1958" y="1776"/>
                  </a:lnTo>
                  <a:lnTo>
                    <a:pt x="1950" y="1786"/>
                  </a:lnTo>
                  <a:lnTo>
                    <a:pt x="1936" y="1794"/>
                  </a:lnTo>
                  <a:lnTo>
                    <a:pt x="1936" y="1794"/>
                  </a:lnTo>
                  <a:lnTo>
                    <a:pt x="1936" y="1800"/>
                  </a:lnTo>
                  <a:lnTo>
                    <a:pt x="1938" y="1804"/>
                  </a:lnTo>
                  <a:lnTo>
                    <a:pt x="1944" y="1812"/>
                  </a:lnTo>
                  <a:lnTo>
                    <a:pt x="1954" y="1818"/>
                  </a:lnTo>
                  <a:lnTo>
                    <a:pt x="1962" y="1824"/>
                  </a:lnTo>
                  <a:lnTo>
                    <a:pt x="1970" y="1830"/>
                  </a:lnTo>
                  <a:lnTo>
                    <a:pt x="1972" y="1834"/>
                  </a:lnTo>
                  <a:lnTo>
                    <a:pt x="1974" y="1838"/>
                  </a:lnTo>
                  <a:lnTo>
                    <a:pt x="1974" y="1842"/>
                  </a:lnTo>
                  <a:lnTo>
                    <a:pt x="1974" y="1848"/>
                  </a:lnTo>
                  <a:lnTo>
                    <a:pt x="1972" y="1856"/>
                  </a:lnTo>
                  <a:lnTo>
                    <a:pt x="1966" y="1864"/>
                  </a:lnTo>
                  <a:lnTo>
                    <a:pt x="1966" y="1864"/>
                  </a:lnTo>
                  <a:lnTo>
                    <a:pt x="1972" y="1868"/>
                  </a:lnTo>
                  <a:lnTo>
                    <a:pt x="1976" y="1872"/>
                  </a:lnTo>
                  <a:lnTo>
                    <a:pt x="1980" y="1874"/>
                  </a:lnTo>
                  <a:lnTo>
                    <a:pt x="1986" y="1874"/>
                  </a:lnTo>
                  <a:lnTo>
                    <a:pt x="1996" y="1874"/>
                  </a:lnTo>
                  <a:lnTo>
                    <a:pt x="2006" y="1870"/>
                  </a:lnTo>
                  <a:lnTo>
                    <a:pt x="2034" y="1838"/>
                  </a:lnTo>
                  <a:lnTo>
                    <a:pt x="2034" y="1838"/>
                  </a:lnTo>
                  <a:lnTo>
                    <a:pt x="2030" y="1860"/>
                  </a:lnTo>
                  <a:lnTo>
                    <a:pt x="2028" y="1886"/>
                  </a:lnTo>
                  <a:lnTo>
                    <a:pt x="2028" y="1912"/>
                  </a:lnTo>
                  <a:lnTo>
                    <a:pt x="2032" y="1936"/>
                  </a:lnTo>
                  <a:lnTo>
                    <a:pt x="2032" y="1936"/>
                  </a:lnTo>
                  <a:lnTo>
                    <a:pt x="2030" y="1944"/>
                  </a:lnTo>
                  <a:lnTo>
                    <a:pt x="2028" y="1954"/>
                  </a:lnTo>
                  <a:lnTo>
                    <a:pt x="2030" y="1974"/>
                  </a:lnTo>
                  <a:lnTo>
                    <a:pt x="2028" y="1982"/>
                  </a:lnTo>
                  <a:lnTo>
                    <a:pt x="2022" y="1992"/>
                  </a:lnTo>
                  <a:lnTo>
                    <a:pt x="2014" y="2000"/>
                  </a:lnTo>
                  <a:lnTo>
                    <a:pt x="2000" y="2008"/>
                  </a:lnTo>
                  <a:lnTo>
                    <a:pt x="2000" y="2008"/>
                  </a:lnTo>
                  <a:lnTo>
                    <a:pt x="1992" y="2054"/>
                  </a:lnTo>
                  <a:lnTo>
                    <a:pt x="1988" y="2076"/>
                  </a:lnTo>
                  <a:lnTo>
                    <a:pt x="1982" y="2096"/>
                  </a:lnTo>
                  <a:lnTo>
                    <a:pt x="1972" y="2116"/>
                  </a:lnTo>
                  <a:lnTo>
                    <a:pt x="1960" y="2136"/>
                  </a:lnTo>
                  <a:lnTo>
                    <a:pt x="1950" y="2144"/>
                  </a:lnTo>
                  <a:lnTo>
                    <a:pt x="1942" y="2154"/>
                  </a:lnTo>
                  <a:lnTo>
                    <a:pt x="1930" y="2162"/>
                  </a:lnTo>
                  <a:lnTo>
                    <a:pt x="1918" y="2168"/>
                  </a:lnTo>
                  <a:lnTo>
                    <a:pt x="1918" y="2168"/>
                  </a:lnTo>
                  <a:lnTo>
                    <a:pt x="1914" y="2176"/>
                  </a:lnTo>
                  <a:lnTo>
                    <a:pt x="1908" y="2182"/>
                  </a:lnTo>
                  <a:lnTo>
                    <a:pt x="1894" y="2192"/>
                  </a:lnTo>
                  <a:lnTo>
                    <a:pt x="1876" y="2200"/>
                  </a:lnTo>
                  <a:lnTo>
                    <a:pt x="1856" y="2206"/>
                  </a:lnTo>
                  <a:lnTo>
                    <a:pt x="1832" y="2212"/>
                  </a:lnTo>
                  <a:lnTo>
                    <a:pt x="1806" y="2216"/>
                  </a:lnTo>
                  <a:lnTo>
                    <a:pt x="1752" y="2224"/>
                  </a:lnTo>
                  <a:lnTo>
                    <a:pt x="1696" y="2230"/>
                  </a:lnTo>
                  <a:lnTo>
                    <a:pt x="1670" y="2234"/>
                  </a:lnTo>
                  <a:lnTo>
                    <a:pt x="1646" y="2240"/>
                  </a:lnTo>
                  <a:lnTo>
                    <a:pt x="1622" y="2246"/>
                  </a:lnTo>
                  <a:lnTo>
                    <a:pt x="1602" y="2254"/>
                  </a:lnTo>
                  <a:lnTo>
                    <a:pt x="1586" y="2266"/>
                  </a:lnTo>
                  <a:lnTo>
                    <a:pt x="1580" y="2272"/>
                  </a:lnTo>
                  <a:lnTo>
                    <a:pt x="1574" y="2278"/>
                  </a:lnTo>
                  <a:lnTo>
                    <a:pt x="1574" y="2278"/>
                  </a:lnTo>
                  <a:lnTo>
                    <a:pt x="1578" y="2280"/>
                  </a:lnTo>
                  <a:lnTo>
                    <a:pt x="1584" y="2282"/>
                  </a:lnTo>
                  <a:lnTo>
                    <a:pt x="1602" y="2284"/>
                  </a:lnTo>
                  <a:lnTo>
                    <a:pt x="1624" y="2286"/>
                  </a:lnTo>
                  <a:lnTo>
                    <a:pt x="1652" y="2286"/>
                  </a:lnTo>
                  <a:lnTo>
                    <a:pt x="1702" y="2286"/>
                  </a:lnTo>
                  <a:lnTo>
                    <a:pt x="1732" y="2282"/>
                  </a:lnTo>
                  <a:lnTo>
                    <a:pt x="1732" y="2282"/>
                  </a:lnTo>
                  <a:lnTo>
                    <a:pt x="1740" y="2278"/>
                  </a:lnTo>
                  <a:lnTo>
                    <a:pt x="1748" y="2278"/>
                  </a:lnTo>
                  <a:lnTo>
                    <a:pt x="1756" y="2280"/>
                  </a:lnTo>
                  <a:lnTo>
                    <a:pt x="1764" y="2282"/>
                  </a:lnTo>
                  <a:lnTo>
                    <a:pt x="1782" y="2288"/>
                  </a:lnTo>
                  <a:lnTo>
                    <a:pt x="1790" y="2290"/>
                  </a:lnTo>
                  <a:lnTo>
                    <a:pt x="1800" y="2290"/>
                  </a:lnTo>
                  <a:lnTo>
                    <a:pt x="1800" y="2290"/>
                  </a:lnTo>
                  <a:lnTo>
                    <a:pt x="1820" y="2290"/>
                  </a:lnTo>
                  <a:lnTo>
                    <a:pt x="1844" y="2288"/>
                  </a:lnTo>
                  <a:lnTo>
                    <a:pt x="1888" y="2284"/>
                  </a:lnTo>
                  <a:lnTo>
                    <a:pt x="1910" y="2282"/>
                  </a:lnTo>
                  <a:lnTo>
                    <a:pt x="1930" y="2282"/>
                  </a:lnTo>
                  <a:lnTo>
                    <a:pt x="1950" y="2284"/>
                  </a:lnTo>
                  <a:lnTo>
                    <a:pt x="1968" y="2290"/>
                  </a:lnTo>
                  <a:lnTo>
                    <a:pt x="1968" y="2290"/>
                  </a:lnTo>
                  <a:lnTo>
                    <a:pt x="2060" y="2290"/>
                  </a:lnTo>
                  <a:lnTo>
                    <a:pt x="2148" y="2292"/>
                  </a:lnTo>
                  <a:lnTo>
                    <a:pt x="2148" y="2292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4" name="Freeform 55"/>
            <p:cNvSpPr>
              <a:spLocks noEditPoints="1"/>
            </p:cNvSpPr>
            <p:nvPr userDrawn="1"/>
          </p:nvSpPr>
          <p:spPr bwMode="auto">
            <a:xfrm>
              <a:off x="3264" y="2823"/>
              <a:ext cx="695" cy="666"/>
            </a:xfrm>
            <a:custGeom>
              <a:avLst/>
              <a:gdLst/>
              <a:ahLst/>
              <a:cxnLst>
                <a:cxn ang="0">
                  <a:pos x="176" y="312"/>
                </a:cxn>
                <a:cxn ang="0">
                  <a:pos x="186" y="252"/>
                </a:cxn>
                <a:cxn ang="0">
                  <a:pos x="208" y="204"/>
                </a:cxn>
                <a:cxn ang="0">
                  <a:pos x="242" y="168"/>
                </a:cxn>
                <a:cxn ang="0">
                  <a:pos x="290" y="144"/>
                </a:cxn>
                <a:cxn ang="0">
                  <a:pos x="348" y="136"/>
                </a:cxn>
                <a:cxn ang="0">
                  <a:pos x="388" y="140"/>
                </a:cxn>
                <a:cxn ang="0">
                  <a:pos x="438" y="158"/>
                </a:cxn>
                <a:cxn ang="0">
                  <a:pos x="476" y="188"/>
                </a:cxn>
                <a:cxn ang="0">
                  <a:pos x="502" y="232"/>
                </a:cxn>
                <a:cxn ang="0">
                  <a:pos x="516" y="290"/>
                </a:cxn>
                <a:cxn ang="0">
                  <a:pos x="518" y="334"/>
                </a:cxn>
                <a:cxn ang="0">
                  <a:pos x="512" y="396"/>
                </a:cxn>
                <a:cxn ang="0">
                  <a:pos x="494" y="450"/>
                </a:cxn>
                <a:cxn ang="0">
                  <a:pos x="466" y="492"/>
                </a:cxn>
                <a:cxn ang="0">
                  <a:pos x="424" y="522"/>
                </a:cxn>
                <a:cxn ang="0">
                  <a:pos x="370" y="538"/>
                </a:cxn>
                <a:cxn ang="0">
                  <a:pos x="328" y="538"/>
                </a:cxn>
                <a:cxn ang="0">
                  <a:pos x="276" y="524"/>
                </a:cxn>
                <a:cxn ang="0">
                  <a:pos x="232" y="494"/>
                </a:cxn>
                <a:cxn ang="0">
                  <a:pos x="202" y="450"/>
                </a:cxn>
                <a:cxn ang="0">
                  <a:pos x="182" y="396"/>
                </a:cxn>
                <a:cxn ang="0">
                  <a:pos x="176" y="334"/>
                </a:cxn>
                <a:cxn ang="0">
                  <a:pos x="348" y="676"/>
                </a:cxn>
                <a:cxn ang="0">
                  <a:pos x="458" y="660"/>
                </a:cxn>
                <a:cxn ang="0">
                  <a:pos x="550" y="618"/>
                </a:cxn>
                <a:cxn ang="0">
                  <a:pos x="622" y="552"/>
                </a:cxn>
                <a:cxn ang="0">
                  <a:pos x="670" y="466"/>
                </a:cxn>
                <a:cxn ang="0">
                  <a:pos x="694" y="368"/>
                </a:cxn>
                <a:cxn ang="0">
                  <a:pos x="694" y="298"/>
                </a:cxn>
                <a:cxn ang="0">
                  <a:pos x="670" y="198"/>
                </a:cxn>
                <a:cxn ang="0">
                  <a:pos x="620" y="116"/>
                </a:cxn>
                <a:cxn ang="0">
                  <a:pos x="548" y="52"/>
                </a:cxn>
                <a:cxn ang="0">
                  <a:pos x="458" y="14"/>
                </a:cxn>
                <a:cxn ang="0">
                  <a:pos x="348" y="0"/>
                </a:cxn>
                <a:cxn ang="0">
                  <a:pos x="274" y="6"/>
                </a:cxn>
                <a:cxn ang="0">
                  <a:pos x="176" y="36"/>
                </a:cxn>
                <a:cxn ang="0">
                  <a:pos x="96" y="90"/>
                </a:cxn>
                <a:cxn ang="0">
                  <a:pos x="38" y="166"/>
                </a:cxn>
                <a:cxn ang="0">
                  <a:pos x="6" y="262"/>
                </a:cxn>
                <a:cxn ang="0">
                  <a:pos x="0" y="334"/>
                </a:cxn>
                <a:cxn ang="0">
                  <a:pos x="14" y="438"/>
                </a:cxn>
                <a:cxn ang="0">
                  <a:pos x="56" y="530"/>
                </a:cxn>
                <a:cxn ang="0">
                  <a:pos x="122" y="600"/>
                </a:cxn>
                <a:cxn ang="0">
                  <a:pos x="208" y="650"/>
                </a:cxn>
                <a:cxn ang="0">
                  <a:pos x="310" y="674"/>
                </a:cxn>
              </a:cxnLst>
              <a:rect l="0" t="0" r="r" b="b"/>
              <a:pathLst>
                <a:path w="696" h="676">
                  <a:moveTo>
                    <a:pt x="176" y="334"/>
                  </a:moveTo>
                  <a:lnTo>
                    <a:pt x="176" y="334"/>
                  </a:lnTo>
                  <a:lnTo>
                    <a:pt x="176" y="312"/>
                  </a:lnTo>
                  <a:lnTo>
                    <a:pt x="178" y="292"/>
                  </a:lnTo>
                  <a:lnTo>
                    <a:pt x="182" y="272"/>
                  </a:lnTo>
                  <a:lnTo>
                    <a:pt x="186" y="252"/>
                  </a:lnTo>
                  <a:lnTo>
                    <a:pt x="192" y="236"/>
                  </a:lnTo>
                  <a:lnTo>
                    <a:pt x="200" y="220"/>
                  </a:lnTo>
                  <a:lnTo>
                    <a:pt x="208" y="204"/>
                  </a:lnTo>
                  <a:lnTo>
                    <a:pt x="218" y="190"/>
                  </a:lnTo>
                  <a:lnTo>
                    <a:pt x="230" y="178"/>
                  </a:lnTo>
                  <a:lnTo>
                    <a:pt x="242" y="168"/>
                  </a:lnTo>
                  <a:lnTo>
                    <a:pt x="256" y="158"/>
                  </a:lnTo>
                  <a:lnTo>
                    <a:pt x="272" y="150"/>
                  </a:lnTo>
                  <a:lnTo>
                    <a:pt x="290" y="144"/>
                  </a:lnTo>
                  <a:lnTo>
                    <a:pt x="308" y="140"/>
                  </a:lnTo>
                  <a:lnTo>
                    <a:pt x="328" y="138"/>
                  </a:lnTo>
                  <a:lnTo>
                    <a:pt x="348" y="136"/>
                  </a:lnTo>
                  <a:lnTo>
                    <a:pt x="348" y="136"/>
                  </a:lnTo>
                  <a:lnTo>
                    <a:pt x="370" y="138"/>
                  </a:lnTo>
                  <a:lnTo>
                    <a:pt x="388" y="140"/>
                  </a:lnTo>
                  <a:lnTo>
                    <a:pt x="406" y="144"/>
                  </a:lnTo>
                  <a:lnTo>
                    <a:pt x="422" y="150"/>
                  </a:lnTo>
                  <a:lnTo>
                    <a:pt x="438" y="158"/>
                  </a:lnTo>
                  <a:lnTo>
                    <a:pt x="452" y="166"/>
                  </a:lnTo>
                  <a:lnTo>
                    <a:pt x="464" y="176"/>
                  </a:lnTo>
                  <a:lnTo>
                    <a:pt x="476" y="188"/>
                  </a:lnTo>
                  <a:lnTo>
                    <a:pt x="486" y="202"/>
                  </a:lnTo>
                  <a:lnTo>
                    <a:pt x="494" y="216"/>
                  </a:lnTo>
                  <a:lnTo>
                    <a:pt x="502" y="232"/>
                  </a:lnTo>
                  <a:lnTo>
                    <a:pt x="508" y="250"/>
                  </a:lnTo>
                  <a:lnTo>
                    <a:pt x="512" y="270"/>
                  </a:lnTo>
                  <a:lnTo>
                    <a:pt x="516" y="290"/>
                  </a:lnTo>
                  <a:lnTo>
                    <a:pt x="518" y="310"/>
                  </a:lnTo>
                  <a:lnTo>
                    <a:pt x="518" y="334"/>
                  </a:lnTo>
                  <a:lnTo>
                    <a:pt x="518" y="334"/>
                  </a:lnTo>
                  <a:lnTo>
                    <a:pt x="518" y="356"/>
                  </a:lnTo>
                  <a:lnTo>
                    <a:pt x="516" y="376"/>
                  </a:lnTo>
                  <a:lnTo>
                    <a:pt x="512" y="396"/>
                  </a:lnTo>
                  <a:lnTo>
                    <a:pt x="508" y="414"/>
                  </a:lnTo>
                  <a:lnTo>
                    <a:pt x="502" y="432"/>
                  </a:lnTo>
                  <a:lnTo>
                    <a:pt x="494" y="450"/>
                  </a:lnTo>
                  <a:lnTo>
                    <a:pt x="486" y="466"/>
                  </a:lnTo>
                  <a:lnTo>
                    <a:pt x="476" y="480"/>
                  </a:lnTo>
                  <a:lnTo>
                    <a:pt x="466" y="492"/>
                  </a:lnTo>
                  <a:lnTo>
                    <a:pt x="452" y="504"/>
                  </a:lnTo>
                  <a:lnTo>
                    <a:pt x="438" y="514"/>
                  </a:lnTo>
                  <a:lnTo>
                    <a:pt x="424" y="522"/>
                  </a:lnTo>
                  <a:lnTo>
                    <a:pt x="406" y="530"/>
                  </a:lnTo>
                  <a:lnTo>
                    <a:pt x="388" y="534"/>
                  </a:lnTo>
                  <a:lnTo>
                    <a:pt x="370" y="538"/>
                  </a:lnTo>
                  <a:lnTo>
                    <a:pt x="348" y="538"/>
                  </a:lnTo>
                  <a:lnTo>
                    <a:pt x="348" y="538"/>
                  </a:lnTo>
                  <a:lnTo>
                    <a:pt x="328" y="538"/>
                  </a:lnTo>
                  <a:lnTo>
                    <a:pt x="310" y="534"/>
                  </a:lnTo>
                  <a:lnTo>
                    <a:pt x="292" y="530"/>
                  </a:lnTo>
                  <a:lnTo>
                    <a:pt x="276" y="524"/>
                  </a:lnTo>
                  <a:lnTo>
                    <a:pt x="260" y="514"/>
                  </a:lnTo>
                  <a:lnTo>
                    <a:pt x="246" y="504"/>
                  </a:lnTo>
                  <a:lnTo>
                    <a:pt x="232" y="494"/>
                  </a:lnTo>
                  <a:lnTo>
                    <a:pt x="220" y="480"/>
                  </a:lnTo>
                  <a:lnTo>
                    <a:pt x="210" y="466"/>
                  </a:lnTo>
                  <a:lnTo>
                    <a:pt x="202" y="450"/>
                  </a:lnTo>
                  <a:lnTo>
                    <a:pt x="194" y="434"/>
                  </a:lnTo>
                  <a:lnTo>
                    <a:pt x="188" y="416"/>
                  </a:lnTo>
                  <a:lnTo>
                    <a:pt x="182" y="396"/>
                  </a:lnTo>
                  <a:lnTo>
                    <a:pt x="178" y="376"/>
                  </a:lnTo>
                  <a:lnTo>
                    <a:pt x="176" y="356"/>
                  </a:lnTo>
                  <a:lnTo>
                    <a:pt x="176" y="334"/>
                  </a:lnTo>
                  <a:lnTo>
                    <a:pt x="176" y="334"/>
                  </a:lnTo>
                  <a:close/>
                  <a:moveTo>
                    <a:pt x="348" y="676"/>
                  </a:moveTo>
                  <a:lnTo>
                    <a:pt x="348" y="676"/>
                  </a:lnTo>
                  <a:lnTo>
                    <a:pt x="386" y="674"/>
                  </a:lnTo>
                  <a:lnTo>
                    <a:pt x="424" y="668"/>
                  </a:lnTo>
                  <a:lnTo>
                    <a:pt x="458" y="660"/>
                  </a:lnTo>
                  <a:lnTo>
                    <a:pt x="490" y="648"/>
                  </a:lnTo>
                  <a:lnTo>
                    <a:pt x="520" y="634"/>
                  </a:lnTo>
                  <a:lnTo>
                    <a:pt x="550" y="618"/>
                  </a:lnTo>
                  <a:lnTo>
                    <a:pt x="576" y="598"/>
                  </a:lnTo>
                  <a:lnTo>
                    <a:pt x="600" y="576"/>
                  </a:lnTo>
                  <a:lnTo>
                    <a:pt x="622" y="552"/>
                  </a:lnTo>
                  <a:lnTo>
                    <a:pt x="640" y="524"/>
                  </a:lnTo>
                  <a:lnTo>
                    <a:pt x="656" y="496"/>
                  </a:lnTo>
                  <a:lnTo>
                    <a:pt x="670" y="466"/>
                  </a:lnTo>
                  <a:lnTo>
                    <a:pt x="680" y="436"/>
                  </a:lnTo>
                  <a:lnTo>
                    <a:pt x="688" y="402"/>
                  </a:lnTo>
                  <a:lnTo>
                    <a:pt x="694" y="368"/>
                  </a:lnTo>
                  <a:lnTo>
                    <a:pt x="696" y="334"/>
                  </a:lnTo>
                  <a:lnTo>
                    <a:pt x="696" y="334"/>
                  </a:lnTo>
                  <a:lnTo>
                    <a:pt x="694" y="298"/>
                  </a:lnTo>
                  <a:lnTo>
                    <a:pt x="688" y="262"/>
                  </a:lnTo>
                  <a:lnTo>
                    <a:pt x="680" y="230"/>
                  </a:lnTo>
                  <a:lnTo>
                    <a:pt x="670" y="198"/>
                  </a:lnTo>
                  <a:lnTo>
                    <a:pt x="656" y="168"/>
                  </a:lnTo>
                  <a:lnTo>
                    <a:pt x="640" y="140"/>
                  </a:lnTo>
                  <a:lnTo>
                    <a:pt x="620" y="116"/>
                  </a:lnTo>
                  <a:lnTo>
                    <a:pt x="600" y="92"/>
                  </a:lnTo>
                  <a:lnTo>
                    <a:pt x="576" y="72"/>
                  </a:lnTo>
                  <a:lnTo>
                    <a:pt x="548" y="52"/>
                  </a:lnTo>
                  <a:lnTo>
                    <a:pt x="520" y="36"/>
                  </a:lnTo>
                  <a:lnTo>
                    <a:pt x="490" y="24"/>
                  </a:lnTo>
                  <a:lnTo>
                    <a:pt x="458" y="14"/>
                  </a:lnTo>
                  <a:lnTo>
                    <a:pt x="422" y="6"/>
                  </a:lnTo>
                  <a:lnTo>
                    <a:pt x="386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10" y="0"/>
                  </a:lnTo>
                  <a:lnTo>
                    <a:pt x="274" y="6"/>
                  </a:lnTo>
                  <a:lnTo>
                    <a:pt x="238" y="12"/>
                  </a:lnTo>
                  <a:lnTo>
                    <a:pt x="206" y="24"/>
                  </a:lnTo>
                  <a:lnTo>
                    <a:pt x="176" y="36"/>
                  </a:lnTo>
                  <a:lnTo>
                    <a:pt x="146" y="52"/>
                  </a:lnTo>
                  <a:lnTo>
                    <a:pt x="120" y="70"/>
                  </a:lnTo>
                  <a:lnTo>
                    <a:pt x="96" y="90"/>
                  </a:lnTo>
                  <a:lnTo>
                    <a:pt x="74" y="114"/>
                  </a:lnTo>
                  <a:lnTo>
                    <a:pt x="54" y="140"/>
                  </a:lnTo>
                  <a:lnTo>
                    <a:pt x="38" y="166"/>
                  </a:lnTo>
                  <a:lnTo>
                    <a:pt x="24" y="196"/>
                  </a:lnTo>
                  <a:lnTo>
                    <a:pt x="14" y="228"/>
                  </a:lnTo>
                  <a:lnTo>
                    <a:pt x="6" y="262"/>
                  </a:lnTo>
                  <a:lnTo>
                    <a:pt x="0" y="296"/>
                  </a:lnTo>
                  <a:lnTo>
                    <a:pt x="0" y="334"/>
                  </a:lnTo>
                  <a:lnTo>
                    <a:pt x="0" y="334"/>
                  </a:lnTo>
                  <a:lnTo>
                    <a:pt x="0" y="370"/>
                  </a:lnTo>
                  <a:lnTo>
                    <a:pt x="6" y="406"/>
                  </a:lnTo>
                  <a:lnTo>
                    <a:pt x="14" y="438"/>
                  </a:lnTo>
                  <a:lnTo>
                    <a:pt x="24" y="470"/>
                  </a:lnTo>
                  <a:lnTo>
                    <a:pt x="38" y="500"/>
                  </a:lnTo>
                  <a:lnTo>
                    <a:pt x="56" y="530"/>
                  </a:lnTo>
                  <a:lnTo>
                    <a:pt x="74" y="556"/>
                  </a:lnTo>
                  <a:lnTo>
                    <a:pt x="96" y="580"/>
                  </a:lnTo>
                  <a:lnTo>
                    <a:pt x="122" y="600"/>
                  </a:lnTo>
                  <a:lnTo>
                    <a:pt x="148" y="620"/>
                  </a:lnTo>
                  <a:lnTo>
                    <a:pt x="176" y="636"/>
                  </a:lnTo>
                  <a:lnTo>
                    <a:pt x="208" y="650"/>
                  </a:lnTo>
                  <a:lnTo>
                    <a:pt x="240" y="662"/>
                  </a:lnTo>
                  <a:lnTo>
                    <a:pt x="274" y="670"/>
                  </a:lnTo>
                  <a:lnTo>
                    <a:pt x="310" y="674"/>
                  </a:lnTo>
                  <a:lnTo>
                    <a:pt x="348" y="676"/>
                  </a:lnTo>
                  <a:lnTo>
                    <a:pt x="348" y="6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5" name="Freeform 56"/>
            <p:cNvSpPr>
              <a:spLocks/>
            </p:cNvSpPr>
            <p:nvPr userDrawn="1"/>
          </p:nvSpPr>
          <p:spPr bwMode="auto">
            <a:xfrm>
              <a:off x="4065" y="2823"/>
              <a:ext cx="481" cy="666"/>
            </a:xfrm>
            <a:custGeom>
              <a:avLst/>
              <a:gdLst/>
              <a:ahLst/>
              <a:cxnLst>
                <a:cxn ang="0">
                  <a:pos x="412" y="138"/>
                </a:cxn>
                <a:cxn ang="0">
                  <a:pos x="324" y="126"/>
                </a:cxn>
                <a:cxn ang="0">
                  <a:pos x="294" y="124"/>
                </a:cxn>
                <a:cxn ang="0">
                  <a:pos x="248" y="126"/>
                </a:cxn>
                <a:cxn ang="0">
                  <a:pos x="210" y="136"/>
                </a:cxn>
                <a:cxn ang="0">
                  <a:pos x="186" y="152"/>
                </a:cxn>
                <a:cxn ang="0">
                  <a:pos x="178" y="174"/>
                </a:cxn>
                <a:cxn ang="0">
                  <a:pos x="178" y="180"/>
                </a:cxn>
                <a:cxn ang="0">
                  <a:pos x="188" y="202"/>
                </a:cxn>
                <a:cxn ang="0">
                  <a:pos x="220" y="228"/>
                </a:cxn>
                <a:cxn ang="0">
                  <a:pos x="264" y="254"/>
                </a:cxn>
                <a:cxn ang="0">
                  <a:pos x="316" y="282"/>
                </a:cxn>
                <a:cxn ang="0">
                  <a:pos x="370" y="314"/>
                </a:cxn>
                <a:cxn ang="0">
                  <a:pos x="424" y="354"/>
                </a:cxn>
                <a:cxn ang="0">
                  <a:pos x="446" y="380"/>
                </a:cxn>
                <a:cxn ang="0">
                  <a:pos x="464" y="410"/>
                </a:cxn>
                <a:cxn ang="0">
                  <a:pos x="476" y="444"/>
                </a:cxn>
                <a:cxn ang="0">
                  <a:pos x="480" y="482"/>
                </a:cxn>
                <a:cxn ang="0">
                  <a:pos x="480" y="504"/>
                </a:cxn>
                <a:cxn ang="0">
                  <a:pos x="470" y="546"/>
                </a:cxn>
                <a:cxn ang="0">
                  <a:pos x="450" y="582"/>
                </a:cxn>
                <a:cxn ang="0">
                  <a:pos x="422" y="612"/>
                </a:cxn>
                <a:cxn ang="0">
                  <a:pos x="386" y="636"/>
                </a:cxn>
                <a:cxn ang="0">
                  <a:pos x="342" y="656"/>
                </a:cxn>
                <a:cxn ang="0">
                  <a:pos x="292" y="668"/>
                </a:cxn>
                <a:cxn ang="0">
                  <a:pos x="234" y="674"/>
                </a:cxn>
                <a:cxn ang="0">
                  <a:pos x="204" y="676"/>
                </a:cxn>
                <a:cxn ang="0">
                  <a:pos x="150" y="674"/>
                </a:cxn>
                <a:cxn ang="0">
                  <a:pos x="58" y="658"/>
                </a:cxn>
                <a:cxn ang="0">
                  <a:pos x="12" y="510"/>
                </a:cxn>
                <a:cxn ang="0">
                  <a:pos x="54" y="522"/>
                </a:cxn>
                <a:cxn ang="0">
                  <a:pos x="130" y="542"/>
                </a:cxn>
                <a:cxn ang="0">
                  <a:pos x="184" y="550"/>
                </a:cxn>
                <a:cxn ang="0">
                  <a:pos x="210" y="552"/>
                </a:cxn>
                <a:cxn ang="0">
                  <a:pos x="244" y="548"/>
                </a:cxn>
                <a:cxn ang="0">
                  <a:pos x="274" y="536"/>
                </a:cxn>
                <a:cxn ang="0">
                  <a:pos x="296" y="516"/>
                </a:cxn>
                <a:cxn ang="0">
                  <a:pos x="304" y="488"/>
                </a:cxn>
                <a:cxn ang="0">
                  <a:pos x="304" y="480"/>
                </a:cxn>
                <a:cxn ang="0">
                  <a:pos x="294" y="460"/>
                </a:cxn>
                <a:cxn ang="0">
                  <a:pos x="266" y="436"/>
                </a:cxn>
                <a:cxn ang="0">
                  <a:pos x="222" y="410"/>
                </a:cxn>
                <a:cxn ang="0">
                  <a:pos x="168" y="380"/>
                </a:cxn>
                <a:cxn ang="0">
                  <a:pos x="110" y="346"/>
                </a:cxn>
                <a:cxn ang="0">
                  <a:pos x="56" y="298"/>
                </a:cxn>
                <a:cxn ang="0">
                  <a:pos x="34" y="272"/>
                </a:cxn>
                <a:cxn ang="0">
                  <a:pos x="16" y="240"/>
                </a:cxn>
                <a:cxn ang="0">
                  <a:pos x="4" y="208"/>
                </a:cxn>
                <a:cxn ang="0">
                  <a:pos x="0" y="174"/>
                </a:cxn>
                <a:cxn ang="0">
                  <a:pos x="2" y="154"/>
                </a:cxn>
                <a:cxn ang="0">
                  <a:pos x="12" y="116"/>
                </a:cxn>
                <a:cxn ang="0">
                  <a:pos x="32" y="84"/>
                </a:cxn>
                <a:cxn ang="0">
                  <a:pos x="60" y="56"/>
                </a:cxn>
                <a:cxn ang="0">
                  <a:pos x="94" y="34"/>
                </a:cxn>
                <a:cxn ang="0">
                  <a:pos x="136" y="18"/>
                </a:cxn>
                <a:cxn ang="0">
                  <a:pos x="184" y="6"/>
                </a:cxn>
                <a:cxn ang="0">
                  <a:pos x="236" y="0"/>
                </a:cxn>
                <a:cxn ang="0">
                  <a:pos x="264" y="0"/>
                </a:cxn>
                <a:cxn ang="0">
                  <a:pos x="338" y="2"/>
                </a:cxn>
                <a:cxn ang="0">
                  <a:pos x="412" y="138"/>
                </a:cxn>
              </a:cxnLst>
              <a:rect l="0" t="0" r="r" b="b"/>
              <a:pathLst>
                <a:path w="480" h="676">
                  <a:moveTo>
                    <a:pt x="412" y="138"/>
                  </a:moveTo>
                  <a:lnTo>
                    <a:pt x="412" y="138"/>
                  </a:lnTo>
                  <a:lnTo>
                    <a:pt x="352" y="128"/>
                  </a:lnTo>
                  <a:lnTo>
                    <a:pt x="324" y="126"/>
                  </a:lnTo>
                  <a:lnTo>
                    <a:pt x="294" y="124"/>
                  </a:lnTo>
                  <a:lnTo>
                    <a:pt x="294" y="124"/>
                  </a:lnTo>
                  <a:lnTo>
                    <a:pt x="270" y="124"/>
                  </a:lnTo>
                  <a:lnTo>
                    <a:pt x="248" y="126"/>
                  </a:lnTo>
                  <a:lnTo>
                    <a:pt x="228" y="130"/>
                  </a:lnTo>
                  <a:lnTo>
                    <a:pt x="210" y="136"/>
                  </a:lnTo>
                  <a:lnTo>
                    <a:pt x="196" y="144"/>
                  </a:lnTo>
                  <a:lnTo>
                    <a:pt x="186" y="152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80"/>
                  </a:lnTo>
                  <a:lnTo>
                    <a:pt x="180" y="188"/>
                  </a:lnTo>
                  <a:lnTo>
                    <a:pt x="188" y="202"/>
                  </a:lnTo>
                  <a:lnTo>
                    <a:pt x="202" y="214"/>
                  </a:lnTo>
                  <a:lnTo>
                    <a:pt x="220" y="228"/>
                  </a:lnTo>
                  <a:lnTo>
                    <a:pt x="240" y="242"/>
                  </a:lnTo>
                  <a:lnTo>
                    <a:pt x="264" y="254"/>
                  </a:lnTo>
                  <a:lnTo>
                    <a:pt x="316" y="282"/>
                  </a:lnTo>
                  <a:lnTo>
                    <a:pt x="316" y="282"/>
                  </a:lnTo>
                  <a:lnTo>
                    <a:pt x="342" y="298"/>
                  </a:lnTo>
                  <a:lnTo>
                    <a:pt x="370" y="314"/>
                  </a:lnTo>
                  <a:lnTo>
                    <a:pt x="398" y="332"/>
                  </a:lnTo>
                  <a:lnTo>
                    <a:pt x="424" y="354"/>
                  </a:lnTo>
                  <a:lnTo>
                    <a:pt x="436" y="366"/>
                  </a:lnTo>
                  <a:lnTo>
                    <a:pt x="446" y="380"/>
                  </a:lnTo>
                  <a:lnTo>
                    <a:pt x="456" y="394"/>
                  </a:lnTo>
                  <a:lnTo>
                    <a:pt x="464" y="410"/>
                  </a:lnTo>
                  <a:lnTo>
                    <a:pt x="472" y="426"/>
                  </a:lnTo>
                  <a:lnTo>
                    <a:pt x="476" y="444"/>
                  </a:lnTo>
                  <a:lnTo>
                    <a:pt x="480" y="462"/>
                  </a:lnTo>
                  <a:lnTo>
                    <a:pt x="480" y="482"/>
                  </a:lnTo>
                  <a:lnTo>
                    <a:pt x="480" y="482"/>
                  </a:lnTo>
                  <a:lnTo>
                    <a:pt x="480" y="504"/>
                  </a:lnTo>
                  <a:lnTo>
                    <a:pt x="476" y="526"/>
                  </a:lnTo>
                  <a:lnTo>
                    <a:pt x="470" y="546"/>
                  </a:lnTo>
                  <a:lnTo>
                    <a:pt x="460" y="564"/>
                  </a:lnTo>
                  <a:lnTo>
                    <a:pt x="450" y="582"/>
                  </a:lnTo>
                  <a:lnTo>
                    <a:pt x="436" y="598"/>
                  </a:lnTo>
                  <a:lnTo>
                    <a:pt x="422" y="612"/>
                  </a:lnTo>
                  <a:lnTo>
                    <a:pt x="404" y="626"/>
                  </a:lnTo>
                  <a:lnTo>
                    <a:pt x="386" y="636"/>
                  </a:lnTo>
                  <a:lnTo>
                    <a:pt x="364" y="648"/>
                  </a:lnTo>
                  <a:lnTo>
                    <a:pt x="342" y="656"/>
                  </a:lnTo>
                  <a:lnTo>
                    <a:pt x="318" y="662"/>
                  </a:lnTo>
                  <a:lnTo>
                    <a:pt x="292" y="668"/>
                  </a:lnTo>
                  <a:lnTo>
                    <a:pt x="264" y="672"/>
                  </a:lnTo>
                  <a:lnTo>
                    <a:pt x="234" y="674"/>
                  </a:lnTo>
                  <a:lnTo>
                    <a:pt x="204" y="676"/>
                  </a:lnTo>
                  <a:lnTo>
                    <a:pt x="204" y="676"/>
                  </a:lnTo>
                  <a:lnTo>
                    <a:pt x="176" y="674"/>
                  </a:lnTo>
                  <a:lnTo>
                    <a:pt x="150" y="674"/>
                  </a:lnTo>
                  <a:lnTo>
                    <a:pt x="104" y="666"/>
                  </a:lnTo>
                  <a:lnTo>
                    <a:pt x="58" y="658"/>
                  </a:lnTo>
                  <a:lnTo>
                    <a:pt x="12" y="646"/>
                  </a:lnTo>
                  <a:lnTo>
                    <a:pt x="12" y="510"/>
                  </a:lnTo>
                  <a:lnTo>
                    <a:pt x="12" y="510"/>
                  </a:lnTo>
                  <a:lnTo>
                    <a:pt x="54" y="522"/>
                  </a:lnTo>
                  <a:lnTo>
                    <a:pt x="104" y="536"/>
                  </a:lnTo>
                  <a:lnTo>
                    <a:pt x="130" y="542"/>
                  </a:lnTo>
                  <a:lnTo>
                    <a:pt x="156" y="546"/>
                  </a:lnTo>
                  <a:lnTo>
                    <a:pt x="184" y="550"/>
                  </a:lnTo>
                  <a:lnTo>
                    <a:pt x="210" y="552"/>
                  </a:lnTo>
                  <a:lnTo>
                    <a:pt x="210" y="552"/>
                  </a:lnTo>
                  <a:lnTo>
                    <a:pt x="228" y="550"/>
                  </a:lnTo>
                  <a:lnTo>
                    <a:pt x="244" y="548"/>
                  </a:lnTo>
                  <a:lnTo>
                    <a:pt x="260" y="542"/>
                  </a:lnTo>
                  <a:lnTo>
                    <a:pt x="274" y="536"/>
                  </a:lnTo>
                  <a:lnTo>
                    <a:pt x="286" y="526"/>
                  </a:lnTo>
                  <a:lnTo>
                    <a:pt x="296" y="516"/>
                  </a:lnTo>
                  <a:lnTo>
                    <a:pt x="302" y="502"/>
                  </a:lnTo>
                  <a:lnTo>
                    <a:pt x="304" y="488"/>
                  </a:lnTo>
                  <a:lnTo>
                    <a:pt x="304" y="488"/>
                  </a:lnTo>
                  <a:lnTo>
                    <a:pt x="304" y="480"/>
                  </a:lnTo>
                  <a:lnTo>
                    <a:pt x="302" y="474"/>
                  </a:lnTo>
                  <a:lnTo>
                    <a:pt x="294" y="460"/>
                  </a:lnTo>
                  <a:lnTo>
                    <a:pt x="282" y="448"/>
                  </a:lnTo>
                  <a:lnTo>
                    <a:pt x="266" y="436"/>
                  </a:lnTo>
                  <a:lnTo>
                    <a:pt x="246" y="424"/>
                  </a:lnTo>
                  <a:lnTo>
                    <a:pt x="222" y="410"/>
                  </a:lnTo>
                  <a:lnTo>
                    <a:pt x="168" y="380"/>
                  </a:lnTo>
                  <a:lnTo>
                    <a:pt x="168" y="380"/>
                  </a:lnTo>
                  <a:lnTo>
                    <a:pt x="138" y="364"/>
                  </a:lnTo>
                  <a:lnTo>
                    <a:pt x="110" y="346"/>
                  </a:lnTo>
                  <a:lnTo>
                    <a:pt x="82" y="324"/>
                  </a:lnTo>
                  <a:lnTo>
                    <a:pt x="56" y="298"/>
                  </a:lnTo>
                  <a:lnTo>
                    <a:pt x="44" y="286"/>
                  </a:lnTo>
                  <a:lnTo>
                    <a:pt x="34" y="272"/>
                  </a:lnTo>
                  <a:lnTo>
                    <a:pt x="24" y="256"/>
                  </a:lnTo>
                  <a:lnTo>
                    <a:pt x="16" y="240"/>
                  </a:lnTo>
                  <a:lnTo>
                    <a:pt x="10" y="224"/>
                  </a:lnTo>
                  <a:lnTo>
                    <a:pt x="4" y="208"/>
                  </a:lnTo>
                  <a:lnTo>
                    <a:pt x="2" y="19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6" y="134"/>
                  </a:lnTo>
                  <a:lnTo>
                    <a:pt x="12" y="116"/>
                  </a:lnTo>
                  <a:lnTo>
                    <a:pt x="20" y="100"/>
                  </a:lnTo>
                  <a:lnTo>
                    <a:pt x="32" y="84"/>
                  </a:lnTo>
                  <a:lnTo>
                    <a:pt x="44" y="70"/>
                  </a:lnTo>
                  <a:lnTo>
                    <a:pt x="60" y="56"/>
                  </a:lnTo>
                  <a:lnTo>
                    <a:pt x="76" y="44"/>
                  </a:lnTo>
                  <a:lnTo>
                    <a:pt x="94" y="34"/>
                  </a:lnTo>
                  <a:lnTo>
                    <a:pt x="114" y="24"/>
                  </a:lnTo>
                  <a:lnTo>
                    <a:pt x="136" y="18"/>
                  </a:lnTo>
                  <a:lnTo>
                    <a:pt x="160" y="10"/>
                  </a:lnTo>
                  <a:lnTo>
                    <a:pt x="184" y="6"/>
                  </a:lnTo>
                  <a:lnTo>
                    <a:pt x="210" y="2"/>
                  </a:lnTo>
                  <a:lnTo>
                    <a:pt x="236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302" y="0"/>
                  </a:lnTo>
                  <a:lnTo>
                    <a:pt x="338" y="2"/>
                  </a:lnTo>
                  <a:lnTo>
                    <a:pt x="412" y="10"/>
                  </a:lnTo>
                  <a:lnTo>
                    <a:pt x="412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6" name="Freeform 57"/>
            <p:cNvSpPr>
              <a:spLocks/>
            </p:cNvSpPr>
            <p:nvPr userDrawn="1"/>
          </p:nvSpPr>
          <p:spPr bwMode="auto">
            <a:xfrm>
              <a:off x="1528" y="2584"/>
              <a:ext cx="240" cy="879"/>
            </a:xfrm>
            <a:custGeom>
              <a:avLst/>
              <a:gdLst/>
              <a:ahLst/>
              <a:cxnLst>
                <a:cxn ang="0">
                  <a:pos x="20" y="890"/>
                </a:cxn>
                <a:cxn ang="0">
                  <a:pos x="20" y="890"/>
                </a:cxn>
                <a:cxn ang="0">
                  <a:pos x="26" y="786"/>
                </a:cxn>
                <a:cxn ang="0">
                  <a:pos x="28" y="660"/>
                </a:cxn>
                <a:cxn ang="0">
                  <a:pos x="28" y="314"/>
                </a:cxn>
                <a:cxn ang="0">
                  <a:pos x="28" y="314"/>
                </a:cxn>
                <a:cxn ang="0">
                  <a:pos x="26" y="224"/>
                </a:cxn>
                <a:cxn ang="0">
                  <a:pos x="20" y="144"/>
                </a:cxn>
                <a:cxn ang="0">
                  <a:pos x="12" y="72"/>
                </a:cxn>
                <a:cxn ang="0">
                  <a:pos x="0" y="0"/>
                </a:cxn>
                <a:cxn ang="0">
                  <a:pos x="230" y="0"/>
                </a:cxn>
                <a:cxn ang="0">
                  <a:pos x="230" y="0"/>
                </a:cxn>
                <a:cxn ang="0">
                  <a:pos x="230" y="54"/>
                </a:cxn>
                <a:cxn ang="0">
                  <a:pos x="226" y="114"/>
                </a:cxn>
                <a:cxn ang="0">
                  <a:pos x="224" y="180"/>
                </a:cxn>
                <a:cxn ang="0">
                  <a:pos x="224" y="254"/>
                </a:cxn>
                <a:cxn ang="0">
                  <a:pos x="224" y="578"/>
                </a:cxn>
                <a:cxn ang="0">
                  <a:pos x="224" y="578"/>
                </a:cxn>
                <a:cxn ang="0">
                  <a:pos x="226" y="654"/>
                </a:cxn>
                <a:cxn ang="0">
                  <a:pos x="232" y="736"/>
                </a:cxn>
                <a:cxn ang="0">
                  <a:pos x="240" y="818"/>
                </a:cxn>
                <a:cxn ang="0">
                  <a:pos x="250" y="890"/>
                </a:cxn>
                <a:cxn ang="0">
                  <a:pos x="20" y="890"/>
                </a:cxn>
              </a:cxnLst>
              <a:rect l="0" t="0" r="r" b="b"/>
              <a:pathLst>
                <a:path w="250" h="890">
                  <a:moveTo>
                    <a:pt x="20" y="890"/>
                  </a:moveTo>
                  <a:lnTo>
                    <a:pt x="20" y="890"/>
                  </a:lnTo>
                  <a:lnTo>
                    <a:pt x="26" y="786"/>
                  </a:lnTo>
                  <a:lnTo>
                    <a:pt x="28" y="660"/>
                  </a:lnTo>
                  <a:lnTo>
                    <a:pt x="28" y="314"/>
                  </a:lnTo>
                  <a:lnTo>
                    <a:pt x="28" y="314"/>
                  </a:lnTo>
                  <a:lnTo>
                    <a:pt x="26" y="224"/>
                  </a:lnTo>
                  <a:lnTo>
                    <a:pt x="20" y="144"/>
                  </a:lnTo>
                  <a:lnTo>
                    <a:pt x="12" y="72"/>
                  </a:ln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54"/>
                  </a:lnTo>
                  <a:lnTo>
                    <a:pt x="226" y="114"/>
                  </a:lnTo>
                  <a:lnTo>
                    <a:pt x="224" y="180"/>
                  </a:lnTo>
                  <a:lnTo>
                    <a:pt x="224" y="254"/>
                  </a:lnTo>
                  <a:lnTo>
                    <a:pt x="224" y="578"/>
                  </a:lnTo>
                  <a:lnTo>
                    <a:pt x="224" y="578"/>
                  </a:lnTo>
                  <a:lnTo>
                    <a:pt x="226" y="654"/>
                  </a:lnTo>
                  <a:lnTo>
                    <a:pt x="232" y="736"/>
                  </a:lnTo>
                  <a:lnTo>
                    <a:pt x="240" y="818"/>
                  </a:lnTo>
                  <a:lnTo>
                    <a:pt x="250" y="890"/>
                  </a:lnTo>
                  <a:lnTo>
                    <a:pt x="20" y="8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7" name="Freeform 58"/>
            <p:cNvSpPr>
              <a:spLocks noEditPoints="1"/>
            </p:cNvSpPr>
            <p:nvPr userDrawn="1"/>
          </p:nvSpPr>
          <p:spPr bwMode="auto">
            <a:xfrm>
              <a:off x="1902" y="2823"/>
              <a:ext cx="721" cy="932"/>
            </a:xfrm>
            <a:custGeom>
              <a:avLst/>
              <a:gdLst/>
              <a:ahLst/>
              <a:cxnLst>
                <a:cxn ang="0">
                  <a:pos x="204" y="328"/>
                </a:cxn>
                <a:cxn ang="0">
                  <a:pos x="214" y="264"/>
                </a:cxn>
                <a:cxn ang="0">
                  <a:pos x="236" y="212"/>
                </a:cxn>
                <a:cxn ang="0">
                  <a:pos x="268" y="170"/>
                </a:cxn>
                <a:cxn ang="0">
                  <a:pos x="312" y="146"/>
                </a:cxn>
                <a:cxn ang="0">
                  <a:pos x="370" y="136"/>
                </a:cxn>
                <a:cxn ang="0">
                  <a:pos x="406" y="140"/>
                </a:cxn>
                <a:cxn ang="0">
                  <a:pos x="456" y="160"/>
                </a:cxn>
                <a:cxn ang="0">
                  <a:pos x="496" y="196"/>
                </a:cxn>
                <a:cxn ang="0">
                  <a:pos x="526" y="246"/>
                </a:cxn>
                <a:cxn ang="0">
                  <a:pos x="542" y="306"/>
                </a:cxn>
                <a:cxn ang="0">
                  <a:pos x="546" y="352"/>
                </a:cxn>
                <a:cxn ang="0">
                  <a:pos x="540" y="410"/>
                </a:cxn>
                <a:cxn ang="0">
                  <a:pos x="522" y="460"/>
                </a:cxn>
                <a:cxn ang="0">
                  <a:pos x="492" y="498"/>
                </a:cxn>
                <a:cxn ang="0">
                  <a:pos x="450" y="526"/>
                </a:cxn>
                <a:cxn ang="0">
                  <a:pos x="398" y="538"/>
                </a:cxn>
                <a:cxn ang="0">
                  <a:pos x="358" y="538"/>
                </a:cxn>
                <a:cxn ang="0">
                  <a:pos x="304" y="526"/>
                </a:cxn>
                <a:cxn ang="0">
                  <a:pos x="260" y="502"/>
                </a:cxn>
                <a:cxn ang="0">
                  <a:pos x="230" y="466"/>
                </a:cxn>
                <a:cxn ang="0">
                  <a:pos x="210" y="414"/>
                </a:cxn>
                <a:cxn ang="0">
                  <a:pos x="204" y="352"/>
                </a:cxn>
                <a:cxn ang="0">
                  <a:pos x="230" y="926"/>
                </a:cxn>
                <a:cxn ang="0">
                  <a:pos x="218" y="726"/>
                </a:cxn>
                <a:cxn ang="0">
                  <a:pos x="218" y="614"/>
                </a:cxn>
                <a:cxn ang="0">
                  <a:pos x="296" y="654"/>
                </a:cxn>
                <a:cxn ang="0">
                  <a:pos x="384" y="674"/>
                </a:cxn>
                <a:cxn ang="0">
                  <a:pos x="454" y="674"/>
                </a:cxn>
                <a:cxn ang="0">
                  <a:pos x="544" y="652"/>
                </a:cxn>
                <a:cxn ang="0">
                  <a:pos x="618" y="604"/>
                </a:cxn>
                <a:cxn ang="0">
                  <a:pos x="674" y="536"/>
                </a:cxn>
                <a:cxn ang="0">
                  <a:pos x="710" y="450"/>
                </a:cxn>
                <a:cxn ang="0">
                  <a:pos x="722" y="350"/>
                </a:cxn>
                <a:cxn ang="0">
                  <a:pos x="716" y="276"/>
                </a:cxn>
                <a:cxn ang="0">
                  <a:pos x="686" y="178"/>
                </a:cxn>
                <a:cxn ang="0">
                  <a:pos x="636" y="98"/>
                </a:cxn>
                <a:cxn ang="0">
                  <a:pos x="566" y="40"/>
                </a:cxn>
                <a:cxn ang="0">
                  <a:pos x="478" y="6"/>
                </a:cxn>
                <a:cxn ang="0">
                  <a:pos x="412" y="0"/>
                </a:cxn>
                <a:cxn ang="0">
                  <a:pos x="348" y="6"/>
                </a:cxn>
                <a:cxn ang="0">
                  <a:pos x="298" y="22"/>
                </a:cxn>
                <a:cxn ang="0">
                  <a:pos x="226" y="70"/>
                </a:cxn>
                <a:cxn ang="0">
                  <a:pos x="190" y="106"/>
                </a:cxn>
                <a:cxn ang="0">
                  <a:pos x="168" y="16"/>
                </a:cxn>
                <a:cxn ang="0">
                  <a:pos x="16" y="110"/>
                </a:cxn>
                <a:cxn ang="0">
                  <a:pos x="38" y="270"/>
                </a:cxn>
                <a:cxn ang="0">
                  <a:pos x="40" y="614"/>
                </a:cxn>
                <a:cxn ang="0">
                  <a:pos x="38" y="694"/>
                </a:cxn>
                <a:cxn ang="0">
                  <a:pos x="230" y="926"/>
                </a:cxn>
              </a:cxnLst>
              <a:rect l="0" t="0" r="r" b="b"/>
              <a:pathLst>
                <a:path w="722" h="938">
                  <a:moveTo>
                    <a:pt x="204" y="352"/>
                  </a:moveTo>
                  <a:lnTo>
                    <a:pt x="204" y="352"/>
                  </a:lnTo>
                  <a:lnTo>
                    <a:pt x="204" y="328"/>
                  </a:lnTo>
                  <a:lnTo>
                    <a:pt x="206" y="306"/>
                  </a:lnTo>
                  <a:lnTo>
                    <a:pt x="210" y="284"/>
                  </a:lnTo>
                  <a:lnTo>
                    <a:pt x="214" y="264"/>
                  </a:lnTo>
                  <a:lnTo>
                    <a:pt x="220" y="246"/>
                  </a:lnTo>
                  <a:lnTo>
                    <a:pt x="226" y="228"/>
                  </a:lnTo>
                  <a:lnTo>
                    <a:pt x="236" y="212"/>
                  </a:lnTo>
                  <a:lnTo>
                    <a:pt x="244" y="196"/>
                  </a:lnTo>
                  <a:lnTo>
                    <a:pt x="256" y="182"/>
                  </a:lnTo>
                  <a:lnTo>
                    <a:pt x="268" y="170"/>
                  </a:lnTo>
                  <a:lnTo>
                    <a:pt x="282" y="160"/>
                  </a:lnTo>
                  <a:lnTo>
                    <a:pt x="296" y="152"/>
                  </a:lnTo>
                  <a:lnTo>
                    <a:pt x="312" y="146"/>
                  </a:lnTo>
                  <a:lnTo>
                    <a:pt x="330" y="140"/>
                  </a:lnTo>
                  <a:lnTo>
                    <a:pt x="350" y="138"/>
                  </a:lnTo>
                  <a:lnTo>
                    <a:pt x="370" y="136"/>
                  </a:lnTo>
                  <a:lnTo>
                    <a:pt x="370" y="136"/>
                  </a:lnTo>
                  <a:lnTo>
                    <a:pt x="388" y="138"/>
                  </a:lnTo>
                  <a:lnTo>
                    <a:pt x="406" y="140"/>
                  </a:lnTo>
                  <a:lnTo>
                    <a:pt x="424" y="146"/>
                  </a:lnTo>
                  <a:lnTo>
                    <a:pt x="440" y="152"/>
                  </a:lnTo>
                  <a:lnTo>
                    <a:pt x="456" y="160"/>
                  </a:lnTo>
                  <a:lnTo>
                    <a:pt x="470" y="172"/>
                  </a:lnTo>
                  <a:lnTo>
                    <a:pt x="484" y="184"/>
                  </a:lnTo>
                  <a:lnTo>
                    <a:pt x="496" y="196"/>
                  </a:lnTo>
                  <a:lnTo>
                    <a:pt x="506" y="212"/>
                  </a:lnTo>
                  <a:lnTo>
                    <a:pt x="516" y="228"/>
                  </a:lnTo>
                  <a:lnTo>
                    <a:pt x="526" y="246"/>
                  </a:lnTo>
                  <a:lnTo>
                    <a:pt x="532" y="264"/>
                  </a:lnTo>
                  <a:lnTo>
                    <a:pt x="538" y="284"/>
                  </a:lnTo>
                  <a:lnTo>
                    <a:pt x="542" y="306"/>
                  </a:lnTo>
                  <a:lnTo>
                    <a:pt x="544" y="328"/>
                  </a:lnTo>
                  <a:lnTo>
                    <a:pt x="546" y="352"/>
                  </a:lnTo>
                  <a:lnTo>
                    <a:pt x="546" y="352"/>
                  </a:lnTo>
                  <a:lnTo>
                    <a:pt x="544" y="372"/>
                  </a:lnTo>
                  <a:lnTo>
                    <a:pt x="542" y="392"/>
                  </a:lnTo>
                  <a:lnTo>
                    <a:pt x="540" y="410"/>
                  </a:lnTo>
                  <a:lnTo>
                    <a:pt x="534" y="428"/>
                  </a:lnTo>
                  <a:lnTo>
                    <a:pt x="528" y="444"/>
                  </a:lnTo>
                  <a:lnTo>
                    <a:pt x="522" y="460"/>
                  </a:lnTo>
                  <a:lnTo>
                    <a:pt x="512" y="474"/>
                  </a:lnTo>
                  <a:lnTo>
                    <a:pt x="502" y="488"/>
                  </a:lnTo>
                  <a:lnTo>
                    <a:pt x="492" y="498"/>
                  </a:lnTo>
                  <a:lnTo>
                    <a:pt x="480" y="508"/>
                  </a:lnTo>
                  <a:lnTo>
                    <a:pt x="466" y="518"/>
                  </a:lnTo>
                  <a:lnTo>
                    <a:pt x="450" y="526"/>
                  </a:lnTo>
                  <a:lnTo>
                    <a:pt x="434" y="530"/>
                  </a:lnTo>
                  <a:lnTo>
                    <a:pt x="416" y="536"/>
                  </a:lnTo>
                  <a:lnTo>
                    <a:pt x="398" y="538"/>
                  </a:lnTo>
                  <a:lnTo>
                    <a:pt x="378" y="538"/>
                  </a:lnTo>
                  <a:lnTo>
                    <a:pt x="378" y="538"/>
                  </a:lnTo>
                  <a:lnTo>
                    <a:pt x="358" y="538"/>
                  </a:lnTo>
                  <a:lnTo>
                    <a:pt x="338" y="536"/>
                  </a:lnTo>
                  <a:lnTo>
                    <a:pt x="320" y="532"/>
                  </a:lnTo>
                  <a:lnTo>
                    <a:pt x="304" y="526"/>
                  </a:lnTo>
                  <a:lnTo>
                    <a:pt x="288" y="520"/>
                  </a:lnTo>
                  <a:lnTo>
                    <a:pt x="274" y="512"/>
                  </a:lnTo>
                  <a:lnTo>
                    <a:pt x="260" y="502"/>
                  </a:lnTo>
                  <a:lnTo>
                    <a:pt x="250" y="492"/>
                  </a:lnTo>
                  <a:lnTo>
                    <a:pt x="238" y="478"/>
                  </a:lnTo>
                  <a:lnTo>
                    <a:pt x="230" y="466"/>
                  </a:lnTo>
                  <a:lnTo>
                    <a:pt x="222" y="450"/>
                  </a:lnTo>
                  <a:lnTo>
                    <a:pt x="216" y="432"/>
                  </a:lnTo>
                  <a:lnTo>
                    <a:pt x="210" y="414"/>
                  </a:lnTo>
                  <a:lnTo>
                    <a:pt x="206" y="396"/>
                  </a:lnTo>
                  <a:lnTo>
                    <a:pt x="204" y="374"/>
                  </a:lnTo>
                  <a:lnTo>
                    <a:pt x="204" y="352"/>
                  </a:lnTo>
                  <a:lnTo>
                    <a:pt x="204" y="352"/>
                  </a:lnTo>
                  <a:close/>
                  <a:moveTo>
                    <a:pt x="230" y="926"/>
                  </a:moveTo>
                  <a:lnTo>
                    <a:pt x="230" y="926"/>
                  </a:lnTo>
                  <a:lnTo>
                    <a:pt x="222" y="854"/>
                  </a:lnTo>
                  <a:lnTo>
                    <a:pt x="218" y="784"/>
                  </a:lnTo>
                  <a:lnTo>
                    <a:pt x="218" y="726"/>
                  </a:lnTo>
                  <a:lnTo>
                    <a:pt x="218" y="688"/>
                  </a:lnTo>
                  <a:lnTo>
                    <a:pt x="218" y="614"/>
                  </a:lnTo>
                  <a:lnTo>
                    <a:pt x="218" y="614"/>
                  </a:lnTo>
                  <a:lnTo>
                    <a:pt x="254" y="634"/>
                  </a:lnTo>
                  <a:lnTo>
                    <a:pt x="274" y="646"/>
                  </a:lnTo>
                  <a:lnTo>
                    <a:pt x="296" y="654"/>
                  </a:lnTo>
                  <a:lnTo>
                    <a:pt x="322" y="664"/>
                  </a:lnTo>
                  <a:lnTo>
                    <a:pt x="350" y="670"/>
                  </a:lnTo>
                  <a:lnTo>
                    <a:pt x="384" y="674"/>
                  </a:lnTo>
                  <a:lnTo>
                    <a:pt x="420" y="676"/>
                  </a:lnTo>
                  <a:lnTo>
                    <a:pt x="420" y="676"/>
                  </a:lnTo>
                  <a:lnTo>
                    <a:pt x="454" y="674"/>
                  </a:lnTo>
                  <a:lnTo>
                    <a:pt x="484" y="670"/>
                  </a:lnTo>
                  <a:lnTo>
                    <a:pt x="514" y="662"/>
                  </a:lnTo>
                  <a:lnTo>
                    <a:pt x="544" y="652"/>
                  </a:lnTo>
                  <a:lnTo>
                    <a:pt x="570" y="638"/>
                  </a:lnTo>
                  <a:lnTo>
                    <a:pt x="594" y="622"/>
                  </a:lnTo>
                  <a:lnTo>
                    <a:pt x="618" y="604"/>
                  </a:lnTo>
                  <a:lnTo>
                    <a:pt x="638" y="584"/>
                  </a:lnTo>
                  <a:lnTo>
                    <a:pt x="658" y="560"/>
                  </a:lnTo>
                  <a:lnTo>
                    <a:pt x="674" y="536"/>
                  </a:lnTo>
                  <a:lnTo>
                    <a:pt x="688" y="510"/>
                  </a:lnTo>
                  <a:lnTo>
                    <a:pt x="700" y="480"/>
                  </a:lnTo>
                  <a:lnTo>
                    <a:pt x="710" y="450"/>
                  </a:lnTo>
                  <a:lnTo>
                    <a:pt x="716" y="418"/>
                  </a:lnTo>
                  <a:lnTo>
                    <a:pt x="720" y="384"/>
                  </a:lnTo>
                  <a:lnTo>
                    <a:pt x="722" y="350"/>
                  </a:lnTo>
                  <a:lnTo>
                    <a:pt x="722" y="350"/>
                  </a:lnTo>
                  <a:lnTo>
                    <a:pt x="720" y="312"/>
                  </a:lnTo>
                  <a:lnTo>
                    <a:pt x="716" y="276"/>
                  </a:lnTo>
                  <a:lnTo>
                    <a:pt x="708" y="242"/>
                  </a:lnTo>
                  <a:lnTo>
                    <a:pt x="700" y="208"/>
                  </a:lnTo>
                  <a:lnTo>
                    <a:pt x="686" y="178"/>
                  </a:lnTo>
                  <a:lnTo>
                    <a:pt x="672" y="150"/>
                  </a:lnTo>
                  <a:lnTo>
                    <a:pt x="656" y="122"/>
                  </a:lnTo>
                  <a:lnTo>
                    <a:pt x="636" y="98"/>
                  </a:lnTo>
                  <a:lnTo>
                    <a:pt x="614" y="76"/>
                  </a:lnTo>
                  <a:lnTo>
                    <a:pt x="592" y="56"/>
                  </a:lnTo>
                  <a:lnTo>
                    <a:pt x="566" y="40"/>
                  </a:lnTo>
                  <a:lnTo>
                    <a:pt x="538" y="26"/>
                  </a:lnTo>
                  <a:lnTo>
                    <a:pt x="510" y="14"/>
                  </a:lnTo>
                  <a:lnTo>
                    <a:pt x="478" y="6"/>
                  </a:lnTo>
                  <a:lnTo>
                    <a:pt x="446" y="2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390" y="0"/>
                  </a:lnTo>
                  <a:lnTo>
                    <a:pt x="368" y="2"/>
                  </a:lnTo>
                  <a:lnTo>
                    <a:pt x="348" y="6"/>
                  </a:lnTo>
                  <a:lnTo>
                    <a:pt x="330" y="10"/>
                  </a:lnTo>
                  <a:lnTo>
                    <a:pt x="314" y="14"/>
                  </a:lnTo>
                  <a:lnTo>
                    <a:pt x="298" y="22"/>
                  </a:lnTo>
                  <a:lnTo>
                    <a:pt x="270" y="36"/>
                  </a:lnTo>
                  <a:lnTo>
                    <a:pt x="246" y="52"/>
                  </a:lnTo>
                  <a:lnTo>
                    <a:pt x="226" y="70"/>
                  </a:lnTo>
                  <a:lnTo>
                    <a:pt x="208" y="88"/>
                  </a:lnTo>
                  <a:lnTo>
                    <a:pt x="190" y="106"/>
                  </a:lnTo>
                  <a:lnTo>
                    <a:pt x="190" y="106"/>
                  </a:lnTo>
                  <a:lnTo>
                    <a:pt x="180" y="60"/>
                  </a:lnTo>
                  <a:lnTo>
                    <a:pt x="174" y="38"/>
                  </a:lnTo>
                  <a:lnTo>
                    <a:pt x="168" y="1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6" y="110"/>
                  </a:lnTo>
                  <a:lnTo>
                    <a:pt x="28" y="190"/>
                  </a:lnTo>
                  <a:lnTo>
                    <a:pt x="34" y="230"/>
                  </a:lnTo>
                  <a:lnTo>
                    <a:pt x="38" y="270"/>
                  </a:lnTo>
                  <a:lnTo>
                    <a:pt x="40" y="310"/>
                  </a:lnTo>
                  <a:lnTo>
                    <a:pt x="40" y="352"/>
                  </a:lnTo>
                  <a:lnTo>
                    <a:pt x="40" y="614"/>
                  </a:lnTo>
                  <a:lnTo>
                    <a:pt x="40" y="614"/>
                  </a:lnTo>
                  <a:lnTo>
                    <a:pt x="40" y="652"/>
                  </a:lnTo>
                  <a:lnTo>
                    <a:pt x="38" y="694"/>
                  </a:lnTo>
                  <a:lnTo>
                    <a:pt x="30" y="788"/>
                  </a:lnTo>
                  <a:lnTo>
                    <a:pt x="14" y="938"/>
                  </a:lnTo>
                  <a:lnTo>
                    <a:pt x="230" y="9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8" name="Freeform 59"/>
            <p:cNvSpPr>
              <a:spLocks/>
            </p:cNvSpPr>
            <p:nvPr userDrawn="1"/>
          </p:nvSpPr>
          <p:spPr bwMode="auto">
            <a:xfrm>
              <a:off x="2703" y="2823"/>
              <a:ext cx="508" cy="666"/>
            </a:xfrm>
            <a:custGeom>
              <a:avLst/>
              <a:gdLst/>
              <a:ahLst/>
              <a:cxnLst>
                <a:cxn ang="0">
                  <a:pos x="396" y="136"/>
                </a:cxn>
                <a:cxn ang="0">
                  <a:pos x="322" y="124"/>
                </a:cxn>
                <a:cxn ang="0">
                  <a:pos x="294" y="124"/>
                </a:cxn>
                <a:cxn ang="0">
                  <a:pos x="248" y="126"/>
                </a:cxn>
                <a:cxn ang="0">
                  <a:pos x="210" y="136"/>
                </a:cxn>
                <a:cxn ang="0">
                  <a:pos x="186" y="152"/>
                </a:cxn>
                <a:cxn ang="0">
                  <a:pos x="178" y="174"/>
                </a:cxn>
                <a:cxn ang="0">
                  <a:pos x="178" y="180"/>
                </a:cxn>
                <a:cxn ang="0">
                  <a:pos x="188" y="202"/>
                </a:cxn>
                <a:cxn ang="0">
                  <a:pos x="220" y="228"/>
                </a:cxn>
                <a:cxn ang="0">
                  <a:pos x="264" y="254"/>
                </a:cxn>
                <a:cxn ang="0">
                  <a:pos x="316" y="282"/>
                </a:cxn>
                <a:cxn ang="0">
                  <a:pos x="370" y="314"/>
                </a:cxn>
                <a:cxn ang="0">
                  <a:pos x="424" y="354"/>
                </a:cxn>
                <a:cxn ang="0">
                  <a:pos x="446" y="380"/>
                </a:cxn>
                <a:cxn ang="0">
                  <a:pos x="464" y="410"/>
                </a:cxn>
                <a:cxn ang="0">
                  <a:pos x="476" y="444"/>
                </a:cxn>
                <a:cxn ang="0">
                  <a:pos x="480" y="482"/>
                </a:cxn>
                <a:cxn ang="0">
                  <a:pos x="480" y="504"/>
                </a:cxn>
                <a:cxn ang="0">
                  <a:pos x="470" y="546"/>
                </a:cxn>
                <a:cxn ang="0">
                  <a:pos x="450" y="582"/>
                </a:cxn>
                <a:cxn ang="0">
                  <a:pos x="422" y="612"/>
                </a:cxn>
                <a:cxn ang="0">
                  <a:pos x="386" y="636"/>
                </a:cxn>
                <a:cxn ang="0">
                  <a:pos x="342" y="656"/>
                </a:cxn>
                <a:cxn ang="0">
                  <a:pos x="292" y="668"/>
                </a:cxn>
                <a:cxn ang="0">
                  <a:pos x="234" y="674"/>
                </a:cxn>
                <a:cxn ang="0">
                  <a:pos x="204" y="676"/>
                </a:cxn>
                <a:cxn ang="0">
                  <a:pos x="150" y="674"/>
                </a:cxn>
                <a:cxn ang="0">
                  <a:pos x="58" y="658"/>
                </a:cxn>
                <a:cxn ang="0">
                  <a:pos x="12" y="510"/>
                </a:cxn>
                <a:cxn ang="0">
                  <a:pos x="54" y="522"/>
                </a:cxn>
                <a:cxn ang="0">
                  <a:pos x="130" y="542"/>
                </a:cxn>
                <a:cxn ang="0">
                  <a:pos x="184" y="550"/>
                </a:cxn>
                <a:cxn ang="0">
                  <a:pos x="210" y="552"/>
                </a:cxn>
                <a:cxn ang="0">
                  <a:pos x="244" y="548"/>
                </a:cxn>
                <a:cxn ang="0">
                  <a:pos x="274" y="536"/>
                </a:cxn>
                <a:cxn ang="0">
                  <a:pos x="296" y="516"/>
                </a:cxn>
                <a:cxn ang="0">
                  <a:pos x="304" y="488"/>
                </a:cxn>
                <a:cxn ang="0">
                  <a:pos x="304" y="480"/>
                </a:cxn>
                <a:cxn ang="0">
                  <a:pos x="294" y="460"/>
                </a:cxn>
                <a:cxn ang="0">
                  <a:pos x="266" y="436"/>
                </a:cxn>
                <a:cxn ang="0">
                  <a:pos x="222" y="410"/>
                </a:cxn>
                <a:cxn ang="0">
                  <a:pos x="166" y="380"/>
                </a:cxn>
                <a:cxn ang="0">
                  <a:pos x="110" y="346"/>
                </a:cxn>
                <a:cxn ang="0">
                  <a:pos x="56" y="298"/>
                </a:cxn>
                <a:cxn ang="0">
                  <a:pos x="34" y="272"/>
                </a:cxn>
                <a:cxn ang="0">
                  <a:pos x="16" y="240"/>
                </a:cxn>
                <a:cxn ang="0">
                  <a:pos x="4" y="208"/>
                </a:cxn>
                <a:cxn ang="0">
                  <a:pos x="0" y="174"/>
                </a:cxn>
                <a:cxn ang="0">
                  <a:pos x="2" y="154"/>
                </a:cxn>
                <a:cxn ang="0">
                  <a:pos x="12" y="116"/>
                </a:cxn>
                <a:cxn ang="0">
                  <a:pos x="32" y="84"/>
                </a:cxn>
                <a:cxn ang="0">
                  <a:pos x="60" y="56"/>
                </a:cxn>
                <a:cxn ang="0">
                  <a:pos x="94" y="34"/>
                </a:cxn>
                <a:cxn ang="0">
                  <a:pos x="136" y="18"/>
                </a:cxn>
                <a:cxn ang="0">
                  <a:pos x="184" y="6"/>
                </a:cxn>
                <a:cxn ang="0">
                  <a:pos x="236" y="0"/>
                </a:cxn>
                <a:cxn ang="0">
                  <a:pos x="264" y="0"/>
                </a:cxn>
                <a:cxn ang="0">
                  <a:pos x="344" y="4"/>
                </a:cxn>
                <a:cxn ang="0">
                  <a:pos x="396" y="136"/>
                </a:cxn>
              </a:cxnLst>
              <a:rect l="0" t="0" r="r" b="b"/>
              <a:pathLst>
                <a:path w="480" h="676">
                  <a:moveTo>
                    <a:pt x="396" y="136"/>
                  </a:moveTo>
                  <a:lnTo>
                    <a:pt x="396" y="136"/>
                  </a:lnTo>
                  <a:lnTo>
                    <a:pt x="346" y="128"/>
                  </a:lnTo>
                  <a:lnTo>
                    <a:pt x="322" y="124"/>
                  </a:lnTo>
                  <a:lnTo>
                    <a:pt x="294" y="124"/>
                  </a:lnTo>
                  <a:lnTo>
                    <a:pt x="294" y="124"/>
                  </a:lnTo>
                  <a:lnTo>
                    <a:pt x="270" y="124"/>
                  </a:lnTo>
                  <a:lnTo>
                    <a:pt x="248" y="126"/>
                  </a:lnTo>
                  <a:lnTo>
                    <a:pt x="228" y="130"/>
                  </a:lnTo>
                  <a:lnTo>
                    <a:pt x="210" y="136"/>
                  </a:lnTo>
                  <a:lnTo>
                    <a:pt x="196" y="144"/>
                  </a:lnTo>
                  <a:lnTo>
                    <a:pt x="186" y="152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80"/>
                  </a:lnTo>
                  <a:lnTo>
                    <a:pt x="180" y="188"/>
                  </a:lnTo>
                  <a:lnTo>
                    <a:pt x="188" y="202"/>
                  </a:lnTo>
                  <a:lnTo>
                    <a:pt x="202" y="214"/>
                  </a:lnTo>
                  <a:lnTo>
                    <a:pt x="220" y="228"/>
                  </a:lnTo>
                  <a:lnTo>
                    <a:pt x="240" y="242"/>
                  </a:lnTo>
                  <a:lnTo>
                    <a:pt x="264" y="254"/>
                  </a:lnTo>
                  <a:lnTo>
                    <a:pt x="316" y="282"/>
                  </a:lnTo>
                  <a:lnTo>
                    <a:pt x="316" y="282"/>
                  </a:lnTo>
                  <a:lnTo>
                    <a:pt x="342" y="298"/>
                  </a:lnTo>
                  <a:lnTo>
                    <a:pt x="370" y="314"/>
                  </a:lnTo>
                  <a:lnTo>
                    <a:pt x="398" y="332"/>
                  </a:lnTo>
                  <a:lnTo>
                    <a:pt x="424" y="354"/>
                  </a:lnTo>
                  <a:lnTo>
                    <a:pt x="436" y="366"/>
                  </a:lnTo>
                  <a:lnTo>
                    <a:pt x="446" y="380"/>
                  </a:lnTo>
                  <a:lnTo>
                    <a:pt x="456" y="394"/>
                  </a:lnTo>
                  <a:lnTo>
                    <a:pt x="464" y="410"/>
                  </a:lnTo>
                  <a:lnTo>
                    <a:pt x="472" y="426"/>
                  </a:lnTo>
                  <a:lnTo>
                    <a:pt x="476" y="444"/>
                  </a:lnTo>
                  <a:lnTo>
                    <a:pt x="480" y="462"/>
                  </a:lnTo>
                  <a:lnTo>
                    <a:pt x="480" y="482"/>
                  </a:lnTo>
                  <a:lnTo>
                    <a:pt x="480" y="482"/>
                  </a:lnTo>
                  <a:lnTo>
                    <a:pt x="480" y="504"/>
                  </a:lnTo>
                  <a:lnTo>
                    <a:pt x="476" y="526"/>
                  </a:lnTo>
                  <a:lnTo>
                    <a:pt x="470" y="546"/>
                  </a:lnTo>
                  <a:lnTo>
                    <a:pt x="460" y="564"/>
                  </a:lnTo>
                  <a:lnTo>
                    <a:pt x="450" y="582"/>
                  </a:lnTo>
                  <a:lnTo>
                    <a:pt x="436" y="598"/>
                  </a:lnTo>
                  <a:lnTo>
                    <a:pt x="422" y="612"/>
                  </a:lnTo>
                  <a:lnTo>
                    <a:pt x="404" y="626"/>
                  </a:lnTo>
                  <a:lnTo>
                    <a:pt x="386" y="636"/>
                  </a:lnTo>
                  <a:lnTo>
                    <a:pt x="364" y="648"/>
                  </a:lnTo>
                  <a:lnTo>
                    <a:pt x="342" y="656"/>
                  </a:lnTo>
                  <a:lnTo>
                    <a:pt x="318" y="662"/>
                  </a:lnTo>
                  <a:lnTo>
                    <a:pt x="292" y="668"/>
                  </a:lnTo>
                  <a:lnTo>
                    <a:pt x="264" y="672"/>
                  </a:lnTo>
                  <a:lnTo>
                    <a:pt x="234" y="674"/>
                  </a:lnTo>
                  <a:lnTo>
                    <a:pt x="204" y="676"/>
                  </a:lnTo>
                  <a:lnTo>
                    <a:pt x="204" y="676"/>
                  </a:lnTo>
                  <a:lnTo>
                    <a:pt x="176" y="674"/>
                  </a:lnTo>
                  <a:lnTo>
                    <a:pt x="150" y="674"/>
                  </a:lnTo>
                  <a:lnTo>
                    <a:pt x="104" y="666"/>
                  </a:lnTo>
                  <a:lnTo>
                    <a:pt x="58" y="658"/>
                  </a:lnTo>
                  <a:lnTo>
                    <a:pt x="12" y="646"/>
                  </a:lnTo>
                  <a:lnTo>
                    <a:pt x="12" y="510"/>
                  </a:lnTo>
                  <a:lnTo>
                    <a:pt x="12" y="510"/>
                  </a:lnTo>
                  <a:lnTo>
                    <a:pt x="54" y="522"/>
                  </a:lnTo>
                  <a:lnTo>
                    <a:pt x="102" y="536"/>
                  </a:lnTo>
                  <a:lnTo>
                    <a:pt x="130" y="542"/>
                  </a:lnTo>
                  <a:lnTo>
                    <a:pt x="156" y="546"/>
                  </a:lnTo>
                  <a:lnTo>
                    <a:pt x="184" y="550"/>
                  </a:lnTo>
                  <a:lnTo>
                    <a:pt x="210" y="552"/>
                  </a:lnTo>
                  <a:lnTo>
                    <a:pt x="210" y="552"/>
                  </a:lnTo>
                  <a:lnTo>
                    <a:pt x="228" y="550"/>
                  </a:lnTo>
                  <a:lnTo>
                    <a:pt x="244" y="548"/>
                  </a:lnTo>
                  <a:lnTo>
                    <a:pt x="260" y="542"/>
                  </a:lnTo>
                  <a:lnTo>
                    <a:pt x="274" y="536"/>
                  </a:lnTo>
                  <a:lnTo>
                    <a:pt x="286" y="526"/>
                  </a:lnTo>
                  <a:lnTo>
                    <a:pt x="296" y="516"/>
                  </a:lnTo>
                  <a:lnTo>
                    <a:pt x="302" y="502"/>
                  </a:lnTo>
                  <a:lnTo>
                    <a:pt x="304" y="488"/>
                  </a:lnTo>
                  <a:lnTo>
                    <a:pt x="304" y="488"/>
                  </a:lnTo>
                  <a:lnTo>
                    <a:pt x="304" y="480"/>
                  </a:lnTo>
                  <a:lnTo>
                    <a:pt x="302" y="474"/>
                  </a:lnTo>
                  <a:lnTo>
                    <a:pt x="294" y="460"/>
                  </a:lnTo>
                  <a:lnTo>
                    <a:pt x="282" y="448"/>
                  </a:lnTo>
                  <a:lnTo>
                    <a:pt x="266" y="436"/>
                  </a:lnTo>
                  <a:lnTo>
                    <a:pt x="246" y="424"/>
                  </a:lnTo>
                  <a:lnTo>
                    <a:pt x="222" y="410"/>
                  </a:lnTo>
                  <a:lnTo>
                    <a:pt x="166" y="380"/>
                  </a:lnTo>
                  <a:lnTo>
                    <a:pt x="166" y="380"/>
                  </a:lnTo>
                  <a:lnTo>
                    <a:pt x="138" y="364"/>
                  </a:lnTo>
                  <a:lnTo>
                    <a:pt x="110" y="346"/>
                  </a:lnTo>
                  <a:lnTo>
                    <a:pt x="82" y="324"/>
                  </a:lnTo>
                  <a:lnTo>
                    <a:pt x="56" y="298"/>
                  </a:lnTo>
                  <a:lnTo>
                    <a:pt x="44" y="286"/>
                  </a:lnTo>
                  <a:lnTo>
                    <a:pt x="34" y="272"/>
                  </a:lnTo>
                  <a:lnTo>
                    <a:pt x="24" y="256"/>
                  </a:lnTo>
                  <a:lnTo>
                    <a:pt x="16" y="240"/>
                  </a:lnTo>
                  <a:lnTo>
                    <a:pt x="10" y="224"/>
                  </a:lnTo>
                  <a:lnTo>
                    <a:pt x="4" y="208"/>
                  </a:lnTo>
                  <a:lnTo>
                    <a:pt x="2" y="19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6" y="134"/>
                  </a:lnTo>
                  <a:lnTo>
                    <a:pt x="12" y="116"/>
                  </a:lnTo>
                  <a:lnTo>
                    <a:pt x="20" y="100"/>
                  </a:lnTo>
                  <a:lnTo>
                    <a:pt x="32" y="84"/>
                  </a:lnTo>
                  <a:lnTo>
                    <a:pt x="44" y="70"/>
                  </a:lnTo>
                  <a:lnTo>
                    <a:pt x="60" y="56"/>
                  </a:lnTo>
                  <a:lnTo>
                    <a:pt x="76" y="44"/>
                  </a:lnTo>
                  <a:lnTo>
                    <a:pt x="94" y="34"/>
                  </a:lnTo>
                  <a:lnTo>
                    <a:pt x="114" y="24"/>
                  </a:lnTo>
                  <a:lnTo>
                    <a:pt x="136" y="18"/>
                  </a:lnTo>
                  <a:lnTo>
                    <a:pt x="160" y="10"/>
                  </a:lnTo>
                  <a:lnTo>
                    <a:pt x="184" y="6"/>
                  </a:lnTo>
                  <a:lnTo>
                    <a:pt x="210" y="2"/>
                  </a:lnTo>
                  <a:lnTo>
                    <a:pt x="236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44" y="4"/>
                  </a:lnTo>
                  <a:lnTo>
                    <a:pt x="422" y="12"/>
                  </a:lnTo>
                  <a:lnTo>
                    <a:pt x="396" y="1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</p:grpSp>
      <p:cxnSp>
        <p:nvCxnSpPr>
          <p:cNvPr id="29" name="Straight Connector 10"/>
          <p:cNvCxnSpPr/>
          <p:nvPr/>
        </p:nvCxnSpPr>
        <p:spPr bwMode="auto">
          <a:xfrm>
            <a:off x="227135" y="4524375"/>
            <a:ext cx="8689731" cy="1191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13"/>
          <p:cNvCxnSpPr>
            <a:cxnSpLocks noChangeShapeType="1"/>
          </p:cNvCxnSpPr>
          <p:nvPr/>
        </p:nvCxnSpPr>
        <p:spPr bwMode="auto">
          <a:xfrm>
            <a:off x="0" y="611981"/>
            <a:ext cx="9144000" cy="1191"/>
          </a:xfrm>
          <a:prstGeom prst="lin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7"/>
          <p:cNvCxnSpPr/>
          <p:nvPr userDrawn="1"/>
        </p:nvCxnSpPr>
        <p:spPr bwMode="auto">
          <a:xfrm>
            <a:off x="227135" y="4524375"/>
            <a:ext cx="8689731" cy="1191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12"/>
          <p:cNvCxnSpPr>
            <a:cxnSpLocks noChangeShapeType="1"/>
          </p:cNvCxnSpPr>
          <p:nvPr userDrawn="1"/>
        </p:nvCxnSpPr>
        <p:spPr bwMode="auto">
          <a:xfrm>
            <a:off x="0" y="611981"/>
            <a:ext cx="9144000" cy="1191"/>
          </a:xfrm>
          <a:prstGeom prst="lin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3" name="Picture 144" descr="ipsos_mrbi_logo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669" y="4791075"/>
            <a:ext cx="1150327" cy="22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0"/>
          <p:cNvSpPr>
            <a:spLocks noChangeArrowheads="1"/>
          </p:cNvSpPr>
          <p:nvPr userDrawn="1"/>
        </p:nvSpPr>
        <p:spPr bwMode="auto">
          <a:xfrm>
            <a:off x="8226670" y="0"/>
            <a:ext cx="917331" cy="44648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925" tIns="38963" rIns="77925" bIns="38963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IE" sz="1000">
              <a:solidFill>
                <a:srgbClr val="292926"/>
              </a:solidFill>
              <a:cs typeface="Arial" charset="0"/>
            </a:endParaRPr>
          </a:p>
        </p:txBody>
      </p:sp>
      <p:pic>
        <p:nvPicPr>
          <p:cNvPr id="35" name="Picture 31" descr="side_panel_Camelot-Group-logo_200x149_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7604" y="32148"/>
            <a:ext cx="631580" cy="38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27136" y="4524375"/>
            <a:ext cx="5723792" cy="26193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700">
                <a:solidFill>
                  <a:srgbClr val="42424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172200" y="4529379"/>
            <a:ext cx="2744666" cy="259597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700">
                <a:solidFill>
                  <a:srgbClr val="42424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12"/>
          <p:cNvSpPr>
            <a:spLocks noGrp="1"/>
          </p:cNvSpPr>
          <p:nvPr>
            <p:ph sz="quarter" idx="10"/>
          </p:nvPr>
        </p:nvSpPr>
        <p:spPr>
          <a:xfrm>
            <a:off x="227135" y="851297"/>
            <a:ext cx="8692662" cy="3556397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424242"/>
                </a:solidFill>
              </a:defRPr>
            </a:lvl1pPr>
            <a:lvl2pPr>
              <a:buClr>
                <a:schemeClr val="tx1"/>
              </a:buClr>
              <a:defRPr baseline="0">
                <a:solidFill>
                  <a:srgbClr val="424242"/>
                </a:solidFill>
              </a:defRPr>
            </a:lvl2pPr>
            <a:lvl3pPr>
              <a:buClr>
                <a:schemeClr val="tx1"/>
              </a:buClr>
              <a:defRPr baseline="0">
                <a:solidFill>
                  <a:srgbClr val="42424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693463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, Question and Full 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1"/>
          <p:cNvSpPr>
            <a:spLocks noChangeArrowheads="1"/>
          </p:cNvSpPr>
          <p:nvPr/>
        </p:nvSpPr>
        <p:spPr bwMode="auto">
          <a:xfrm flipV="1">
            <a:off x="0" y="614362"/>
            <a:ext cx="9144000" cy="452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6698" tIns="39883" rIns="76698" bIns="39883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>
              <a:solidFill>
                <a:srgbClr val="292926"/>
              </a:solidFill>
              <a:cs typeface="Arial" charset="0"/>
            </a:endParaRPr>
          </a:p>
        </p:txBody>
      </p:sp>
      <p:sp>
        <p:nvSpPr>
          <p:cNvPr id="8" name="TextBox 16"/>
          <p:cNvSpPr txBox="1"/>
          <p:nvPr/>
        </p:nvSpPr>
        <p:spPr>
          <a:xfrm>
            <a:off x="8229600" y="451248"/>
            <a:ext cx="914400" cy="163115"/>
          </a:xfrm>
          <a:prstGeom prst="rect">
            <a:avLst/>
          </a:prstGeom>
          <a:solidFill>
            <a:schemeClr val="tx2"/>
          </a:solidFill>
        </p:spPr>
        <p:txBody>
          <a:bodyPr lIns="77925" tIns="0" rIns="77925" bIns="0" anchor="ctr"/>
          <a:lstStyle/>
          <a:p>
            <a:pPr algn="ctr"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fld id="{342A35B5-A910-469D-8CA4-71BC61F44A7B}" type="slidenum">
              <a:rPr lang="en-GB" sz="900" b="1">
                <a:solidFill>
                  <a:srgbClr val="FFFFFF"/>
                </a:solidFill>
                <a:cs typeface="Arial" charset="0"/>
              </a:rPr>
              <a:pPr algn="ctr" defTabSz="914400"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t>‹#›</a:t>
            </a:fld>
            <a:endParaRPr lang="en-GB" sz="900" b="1" dirty="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9" name="Straight Connector 21"/>
          <p:cNvCxnSpPr/>
          <p:nvPr/>
        </p:nvCxnSpPr>
        <p:spPr bwMode="auto">
          <a:xfrm>
            <a:off x="227135" y="4777979"/>
            <a:ext cx="8689731" cy="1190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16877" y="5036344"/>
            <a:ext cx="562708" cy="107156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FFFFFF">
                    <a:lumMod val="75000"/>
                  </a:srgbClr>
                </a:solidFill>
                <a:cs typeface="Arial" charset="0"/>
              </a:rPr>
              <a:t>© Ipsos MORI</a:t>
            </a:r>
          </a:p>
        </p:txBody>
      </p:sp>
      <p:grpSp>
        <p:nvGrpSpPr>
          <p:cNvPr id="11" name="Group 28"/>
          <p:cNvGrpSpPr>
            <a:grpSpLocks noChangeAspect="1"/>
          </p:cNvGrpSpPr>
          <p:nvPr/>
        </p:nvGrpSpPr>
        <p:grpSpPr bwMode="auto">
          <a:xfrm>
            <a:off x="8692662" y="4841081"/>
            <a:ext cx="225669" cy="167879"/>
            <a:chOff x="1020" y="346"/>
            <a:chExt cx="4114" cy="3756"/>
          </a:xfrm>
        </p:grpSpPr>
        <p:sp>
          <p:nvSpPr>
            <p:cNvPr id="12" name="Freeform 29"/>
            <p:cNvSpPr>
              <a:spLocks/>
            </p:cNvSpPr>
            <p:nvPr userDrawn="1"/>
          </p:nvSpPr>
          <p:spPr bwMode="auto">
            <a:xfrm>
              <a:off x="1020" y="346"/>
              <a:ext cx="4114" cy="3756"/>
            </a:xfrm>
            <a:custGeom>
              <a:avLst/>
              <a:gdLst/>
              <a:ahLst/>
              <a:cxnLst>
                <a:cxn ang="0">
                  <a:pos x="0" y="3756"/>
                </a:cxn>
                <a:cxn ang="0">
                  <a:pos x="0" y="0"/>
                </a:cxn>
                <a:cxn ang="0">
                  <a:pos x="4022" y="0"/>
                </a:cxn>
                <a:cxn ang="0">
                  <a:pos x="4022" y="0"/>
                </a:cxn>
                <a:cxn ang="0">
                  <a:pos x="4040" y="118"/>
                </a:cxn>
                <a:cxn ang="0">
                  <a:pos x="4054" y="234"/>
                </a:cxn>
                <a:cxn ang="0">
                  <a:pos x="4068" y="350"/>
                </a:cxn>
                <a:cxn ang="0">
                  <a:pos x="4078" y="468"/>
                </a:cxn>
                <a:cxn ang="0">
                  <a:pos x="4088" y="584"/>
                </a:cxn>
                <a:cxn ang="0">
                  <a:pos x="4096" y="700"/>
                </a:cxn>
                <a:cxn ang="0">
                  <a:pos x="4104" y="814"/>
                </a:cxn>
                <a:cxn ang="0">
                  <a:pos x="4108" y="930"/>
                </a:cxn>
                <a:cxn ang="0">
                  <a:pos x="4112" y="1046"/>
                </a:cxn>
                <a:cxn ang="0">
                  <a:pos x="4114" y="1162"/>
                </a:cxn>
                <a:cxn ang="0">
                  <a:pos x="4112" y="1276"/>
                </a:cxn>
                <a:cxn ang="0">
                  <a:pos x="4110" y="1392"/>
                </a:cxn>
                <a:cxn ang="0">
                  <a:pos x="4106" y="1508"/>
                </a:cxn>
                <a:cxn ang="0">
                  <a:pos x="4100" y="1622"/>
                </a:cxn>
                <a:cxn ang="0">
                  <a:pos x="4092" y="1738"/>
                </a:cxn>
                <a:cxn ang="0">
                  <a:pos x="4082" y="1854"/>
                </a:cxn>
                <a:cxn ang="0">
                  <a:pos x="4070" y="1970"/>
                </a:cxn>
                <a:cxn ang="0">
                  <a:pos x="4056" y="2086"/>
                </a:cxn>
                <a:cxn ang="0">
                  <a:pos x="4040" y="2202"/>
                </a:cxn>
                <a:cxn ang="0">
                  <a:pos x="4020" y="2320"/>
                </a:cxn>
                <a:cxn ang="0">
                  <a:pos x="4000" y="2436"/>
                </a:cxn>
                <a:cxn ang="0">
                  <a:pos x="3978" y="2554"/>
                </a:cxn>
                <a:cxn ang="0">
                  <a:pos x="3952" y="2672"/>
                </a:cxn>
                <a:cxn ang="0">
                  <a:pos x="3926" y="2790"/>
                </a:cxn>
                <a:cxn ang="0">
                  <a:pos x="3896" y="2908"/>
                </a:cxn>
                <a:cxn ang="0">
                  <a:pos x="3864" y="3028"/>
                </a:cxn>
                <a:cxn ang="0">
                  <a:pos x="3830" y="3148"/>
                </a:cxn>
                <a:cxn ang="0">
                  <a:pos x="3792" y="3268"/>
                </a:cxn>
                <a:cxn ang="0">
                  <a:pos x="3754" y="3388"/>
                </a:cxn>
                <a:cxn ang="0">
                  <a:pos x="3712" y="3510"/>
                </a:cxn>
                <a:cxn ang="0">
                  <a:pos x="3668" y="3632"/>
                </a:cxn>
                <a:cxn ang="0">
                  <a:pos x="3620" y="3756"/>
                </a:cxn>
                <a:cxn ang="0">
                  <a:pos x="0" y="3756"/>
                </a:cxn>
              </a:cxnLst>
              <a:rect l="0" t="0" r="r" b="b"/>
              <a:pathLst>
                <a:path w="4114" h="3756">
                  <a:moveTo>
                    <a:pt x="0" y="3756"/>
                  </a:moveTo>
                  <a:lnTo>
                    <a:pt x="0" y="0"/>
                  </a:lnTo>
                  <a:lnTo>
                    <a:pt x="4022" y="0"/>
                  </a:lnTo>
                  <a:lnTo>
                    <a:pt x="4022" y="0"/>
                  </a:lnTo>
                  <a:lnTo>
                    <a:pt x="4040" y="118"/>
                  </a:lnTo>
                  <a:lnTo>
                    <a:pt x="4054" y="234"/>
                  </a:lnTo>
                  <a:lnTo>
                    <a:pt x="4068" y="350"/>
                  </a:lnTo>
                  <a:lnTo>
                    <a:pt x="4078" y="468"/>
                  </a:lnTo>
                  <a:lnTo>
                    <a:pt x="4088" y="584"/>
                  </a:lnTo>
                  <a:lnTo>
                    <a:pt x="4096" y="700"/>
                  </a:lnTo>
                  <a:lnTo>
                    <a:pt x="4104" y="814"/>
                  </a:lnTo>
                  <a:lnTo>
                    <a:pt x="4108" y="930"/>
                  </a:lnTo>
                  <a:lnTo>
                    <a:pt x="4112" y="1046"/>
                  </a:lnTo>
                  <a:lnTo>
                    <a:pt x="4114" y="1162"/>
                  </a:lnTo>
                  <a:lnTo>
                    <a:pt x="4112" y="1276"/>
                  </a:lnTo>
                  <a:lnTo>
                    <a:pt x="4110" y="1392"/>
                  </a:lnTo>
                  <a:lnTo>
                    <a:pt x="4106" y="1508"/>
                  </a:lnTo>
                  <a:lnTo>
                    <a:pt x="4100" y="1622"/>
                  </a:lnTo>
                  <a:lnTo>
                    <a:pt x="4092" y="1738"/>
                  </a:lnTo>
                  <a:lnTo>
                    <a:pt x="4082" y="1854"/>
                  </a:lnTo>
                  <a:lnTo>
                    <a:pt x="4070" y="1970"/>
                  </a:lnTo>
                  <a:lnTo>
                    <a:pt x="4056" y="2086"/>
                  </a:lnTo>
                  <a:lnTo>
                    <a:pt x="4040" y="2202"/>
                  </a:lnTo>
                  <a:lnTo>
                    <a:pt x="4020" y="2320"/>
                  </a:lnTo>
                  <a:lnTo>
                    <a:pt x="4000" y="2436"/>
                  </a:lnTo>
                  <a:lnTo>
                    <a:pt x="3978" y="2554"/>
                  </a:lnTo>
                  <a:lnTo>
                    <a:pt x="3952" y="2672"/>
                  </a:lnTo>
                  <a:lnTo>
                    <a:pt x="3926" y="2790"/>
                  </a:lnTo>
                  <a:lnTo>
                    <a:pt x="3896" y="2908"/>
                  </a:lnTo>
                  <a:lnTo>
                    <a:pt x="3864" y="3028"/>
                  </a:lnTo>
                  <a:lnTo>
                    <a:pt x="3830" y="3148"/>
                  </a:lnTo>
                  <a:lnTo>
                    <a:pt x="3792" y="3268"/>
                  </a:lnTo>
                  <a:lnTo>
                    <a:pt x="3754" y="3388"/>
                  </a:lnTo>
                  <a:lnTo>
                    <a:pt x="3712" y="3510"/>
                  </a:lnTo>
                  <a:lnTo>
                    <a:pt x="3668" y="3632"/>
                  </a:lnTo>
                  <a:lnTo>
                    <a:pt x="3620" y="3756"/>
                  </a:lnTo>
                  <a:lnTo>
                    <a:pt x="0" y="3756"/>
                  </a:lnTo>
                  <a:close/>
                </a:path>
              </a:pathLst>
            </a:custGeom>
            <a:solidFill>
              <a:srgbClr val="009D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3" name="Freeform 30"/>
            <p:cNvSpPr>
              <a:spLocks/>
            </p:cNvSpPr>
            <p:nvPr userDrawn="1"/>
          </p:nvSpPr>
          <p:spPr bwMode="auto">
            <a:xfrm>
              <a:off x="2623" y="1731"/>
              <a:ext cx="107" cy="53"/>
            </a:xfrm>
            <a:custGeom>
              <a:avLst/>
              <a:gdLst/>
              <a:ahLst/>
              <a:cxnLst>
                <a:cxn ang="0">
                  <a:pos x="18" y="44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14" y="60"/>
                </a:cxn>
                <a:cxn ang="0">
                  <a:pos x="28" y="62"/>
                </a:cxn>
                <a:cxn ang="0">
                  <a:pos x="42" y="58"/>
                </a:cxn>
                <a:cxn ang="0">
                  <a:pos x="54" y="54"/>
                </a:cxn>
                <a:cxn ang="0">
                  <a:pos x="66" y="48"/>
                </a:cxn>
                <a:cxn ang="0">
                  <a:pos x="76" y="40"/>
                </a:cxn>
                <a:cxn ang="0">
                  <a:pos x="82" y="32"/>
                </a:cxn>
                <a:cxn ang="0">
                  <a:pos x="88" y="24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66" y="6"/>
                </a:cxn>
                <a:cxn ang="0">
                  <a:pos x="46" y="16"/>
                </a:cxn>
                <a:cxn ang="0">
                  <a:pos x="38" y="22"/>
                </a:cxn>
                <a:cxn ang="0">
                  <a:pos x="30" y="28"/>
                </a:cxn>
                <a:cxn ang="0">
                  <a:pos x="24" y="36"/>
                </a:cxn>
                <a:cxn ang="0">
                  <a:pos x="18" y="44"/>
                </a:cxn>
                <a:cxn ang="0">
                  <a:pos x="18" y="44"/>
                </a:cxn>
              </a:cxnLst>
              <a:rect l="0" t="0" r="r" b="b"/>
              <a:pathLst>
                <a:path w="88" h="62">
                  <a:moveTo>
                    <a:pt x="18" y="44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14" y="60"/>
                  </a:lnTo>
                  <a:lnTo>
                    <a:pt x="28" y="62"/>
                  </a:lnTo>
                  <a:lnTo>
                    <a:pt x="42" y="58"/>
                  </a:lnTo>
                  <a:lnTo>
                    <a:pt x="54" y="54"/>
                  </a:lnTo>
                  <a:lnTo>
                    <a:pt x="66" y="48"/>
                  </a:lnTo>
                  <a:lnTo>
                    <a:pt x="76" y="40"/>
                  </a:lnTo>
                  <a:lnTo>
                    <a:pt x="82" y="32"/>
                  </a:lnTo>
                  <a:lnTo>
                    <a:pt x="88" y="24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66" y="6"/>
                  </a:lnTo>
                  <a:lnTo>
                    <a:pt x="46" y="16"/>
                  </a:lnTo>
                  <a:lnTo>
                    <a:pt x="38" y="22"/>
                  </a:lnTo>
                  <a:lnTo>
                    <a:pt x="30" y="28"/>
                  </a:lnTo>
                  <a:lnTo>
                    <a:pt x="24" y="36"/>
                  </a:lnTo>
                  <a:lnTo>
                    <a:pt x="18" y="44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4" name="Freeform 31"/>
            <p:cNvSpPr>
              <a:spLocks/>
            </p:cNvSpPr>
            <p:nvPr userDrawn="1"/>
          </p:nvSpPr>
          <p:spPr bwMode="auto">
            <a:xfrm>
              <a:off x="2810" y="1891"/>
              <a:ext cx="80" cy="53"/>
            </a:xfrm>
            <a:custGeom>
              <a:avLst/>
              <a:gdLst/>
              <a:ahLst/>
              <a:cxnLst>
                <a:cxn ang="0">
                  <a:pos x="28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18"/>
                </a:cxn>
                <a:cxn ang="0">
                  <a:pos x="4" y="28"/>
                </a:cxn>
                <a:cxn ang="0">
                  <a:pos x="6" y="36"/>
                </a:cxn>
                <a:cxn ang="0">
                  <a:pos x="12" y="44"/>
                </a:cxn>
                <a:cxn ang="0">
                  <a:pos x="18" y="50"/>
                </a:cxn>
                <a:cxn ang="0">
                  <a:pos x="26" y="58"/>
                </a:cxn>
                <a:cxn ang="0">
                  <a:pos x="36" y="64"/>
                </a:cxn>
                <a:cxn ang="0">
                  <a:pos x="58" y="68"/>
                </a:cxn>
                <a:cxn ang="0">
                  <a:pos x="58" y="68"/>
                </a:cxn>
                <a:cxn ang="0">
                  <a:pos x="66" y="60"/>
                </a:cxn>
                <a:cxn ang="0">
                  <a:pos x="68" y="54"/>
                </a:cxn>
                <a:cxn ang="0">
                  <a:pos x="68" y="50"/>
                </a:cxn>
                <a:cxn ang="0">
                  <a:pos x="66" y="40"/>
                </a:cxn>
                <a:cxn ang="0">
                  <a:pos x="62" y="32"/>
                </a:cxn>
                <a:cxn ang="0">
                  <a:pos x="54" y="22"/>
                </a:cxn>
                <a:cxn ang="0">
                  <a:pos x="46" y="14"/>
                </a:cxn>
                <a:cxn ang="0">
                  <a:pos x="28" y="2"/>
                </a:cxn>
                <a:cxn ang="0">
                  <a:pos x="28" y="2"/>
                </a:cxn>
              </a:cxnLst>
              <a:rect l="0" t="0" r="r" b="b"/>
              <a:pathLst>
                <a:path w="68" h="68">
                  <a:moveTo>
                    <a:pt x="28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18"/>
                  </a:lnTo>
                  <a:lnTo>
                    <a:pt x="4" y="28"/>
                  </a:lnTo>
                  <a:lnTo>
                    <a:pt x="6" y="36"/>
                  </a:lnTo>
                  <a:lnTo>
                    <a:pt x="12" y="44"/>
                  </a:lnTo>
                  <a:lnTo>
                    <a:pt x="18" y="50"/>
                  </a:lnTo>
                  <a:lnTo>
                    <a:pt x="26" y="58"/>
                  </a:lnTo>
                  <a:lnTo>
                    <a:pt x="36" y="64"/>
                  </a:lnTo>
                  <a:lnTo>
                    <a:pt x="58" y="68"/>
                  </a:lnTo>
                  <a:lnTo>
                    <a:pt x="58" y="68"/>
                  </a:lnTo>
                  <a:lnTo>
                    <a:pt x="66" y="60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6" y="40"/>
                  </a:lnTo>
                  <a:lnTo>
                    <a:pt x="62" y="32"/>
                  </a:lnTo>
                  <a:lnTo>
                    <a:pt x="54" y="22"/>
                  </a:lnTo>
                  <a:lnTo>
                    <a:pt x="46" y="14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5" name="Freeform 32"/>
            <p:cNvSpPr>
              <a:spLocks/>
            </p:cNvSpPr>
            <p:nvPr userDrawn="1"/>
          </p:nvSpPr>
          <p:spPr bwMode="auto">
            <a:xfrm>
              <a:off x="2543" y="1225"/>
              <a:ext cx="80" cy="53"/>
            </a:xfrm>
            <a:custGeom>
              <a:avLst/>
              <a:gdLst/>
              <a:ahLst/>
              <a:cxnLst>
                <a:cxn ang="0">
                  <a:pos x="22" y="54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16" y="74"/>
                </a:cxn>
                <a:cxn ang="0">
                  <a:pos x="32" y="76"/>
                </a:cxn>
                <a:cxn ang="0">
                  <a:pos x="46" y="74"/>
                </a:cxn>
                <a:cxn ang="0">
                  <a:pos x="60" y="68"/>
                </a:cxn>
                <a:cxn ang="0">
                  <a:pos x="72" y="62"/>
                </a:cxn>
                <a:cxn ang="0">
                  <a:pos x="82" y="52"/>
                </a:cxn>
                <a:cxn ang="0">
                  <a:pos x="90" y="42"/>
                </a:cxn>
                <a:cxn ang="0">
                  <a:pos x="98" y="30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80" y="6"/>
                </a:cxn>
                <a:cxn ang="0">
                  <a:pos x="68" y="10"/>
                </a:cxn>
                <a:cxn ang="0">
                  <a:pos x="58" y="14"/>
                </a:cxn>
                <a:cxn ang="0">
                  <a:pos x="48" y="20"/>
                </a:cxn>
                <a:cxn ang="0">
                  <a:pos x="38" y="28"/>
                </a:cxn>
                <a:cxn ang="0">
                  <a:pos x="30" y="40"/>
                </a:cxn>
                <a:cxn ang="0">
                  <a:pos x="22" y="54"/>
                </a:cxn>
                <a:cxn ang="0">
                  <a:pos x="22" y="54"/>
                </a:cxn>
              </a:cxnLst>
              <a:rect l="0" t="0" r="r" b="b"/>
              <a:pathLst>
                <a:path w="106" h="76">
                  <a:moveTo>
                    <a:pt x="22" y="54"/>
                  </a:moveTo>
                  <a:lnTo>
                    <a:pt x="0" y="70"/>
                  </a:lnTo>
                  <a:lnTo>
                    <a:pt x="0" y="70"/>
                  </a:lnTo>
                  <a:lnTo>
                    <a:pt x="16" y="74"/>
                  </a:lnTo>
                  <a:lnTo>
                    <a:pt x="32" y="76"/>
                  </a:lnTo>
                  <a:lnTo>
                    <a:pt x="46" y="74"/>
                  </a:lnTo>
                  <a:lnTo>
                    <a:pt x="60" y="68"/>
                  </a:lnTo>
                  <a:lnTo>
                    <a:pt x="72" y="62"/>
                  </a:lnTo>
                  <a:lnTo>
                    <a:pt x="82" y="52"/>
                  </a:lnTo>
                  <a:lnTo>
                    <a:pt x="90" y="42"/>
                  </a:lnTo>
                  <a:lnTo>
                    <a:pt x="98" y="3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80" y="6"/>
                  </a:lnTo>
                  <a:lnTo>
                    <a:pt x="68" y="10"/>
                  </a:lnTo>
                  <a:lnTo>
                    <a:pt x="58" y="14"/>
                  </a:lnTo>
                  <a:lnTo>
                    <a:pt x="48" y="20"/>
                  </a:lnTo>
                  <a:lnTo>
                    <a:pt x="38" y="28"/>
                  </a:lnTo>
                  <a:lnTo>
                    <a:pt x="30" y="40"/>
                  </a:lnTo>
                  <a:lnTo>
                    <a:pt x="22" y="54"/>
                  </a:lnTo>
                  <a:lnTo>
                    <a:pt x="22" y="5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6" name="Freeform 33"/>
            <p:cNvSpPr>
              <a:spLocks/>
            </p:cNvSpPr>
            <p:nvPr userDrawn="1"/>
          </p:nvSpPr>
          <p:spPr bwMode="auto">
            <a:xfrm>
              <a:off x="2489" y="1385"/>
              <a:ext cx="80" cy="80"/>
            </a:xfrm>
            <a:custGeom>
              <a:avLst/>
              <a:gdLst/>
              <a:ahLst/>
              <a:cxnLst>
                <a:cxn ang="0">
                  <a:pos x="82" y="24"/>
                </a:cxn>
                <a:cxn ang="0">
                  <a:pos x="76" y="0"/>
                </a:cxn>
                <a:cxn ang="0">
                  <a:pos x="76" y="0"/>
                </a:cxn>
                <a:cxn ang="0">
                  <a:pos x="50" y="8"/>
                </a:cxn>
                <a:cxn ang="0">
                  <a:pos x="30" y="18"/>
                </a:cxn>
                <a:cxn ang="0">
                  <a:pos x="20" y="24"/>
                </a:cxn>
                <a:cxn ang="0">
                  <a:pos x="12" y="30"/>
                </a:cxn>
                <a:cxn ang="0">
                  <a:pos x="6" y="40"/>
                </a:cxn>
                <a:cxn ang="0">
                  <a:pos x="0" y="48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16" y="72"/>
                </a:cxn>
                <a:cxn ang="0">
                  <a:pos x="30" y="70"/>
                </a:cxn>
                <a:cxn ang="0">
                  <a:pos x="42" y="66"/>
                </a:cxn>
                <a:cxn ang="0">
                  <a:pos x="52" y="60"/>
                </a:cxn>
                <a:cxn ang="0">
                  <a:pos x="62" y="52"/>
                </a:cxn>
                <a:cxn ang="0">
                  <a:pos x="70" y="42"/>
                </a:cxn>
                <a:cxn ang="0">
                  <a:pos x="82" y="24"/>
                </a:cxn>
                <a:cxn ang="0">
                  <a:pos x="82" y="24"/>
                </a:cxn>
              </a:cxnLst>
              <a:rect l="0" t="0" r="r" b="b"/>
              <a:pathLst>
                <a:path w="82" h="72">
                  <a:moveTo>
                    <a:pt x="82" y="24"/>
                  </a:moveTo>
                  <a:lnTo>
                    <a:pt x="76" y="0"/>
                  </a:lnTo>
                  <a:lnTo>
                    <a:pt x="76" y="0"/>
                  </a:lnTo>
                  <a:lnTo>
                    <a:pt x="50" y="8"/>
                  </a:lnTo>
                  <a:lnTo>
                    <a:pt x="30" y="18"/>
                  </a:lnTo>
                  <a:lnTo>
                    <a:pt x="20" y="24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0" y="4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16" y="72"/>
                  </a:lnTo>
                  <a:lnTo>
                    <a:pt x="30" y="70"/>
                  </a:lnTo>
                  <a:lnTo>
                    <a:pt x="42" y="66"/>
                  </a:lnTo>
                  <a:lnTo>
                    <a:pt x="52" y="60"/>
                  </a:lnTo>
                  <a:lnTo>
                    <a:pt x="62" y="52"/>
                  </a:lnTo>
                  <a:lnTo>
                    <a:pt x="70" y="42"/>
                  </a:lnTo>
                  <a:lnTo>
                    <a:pt x="82" y="24"/>
                  </a:lnTo>
                  <a:lnTo>
                    <a:pt x="82" y="2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7" name="Freeform 34"/>
            <p:cNvSpPr>
              <a:spLocks/>
            </p:cNvSpPr>
            <p:nvPr userDrawn="1"/>
          </p:nvSpPr>
          <p:spPr bwMode="auto">
            <a:xfrm>
              <a:off x="2436" y="1598"/>
              <a:ext cx="107" cy="5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4" y="58"/>
                </a:cxn>
                <a:cxn ang="0">
                  <a:pos x="14" y="58"/>
                </a:cxn>
                <a:cxn ang="0">
                  <a:pos x="30" y="62"/>
                </a:cxn>
                <a:cxn ang="0">
                  <a:pos x="44" y="60"/>
                </a:cxn>
                <a:cxn ang="0">
                  <a:pos x="54" y="56"/>
                </a:cxn>
                <a:cxn ang="0">
                  <a:pos x="60" y="50"/>
                </a:cxn>
                <a:cxn ang="0">
                  <a:pos x="66" y="42"/>
                </a:cxn>
                <a:cxn ang="0">
                  <a:pos x="70" y="34"/>
                </a:cxn>
                <a:cxn ang="0">
                  <a:pos x="78" y="18"/>
                </a:cxn>
                <a:cxn ang="0">
                  <a:pos x="98" y="2"/>
                </a:cxn>
                <a:cxn ang="0">
                  <a:pos x="98" y="2"/>
                </a:cxn>
                <a:cxn ang="0">
                  <a:pos x="80" y="0"/>
                </a:cxn>
                <a:cxn ang="0">
                  <a:pos x="64" y="2"/>
                </a:cxn>
                <a:cxn ang="0">
                  <a:pos x="50" y="6"/>
                </a:cxn>
                <a:cxn ang="0">
                  <a:pos x="36" y="14"/>
                </a:cxn>
                <a:cxn ang="0">
                  <a:pos x="24" y="22"/>
                </a:cxn>
                <a:cxn ang="0">
                  <a:pos x="14" y="30"/>
                </a:cxn>
                <a:cxn ang="0">
                  <a:pos x="6" y="4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98" h="62">
                  <a:moveTo>
                    <a:pt x="0" y="50"/>
                  </a:moveTo>
                  <a:lnTo>
                    <a:pt x="14" y="58"/>
                  </a:lnTo>
                  <a:lnTo>
                    <a:pt x="14" y="58"/>
                  </a:lnTo>
                  <a:lnTo>
                    <a:pt x="30" y="62"/>
                  </a:lnTo>
                  <a:lnTo>
                    <a:pt x="44" y="60"/>
                  </a:lnTo>
                  <a:lnTo>
                    <a:pt x="54" y="56"/>
                  </a:lnTo>
                  <a:lnTo>
                    <a:pt x="60" y="50"/>
                  </a:lnTo>
                  <a:lnTo>
                    <a:pt x="66" y="42"/>
                  </a:lnTo>
                  <a:lnTo>
                    <a:pt x="70" y="34"/>
                  </a:lnTo>
                  <a:lnTo>
                    <a:pt x="78" y="18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80" y="0"/>
                  </a:lnTo>
                  <a:lnTo>
                    <a:pt x="64" y="2"/>
                  </a:lnTo>
                  <a:lnTo>
                    <a:pt x="50" y="6"/>
                  </a:lnTo>
                  <a:lnTo>
                    <a:pt x="36" y="14"/>
                  </a:lnTo>
                  <a:lnTo>
                    <a:pt x="24" y="22"/>
                  </a:lnTo>
                  <a:lnTo>
                    <a:pt x="14" y="30"/>
                  </a:lnTo>
                  <a:lnTo>
                    <a:pt x="6" y="4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8" name="Freeform 35"/>
            <p:cNvSpPr>
              <a:spLocks/>
            </p:cNvSpPr>
            <p:nvPr userDrawn="1"/>
          </p:nvSpPr>
          <p:spPr bwMode="auto">
            <a:xfrm>
              <a:off x="2730" y="932"/>
              <a:ext cx="80" cy="53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14"/>
                </a:cxn>
                <a:cxn ang="0">
                  <a:pos x="4" y="20"/>
                </a:cxn>
                <a:cxn ang="0">
                  <a:pos x="14" y="32"/>
                </a:cxn>
                <a:cxn ang="0">
                  <a:pos x="26" y="42"/>
                </a:cxn>
                <a:cxn ang="0">
                  <a:pos x="42" y="50"/>
                </a:cxn>
                <a:cxn ang="0">
                  <a:pos x="58" y="56"/>
                </a:cxn>
                <a:cxn ang="0">
                  <a:pos x="72" y="58"/>
                </a:cxn>
                <a:cxn ang="0">
                  <a:pos x="78" y="58"/>
                </a:cxn>
                <a:cxn ang="0">
                  <a:pos x="84" y="56"/>
                </a:cxn>
                <a:cxn ang="0">
                  <a:pos x="90" y="54"/>
                </a:cxn>
                <a:cxn ang="0">
                  <a:pos x="94" y="50"/>
                </a:cxn>
                <a:cxn ang="0">
                  <a:pos x="96" y="20"/>
                </a:cxn>
                <a:cxn ang="0">
                  <a:pos x="96" y="20"/>
                </a:cxn>
                <a:cxn ang="0">
                  <a:pos x="78" y="10"/>
                </a:cxn>
                <a:cxn ang="0">
                  <a:pos x="60" y="4"/>
                </a:cxn>
                <a:cxn ang="0">
                  <a:pos x="40" y="0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96" h="58">
                  <a:moveTo>
                    <a:pt x="18" y="0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2" y="14"/>
                  </a:lnTo>
                  <a:lnTo>
                    <a:pt x="4" y="20"/>
                  </a:lnTo>
                  <a:lnTo>
                    <a:pt x="14" y="32"/>
                  </a:lnTo>
                  <a:lnTo>
                    <a:pt x="26" y="42"/>
                  </a:lnTo>
                  <a:lnTo>
                    <a:pt x="42" y="50"/>
                  </a:lnTo>
                  <a:lnTo>
                    <a:pt x="58" y="56"/>
                  </a:lnTo>
                  <a:lnTo>
                    <a:pt x="72" y="58"/>
                  </a:lnTo>
                  <a:lnTo>
                    <a:pt x="78" y="58"/>
                  </a:lnTo>
                  <a:lnTo>
                    <a:pt x="84" y="56"/>
                  </a:lnTo>
                  <a:lnTo>
                    <a:pt x="90" y="54"/>
                  </a:lnTo>
                  <a:lnTo>
                    <a:pt x="94" y="50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78" y="10"/>
                  </a:lnTo>
                  <a:lnTo>
                    <a:pt x="60" y="4"/>
                  </a:lnTo>
                  <a:lnTo>
                    <a:pt x="40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9" name="Freeform 52"/>
            <p:cNvSpPr>
              <a:spLocks/>
            </p:cNvSpPr>
            <p:nvPr userDrawn="1"/>
          </p:nvSpPr>
          <p:spPr bwMode="auto">
            <a:xfrm>
              <a:off x="2943" y="852"/>
              <a:ext cx="80" cy="107"/>
            </a:xfrm>
            <a:custGeom>
              <a:avLst/>
              <a:gdLst/>
              <a:ahLst/>
              <a:cxnLst>
                <a:cxn ang="0">
                  <a:pos x="42" y="8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6" y="16"/>
                </a:cxn>
                <a:cxn ang="0">
                  <a:pos x="2" y="22"/>
                </a:cxn>
                <a:cxn ang="0">
                  <a:pos x="0" y="30"/>
                </a:cxn>
                <a:cxn ang="0">
                  <a:pos x="0" y="40"/>
                </a:cxn>
                <a:cxn ang="0">
                  <a:pos x="0" y="50"/>
                </a:cxn>
                <a:cxn ang="0">
                  <a:pos x="4" y="60"/>
                </a:cxn>
                <a:cxn ang="0">
                  <a:pos x="8" y="72"/>
                </a:cxn>
                <a:cxn ang="0">
                  <a:pos x="22" y="102"/>
                </a:cxn>
                <a:cxn ang="0">
                  <a:pos x="22" y="102"/>
                </a:cxn>
                <a:cxn ang="0">
                  <a:pos x="44" y="78"/>
                </a:cxn>
                <a:cxn ang="0">
                  <a:pos x="54" y="66"/>
                </a:cxn>
                <a:cxn ang="0">
                  <a:pos x="60" y="54"/>
                </a:cxn>
                <a:cxn ang="0">
                  <a:pos x="64" y="44"/>
                </a:cxn>
                <a:cxn ang="0">
                  <a:pos x="64" y="38"/>
                </a:cxn>
                <a:cxn ang="0">
                  <a:pos x="62" y="32"/>
                </a:cxn>
                <a:cxn ang="0">
                  <a:pos x="60" y="26"/>
                </a:cxn>
                <a:cxn ang="0">
                  <a:pos x="56" y="20"/>
                </a:cxn>
                <a:cxn ang="0">
                  <a:pos x="42" y="8"/>
                </a:cxn>
                <a:cxn ang="0">
                  <a:pos x="42" y="8"/>
                </a:cxn>
              </a:cxnLst>
              <a:rect l="0" t="0" r="r" b="b"/>
              <a:pathLst>
                <a:path w="64" h="102">
                  <a:moveTo>
                    <a:pt x="42" y="8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4" y="60"/>
                  </a:lnTo>
                  <a:lnTo>
                    <a:pt x="8" y="72"/>
                  </a:lnTo>
                  <a:lnTo>
                    <a:pt x="22" y="102"/>
                  </a:lnTo>
                  <a:lnTo>
                    <a:pt x="22" y="102"/>
                  </a:lnTo>
                  <a:lnTo>
                    <a:pt x="44" y="78"/>
                  </a:lnTo>
                  <a:lnTo>
                    <a:pt x="54" y="66"/>
                  </a:lnTo>
                  <a:lnTo>
                    <a:pt x="60" y="54"/>
                  </a:lnTo>
                  <a:lnTo>
                    <a:pt x="64" y="44"/>
                  </a:lnTo>
                  <a:lnTo>
                    <a:pt x="64" y="38"/>
                  </a:lnTo>
                  <a:lnTo>
                    <a:pt x="62" y="32"/>
                  </a:lnTo>
                  <a:lnTo>
                    <a:pt x="60" y="26"/>
                  </a:lnTo>
                  <a:lnTo>
                    <a:pt x="56" y="20"/>
                  </a:lnTo>
                  <a:lnTo>
                    <a:pt x="42" y="8"/>
                  </a:lnTo>
                  <a:lnTo>
                    <a:pt x="42" y="8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0" name="Freeform 53"/>
            <p:cNvSpPr>
              <a:spLocks noEditPoints="1"/>
            </p:cNvSpPr>
            <p:nvPr userDrawn="1"/>
          </p:nvSpPr>
          <p:spPr bwMode="auto">
            <a:xfrm>
              <a:off x="3184" y="666"/>
              <a:ext cx="748" cy="1971"/>
            </a:xfrm>
            <a:custGeom>
              <a:avLst/>
              <a:gdLst/>
              <a:ahLst/>
              <a:cxnLst>
                <a:cxn ang="0">
                  <a:pos x="636" y="774"/>
                </a:cxn>
                <a:cxn ang="0">
                  <a:pos x="688" y="690"/>
                </a:cxn>
                <a:cxn ang="0">
                  <a:pos x="686" y="488"/>
                </a:cxn>
                <a:cxn ang="0">
                  <a:pos x="694" y="430"/>
                </a:cxn>
                <a:cxn ang="0">
                  <a:pos x="694" y="376"/>
                </a:cxn>
                <a:cxn ang="0">
                  <a:pos x="676" y="320"/>
                </a:cxn>
                <a:cxn ang="0">
                  <a:pos x="646" y="280"/>
                </a:cxn>
                <a:cxn ang="0">
                  <a:pos x="648" y="238"/>
                </a:cxn>
                <a:cxn ang="0">
                  <a:pos x="610" y="226"/>
                </a:cxn>
                <a:cxn ang="0">
                  <a:pos x="580" y="190"/>
                </a:cxn>
                <a:cxn ang="0">
                  <a:pos x="568" y="180"/>
                </a:cxn>
                <a:cxn ang="0">
                  <a:pos x="526" y="182"/>
                </a:cxn>
                <a:cxn ang="0">
                  <a:pos x="518" y="138"/>
                </a:cxn>
                <a:cxn ang="0">
                  <a:pos x="472" y="156"/>
                </a:cxn>
                <a:cxn ang="0">
                  <a:pos x="474" y="116"/>
                </a:cxn>
                <a:cxn ang="0">
                  <a:pos x="432" y="120"/>
                </a:cxn>
                <a:cxn ang="0">
                  <a:pos x="388" y="132"/>
                </a:cxn>
                <a:cxn ang="0">
                  <a:pos x="388" y="80"/>
                </a:cxn>
                <a:cxn ang="0">
                  <a:pos x="376" y="68"/>
                </a:cxn>
                <a:cxn ang="0">
                  <a:pos x="346" y="44"/>
                </a:cxn>
                <a:cxn ang="0">
                  <a:pos x="314" y="88"/>
                </a:cxn>
                <a:cxn ang="0">
                  <a:pos x="306" y="64"/>
                </a:cxn>
                <a:cxn ang="0">
                  <a:pos x="330" y="46"/>
                </a:cxn>
                <a:cxn ang="0">
                  <a:pos x="256" y="122"/>
                </a:cxn>
                <a:cxn ang="0">
                  <a:pos x="236" y="92"/>
                </a:cxn>
                <a:cxn ang="0">
                  <a:pos x="290" y="18"/>
                </a:cxn>
                <a:cxn ang="0">
                  <a:pos x="218" y="62"/>
                </a:cxn>
                <a:cxn ang="0">
                  <a:pos x="214" y="90"/>
                </a:cxn>
                <a:cxn ang="0">
                  <a:pos x="208" y="60"/>
                </a:cxn>
                <a:cxn ang="0">
                  <a:pos x="212" y="8"/>
                </a:cxn>
                <a:cxn ang="0">
                  <a:pos x="184" y="40"/>
                </a:cxn>
                <a:cxn ang="0">
                  <a:pos x="162" y="0"/>
                </a:cxn>
                <a:cxn ang="0">
                  <a:pos x="156" y="94"/>
                </a:cxn>
                <a:cxn ang="0">
                  <a:pos x="138" y="12"/>
                </a:cxn>
                <a:cxn ang="0">
                  <a:pos x="84" y="74"/>
                </a:cxn>
                <a:cxn ang="0">
                  <a:pos x="62" y="98"/>
                </a:cxn>
                <a:cxn ang="0">
                  <a:pos x="54" y="20"/>
                </a:cxn>
                <a:cxn ang="0">
                  <a:pos x="86" y="738"/>
                </a:cxn>
                <a:cxn ang="0">
                  <a:pos x="38" y="1700"/>
                </a:cxn>
                <a:cxn ang="0">
                  <a:pos x="176" y="1954"/>
                </a:cxn>
                <a:cxn ang="0">
                  <a:pos x="576" y="1976"/>
                </a:cxn>
                <a:cxn ang="0">
                  <a:pos x="656" y="1938"/>
                </a:cxn>
                <a:cxn ang="0">
                  <a:pos x="472" y="1910"/>
                </a:cxn>
                <a:cxn ang="0">
                  <a:pos x="368" y="1874"/>
                </a:cxn>
                <a:cxn ang="0">
                  <a:pos x="266" y="1722"/>
                </a:cxn>
                <a:cxn ang="0">
                  <a:pos x="260" y="1568"/>
                </a:cxn>
                <a:cxn ang="0">
                  <a:pos x="304" y="1496"/>
                </a:cxn>
                <a:cxn ang="0">
                  <a:pos x="552" y="1494"/>
                </a:cxn>
                <a:cxn ang="0">
                  <a:pos x="682" y="1452"/>
                </a:cxn>
                <a:cxn ang="0">
                  <a:pos x="654" y="1352"/>
                </a:cxn>
                <a:cxn ang="0">
                  <a:pos x="692" y="1264"/>
                </a:cxn>
                <a:cxn ang="0">
                  <a:pos x="610" y="1220"/>
                </a:cxn>
                <a:cxn ang="0">
                  <a:pos x="694" y="1188"/>
                </a:cxn>
                <a:cxn ang="0">
                  <a:pos x="698" y="1124"/>
                </a:cxn>
                <a:cxn ang="0">
                  <a:pos x="714" y="1052"/>
                </a:cxn>
                <a:cxn ang="0">
                  <a:pos x="772" y="1002"/>
                </a:cxn>
                <a:cxn ang="0">
                  <a:pos x="492" y="850"/>
                </a:cxn>
                <a:cxn ang="0">
                  <a:pos x="362" y="826"/>
                </a:cxn>
                <a:cxn ang="0">
                  <a:pos x="424" y="782"/>
                </a:cxn>
                <a:cxn ang="0">
                  <a:pos x="532" y="794"/>
                </a:cxn>
                <a:cxn ang="0">
                  <a:pos x="516" y="846"/>
                </a:cxn>
              </a:cxnLst>
              <a:rect l="0" t="0" r="r" b="b"/>
              <a:pathLst>
                <a:path w="772" h="1976">
                  <a:moveTo>
                    <a:pt x="696" y="886"/>
                  </a:moveTo>
                  <a:lnTo>
                    <a:pt x="696" y="886"/>
                  </a:lnTo>
                  <a:lnTo>
                    <a:pt x="670" y="852"/>
                  </a:lnTo>
                  <a:lnTo>
                    <a:pt x="656" y="834"/>
                  </a:lnTo>
                  <a:lnTo>
                    <a:pt x="646" y="814"/>
                  </a:lnTo>
                  <a:lnTo>
                    <a:pt x="638" y="794"/>
                  </a:lnTo>
                  <a:lnTo>
                    <a:pt x="636" y="784"/>
                  </a:lnTo>
                  <a:lnTo>
                    <a:pt x="636" y="774"/>
                  </a:lnTo>
                  <a:lnTo>
                    <a:pt x="638" y="764"/>
                  </a:lnTo>
                  <a:lnTo>
                    <a:pt x="642" y="754"/>
                  </a:lnTo>
                  <a:lnTo>
                    <a:pt x="646" y="744"/>
                  </a:lnTo>
                  <a:lnTo>
                    <a:pt x="654" y="734"/>
                  </a:lnTo>
                  <a:lnTo>
                    <a:pt x="654" y="734"/>
                  </a:lnTo>
                  <a:lnTo>
                    <a:pt x="670" y="720"/>
                  </a:lnTo>
                  <a:lnTo>
                    <a:pt x="680" y="706"/>
                  </a:lnTo>
                  <a:lnTo>
                    <a:pt x="688" y="690"/>
                  </a:lnTo>
                  <a:lnTo>
                    <a:pt x="690" y="672"/>
                  </a:lnTo>
                  <a:lnTo>
                    <a:pt x="690" y="672"/>
                  </a:lnTo>
                  <a:lnTo>
                    <a:pt x="696" y="612"/>
                  </a:lnTo>
                  <a:lnTo>
                    <a:pt x="696" y="566"/>
                  </a:lnTo>
                  <a:lnTo>
                    <a:pt x="692" y="526"/>
                  </a:lnTo>
                  <a:lnTo>
                    <a:pt x="684" y="490"/>
                  </a:lnTo>
                  <a:lnTo>
                    <a:pt x="684" y="490"/>
                  </a:lnTo>
                  <a:lnTo>
                    <a:pt x="686" y="488"/>
                  </a:lnTo>
                  <a:lnTo>
                    <a:pt x="690" y="486"/>
                  </a:lnTo>
                  <a:lnTo>
                    <a:pt x="694" y="482"/>
                  </a:lnTo>
                  <a:lnTo>
                    <a:pt x="698" y="474"/>
                  </a:lnTo>
                  <a:lnTo>
                    <a:pt x="698" y="474"/>
                  </a:lnTo>
                  <a:lnTo>
                    <a:pt x="700" y="458"/>
                  </a:lnTo>
                  <a:lnTo>
                    <a:pt x="700" y="446"/>
                  </a:lnTo>
                  <a:lnTo>
                    <a:pt x="698" y="438"/>
                  </a:lnTo>
                  <a:lnTo>
                    <a:pt x="694" y="430"/>
                  </a:lnTo>
                  <a:lnTo>
                    <a:pt x="690" y="426"/>
                  </a:lnTo>
                  <a:lnTo>
                    <a:pt x="686" y="422"/>
                  </a:lnTo>
                  <a:lnTo>
                    <a:pt x="684" y="420"/>
                  </a:lnTo>
                  <a:lnTo>
                    <a:pt x="684" y="420"/>
                  </a:lnTo>
                  <a:lnTo>
                    <a:pt x="690" y="412"/>
                  </a:lnTo>
                  <a:lnTo>
                    <a:pt x="694" y="402"/>
                  </a:lnTo>
                  <a:lnTo>
                    <a:pt x="696" y="388"/>
                  </a:lnTo>
                  <a:lnTo>
                    <a:pt x="694" y="376"/>
                  </a:lnTo>
                  <a:lnTo>
                    <a:pt x="692" y="362"/>
                  </a:lnTo>
                  <a:lnTo>
                    <a:pt x="688" y="352"/>
                  </a:lnTo>
                  <a:lnTo>
                    <a:pt x="680" y="344"/>
                  </a:lnTo>
                  <a:lnTo>
                    <a:pt x="676" y="342"/>
                  </a:lnTo>
                  <a:lnTo>
                    <a:pt x="670" y="342"/>
                  </a:lnTo>
                  <a:lnTo>
                    <a:pt x="670" y="342"/>
                  </a:lnTo>
                  <a:lnTo>
                    <a:pt x="674" y="332"/>
                  </a:lnTo>
                  <a:lnTo>
                    <a:pt x="676" y="320"/>
                  </a:lnTo>
                  <a:lnTo>
                    <a:pt x="676" y="308"/>
                  </a:lnTo>
                  <a:lnTo>
                    <a:pt x="674" y="298"/>
                  </a:lnTo>
                  <a:lnTo>
                    <a:pt x="668" y="290"/>
                  </a:lnTo>
                  <a:lnTo>
                    <a:pt x="662" y="282"/>
                  </a:lnTo>
                  <a:lnTo>
                    <a:pt x="654" y="280"/>
                  </a:lnTo>
                  <a:lnTo>
                    <a:pt x="642" y="280"/>
                  </a:lnTo>
                  <a:lnTo>
                    <a:pt x="642" y="280"/>
                  </a:lnTo>
                  <a:lnTo>
                    <a:pt x="646" y="280"/>
                  </a:lnTo>
                  <a:lnTo>
                    <a:pt x="650" y="274"/>
                  </a:lnTo>
                  <a:lnTo>
                    <a:pt x="654" y="266"/>
                  </a:lnTo>
                  <a:lnTo>
                    <a:pt x="656" y="260"/>
                  </a:lnTo>
                  <a:lnTo>
                    <a:pt x="656" y="254"/>
                  </a:lnTo>
                  <a:lnTo>
                    <a:pt x="656" y="254"/>
                  </a:lnTo>
                  <a:lnTo>
                    <a:pt x="654" y="246"/>
                  </a:lnTo>
                  <a:lnTo>
                    <a:pt x="652" y="242"/>
                  </a:lnTo>
                  <a:lnTo>
                    <a:pt x="648" y="238"/>
                  </a:lnTo>
                  <a:lnTo>
                    <a:pt x="644" y="236"/>
                  </a:lnTo>
                  <a:lnTo>
                    <a:pt x="636" y="234"/>
                  </a:lnTo>
                  <a:lnTo>
                    <a:pt x="626" y="234"/>
                  </a:lnTo>
                  <a:lnTo>
                    <a:pt x="618" y="236"/>
                  </a:lnTo>
                  <a:lnTo>
                    <a:pt x="610" y="236"/>
                  </a:lnTo>
                  <a:lnTo>
                    <a:pt x="608" y="236"/>
                  </a:lnTo>
                  <a:lnTo>
                    <a:pt x="608" y="234"/>
                  </a:lnTo>
                  <a:lnTo>
                    <a:pt x="610" y="226"/>
                  </a:lnTo>
                  <a:lnTo>
                    <a:pt x="610" y="226"/>
                  </a:lnTo>
                  <a:lnTo>
                    <a:pt x="612" y="220"/>
                  </a:lnTo>
                  <a:lnTo>
                    <a:pt x="610" y="212"/>
                  </a:lnTo>
                  <a:lnTo>
                    <a:pt x="604" y="204"/>
                  </a:lnTo>
                  <a:lnTo>
                    <a:pt x="598" y="196"/>
                  </a:lnTo>
                  <a:lnTo>
                    <a:pt x="592" y="190"/>
                  </a:lnTo>
                  <a:lnTo>
                    <a:pt x="584" y="188"/>
                  </a:lnTo>
                  <a:lnTo>
                    <a:pt x="580" y="190"/>
                  </a:lnTo>
                  <a:lnTo>
                    <a:pt x="576" y="192"/>
                  </a:lnTo>
                  <a:lnTo>
                    <a:pt x="574" y="196"/>
                  </a:lnTo>
                  <a:lnTo>
                    <a:pt x="570" y="202"/>
                  </a:lnTo>
                  <a:lnTo>
                    <a:pt x="570" y="202"/>
                  </a:lnTo>
                  <a:lnTo>
                    <a:pt x="568" y="200"/>
                  </a:lnTo>
                  <a:lnTo>
                    <a:pt x="566" y="194"/>
                  </a:lnTo>
                  <a:lnTo>
                    <a:pt x="568" y="184"/>
                  </a:lnTo>
                  <a:lnTo>
                    <a:pt x="568" y="180"/>
                  </a:lnTo>
                  <a:lnTo>
                    <a:pt x="566" y="174"/>
                  </a:lnTo>
                  <a:lnTo>
                    <a:pt x="564" y="170"/>
                  </a:lnTo>
                  <a:lnTo>
                    <a:pt x="560" y="166"/>
                  </a:lnTo>
                  <a:lnTo>
                    <a:pt x="560" y="166"/>
                  </a:lnTo>
                  <a:lnTo>
                    <a:pt x="552" y="168"/>
                  </a:lnTo>
                  <a:lnTo>
                    <a:pt x="544" y="172"/>
                  </a:lnTo>
                  <a:lnTo>
                    <a:pt x="526" y="182"/>
                  </a:lnTo>
                  <a:lnTo>
                    <a:pt x="526" y="182"/>
                  </a:lnTo>
                  <a:lnTo>
                    <a:pt x="526" y="176"/>
                  </a:lnTo>
                  <a:lnTo>
                    <a:pt x="526" y="172"/>
                  </a:lnTo>
                  <a:lnTo>
                    <a:pt x="528" y="162"/>
                  </a:lnTo>
                  <a:lnTo>
                    <a:pt x="528" y="158"/>
                  </a:lnTo>
                  <a:lnTo>
                    <a:pt x="528" y="152"/>
                  </a:lnTo>
                  <a:lnTo>
                    <a:pt x="524" y="146"/>
                  </a:lnTo>
                  <a:lnTo>
                    <a:pt x="518" y="138"/>
                  </a:lnTo>
                  <a:lnTo>
                    <a:pt x="518" y="138"/>
                  </a:lnTo>
                  <a:lnTo>
                    <a:pt x="510" y="134"/>
                  </a:lnTo>
                  <a:lnTo>
                    <a:pt x="502" y="132"/>
                  </a:lnTo>
                  <a:lnTo>
                    <a:pt x="498" y="134"/>
                  </a:lnTo>
                  <a:lnTo>
                    <a:pt x="492" y="136"/>
                  </a:lnTo>
                  <a:lnTo>
                    <a:pt x="484" y="146"/>
                  </a:lnTo>
                  <a:lnTo>
                    <a:pt x="478" y="152"/>
                  </a:lnTo>
                  <a:lnTo>
                    <a:pt x="472" y="156"/>
                  </a:lnTo>
                  <a:lnTo>
                    <a:pt x="472" y="156"/>
                  </a:lnTo>
                  <a:lnTo>
                    <a:pt x="466" y="154"/>
                  </a:lnTo>
                  <a:lnTo>
                    <a:pt x="464" y="150"/>
                  </a:lnTo>
                  <a:lnTo>
                    <a:pt x="464" y="148"/>
                  </a:lnTo>
                  <a:lnTo>
                    <a:pt x="474" y="136"/>
                  </a:lnTo>
                  <a:lnTo>
                    <a:pt x="478" y="128"/>
                  </a:lnTo>
                  <a:lnTo>
                    <a:pt x="478" y="124"/>
                  </a:lnTo>
                  <a:lnTo>
                    <a:pt x="476" y="120"/>
                  </a:lnTo>
                  <a:lnTo>
                    <a:pt x="474" y="116"/>
                  </a:lnTo>
                  <a:lnTo>
                    <a:pt x="468" y="110"/>
                  </a:lnTo>
                  <a:lnTo>
                    <a:pt x="460" y="106"/>
                  </a:lnTo>
                  <a:lnTo>
                    <a:pt x="448" y="100"/>
                  </a:lnTo>
                  <a:lnTo>
                    <a:pt x="448" y="100"/>
                  </a:lnTo>
                  <a:lnTo>
                    <a:pt x="442" y="112"/>
                  </a:lnTo>
                  <a:lnTo>
                    <a:pt x="438" y="120"/>
                  </a:lnTo>
                  <a:lnTo>
                    <a:pt x="434" y="122"/>
                  </a:lnTo>
                  <a:lnTo>
                    <a:pt x="432" y="120"/>
                  </a:lnTo>
                  <a:lnTo>
                    <a:pt x="428" y="112"/>
                  </a:lnTo>
                  <a:lnTo>
                    <a:pt x="426" y="108"/>
                  </a:lnTo>
                  <a:lnTo>
                    <a:pt x="424" y="106"/>
                  </a:lnTo>
                  <a:lnTo>
                    <a:pt x="424" y="106"/>
                  </a:lnTo>
                  <a:lnTo>
                    <a:pt x="422" y="104"/>
                  </a:lnTo>
                  <a:lnTo>
                    <a:pt x="418" y="106"/>
                  </a:lnTo>
                  <a:lnTo>
                    <a:pt x="412" y="110"/>
                  </a:lnTo>
                  <a:lnTo>
                    <a:pt x="388" y="132"/>
                  </a:lnTo>
                  <a:lnTo>
                    <a:pt x="388" y="132"/>
                  </a:lnTo>
                  <a:lnTo>
                    <a:pt x="398" y="112"/>
                  </a:lnTo>
                  <a:lnTo>
                    <a:pt x="404" y="92"/>
                  </a:lnTo>
                  <a:lnTo>
                    <a:pt x="406" y="84"/>
                  </a:lnTo>
                  <a:lnTo>
                    <a:pt x="404" y="80"/>
                  </a:lnTo>
                  <a:lnTo>
                    <a:pt x="398" y="78"/>
                  </a:lnTo>
                  <a:lnTo>
                    <a:pt x="388" y="80"/>
                  </a:lnTo>
                  <a:lnTo>
                    <a:pt x="388" y="80"/>
                  </a:lnTo>
                  <a:lnTo>
                    <a:pt x="376" y="84"/>
                  </a:lnTo>
                  <a:lnTo>
                    <a:pt x="368" y="86"/>
                  </a:lnTo>
                  <a:lnTo>
                    <a:pt x="366" y="86"/>
                  </a:lnTo>
                  <a:lnTo>
                    <a:pt x="364" y="84"/>
                  </a:lnTo>
                  <a:lnTo>
                    <a:pt x="368" y="76"/>
                  </a:lnTo>
                  <a:lnTo>
                    <a:pt x="370" y="72"/>
                  </a:lnTo>
                  <a:lnTo>
                    <a:pt x="370" y="72"/>
                  </a:lnTo>
                  <a:lnTo>
                    <a:pt x="376" y="68"/>
                  </a:lnTo>
                  <a:lnTo>
                    <a:pt x="380" y="64"/>
                  </a:lnTo>
                  <a:lnTo>
                    <a:pt x="380" y="62"/>
                  </a:lnTo>
                  <a:lnTo>
                    <a:pt x="380" y="58"/>
                  </a:lnTo>
                  <a:lnTo>
                    <a:pt x="376" y="50"/>
                  </a:lnTo>
                  <a:lnTo>
                    <a:pt x="368" y="44"/>
                  </a:lnTo>
                  <a:lnTo>
                    <a:pt x="358" y="42"/>
                  </a:lnTo>
                  <a:lnTo>
                    <a:pt x="350" y="42"/>
                  </a:lnTo>
                  <a:lnTo>
                    <a:pt x="346" y="44"/>
                  </a:lnTo>
                  <a:lnTo>
                    <a:pt x="344" y="46"/>
                  </a:lnTo>
                  <a:lnTo>
                    <a:pt x="342" y="52"/>
                  </a:lnTo>
                  <a:lnTo>
                    <a:pt x="342" y="58"/>
                  </a:lnTo>
                  <a:lnTo>
                    <a:pt x="342" y="58"/>
                  </a:lnTo>
                  <a:lnTo>
                    <a:pt x="340" y="68"/>
                  </a:lnTo>
                  <a:lnTo>
                    <a:pt x="332" y="76"/>
                  </a:lnTo>
                  <a:lnTo>
                    <a:pt x="324" y="84"/>
                  </a:lnTo>
                  <a:lnTo>
                    <a:pt x="314" y="88"/>
                  </a:lnTo>
                  <a:lnTo>
                    <a:pt x="306" y="90"/>
                  </a:lnTo>
                  <a:lnTo>
                    <a:pt x="300" y="90"/>
                  </a:lnTo>
                  <a:lnTo>
                    <a:pt x="298" y="88"/>
                  </a:lnTo>
                  <a:lnTo>
                    <a:pt x="298" y="84"/>
                  </a:lnTo>
                  <a:lnTo>
                    <a:pt x="300" y="76"/>
                  </a:lnTo>
                  <a:lnTo>
                    <a:pt x="300" y="76"/>
                  </a:lnTo>
                  <a:lnTo>
                    <a:pt x="302" y="68"/>
                  </a:lnTo>
                  <a:lnTo>
                    <a:pt x="306" y="64"/>
                  </a:lnTo>
                  <a:lnTo>
                    <a:pt x="310" y="62"/>
                  </a:lnTo>
                  <a:lnTo>
                    <a:pt x="314" y="60"/>
                  </a:lnTo>
                  <a:lnTo>
                    <a:pt x="322" y="60"/>
                  </a:lnTo>
                  <a:lnTo>
                    <a:pt x="328" y="62"/>
                  </a:lnTo>
                  <a:lnTo>
                    <a:pt x="334" y="62"/>
                  </a:lnTo>
                  <a:lnTo>
                    <a:pt x="334" y="60"/>
                  </a:lnTo>
                  <a:lnTo>
                    <a:pt x="334" y="58"/>
                  </a:lnTo>
                  <a:lnTo>
                    <a:pt x="330" y="46"/>
                  </a:lnTo>
                  <a:lnTo>
                    <a:pt x="318" y="26"/>
                  </a:lnTo>
                  <a:lnTo>
                    <a:pt x="318" y="26"/>
                  </a:lnTo>
                  <a:lnTo>
                    <a:pt x="284" y="62"/>
                  </a:lnTo>
                  <a:lnTo>
                    <a:pt x="272" y="76"/>
                  </a:lnTo>
                  <a:lnTo>
                    <a:pt x="266" y="86"/>
                  </a:lnTo>
                  <a:lnTo>
                    <a:pt x="266" y="86"/>
                  </a:lnTo>
                  <a:lnTo>
                    <a:pt x="260" y="110"/>
                  </a:lnTo>
                  <a:lnTo>
                    <a:pt x="256" y="122"/>
                  </a:lnTo>
                  <a:lnTo>
                    <a:pt x="254" y="124"/>
                  </a:lnTo>
                  <a:lnTo>
                    <a:pt x="252" y="124"/>
                  </a:lnTo>
                  <a:lnTo>
                    <a:pt x="250" y="120"/>
                  </a:lnTo>
                  <a:lnTo>
                    <a:pt x="246" y="102"/>
                  </a:lnTo>
                  <a:lnTo>
                    <a:pt x="242" y="96"/>
                  </a:lnTo>
                  <a:lnTo>
                    <a:pt x="238" y="92"/>
                  </a:lnTo>
                  <a:lnTo>
                    <a:pt x="236" y="92"/>
                  </a:lnTo>
                  <a:lnTo>
                    <a:pt x="236" y="92"/>
                  </a:lnTo>
                  <a:lnTo>
                    <a:pt x="258" y="76"/>
                  </a:lnTo>
                  <a:lnTo>
                    <a:pt x="268" y="66"/>
                  </a:lnTo>
                  <a:lnTo>
                    <a:pt x="276" y="56"/>
                  </a:lnTo>
                  <a:lnTo>
                    <a:pt x="284" y="46"/>
                  </a:lnTo>
                  <a:lnTo>
                    <a:pt x="290" y="36"/>
                  </a:lnTo>
                  <a:lnTo>
                    <a:pt x="292" y="26"/>
                  </a:lnTo>
                  <a:lnTo>
                    <a:pt x="290" y="18"/>
                  </a:lnTo>
                  <a:lnTo>
                    <a:pt x="290" y="18"/>
                  </a:lnTo>
                  <a:lnTo>
                    <a:pt x="276" y="18"/>
                  </a:lnTo>
                  <a:lnTo>
                    <a:pt x="262" y="24"/>
                  </a:lnTo>
                  <a:lnTo>
                    <a:pt x="246" y="32"/>
                  </a:lnTo>
                  <a:lnTo>
                    <a:pt x="232" y="40"/>
                  </a:lnTo>
                  <a:lnTo>
                    <a:pt x="222" y="50"/>
                  </a:lnTo>
                  <a:lnTo>
                    <a:pt x="220" y="54"/>
                  </a:lnTo>
                  <a:lnTo>
                    <a:pt x="218" y="58"/>
                  </a:lnTo>
                  <a:lnTo>
                    <a:pt x="218" y="62"/>
                  </a:lnTo>
                  <a:lnTo>
                    <a:pt x="220" y="66"/>
                  </a:lnTo>
                  <a:lnTo>
                    <a:pt x="226" y="68"/>
                  </a:lnTo>
                  <a:lnTo>
                    <a:pt x="232" y="70"/>
                  </a:lnTo>
                  <a:lnTo>
                    <a:pt x="232" y="70"/>
                  </a:lnTo>
                  <a:lnTo>
                    <a:pt x="230" y="76"/>
                  </a:lnTo>
                  <a:lnTo>
                    <a:pt x="226" y="80"/>
                  </a:lnTo>
                  <a:lnTo>
                    <a:pt x="222" y="86"/>
                  </a:lnTo>
                  <a:lnTo>
                    <a:pt x="214" y="90"/>
                  </a:lnTo>
                  <a:lnTo>
                    <a:pt x="208" y="90"/>
                  </a:lnTo>
                  <a:lnTo>
                    <a:pt x="202" y="90"/>
                  </a:lnTo>
                  <a:lnTo>
                    <a:pt x="194" y="84"/>
                  </a:lnTo>
                  <a:lnTo>
                    <a:pt x="188" y="76"/>
                  </a:lnTo>
                  <a:lnTo>
                    <a:pt x="188" y="76"/>
                  </a:lnTo>
                  <a:lnTo>
                    <a:pt x="194" y="74"/>
                  </a:lnTo>
                  <a:lnTo>
                    <a:pt x="198" y="70"/>
                  </a:lnTo>
                  <a:lnTo>
                    <a:pt x="208" y="60"/>
                  </a:lnTo>
                  <a:lnTo>
                    <a:pt x="218" y="46"/>
                  </a:lnTo>
                  <a:lnTo>
                    <a:pt x="224" y="32"/>
                  </a:lnTo>
                  <a:lnTo>
                    <a:pt x="228" y="20"/>
                  </a:lnTo>
                  <a:lnTo>
                    <a:pt x="228" y="14"/>
                  </a:lnTo>
                  <a:lnTo>
                    <a:pt x="226" y="10"/>
                  </a:lnTo>
                  <a:lnTo>
                    <a:pt x="224" y="8"/>
                  </a:lnTo>
                  <a:lnTo>
                    <a:pt x="218" y="6"/>
                  </a:lnTo>
                  <a:lnTo>
                    <a:pt x="212" y="8"/>
                  </a:lnTo>
                  <a:lnTo>
                    <a:pt x="202" y="12"/>
                  </a:lnTo>
                  <a:lnTo>
                    <a:pt x="202" y="12"/>
                  </a:lnTo>
                  <a:lnTo>
                    <a:pt x="200" y="16"/>
                  </a:lnTo>
                  <a:lnTo>
                    <a:pt x="198" y="24"/>
                  </a:lnTo>
                  <a:lnTo>
                    <a:pt x="194" y="34"/>
                  </a:lnTo>
                  <a:lnTo>
                    <a:pt x="188" y="44"/>
                  </a:lnTo>
                  <a:lnTo>
                    <a:pt x="188" y="44"/>
                  </a:lnTo>
                  <a:lnTo>
                    <a:pt x="184" y="40"/>
                  </a:lnTo>
                  <a:lnTo>
                    <a:pt x="182" y="36"/>
                  </a:lnTo>
                  <a:lnTo>
                    <a:pt x="182" y="26"/>
                  </a:lnTo>
                  <a:lnTo>
                    <a:pt x="182" y="16"/>
                  </a:lnTo>
                  <a:lnTo>
                    <a:pt x="182" y="8"/>
                  </a:lnTo>
                  <a:lnTo>
                    <a:pt x="182" y="8"/>
                  </a:lnTo>
                  <a:lnTo>
                    <a:pt x="174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60" y="2"/>
                  </a:lnTo>
                  <a:lnTo>
                    <a:pt x="156" y="6"/>
                  </a:lnTo>
                  <a:lnTo>
                    <a:pt x="154" y="12"/>
                  </a:lnTo>
                  <a:lnTo>
                    <a:pt x="152" y="28"/>
                  </a:lnTo>
                  <a:lnTo>
                    <a:pt x="152" y="46"/>
                  </a:lnTo>
                  <a:lnTo>
                    <a:pt x="152" y="66"/>
                  </a:lnTo>
                  <a:lnTo>
                    <a:pt x="156" y="94"/>
                  </a:lnTo>
                  <a:lnTo>
                    <a:pt x="156" y="94"/>
                  </a:lnTo>
                  <a:lnTo>
                    <a:pt x="140" y="82"/>
                  </a:lnTo>
                  <a:lnTo>
                    <a:pt x="132" y="74"/>
                  </a:lnTo>
                  <a:lnTo>
                    <a:pt x="130" y="68"/>
                  </a:lnTo>
                  <a:lnTo>
                    <a:pt x="130" y="62"/>
                  </a:lnTo>
                  <a:lnTo>
                    <a:pt x="134" y="54"/>
                  </a:lnTo>
                  <a:lnTo>
                    <a:pt x="138" y="44"/>
                  </a:lnTo>
                  <a:lnTo>
                    <a:pt x="140" y="30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22" y="16"/>
                  </a:lnTo>
                  <a:lnTo>
                    <a:pt x="110" y="20"/>
                  </a:lnTo>
                  <a:lnTo>
                    <a:pt x="100" y="28"/>
                  </a:lnTo>
                  <a:lnTo>
                    <a:pt x="92" y="36"/>
                  </a:lnTo>
                  <a:lnTo>
                    <a:pt x="88" y="46"/>
                  </a:lnTo>
                  <a:lnTo>
                    <a:pt x="84" y="58"/>
                  </a:lnTo>
                  <a:lnTo>
                    <a:pt x="84" y="74"/>
                  </a:lnTo>
                  <a:lnTo>
                    <a:pt x="86" y="92"/>
                  </a:lnTo>
                  <a:lnTo>
                    <a:pt x="86" y="92"/>
                  </a:lnTo>
                  <a:lnTo>
                    <a:pt x="82" y="102"/>
                  </a:lnTo>
                  <a:lnTo>
                    <a:pt x="74" y="112"/>
                  </a:lnTo>
                  <a:lnTo>
                    <a:pt x="72" y="114"/>
                  </a:lnTo>
                  <a:lnTo>
                    <a:pt x="68" y="114"/>
                  </a:lnTo>
                  <a:lnTo>
                    <a:pt x="64" y="108"/>
                  </a:lnTo>
                  <a:lnTo>
                    <a:pt x="62" y="98"/>
                  </a:lnTo>
                  <a:lnTo>
                    <a:pt x="62" y="98"/>
                  </a:lnTo>
                  <a:lnTo>
                    <a:pt x="70" y="84"/>
                  </a:lnTo>
                  <a:lnTo>
                    <a:pt x="74" y="72"/>
                  </a:lnTo>
                  <a:lnTo>
                    <a:pt x="78" y="58"/>
                  </a:lnTo>
                  <a:lnTo>
                    <a:pt x="76" y="46"/>
                  </a:lnTo>
                  <a:lnTo>
                    <a:pt x="72" y="34"/>
                  </a:lnTo>
                  <a:lnTo>
                    <a:pt x="66" y="26"/>
                  </a:lnTo>
                  <a:lnTo>
                    <a:pt x="54" y="20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52" y="136"/>
                  </a:lnTo>
                  <a:lnTo>
                    <a:pt x="64" y="258"/>
                  </a:lnTo>
                  <a:lnTo>
                    <a:pt x="72" y="378"/>
                  </a:lnTo>
                  <a:lnTo>
                    <a:pt x="78" y="498"/>
                  </a:lnTo>
                  <a:lnTo>
                    <a:pt x="84" y="618"/>
                  </a:lnTo>
                  <a:lnTo>
                    <a:pt x="86" y="738"/>
                  </a:lnTo>
                  <a:lnTo>
                    <a:pt x="88" y="860"/>
                  </a:lnTo>
                  <a:lnTo>
                    <a:pt x="86" y="980"/>
                  </a:lnTo>
                  <a:lnTo>
                    <a:pt x="84" y="1100"/>
                  </a:lnTo>
                  <a:lnTo>
                    <a:pt x="78" y="1220"/>
                  </a:lnTo>
                  <a:lnTo>
                    <a:pt x="72" y="1340"/>
                  </a:lnTo>
                  <a:lnTo>
                    <a:pt x="62" y="1460"/>
                  </a:lnTo>
                  <a:lnTo>
                    <a:pt x="52" y="1580"/>
                  </a:lnTo>
                  <a:lnTo>
                    <a:pt x="38" y="1700"/>
                  </a:lnTo>
                  <a:lnTo>
                    <a:pt x="24" y="1820"/>
                  </a:lnTo>
                  <a:lnTo>
                    <a:pt x="6" y="1938"/>
                  </a:lnTo>
                  <a:lnTo>
                    <a:pt x="0" y="1972"/>
                  </a:lnTo>
                  <a:lnTo>
                    <a:pt x="0" y="1972"/>
                  </a:lnTo>
                  <a:lnTo>
                    <a:pt x="42" y="1970"/>
                  </a:lnTo>
                  <a:lnTo>
                    <a:pt x="88" y="1964"/>
                  </a:lnTo>
                  <a:lnTo>
                    <a:pt x="134" y="1958"/>
                  </a:lnTo>
                  <a:lnTo>
                    <a:pt x="176" y="1954"/>
                  </a:lnTo>
                  <a:lnTo>
                    <a:pt x="176" y="1954"/>
                  </a:lnTo>
                  <a:lnTo>
                    <a:pt x="226" y="1956"/>
                  </a:lnTo>
                  <a:lnTo>
                    <a:pt x="268" y="1960"/>
                  </a:lnTo>
                  <a:lnTo>
                    <a:pt x="338" y="1968"/>
                  </a:lnTo>
                  <a:lnTo>
                    <a:pt x="378" y="1972"/>
                  </a:lnTo>
                  <a:lnTo>
                    <a:pt x="428" y="1974"/>
                  </a:lnTo>
                  <a:lnTo>
                    <a:pt x="492" y="1976"/>
                  </a:lnTo>
                  <a:lnTo>
                    <a:pt x="576" y="1976"/>
                  </a:lnTo>
                  <a:lnTo>
                    <a:pt x="576" y="1976"/>
                  </a:lnTo>
                  <a:lnTo>
                    <a:pt x="612" y="1972"/>
                  </a:lnTo>
                  <a:lnTo>
                    <a:pt x="636" y="1966"/>
                  </a:lnTo>
                  <a:lnTo>
                    <a:pt x="654" y="1962"/>
                  </a:lnTo>
                  <a:lnTo>
                    <a:pt x="668" y="1962"/>
                  </a:lnTo>
                  <a:lnTo>
                    <a:pt x="668" y="1962"/>
                  </a:lnTo>
                  <a:lnTo>
                    <a:pt x="664" y="1948"/>
                  </a:lnTo>
                  <a:lnTo>
                    <a:pt x="656" y="1938"/>
                  </a:lnTo>
                  <a:lnTo>
                    <a:pt x="648" y="1930"/>
                  </a:lnTo>
                  <a:lnTo>
                    <a:pt x="638" y="1924"/>
                  </a:lnTo>
                  <a:lnTo>
                    <a:pt x="624" y="1918"/>
                  </a:lnTo>
                  <a:lnTo>
                    <a:pt x="612" y="1916"/>
                  </a:lnTo>
                  <a:lnTo>
                    <a:pt x="582" y="1912"/>
                  </a:lnTo>
                  <a:lnTo>
                    <a:pt x="516" y="1912"/>
                  </a:lnTo>
                  <a:lnTo>
                    <a:pt x="486" y="1912"/>
                  </a:lnTo>
                  <a:lnTo>
                    <a:pt x="472" y="1910"/>
                  </a:lnTo>
                  <a:lnTo>
                    <a:pt x="458" y="1906"/>
                  </a:lnTo>
                  <a:lnTo>
                    <a:pt x="458" y="1906"/>
                  </a:lnTo>
                  <a:lnTo>
                    <a:pt x="440" y="1904"/>
                  </a:lnTo>
                  <a:lnTo>
                    <a:pt x="422" y="1900"/>
                  </a:lnTo>
                  <a:lnTo>
                    <a:pt x="406" y="1894"/>
                  </a:lnTo>
                  <a:lnTo>
                    <a:pt x="392" y="1888"/>
                  </a:lnTo>
                  <a:lnTo>
                    <a:pt x="380" y="1882"/>
                  </a:lnTo>
                  <a:lnTo>
                    <a:pt x="368" y="1874"/>
                  </a:lnTo>
                  <a:lnTo>
                    <a:pt x="350" y="1858"/>
                  </a:lnTo>
                  <a:lnTo>
                    <a:pt x="334" y="1840"/>
                  </a:lnTo>
                  <a:lnTo>
                    <a:pt x="322" y="1820"/>
                  </a:lnTo>
                  <a:lnTo>
                    <a:pt x="296" y="1782"/>
                  </a:lnTo>
                  <a:lnTo>
                    <a:pt x="296" y="1782"/>
                  </a:lnTo>
                  <a:lnTo>
                    <a:pt x="284" y="1760"/>
                  </a:lnTo>
                  <a:lnTo>
                    <a:pt x="272" y="1734"/>
                  </a:lnTo>
                  <a:lnTo>
                    <a:pt x="266" y="1722"/>
                  </a:lnTo>
                  <a:lnTo>
                    <a:pt x="262" y="1706"/>
                  </a:lnTo>
                  <a:lnTo>
                    <a:pt x="260" y="1692"/>
                  </a:lnTo>
                  <a:lnTo>
                    <a:pt x="258" y="1676"/>
                  </a:lnTo>
                  <a:lnTo>
                    <a:pt x="258" y="1676"/>
                  </a:lnTo>
                  <a:lnTo>
                    <a:pt x="256" y="1654"/>
                  </a:lnTo>
                  <a:lnTo>
                    <a:pt x="256" y="1636"/>
                  </a:lnTo>
                  <a:lnTo>
                    <a:pt x="256" y="1602"/>
                  </a:lnTo>
                  <a:lnTo>
                    <a:pt x="260" y="1568"/>
                  </a:lnTo>
                  <a:lnTo>
                    <a:pt x="260" y="1528"/>
                  </a:lnTo>
                  <a:lnTo>
                    <a:pt x="260" y="1528"/>
                  </a:lnTo>
                  <a:lnTo>
                    <a:pt x="262" y="1522"/>
                  </a:lnTo>
                  <a:lnTo>
                    <a:pt x="264" y="1516"/>
                  </a:lnTo>
                  <a:lnTo>
                    <a:pt x="272" y="1506"/>
                  </a:lnTo>
                  <a:lnTo>
                    <a:pt x="280" y="1500"/>
                  </a:lnTo>
                  <a:lnTo>
                    <a:pt x="292" y="1496"/>
                  </a:lnTo>
                  <a:lnTo>
                    <a:pt x="304" y="1496"/>
                  </a:lnTo>
                  <a:lnTo>
                    <a:pt x="318" y="1496"/>
                  </a:lnTo>
                  <a:lnTo>
                    <a:pt x="342" y="1498"/>
                  </a:lnTo>
                  <a:lnTo>
                    <a:pt x="342" y="1498"/>
                  </a:lnTo>
                  <a:lnTo>
                    <a:pt x="380" y="1502"/>
                  </a:lnTo>
                  <a:lnTo>
                    <a:pt x="422" y="1502"/>
                  </a:lnTo>
                  <a:lnTo>
                    <a:pt x="466" y="1500"/>
                  </a:lnTo>
                  <a:lnTo>
                    <a:pt x="510" y="1498"/>
                  </a:lnTo>
                  <a:lnTo>
                    <a:pt x="552" y="1494"/>
                  </a:lnTo>
                  <a:lnTo>
                    <a:pt x="588" y="1490"/>
                  </a:lnTo>
                  <a:lnTo>
                    <a:pt x="618" y="1486"/>
                  </a:lnTo>
                  <a:lnTo>
                    <a:pt x="638" y="1480"/>
                  </a:lnTo>
                  <a:lnTo>
                    <a:pt x="638" y="1480"/>
                  </a:lnTo>
                  <a:lnTo>
                    <a:pt x="658" y="1472"/>
                  </a:lnTo>
                  <a:lnTo>
                    <a:pt x="672" y="1464"/>
                  </a:lnTo>
                  <a:lnTo>
                    <a:pt x="678" y="1458"/>
                  </a:lnTo>
                  <a:lnTo>
                    <a:pt x="682" y="1452"/>
                  </a:lnTo>
                  <a:lnTo>
                    <a:pt x="684" y="1446"/>
                  </a:lnTo>
                  <a:lnTo>
                    <a:pt x="686" y="1440"/>
                  </a:lnTo>
                  <a:lnTo>
                    <a:pt x="686" y="1424"/>
                  </a:lnTo>
                  <a:lnTo>
                    <a:pt x="680" y="1408"/>
                  </a:lnTo>
                  <a:lnTo>
                    <a:pt x="672" y="1390"/>
                  </a:lnTo>
                  <a:lnTo>
                    <a:pt x="658" y="1370"/>
                  </a:lnTo>
                  <a:lnTo>
                    <a:pt x="658" y="1370"/>
                  </a:lnTo>
                  <a:lnTo>
                    <a:pt x="654" y="1352"/>
                  </a:lnTo>
                  <a:lnTo>
                    <a:pt x="654" y="1334"/>
                  </a:lnTo>
                  <a:lnTo>
                    <a:pt x="656" y="1318"/>
                  </a:lnTo>
                  <a:lnTo>
                    <a:pt x="664" y="1302"/>
                  </a:lnTo>
                  <a:lnTo>
                    <a:pt x="664" y="1302"/>
                  </a:lnTo>
                  <a:lnTo>
                    <a:pt x="676" y="1288"/>
                  </a:lnTo>
                  <a:lnTo>
                    <a:pt x="686" y="1276"/>
                  </a:lnTo>
                  <a:lnTo>
                    <a:pt x="690" y="1270"/>
                  </a:lnTo>
                  <a:lnTo>
                    <a:pt x="692" y="1264"/>
                  </a:lnTo>
                  <a:lnTo>
                    <a:pt x="690" y="1256"/>
                  </a:lnTo>
                  <a:lnTo>
                    <a:pt x="686" y="1248"/>
                  </a:lnTo>
                  <a:lnTo>
                    <a:pt x="686" y="1248"/>
                  </a:lnTo>
                  <a:lnTo>
                    <a:pt x="666" y="1244"/>
                  </a:lnTo>
                  <a:lnTo>
                    <a:pt x="648" y="1238"/>
                  </a:lnTo>
                  <a:lnTo>
                    <a:pt x="628" y="1232"/>
                  </a:lnTo>
                  <a:lnTo>
                    <a:pt x="614" y="1224"/>
                  </a:lnTo>
                  <a:lnTo>
                    <a:pt x="610" y="1220"/>
                  </a:lnTo>
                  <a:lnTo>
                    <a:pt x="610" y="1216"/>
                  </a:lnTo>
                  <a:lnTo>
                    <a:pt x="612" y="1214"/>
                  </a:lnTo>
                  <a:lnTo>
                    <a:pt x="618" y="1210"/>
                  </a:lnTo>
                  <a:lnTo>
                    <a:pt x="628" y="1206"/>
                  </a:lnTo>
                  <a:lnTo>
                    <a:pt x="642" y="1204"/>
                  </a:lnTo>
                  <a:lnTo>
                    <a:pt x="642" y="1204"/>
                  </a:lnTo>
                  <a:lnTo>
                    <a:pt x="674" y="1196"/>
                  </a:lnTo>
                  <a:lnTo>
                    <a:pt x="694" y="1188"/>
                  </a:lnTo>
                  <a:lnTo>
                    <a:pt x="700" y="1184"/>
                  </a:lnTo>
                  <a:lnTo>
                    <a:pt x="706" y="1178"/>
                  </a:lnTo>
                  <a:lnTo>
                    <a:pt x="712" y="1170"/>
                  </a:lnTo>
                  <a:lnTo>
                    <a:pt x="712" y="1160"/>
                  </a:lnTo>
                  <a:lnTo>
                    <a:pt x="710" y="1154"/>
                  </a:lnTo>
                  <a:lnTo>
                    <a:pt x="708" y="1148"/>
                  </a:lnTo>
                  <a:lnTo>
                    <a:pt x="708" y="1148"/>
                  </a:lnTo>
                  <a:lnTo>
                    <a:pt x="698" y="1124"/>
                  </a:lnTo>
                  <a:lnTo>
                    <a:pt x="676" y="1078"/>
                  </a:lnTo>
                  <a:lnTo>
                    <a:pt x="676" y="1078"/>
                  </a:lnTo>
                  <a:lnTo>
                    <a:pt x="676" y="1074"/>
                  </a:lnTo>
                  <a:lnTo>
                    <a:pt x="676" y="1070"/>
                  </a:lnTo>
                  <a:lnTo>
                    <a:pt x="680" y="1068"/>
                  </a:lnTo>
                  <a:lnTo>
                    <a:pt x="684" y="1064"/>
                  </a:lnTo>
                  <a:lnTo>
                    <a:pt x="698" y="1058"/>
                  </a:lnTo>
                  <a:lnTo>
                    <a:pt x="714" y="1052"/>
                  </a:lnTo>
                  <a:lnTo>
                    <a:pt x="732" y="1044"/>
                  </a:lnTo>
                  <a:lnTo>
                    <a:pt x="748" y="1036"/>
                  </a:lnTo>
                  <a:lnTo>
                    <a:pt x="760" y="1026"/>
                  </a:lnTo>
                  <a:lnTo>
                    <a:pt x="764" y="1020"/>
                  </a:lnTo>
                  <a:lnTo>
                    <a:pt x="768" y="1014"/>
                  </a:lnTo>
                  <a:lnTo>
                    <a:pt x="768" y="1014"/>
                  </a:lnTo>
                  <a:lnTo>
                    <a:pt x="770" y="1008"/>
                  </a:lnTo>
                  <a:lnTo>
                    <a:pt x="772" y="1002"/>
                  </a:lnTo>
                  <a:lnTo>
                    <a:pt x="770" y="994"/>
                  </a:lnTo>
                  <a:lnTo>
                    <a:pt x="768" y="986"/>
                  </a:lnTo>
                  <a:lnTo>
                    <a:pt x="760" y="970"/>
                  </a:lnTo>
                  <a:lnTo>
                    <a:pt x="748" y="952"/>
                  </a:lnTo>
                  <a:lnTo>
                    <a:pt x="720" y="916"/>
                  </a:lnTo>
                  <a:lnTo>
                    <a:pt x="696" y="886"/>
                  </a:lnTo>
                  <a:lnTo>
                    <a:pt x="696" y="886"/>
                  </a:lnTo>
                  <a:close/>
                  <a:moveTo>
                    <a:pt x="492" y="850"/>
                  </a:moveTo>
                  <a:lnTo>
                    <a:pt x="492" y="850"/>
                  </a:lnTo>
                  <a:lnTo>
                    <a:pt x="480" y="852"/>
                  </a:lnTo>
                  <a:lnTo>
                    <a:pt x="468" y="852"/>
                  </a:lnTo>
                  <a:lnTo>
                    <a:pt x="444" y="850"/>
                  </a:lnTo>
                  <a:lnTo>
                    <a:pt x="420" y="846"/>
                  </a:lnTo>
                  <a:lnTo>
                    <a:pt x="396" y="840"/>
                  </a:lnTo>
                  <a:lnTo>
                    <a:pt x="378" y="832"/>
                  </a:lnTo>
                  <a:lnTo>
                    <a:pt x="362" y="826"/>
                  </a:lnTo>
                  <a:lnTo>
                    <a:pt x="354" y="818"/>
                  </a:lnTo>
                  <a:lnTo>
                    <a:pt x="354" y="816"/>
                  </a:lnTo>
                  <a:lnTo>
                    <a:pt x="354" y="814"/>
                  </a:lnTo>
                  <a:lnTo>
                    <a:pt x="354" y="814"/>
                  </a:lnTo>
                  <a:lnTo>
                    <a:pt x="368" y="806"/>
                  </a:lnTo>
                  <a:lnTo>
                    <a:pt x="384" y="798"/>
                  </a:lnTo>
                  <a:lnTo>
                    <a:pt x="402" y="790"/>
                  </a:lnTo>
                  <a:lnTo>
                    <a:pt x="424" y="782"/>
                  </a:lnTo>
                  <a:lnTo>
                    <a:pt x="446" y="776"/>
                  </a:lnTo>
                  <a:lnTo>
                    <a:pt x="470" y="774"/>
                  </a:lnTo>
                  <a:lnTo>
                    <a:pt x="494" y="776"/>
                  </a:lnTo>
                  <a:lnTo>
                    <a:pt x="508" y="778"/>
                  </a:lnTo>
                  <a:lnTo>
                    <a:pt x="520" y="782"/>
                  </a:lnTo>
                  <a:lnTo>
                    <a:pt x="520" y="782"/>
                  </a:lnTo>
                  <a:lnTo>
                    <a:pt x="528" y="786"/>
                  </a:lnTo>
                  <a:lnTo>
                    <a:pt x="532" y="794"/>
                  </a:lnTo>
                  <a:lnTo>
                    <a:pt x="536" y="802"/>
                  </a:lnTo>
                  <a:lnTo>
                    <a:pt x="536" y="812"/>
                  </a:lnTo>
                  <a:lnTo>
                    <a:pt x="536" y="812"/>
                  </a:lnTo>
                  <a:lnTo>
                    <a:pt x="536" y="824"/>
                  </a:lnTo>
                  <a:lnTo>
                    <a:pt x="534" y="832"/>
                  </a:lnTo>
                  <a:lnTo>
                    <a:pt x="530" y="838"/>
                  </a:lnTo>
                  <a:lnTo>
                    <a:pt x="524" y="842"/>
                  </a:lnTo>
                  <a:lnTo>
                    <a:pt x="516" y="846"/>
                  </a:lnTo>
                  <a:lnTo>
                    <a:pt x="508" y="848"/>
                  </a:lnTo>
                  <a:lnTo>
                    <a:pt x="492" y="850"/>
                  </a:lnTo>
                  <a:lnTo>
                    <a:pt x="492" y="85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1" name="Freeform 54"/>
            <p:cNvSpPr>
              <a:spLocks/>
            </p:cNvSpPr>
            <p:nvPr userDrawn="1"/>
          </p:nvSpPr>
          <p:spPr bwMode="auto">
            <a:xfrm>
              <a:off x="1020" y="346"/>
              <a:ext cx="2191" cy="3756"/>
            </a:xfrm>
            <a:custGeom>
              <a:avLst/>
              <a:gdLst/>
              <a:ahLst/>
              <a:cxnLst>
                <a:cxn ang="0">
                  <a:pos x="1908" y="3290"/>
                </a:cxn>
                <a:cxn ang="0">
                  <a:pos x="2188" y="336"/>
                </a:cxn>
                <a:cxn ang="0">
                  <a:pos x="2158" y="426"/>
                </a:cxn>
                <a:cxn ang="0">
                  <a:pos x="2088" y="368"/>
                </a:cxn>
                <a:cxn ang="0">
                  <a:pos x="2080" y="432"/>
                </a:cxn>
                <a:cxn ang="0">
                  <a:pos x="2032" y="374"/>
                </a:cxn>
                <a:cxn ang="0">
                  <a:pos x="1992" y="446"/>
                </a:cxn>
                <a:cxn ang="0">
                  <a:pos x="1962" y="396"/>
                </a:cxn>
                <a:cxn ang="0">
                  <a:pos x="1916" y="472"/>
                </a:cxn>
                <a:cxn ang="0">
                  <a:pos x="1882" y="416"/>
                </a:cxn>
                <a:cxn ang="0">
                  <a:pos x="1852" y="538"/>
                </a:cxn>
                <a:cxn ang="0">
                  <a:pos x="1828" y="458"/>
                </a:cxn>
                <a:cxn ang="0">
                  <a:pos x="1772" y="502"/>
                </a:cxn>
                <a:cxn ang="0">
                  <a:pos x="1750" y="544"/>
                </a:cxn>
                <a:cxn ang="0">
                  <a:pos x="1664" y="534"/>
                </a:cxn>
                <a:cxn ang="0">
                  <a:pos x="1670" y="594"/>
                </a:cxn>
                <a:cxn ang="0">
                  <a:pos x="1558" y="570"/>
                </a:cxn>
                <a:cxn ang="0">
                  <a:pos x="1620" y="638"/>
                </a:cxn>
                <a:cxn ang="0">
                  <a:pos x="1632" y="668"/>
                </a:cxn>
                <a:cxn ang="0">
                  <a:pos x="1540" y="638"/>
                </a:cxn>
                <a:cxn ang="0">
                  <a:pos x="1546" y="702"/>
                </a:cxn>
                <a:cxn ang="0">
                  <a:pos x="1594" y="762"/>
                </a:cxn>
                <a:cxn ang="0">
                  <a:pos x="1422" y="704"/>
                </a:cxn>
                <a:cxn ang="0">
                  <a:pos x="1514" y="784"/>
                </a:cxn>
                <a:cxn ang="0">
                  <a:pos x="1534" y="848"/>
                </a:cxn>
                <a:cxn ang="0">
                  <a:pos x="1504" y="890"/>
                </a:cxn>
                <a:cxn ang="0">
                  <a:pos x="1426" y="844"/>
                </a:cxn>
                <a:cxn ang="0">
                  <a:pos x="1362" y="830"/>
                </a:cxn>
                <a:cxn ang="0">
                  <a:pos x="1310" y="904"/>
                </a:cxn>
                <a:cxn ang="0">
                  <a:pos x="1472" y="920"/>
                </a:cxn>
                <a:cxn ang="0">
                  <a:pos x="1386" y="982"/>
                </a:cxn>
                <a:cxn ang="0">
                  <a:pos x="1422" y="1038"/>
                </a:cxn>
                <a:cxn ang="0">
                  <a:pos x="1454" y="1058"/>
                </a:cxn>
                <a:cxn ang="0">
                  <a:pos x="1436" y="1156"/>
                </a:cxn>
                <a:cxn ang="0">
                  <a:pos x="1368" y="1182"/>
                </a:cxn>
                <a:cxn ang="0">
                  <a:pos x="1374" y="1242"/>
                </a:cxn>
                <a:cxn ang="0">
                  <a:pos x="1396" y="1290"/>
                </a:cxn>
                <a:cxn ang="0">
                  <a:pos x="1392" y="1342"/>
                </a:cxn>
                <a:cxn ang="0">
                  <a:pos x="1410" y="1384"/>
                </a:cxn>
                <a:cxn ang="0">
                  <a:pos x="1438" y="1404"/>
                </a:cxn>
                <a:cxn ang="0">
                  <a:pos x="1484" y="1472"/>
                </a:cxn>
                <a:cxn ang="0">
                  <a:pos x="1540" y="1486"/>
                </a:cxn>
                <a:cxn ang="0">
                  <a:pos x="1576" y="1588"/>
                </a:cxn>
                <a:cxn ang="0">
                  <a:pos x="1632" y="1496"/>
                </a:cxn>
                <a:cxn ang="0">
                  <a:pos x="1644" y="1570"/>
                </a:cxn>
                <a:cxn ang="0">
                  <a:pos x="1732" y="1560"/>
                </a:cxn>
                <a:cxn ang="0">
                  <a:pos x="1720" y="1614"/>
                </a:cxn>
                <a:cxn ang="0">
                  <a:pos x="1724" y="1660"/>
                </a:cxn>
                <a:cxn ang="0">
                  <a:pos x="1760" y="1698"/>
                </a:cxn>
                <a:cxn ang="0">
                  <a:pos x="1796" y="1742"/>
                </a:cxn>
                <a:cxn ang="0">
                  <a:pos x="1852" y="1692"/>
                </a:cxn>
                <a:cxn ang="0">
                  <a:pos x="1886" y="1682"/>
                </a:cxn>
                <a:cxn ang="0">
                  <a:pos x="1916" y="1748"/>
                </a:cxn>
                <a:cxn ang="0">
                  <a:pos x="1936" y="1794"/>
                </a:cxn>
                <a:cxn ang="0">
                  <a:pos x="1966" y="1864"/>
                </a:cxn>
                <a:cxn ang="0">
                  <a:pos x="2032" y="1936"/>
                </a:cxn>
                <a:cxn ang="0">
                  <a:pos x="1960" y="2136"/>
                </a:cxn>
                <a:cxn ang="0">
                  <a:pos x="1752" y="2224"/>
                </a:cxn>
                <a:cxn ang="0">
                  <a:pos x="1624" y="2286"/>
                </a:cxn>
                <a:cxn ang="0">
                  <a:pos x="1820" y="2290"/>
                </a:cxn>
              </a:cxnLst>
              <a:rect l="0" t="0" r="r" b="b"/>
              <a:pathLst>
                <a:path w="2188" h="3756">
                  <a:moveTo>
                    <a:pt x="2148" y="2292"/>
                  </a:moveTo>
                  <a:lnTo>
                    <a:pt x="2148" y="2292"/>
                  </a:lnTo>
                  <a:lnTo>
                    <a:pt x="2132" y="2382"/>
                  </a:lnTo>
                  <a:lnTo>
                    <a:pt x="2116" y="2472"/>
                  </a:lnTo>
                  <a:lnTo>
                    <a:pt x="2098" y="2562"/>
                  </a:lnTo>
                  <a:lnTo>
                    <a:pt x="2080" y="2652"/>
                  </a:lnTo>
                  <a:lnTo>
                    <a:pt x="2060" y="2742"/>
                  </a:lnTo>
                  <a:lnTo>
                    <a:pt x="2038" y="2832"/>
                  </a:lnTo>
                  <a:lnTo>
                    <a:pt x="2014" y="2922"/>
                  </a:lnTo>
                  <a:lnTo>
                    <a:pt x="1990" y="3014"/>
                  </a:lnTo>
                  <a:lnTo>
                    <a:pt x="1964" y="3106"/>
                  </a:lnTo>
                  <a:lnTo>
                    <a:pt x="1936" y="3198"/>
                  </a:lnTo>
                  <a:lnTo>
                    <a:pt x="1908" y="3290"/>
                  </a:lnTo>
                  <a:lnTo>
                    <a:pt x="1878" y="3382"/>
                  </a:lnTo>
                  <a:lnTo>
                    <a:pt x="1846" y="3474"/>
                  </a:lnTo>
                  <a:lnTo>
                    <a:pt x="1814" y="3568"/>
                  </a:lnTo>
                  <a:lnTo>
                    <a:pt x="1780" y="3662"/>
                  </a:lnTo>
                  <a:lnTo>
                    <a:pt x="1744" y="3756"/>
                  </a:lnTo>
                  <a:lnTo>
                    <a:pt x="1744" y="3756"/>
                  </a:lnTo>
                  <a:lnTo>
                    <a:pt x="0" y="3756"/>
                  </a:lnTo>
                  <a:lnTo>
                    <a:pt x="0" y="0"/>
                  </a:lnTo>
                  <a:lnTo>
                    <a:pt x="2146" y="0"/>
                  </a:lnTo>
                  <a:lnTo>
                    <a:pt x="2146" y="0"/>
                  </a:lnTo>
                  <a:lnTo>
                    <a:pt x="2168" y="170"/>
                  </a:lnTo>
                  <a:lnTo>
                    <a:pt x="2188" y="336"/>
                  </a:lnTo>
                  <a:lnTo>
                    <a:pt x="2188" y="336"/>
                  </a:lnTo>
                  <a:lnTo>
                    <a:pt x="2182" y="340"/>
                  </a:lnTo>
                  <a:lnTo>
                    <a:pt x="2170" y="346"/>
                  </a:lnTo>
                  <a:lnTo>
                    <a:pt x="2164" y="352"/>
                  </a:lnTo>
                  <a:lnTo>
                    <a:pt x="2158" y="360"/>
                  </a:lnTo>
                  <a:lnTo>
                    <a:pt x="2156" y="368"/>
                  </a:lnTo>
                  <a:lnTo>
                    <a:pt x="2154" y="378"/>
                  </a:lnTo>
                  <a:lnTo>
                    <a:pt x="2154" y="378"/>
                  </a:lnTo>
                  <a:lnTo>
                    <a:pt x="2156" y="390"/>
                  </a:lnTo>
                  <a:lnTo>
                    <a:pt x="2160" y="398"/>
                  </a:lnTo>
                  <a:lnTo>
                    <a:pt x="2166" y="412"/>
                  </a:lnTo>
                  <a:lnTo>
                    <a:pt x="2170" y="418"/>
                  </a:lnTo>
                  <a:lnTo>
                    <a:pt x="2174" y="420"/>
                  </a:lnTo>
                  <a:lnTo>
                    <a:pt x="2158" y="426"/>
                  </a:lnTo>
                  <a:lnTo>
                    <a:pt x="2158" y="426"/>
                  </a:lnTo>
                  <a:lnTo>
                    <a:pt x="2140" y="402"/>
                  </a:lnTo>
                  <a:lnTo>
                    <a:pt x="2140" y="402"/>
                  </a:lnTo>
                  <a:lnTo>
                    <a:pt x="2140" y="382"/>
                  </a:lnTo>
                  <a:lnTo>
                    <a:pt x="2140" y="372"/>
                  </a:lnTo>
                  <a:lnTo>
                    <a:pt x="2138" y="362"/>
                  </a:lnTo>
                  <a:lnTo>
                    <a:pt x="2132" y="356"/>
                  </a:lnTo>
                  <a:lnTo>
                    <a:pt x="2124" y="352"/>
                  </a:lnTo>
                  <a:lnTo>
                    <a:pt x="2110" y="350"/>
                  </a:lnTo>
                  <a:lnTo>
                    <a:pt x="2092" y="354"/>
                  </a:lnTo>
                  <a:lnTo>
                    <a:pt x="2092" y="354"/>
                  </a:lnTo>
                  <a:lnTo>
                    <a:pt x="2090" y="360"/>
                  </a:lnTo>
                  <a:lnTo>
                    <a:pt x="2088" y="368"/>
                  </a:lnTo>
                  <a:lnTo>
                    <a:pt x="2088" y="380"/>
                  </a:lnTo>
                  <a:lnTo>
                    <a:pt x="2092" y="392"/>
                  </a:lnTo>
                  <a:lnTo>
                    <a:pt x="2098" y="400"/>
                  </a:lnTo>
                  <a:lnTo>
                    <a:pt x="2106" y="408"/>
                  </a:lnTo>
                  <a:lnTo>
                    <a:pt x="2110" y="418"/>
                  </a:lnTo>
                  <a:lnTo>
                    <a:pt x="2112" y="426"/>
                  </a:lnTo>
                  <a:lnTo>
                    <a:pt x="2112" y="432"/>
                  </a:lnTo>
                  <a:lnTo>
                    <a:pt x="2110" y="438"/>
                  </a:lnTo>
                  <a:lnTo>
                    <a:pt x="2110" y="438"/>
                  </a:lnTo>
                  <a:lnTo>
                    <a:pt x="2100" y="438"/>
                  </a:lnTo>
                  <a:lnTo>
                    <a:pt x="2092" y="436"/>
                  </a:lnTo>
                  <a:lnTo>
                    <a:pt x="2086" y="434"/>
                  </a:lnTo>
                  <a:lnTo>
                    <a:pt x="2080" y="432"/>
                  </a:lnTo>
                  <a:lnTo>
                    <a:pt x="2076" y="426"/>
                  </a:lnTo>
                  <a:lnTo>
                    <a:pt x="2072" y="418"/>
                  </a:lnTo>
                  <a:lnTo>
                    <a:pt x="2070" y="414"/>
                  </a:lnTo>
                  <a:lnTo>
                    <a:pt x="2068" y="412"/>
                  </a:lnTo>
                  <a:lnTo>
                    <a:pt x="2066" y="410"/>
                  </a:lnTo>
                  <a:lnTo>
                    <a:pt x="2058" y="412"/>
                  </a:lnTo>
                  <a:lnTo>
                    <a:pt x="2044" y="418"/>
                  </a:lnTo>
                  <a:lnTo>
                    <a:pt x="2044" y="418"/>
                  </a:lnTo>
                  <a:lnTo>
                    <a:pt x="2044" y="412"/>
                  </a:lnTo>
                  <a:lnTo>
                    <a:pt x="2044" y="404"/>
                  </a:lnTo>
                  <a:lnTo>
                    <a:pt x="2038" y="388"/>
                  </a:lnTo>
                  <a:lnTo>
                    <a:pt x="2036" y="380"/>
                  </a:lnTo>
                  <a:lnTo>
                    <a:pt x="2032" y="374"/>
                  </a:lnTo>
                  <a:lnTo>
                    <a:pt x="2026" y="370"/>
                  </a:lnTo>
                  <a:lnTo>
                    <a:pt x="2020" y="368"/>
                  </a:lnTo>
                  <a:lnTo>
                    <a:pt x="2020" y="368"/>
                  </a:lnTo>
                  <a:lnTo>
                    <a:pt x="2014" y="388"/>
                  </a:lnTo>
                  <a:lnTo>
                    <a:pt x="2010" y="408"/>
                  </a:lnTo>
                  <a:lnTo>
                    <a:pt x="2010" y="420"/>
                  </a:lnTo>
                  <a:lnTo>
                    <a:pt x="2010" y="430"/>
                  </a:lnTo>
                  <a:lnTo>
                    <a:pt x="2014" y="440"/>
                  </a:lnTo>
                  <a:lnTo>
                    <a:pt x="2022" y="448"/>
                  </a:lnTo>
                  <a:lnTo>
                    <a:pt x="2022" y="448"/>
                  </a:lnTo>
                  <a:lnTo>
                    <a:pt x="2014" y="450"/>
                  </a:lnTo>
                  <a:lnTo>
                    <a:pt x="2004" y="450"/>
                  </a:lnTo>
                  <a:lnTo>
                    <a:pt x="1992" y="446"/>
                  </a:lnTo>
                  <a:lnTo>
                    <a:pt x="1986" y="442"/>
                  </a:lnTo>
                  <a:lnTo>
                    <a:pt x="1986" y="442"/>
                  </a:lnTo>
                  <a:lnTo>
                    <a:pt x="1984" y="438"/>
                  </a:lnTo>
                  <a:lnTo>
                    <a:pt x="1986" y="432"/>
                  </a:lnTo>
                  <a:lnTo>
                    <a:pt x="1990" y="420"/>
                  </a:lnTo>
                  <a:lnTo>
                    <a:pt x="1990" y="412"/>
                  </a:lnTo>
                  <a:lnTo>
                    <a:pt x="1990" y="402"/>
                  </a:lnTo>
                  <a:lnTo>
                    <a:pt x="1988" y="392"/>
                  </a:lnTo>
                  <a:lnTo>
                    <a:pt x="1984" y="380"/>
                  </a:lnTo>
                  <a:lnTo>
                    <a:pt x="1984" y="380"/>
                  </a:lnTo>
                  <a:lnTo>
                    <a:pt x="1974" y="384"/>
                  </a:lnTo>
                  <a:lnTo>
                    <a:pt x="1968" y="390"/>
                  </a:lnTo>
                  <a:lnTo>
                    <a:pt x="1962" y="396"/>
                  </a:lnTo>
                  <a:lnTo>
                    <a:pt x="1958" y="402"/>
                  </a:lnTo>
                  <a:lnTo>
                    <a:pt x="1954" y="416"/>
                  </a:lnTo>
                  <a:lnTo>
                    <a:pt x="1954" y="432"/>
                  </a:lnTo>
                  <a:lnTo>
                    <a:pt x="1954" y="446"/>
                  </a:lnTo>
                  <a:lnTo>
                    <a:pt x="1952" y="458"/>
                  </a:lnTo>
                  <a:lnTo>
                    <a:pt x="1950" y="464"/>
                  </a:lnTo>
                  <a:lnTo>
                    <a:pt x="1946" y="470"/>
                  </a:lnTo>
                  <a:lnTo>
                    <a:pt x="1940" y="476"/>
                  </a:lnTo>
                  <a:lnTo>
                    <a:pt x="1932" y="480"/>
                  </a:lnTo>
                  <a:lnTo>
                    <a:pt x="1932" y="480"/>
                  </a:lnTo>
                  <a:lnTo>
                    <a:pt x="1924" y="478"/>
                  </a:lnTo>
                  <a:lnTo>
                    <a:pt x="1918" y="476"/>
                  </a:lnTo>
                  <a:lnTo>
                    <a:pt x="1916" y="472"/>
                  </a:lnTo>
                  <a:lnTo>
                    <a:pt x="1914" y="468"/>
                  </a:lnTo>
                  <a:lnTo>
                    <a:pt x="1918" y="458"/>
                  </a:lnTo>
                  <a:lnTo>
                    <a:pt x="1922" y="448"/>
                  </a:lnTo>
                  <a:lnTo>
                    <a:pt x="1930" y="434"/>
                  </a:lnTo>
                  <a:lnTo>
                    <a:pt x="1934" y="420"/>
                  </a:lnTo>
                  <a:lnTo>
                    <a:pt x="1934" y="414"/>
                  </a:lnTo>
                  <a:lnTo>
                    <a:pt x="1932" y="406"/>
                  </a:lnTo>
                  <a:lnTo>
                    <a:pt x="1928" y="398"/>
                  </a:lnTo>
                  <a:lnTo>
                    <a:pt x="1922" y="392"/>
                  </a:lnTo>
                  <a:lnTo>
                    <a:pt x="1922" y="392"/>
                  </a:lnTo>
                  <a:lnTo>
                    <a:pt x="1906" y="398"/>
                  </a:lnTo>
                  <a:lnTo>
                    <a:pt x="1892" y="406"/>
                  </a:lnTo>
                  <a:lnTo>
                    <a:pt x="1882" y="416"/>
                  </a:lnTo>
                  <a:lnTo>
                    <a:pt x="1874" y="428"/>
                  </a:lnTo>
                  <a:lnTo>
                    <a:pt x="1870" y="442"/>
                  </a:lnTo>
                  <a:lnTo>
                    <a:pt x="1868" y="454"/>
                  </a:lnTo>
                  <a:lnTo>
                    <a:pt x="1870" y="468"/>
                  </a:lnTo>
                  <a:lnTo>
                    <a:pt x="1876" y="478"/>
                  </a:lnTo>
                  <a:lnTo>
                    <a:pt x="1876" y="478"/>
                  </a:lnTo>
                  <a:lnTo>
                    <a:pt x="1874" y="488"/>
                  </a:lnTo>
                  <a:lnTo>
                    <a:pt x="1872" y="496"/>
                  </a:lnTo>
                  <a:lnTo>
                    <a:pt x="1864" y="510"/>
                  </a:lnTo>
                  <a:lnTo>
                    <a:pt x="1858" y="524"/>
                  </a:lnTo>
                  <a:lnTo>
                    <a:pt x="1854" y="530"/>
                  </a:lnTo>
                  <a:lnTo>
                    <a:pt x="1852" y="538"/>
                  </a:lnTo>
                  <a:lnTo>
                    <a:pt x="1852" y="538"/>
                  </a:lnTo>
                  <a:lnTo>
                    <a:pt x="1838" y="534"/>
                  </a:lnTo>
                  <a:lnTo>
                    <a:pt x="1826" y="530"/>
                  </a:lnTo>
                  <a:lnTo>
                    <a:pt x="1820" y="524"/>
                  </a:lnTo>
                  <a:lnTo>
                    <a:pt x="1816" y="518"/>
                  </a:lnTo>
                  <a:lnTo>
                    <a:pt x="1816" y="518"/>
                  </a:lnTo>
                  <a:lnTo>
                    <a:pt x="1818" y="512"/>
                  </a:lnTo>
                  <a:lnTo>
                    <a:pt x="1822" y="506"/>
                  </a:lnTo>
                  <a:lnTo>
                    <a:pt x="1832" y="494"/>
                  </a:lnTo>
                  <a:lnTo>
                    <a:pt x="1838" y="488"/>
                  </a:lnTo>
                  <a:lnTo>
                    <a:pt x="1838" y="480"/>
                  </a:lnTo>
                  <a:lnTo>
                    <a:pt x="1836" y="470"/>
                  </a:lnTo>
                  <a:lnTo>
                    <a:pt x="1828" y="458"/>
                  </a:lnTo>
                  <a:lnTo>
                    <a:pt x="1828" y="458"/>
                  </a:lnTo>
                  <a:lnTo>
                    <a:pt x="1820" y="460"/>
                  </a:lnTo>
                  <a:lnTo>
                    <a:pt x="1814" y="464"/>
                  </a:lnTo>
                  <a:lnTo>
                    <a:pt x="1808" y="468"/>
                  </a:lnTo>
                  <a:lnTo>
                    <a:pt x="1804" y="474"/>
                  </a:lnTo>
                  <a:lnTo>
                    <a:pt x="1800" y="486"/>
                  </a:lnTo>
                  <a:lnTo>
                    <a:pt x="1796" y="498"/>
                  </a:lnTo>
                  <a:lnTo>
                    <a:pt x="1794" y="508"/>
                  </a:lnTo>
                  <a:lnTo>
                    <a:pt x="1794" y="512"/>
                  </a:lnTo>
                  <a:lnTo>
                    <a:pt x="1792" y="514"/>
                  </a:lnTo>
                  <a:lnTo>
                    <a:pt x="1788" y="514"/>
                  </a:lnTo>
                  <a:lnTo>
                    <a:pt x="1784" y="512"/>
                  </a:lnTo>
                  <a:lnTo>
                    <a:pt x="1772" y="502"/>
                  </a:lnTo>
                  <a:lnTo>
                    <a:pt x="1772" y="502"/>
                  </a:lnTo>
                  <a:lnTo>
                    <a:pt x="1768" y="488"/>
                  </a:lnTo>
                  <a:lnTo>
                    <a:pt x="1762" y="478"/>
                  </a:lnTo>
                  <a:lnTo>
                    <a:pt x="1754" y="470"/>
                  </a:lnTo>
                  <a:lnTo>
                    <a:pt x="1746" y="466"/>
                  </a:lnTo>
                  <a:lnTo>
                    <a:pt x="1746" y="466"/>
                  </a:lnTo>
                  <a:lnTo>
                    <a:pt x="1734" y="476"/>
                  </a:lnTo>
                  <a:lnTo>
                    <a:pt x="1730" y="484"/>
                  </a:lnTo>
                  <a:lnTo>
                    <a:pt x="1728" y="490"/>
                  </a:lnTo>
                  <a:lnTo>
                    <a:pt x="1726" y="496"/>
                  </a:lnTo>
                  <a:lnTo>
                    <a:pt x="1726" y="504"/>
                  </a:lnTo>
                  <a:lnTo>
                    <a:pt x="1728" y="512"/>
                  </a:lnTo>
                  <a:lnTo>
                    <a:pt x="1732" y="518"/>
                  </a:lnTo>
                  <a:lnTo>
                    <a:pt x="1750" y="544"/>
                  </a:lnTo>
                  <a:lnTo>
                    <a:pt x="1750" y="544"/>
                  </a:lnTo>
                  <a:lnTo>
                    <a:pt x="1752" y="546"/>
                  </a:lnTo>
                  <a:lnTo>
                    <a:pt x="1754" y="550"/>
                  </a:lnTo>
                  <a:lnTo>
                    <a:pt x="1756" y="556"/>
                  </a:lnTo>
                  <a:lnTo>
                    <a:pt x="1756" y="558"/>
                  </a:lnTo>
                  <a:lnTo>
                    <a:pt x="1756" y="558"/>
                  </a:lnTo>
                  <a:lnTo>
                    <a:pt x="1744" y="548"/>
                  </a:lnTo>
                  <a:lnTo>
                    <a:pt x="1730" y="540"/>
                  </a:lnTo>
                  <a:lnTo>
                    <a:pt x="1718" y="534"/>
                  </a:lnTo>
                  <a:lnTo>
                    <a:pt x="1704" y="530"/>
                  </a:lnTo>
                  <a:lnTo>
                    <a:pt x="1690" y="528"/>
                  </a:lnTo>
                  <a:lnTo>
                    <a:pt x="1676" y="530"/>
                  </a:lnTo>
                  <a:lnTo>
                    <a:pt x="1664" y="534"/>
                  </a:lnTo>
                  <a:lnTo>
                    <a:pt x="1654" y="542"/>
                  </a:lnTo>
                  <a:lnTo>
                    <a:pt x="1654" y="542"/>
                  </a:lnTo>
                  <a:lnTo>
                    <a:pt x="1656" y="552"/>
                  </a:lnTo>
                  <a:lnTo>
                    <a:pt x="1660" y="560"/>
                  </a:lnTo>
                  <a:lnTo>
                    <a:pt x="1666" y="564"/>
                  </a:lnTo>
                  <a:lnTo>
                    <a:pt x="1672" y="568"/>
                  </a:lnTo>
                  <a:lnTo>
                    <a:pt x="1692" y="574"/>
                  </a:lnTo>
                  <a:lnTo>
                    <a:pt x="1718" y="580"/>
                  </a:lnTo>
                  <a:lnTo>
                    <a:pt x="1718" y="580"/>
                  </a:lnTo>
                  <a:lnTo>
                    <a:pt x="1702" y="582"/>
                  </a:lnTo>
                  <a:lnTo>
                    <a:pt x="1688" y="586"/>
                  </a:lnTo>
                  <a:lnTo>
                    <a:pt x="1678" y="590"/>
                  </a:lnTo>
                  <a:lnTo>
                    <a:pt x="1670" y="594"/>
                  </a:lnTo>
                  <a:lnTo>
                    <a:pt x="1658" y="602"/>
                  </a:lnTo>
                  <a:lnTo>
                    <a:pt x="1646" y="610"/>
                  </a:lnTo>
                  <a:lnTo>
                    <a:pt x="1646" y="610"/>
                  </a:lnTo>
                  <a:lnTo>
                    <a:pt x="1644" y="600"/>
                  </a:lnTo>
                  <a:lnTo>
                    <a:pt x="1638" y="592"/>
                  </a:lnTo>
                  <a:lnTo>
                    <a:pt x="1630" y="586"/>
                  </a:lnTo>
                  <a:lnTo>
                    <a:pt x="1620" y="580"/>
                  </a:lnTo>
                  <a:lnTo>
                    <a:pt x="1608" y="576"/>
                  </a:lnTo>
                  <a:lnTo>
                    <a:pt x="1596" y="574"/>
                  </a:lnTo>
                  <a:lnTo>
                    <a:pt x="1570" y="570"/>
                  </a:lnTo>
                  <a:lnTo>
                    <a:pt x="1570" y="570"/>
                  </a:lnTo>
                  <a:lnTo>
                    <a:pt x="1564" y="570"/>
                  </a:lnTo>
                  <a:lnTo>
                    <a:pt x="1558" y="570"/>
                  </a:lnTo>
                  <a:lnTo>
                    <a:pt x="1546" y="568"/>
                  </a:lnTo>
                  <a:lnTo>
                    <a:pt x="1538" y="566"/>
                  </a:lnTo>
                  <a:lnTo>
                    <a:pt x="1534" y="566"/>
                  </a:lnTo>
                  <a:lnTo>
                    <a:pt x="1530" y="568"/>
                  </a:lnTo>
                  <a:lnTo>
                    <a:pt x="1530" y="568"/>
                  </a:lnTo>
                  <a:lnTo>
                    <a:pt x="1536" y="580"/>
                  </a:lnTo>
                  <a:lnTo>
                    <a:pt x="1544" y="592"/>
                  </a:lnTo>
                  <a:lnTo>
                    <a:pt x="1554" y="604"/>
                  </a:lnTo>
                  <a:lnTo>
                    <a:pt x="1566" y="612"/>
                  </a:lnTo>
                  <a:lnTo>
                    <a:pt x="1578" y="622"/>
                  </a:lnTo>
                  <a:lnTo>
                    <a:pt x="1592" y="628"/>
                  </a:lnTo>
                  <a:lnTo>
                    <a:pt x="1606" y="634"/>
                  </a:lnTo>
                  <a:lnTo>
                    <a:pt x="1620" y="638"/>
                  </a:lnTo>
                  <a:lnTo>
                    <a:pt x="1620" y="638"/>
                  </a:lnTo>
                  <a:lnTo>
                    <a:pt x="1640" y="636"/>
                  </a:lnTo>
                  <a:lnTo>
                    <a:pt x="1656" y="630"/>
                  </a:lnTo>
                  <a:lnTo>
                    <a:pt x="1656" y="630"/>
                  </a:lnTo>
                  <a:lnTo>
                    <a:pt x="1670" y="636"/>
                  </a:lnTo>
                  <a:lnTo>
                    <a:pt x="1676" y="644"/>
                  </a:lnTo>
                  <a:lnTo>
                    <a:pt x="1680" y="652"/>
                  </a:lnTo>
                  <a:lnTo>
                    <a:pt x="1684" y="662"/>
                  </a:lnTo>
                  <a:lnTo>
                    <a:pt x="1684" y="662"/>
                  </a:lnTo>
                  <a:lnTo>
                    <a:pt x="1670" y="666"/>
                  </a:lnTo>
                  <a:lnTo>
                    <a:pt x="1658" y="668"/>
                  </a:lnTo>
                  <a:lnTo>
                    <a:pt x="1644" y="668"/>
                  </a:lnTo>
                  <a:lnTo>
                    <a:pt x="1632" y="668"/>
                  </a:lnTo>
                  <a:lnTo>
                    <a:pt x="1608" y="664"/>
                  </a:lnTo>
                  <a:lnTo>
                    <a:pt x="1594" y="664"/>
                  </a:lnTo>
                  <a:lnTo>
                    <a:pt x="1582" y="668"/>
                  </a:lnTo>
                  <a:lnTo>
                    <a:pt x="1582" y="668"/>
                  </a:lnTo>
                  <a:lnTo>
                    <a:pt x="1576" y="668"/>
                  </a:lnTo>
                  <a:lnTo>
                    <a:pt x="1572" y="668"/>
                  </a:lnTo>
                  <a:lnTo>
                    <a:pt x="1572" y="666"/>
                  </a:lnTo>
                  <a:lnTo>
                    <a:pt x="1572" y="666"/>
                  </a:lnTo>
                  <a:lnTo>
                    <a:pt x="1568" y="656"/>
                  </a:lnTo>
                  <a:lnTo>
                    <a:pt x="1568" y="656"/>
                  </a:lnTo>
                  <a:lnTo>
                    <a:pt x="1560" y="648"/>
                  </a:lnTo>
                  <a:lnTo>
                    <a:pt x="1552" y="642"/>
                  </a:lnTo>
                  <a:lnTo>
                    <a:pt x="1540" y="638"/>
                  </a:lnTo>
                  <a:lnTo>
                    <a:pt x="1530" y="636"/>
                  </a:lnTo>
                  <a:lnTo>
                    <a:pt x="1518" y="638"/>
                  </a:lnTo>
                  <a:lnTo>
                    <a:pt x="1506" y="640"/>
                  </a:lnTo>
                  <a:lnTo>
                    <a:pt x="1486" y="644"/>
                  </a:lnTo>
                  <a:lnTo>
                    <a:pt x="1486" y="644"/>
                  </a:lnTo>
                  <a:lnTo>
                    <a:pt x="1486" y="654"/>
                  </a:lnTo>
                  <a:lnTo>
                    <a:pt x="1488" y="662"/>
                  </a:lnTo>
                  <a:lnTo>
                    <a:pt x="1492" y="670"/>
                  </a:lnTo>
                  <a:lnTo>
                    <a:pt x="1498" y="676"/>
                  </a:lnTo>
                  <a:lnTo>
                    <a:pt x="1512" y="688"/>
                  </a:lnTo>
                  <a:lnTo>
                    <a:pt x="1528" y="696"/>
                  </a:lnTo>
                  <a:lnTo>
                    <a:pt x="1528" y="696"/>
                  </a:lnTo>
                  <a:lnTo>
                    <a:pt x="1546" y="702"/>
                  </a:lnTo>
                  <a:lnTo>
                    <a:pt x="1556" y="702"/>
                  </a:lnTo>
                  <a:lnTo>
                    <a:pt x="1562" y="700"/>
                  </a:lnTo>
                  <a:lnTo>
                    <a:pt x="1564" y="698"/>
                  </a:lnTo>
                  <a:lnTo>
                    <a:pt x="1576" y="688"/>
                  </a:lnTo>
                  <a:lnTo>
                    <a:pt x="1576" y="688"/>
                  </a:lnTo>
                  <a:lnTo>
                    <a:pt x="1580" y="702"/>
                  </a:lnTo>
                  <a:lnTo>
                    <a:pt x="1584" y="714"/>
                  </a:lnTo>
                  <a:lnTo>
                    <a:pt x="1590" y="722"/>
                  </a:lnTo>
                  <a:lnTo>
                    <a:pt x="1596" y="730"/>
                  </a:lnTo>
                  <a:lnTo>
                    <a:pt x="1610" y="740"/>
                  </a:lnTo>
                  <a:lnTo>
                    <a:pt x="1626" y="752"/>
                  </a:lnTo>
                  <a:lnTo>
                    <a:pt x="1626" y="752"/>
                  </a:lnTo>
                  <a:lnTo>
                    <a:pt x="1594" y="762"/>
                  </a:lnTo>
                  <a:lnTo>
                    <a:pt x="1580" y="766"/>
                  </a:lnTo>
                  <a:lnTo>
                    <a:pt x="1560" y="766"/>
                  </a:lnTo>
                  <a:lnTo>
                    <a:pt x="1560" y="766"/>
                  </a:lnTo>
                  <a:lnTo>
                    <a:pt x="1552" y="756"/>
                  </a:lnTo>
                  <a:lnTo>
                    <a:pt x="1542" y="746"/>
                  </a:lnTo>
                  <a:lnTo>
                    <a:pt x="1532" y="738"/>
                  </a:lnTo>
                  <a:lnTo>
                    <a:pt x="1522" y="730"/>
                  </a:lnTo>
                  <a:lnTo>
                    <a:pt x="1498" y="718"/>
                  </a:lnTo>
                  <a:lnTo>
                    <a:pt x="1474" y="708"/>
                  </a:lnTo>
                  <a:lnTo>
                    <a:pt x="1452" y="704"/>
                  </a:lnTo>
                  <a:lnTo>
                    <a:pt x="1434" y="702"/>
                  </a:lnTo>
                  <a:lnTo>
                    <a:pt x="1428" y="702"/>
                  </a:lnTo>
                  <a:lnTo>
                    <a:pt x="1422" y="704"/>
                  </a:lnTo>
                  <a:lnTo>
                    <a:pt x="1420" y="708"/>
                  </a:lnTo>
                  <a:lnTo>
                    <a:pt x="1420" y="712"/>
                  </a:lnTo>
                  <a:lnTo>
                    <a:pt x="1420" y="712"/>
                  </a:lnTo>
                  <a:lnTo>
                    <a:pt x="1424" y="722"/>
                  </a:lnTo>
                  <a:lnTo>
                    <a:pt x="1428" y="732"/>
                  </a:lnTo>
                  <a:lnTo>
                    <a:pt x="1434" y="740"/>
                  </a:lnTo>
                  <a:lnTo>
                    <a:pt x="1440" y="748"/>
                  </a:lnTo>
                  <a:lnTo>
                    <a:pt x="1456" y="760"/>
                  </a:lnTo>
                  <a:lnTo>
                    <a:pt x="1472" y="770"/>
                  </a:lnTo>
                  <a:lnTo>
                    <a:pt x="1488" y="776"/>
                  </a:lnTo>
                  <a:lnTo>
                    <a:pt x="1502" y="780"/>
                  </a:lnTo>
                  <a:lnTo>
                    <a:pt x="1514" y="784"/>
                  </a:lnTo>
                  <a:lnTo>
                    <a:pt x="1514" y="784"/>
                  </a:lnTo>
                  <a:lnTo>
                    <a:pt x="1508" y="786"/>
                  </a:lnTo>
                  <a:lnTo>
                    <a:pt x="1494" y="792"/>
                  </a:lnTo>
                  <a:lnTo>
                    <a:pt x="1488" y="798"/>
                  </a:lnTo>
                  <a:lnTo>
                    <a:pt x="1482" y="802"/>
                  </a:lnTo>
                  <a:lnTo>
                    <a:pt x="1480" y="806"/>
                  </a:lnTo>
                  <a:lnTo>
                    <a:pt x="1480" y="812"/>
                  </a:lnTo>
                  <a:lnTo>
                    <a:pt x="1480" y="812"/>
                  </a:lnTo>
                  <a:lnTo>
                    <a:pt x="1484" y="816"/>
                  </a:lnTo>
                  <a:lnTo>
                    <a:pt x="1492" y="822"/>
                  </a:lnTo>
                  <a:lnTo>
                    <a:pt x="1512" y="830"/>
                  </a:lnTo>
                  <a:lnTo>
                    <a:pt x="1522" y="836"/>
                  </a:lnTo>
                  <a:lnTo>
                    <a:pt x="1530" y="842"/>
                  </a:lnTo>
                  <a:lnTo>
                    <a:pt x="1534" y="848"/>
                  </a:lnTo>
                  <a:lnTo>
                    <a:pt x="1534" y="852"/>
                  </a:lnTo>
                  <a:lnTo>
                    <a:pt x="1534" y="854"/>
                  </a:lnTo>
                  <a:lnTo>
                    <a:pt x="1534" y="854"/>
                  </a:lnTo>
                  <a:lnTo>
                    <a:pt x="1514" y="848"/>
                  </a:lnTo>
                  <a:lnTo>
                    <a:pt x="1500" y="842"/>
                  </a:lnTo>
                  <a:lnTo>
                    <a:pt x="1490" y="842"/>
                  </a:lnTo>
                  <a:lnTo>
                    <a:pt x="1486" y="842"/>
                  </a:lnTo>
                  <a:lnTo>
                    <a:pt x="1484" y="844"/>
                  </a:lnTo>
                  <a:lnTo>
                    <a:pt x="1482" y="846"/>
                  </a:lnTo>
                  <a:lnTo>
                    <a:pt x="1482" y="850"/>
                  </a:lnTo>
                  <a:lnTo>
                    <a:pt x="1484" y="860"/>
                  </a:lnTo>
                  <a:lnTo>
                    <a:pt x="1492" y="872"/>
                  </a:lnTo>
                  <a:lnTo>
                    <a:pt x="1504" y="890"/>
                  </a:lnTo>
                  <a:lnTo>
                    <a:pt x="1504" y="890"/>
                  </a:lnTo>
                  <a:lnTo>
                    <a:pt x="1496" y="890"/>
                  </a:lnTo>
                  <a:lnTo>
                    <a:pt x="1490" y="888"/>
                  </a:lnTo>
                  <a:lnTo>
                    <a:pt x="1484" y="886"/>
                  </a:lnTo>
                  <a:lnTo>
                    <a:pt x="1478" y="882"/>
                  </a:lnTo>
                  <a:lnTo>
                    <a:pt x="1470" y="874"/>
                  </a:lnTo>
                  <a:lnTo>
                    <a:pt x="1464" y="864"/>
                  </a:lnTo>
                  <a:lnTo>
                    <a:pt x="1454" y="844"/>
                  </a:lnTo>
                  <a:lnTo>
                    <a:pt x="1446" y="834"/>
                  </a:lnTo>
                  <a:lnTo>
                    <a:pt x="1438" y="828"/>
                  </a:lnTo>
                  <a:lnTo>
                    <a:pt x="1438" y="828"/>
                  </a:lnTo>
                  <a:lnTo>
                    <a:pt x="1430" y="836"/>
                  </a:lnTo>
                  <a:lnTo>
                    <a:pt x="1426" y="844"/>
                  </a:lnTo>
                  <a:lnTo>
                    <a:pt x="1424" y="852"/>
                  </a:lnTo>
                  <a:lnTo>
                    <a:pt x="1424" y="860"/>
                  </a:lnTo>
                  <a:lnTo>
                    <a:pt x="1426" y="872"/>
                  </a:lnTo>
                  <a:lnTo>
                    <a:pt x="1428" y="878"/>
                  </a:lnTo>
                  <a:lnTo>
                    <a:pt x="1428" y="878"/>
                  </a:lnTo>
                  <a:lnTo>
                    <a:pt x="1418" y="866"/>
                  </a:lnTo>
                  <a:lnTo>
                    <a:pt x="1402" y="848"/>
                  </a:lnTo>
                  <a:lnTo>
                    <a:pt x="1392" y="838"/>
                  </a:lnTo>
                  <a:lnTo>
                    <a:pt x="1384" y="832"/>
                  </a:lnTo>
                  <a:lnTo>
                    <a:pt x="1374" y="828"/>
                  </a:lnTo>
                  <a:lnTo>
                    <a:pt x="1366" y="828"/>
                  </a:lnTo>
                  <a:lnTo>
                    <a:pt x="1366" y="828"/>
                  </a:lnTo>
                  <a:lnTo>
                    <a:pt x="1362" y="830"/>
                  </a:lnTo>
                  <a:lnTo>
                    <a:pt x="1362" y="836"/>
                  </a:lnTo>
                  <a:lnTo>
                    <a:pt x="1360" y="848"/>
                  </a:lnTo>
                  <a:lnTo>
                    <a:pt x="1362" y="856"/>
                  </a:lnTo>
                  <a:lnTo>
                    <a:pt x="1366" y="862"/>
                  </a:lnTo>
                  <a:lnTo>
                    <a:pt x="1370" y="870"/>
                  </a:lnTo>
                  <a:lnTo>
                    <a:pt x="1376" y="876"/>
                  </a:lnTo>
                  <a:lnTo>
                    <a:pt x="1376" y="876"/>
                  </a:lnTo>
                  <a:lnTo>
                    <a:pt x="1358" y="880"/>
                  </a:lnTo>
                  <a:lnTo>
                    <a:pt x="1338" y="882"/>
                  </a:lnTo>
                  <a:lnTo>
                    <a:pt x="1328" y="886"/>
                  </a:lnTo>
                  <a:lnTo>
                    <a:pt x="1320" y="890"/>
                  </a:lnTo>
                  <a:lnTo>
                    <a:pt x="1314" y="896"/>
                  </a:lnTo>
                  <a:lnTo>
                    <a:pt x="1310" y="904"/>
                  </a:lnTo>
                  <a:lnTo>
                    <a:pt x="1310" y="904"/>
                  </a:lnTo>
                  <a:lnTo>
                    <a:pt x="1324" y="912"/>
                  </a:lnTo>
                  <a:lnTo>
                    <a:pt x="1340" y="920"/>
                  </a:lnTo>
                  <a:lnTo>
                    <a:pt x="1354" y="924"/>
                  </a:lnTo>
                  <a:lnTo>
                    <a:pt x="1370" y="928"/>
                  </a:lnTo>
                  <a:lnTo>
                    <a:pt x="1388" y="928"/>
                  </a:lnTo>
                  <a:lnTo>
                    <a:pt x="1406" y="928"/>
                  </a:lnTo>
                  <a:lnTo>
                    <a:pt x="1446" y="924"/>
                  </a:lnTo>
                  <a:lnTo>
                    <a:pt x="1446" y="924"/>
                  </a:lnTo>
                  <a:lnTo>
                    <a:pt x="1454" y="924"/>
                  </a:lnTo>
                  <a:lnTo>
                    <a:pt x="1468" y="920"/>
                  </a:lnTo>
                  <a:lnTo>
                    <a:pt x="1468" y="920"/>
                  </a:lnTo>
                  <a:lnTo>
                    <a:pt x="1472" y="920"/>
                  </a:lnTo>
                  <a:lnTo>
                    <a:pt x="1478" y="920"/>
                  </a:lnTo>
                  <a:lnTo>
                    <a:pt x="1486" y="924"/>
                  </a:lnTo>
                  <a:lnTo>
                    <a:pt x="1496" y="932"/>
                  </a:lnTo>
                  <a:lnTo>
                    <a:pt x="1496" y="932"/>
                  </a:lnTo>
                  <a:lnTo>
                    <a:pt x="1486" y="934"/>
                  </a:lnTo>
                  <a:lnTo>
                    <a:pt x="1480" y="938"/>
                  </a:lnTo>
                  <a:lnTo>
                    <a:pt x="1470" y="944"/>
                  </a:lnTo>
                  <a:lnTo>
                    <a:pt x="1454" y="952"/>
                  </a:lnTo>
                  <a:lnTo>
                    <a:pt x="1440" y="956"/>
                  </a:lnTo>
                  <a:lnTo>
                    <a:pt x="1422" y="960"/>
                  </a:lnTo>
                  <a:lnTo>
                    <a:pt x="1422" y="960"/>
                  </a:lnTo>
                  <a:lnTo>
                    <a:pt x="1396" y="974"/>
                  </a:lnTo>
                  <a:lnTo>
                    <a:pt x="1386" y="982"/>
                  </a:lnTo>
                  <a:lnTo>
                    <a:pt x="1376" y="992"/>
                  </a:lnTo>
                  <a:lnTo>
                    <a:pt x="1368" y="1002"/>
                  </a:lnTo>
                  <a:lnTo>
                    <a:pt x="1362" y="1012"/>
                  </a:lnTo>
                  <a:lnTo>
                    <a:pt x="1358" y="1024"/>
                  </a:lnTo>
                  <a:lnTo>
                    <a:pt x="1356" y="1038"/>
                  </a:lnTo>
                  <a:lnTo>
                    <a:pt x="1356" y="1038"/>
                  </a:lnTo>
                  <a:lnTo>
                    <a:pt x="1374" y="1046"/>
                  </a:lnTo>
                  <a:lnTo>
                    <a:pt x="1384" y="1048"/>
                  </a:lnTo>
                  <a:lnTo>
                    <a:pt x="1392" y="1050"/>
                  </a:lnTo>
                  <a:lnTo>
                    <a:pt x="1400" y="1050"/>
                  </a:lnTo>
                  <a:lnTo>
                    <a:pt x="1410" y="1048"/>
                  </a:lnTo>
                  <a:lnTo>
                    <a:pt x="1416" y="1044"/>
                  </a:lnTo>
                  <a:lnTo>
                    <a:pt x="1422" y="1038"/>
                  </a:lnTo>
                  <a:lnTo>
                    <a:pt x="1422" y="1038"/>
                  </a:lnTo>
                  <a:lnTo>
                    <a:pt x="1430" y="1028"/>
                  </a:lnTo>
                  <a:lnTo>
                    <a:pt x="1436" y="1022"/>
                  </a:lnTo>
                  <a:lnTo>
                    <a:pt x="1440" y="1020"/>
                  </a:lnTo>
                  <a:lnTo>
                    <a:pt x="1444" y="1020"/>
                  </a:lnTo>
                  <a:lnTo>
                    <a:pt x="1448" y="1026"/>
                  </a:lnTo>
                  <a:lnTo>
                    <a:pt x="1452" y="1028"/>
                  </a:lnTo>
                  <a:lnTo>
                    <a:pt x="1458" y="1030"/>
                  </a:lnTo>
                  <a:lnTo>
                    <a:pt x="1478" y="1036"/>
                  </a:lnTo>
                  <a:lnTo>
                    <a:pt x="1478" y="1036"/>
                  </a:lnTo>
                  <a:lnTo>
                    <a:pt x="1474" y="1042"/>
                  </a:lnTo>
                  <a:lnTo>
                    <a:pt x="1468" y="1048"/>
                  </a:lnTo>
                  <a:lnTo>
                    <a:pt x="1454" y="1058"/>
                  </a:lnTo>
                  <a:lnTo>
                    <a:pt x="1438" y="1066"/>
                  </a:lnTo>
                  <a:lnTo>
                    <a:pt x="1422" y="1072"/>
                  </a:lnTo>
                  <a:lnTo>
                    <a:pt x="1408" y="1078"/>
                  </a:lnTo>
                  <a:lnTo>
                    <a:pt x="1396" y="1084"/>
                  </a:lnTo>
                  <a:lnTo>
                    <a:pt x="1392" y="1088"/>
                  </a:lnTo>
                  <a:lnTo>
                    <a:pt x="1390" y="1092"/>
                  </a:lnTo>
                  <a:lnTo>
                    <a:pt x="1390" y="1096"/>
                  </a:lnTo>
                  <a:lnTo>
                    <a:pt x="1392" y="1100"/>
                  </a:lnTo>
                  <a:lnTo>
                    <a:pt x="1392" y="1100"/>
                  </a:lnTo>
                  <a:lnTo>
                    <a:pt x="1406" y="1120"/>
                  </a:lnTo>
                  <a:lnTo>
                    <a:pt x="1420" y="1138"/>
                  </a:lnTo>
                  <a:lnTo>
                    <a:pt x="1436" y="1156"/>
                  </a:lnTo>
                  <a:lnTo>
                    <a:pt x="1436" y="1156"/>
                  </a:lnTo>
                  <a:lnTo>
                    <a:pt x="1426" y="1150"/>
                  </a:lnTo>
                  <a:lnTo>
                    <a:pt x="1402" y="1142"/>
                  </a:lnTo>
                  <a:lnTo>
                    <a:pt x="1388" y="1140"/>
                  </a:lnTo>
                  <a:lnTo>
                    <a:pt x="1376" y="1138"/>
                  </a:lnTo>
                  <a:lnTo>
                    <a:pt x="1364" y="1140"/>
                  </a:lnTo>
                  <a:lnTo>
                    <a:pt x="1360" y="1142"/>
                  </a:lnTo>
                  <a:lnTo>
                    <a:pt x="1356" y="1146"/>
                  </a:lnTo>
                  <a:lnTo>
                    <a:pt x="1356" y="1146"/>
                  </a:lnTo>
                  <a:lnTo>
                    <a:pt x="1354" y="1150"/>
                  </a:lnTo>
                  <a:lnTo>
                    <a:pt x="1352" y="1154"/>
                  </a:lnTo>
                  <a:lnTo>
                    <a:pt x="1354" y="1164"/>
                  </a:lnTo>
                  <a:lnTo>
                    <a:pt x="1358" y="1174"/>
                  </a:lnTo>
                  <a:lnTo>
                    <a:pt x="1368" y="1182"/>
                  </a:lnTo>
                  <a:lnTo>
                    <a:pt x="1382" y="1192"/>
                  </a:lnTo>
                  <a:lnTo>
                    <a:pt x="1398" y="1200"/>
                  </a:lnTo>
                  <a:lnTo>
                    <a:pt x="1418" y="1208"/>
                  </a:lnTo>
                  <a:lnTo>
                    <a:pt x="1440" y="1214"/>
                  </a:lnTo>
                  <a:lnTo>
                    <a:pt x="1440" y="1214"/>
                  </a:lnTo>
                  <a:lnTo>
                    <a:pt x="1430" y="1218"/>
                  </a:lnTo>
                  <a:lnTo>
                    <a:pt x="1416" y="1220"/>
                  </a:lnTo>
                  <a:lnTo>
                    <a:pt x="1402" y="1222"/>
                  </a:lnTo>
                  <a:lnTo>
                    <a:pt x="1388" y="1226"/>
                  </a:lnTo>
                  <a:lnTo>
                    <a:pt x="1378" y="1230"/>
                  </a:lnTo>
                  <a:lnTo>
                    <a:pt x="1376" y="1232"/>
                  </a:lnTo>
                  <a:lnTo>
                    <a:pt x="1374" y="1236"/>
                  </a:lnTo>
                  <a:lnTo>
                    <a:pt x="1374" y="1242"/>
                  </a:lnTo>
                  <a:lnTo>
                    <a:pt x="1376" y="1248"/>
                  </a:lnTo>
                  <a:lnTo>
                    <a:pt x="1380" y="1254"/>
                  </a:lnTo>
                  <a:lnTo>
                    <a:pt x="1388" y="1262"/>
                  </a:lnTo>
                  <a:lnTo>
                    <a:pt x="1388" y="1262"/>
                  </a:lnTo>
                  <a:lnTo>
                    <a:pt x="1370" y="1272"/>
                  </a:lnTo>
                  <a:lnTo>
                    <a:pt x="1360" y="1278"/>
                  </a:lnTo>
                  <a:lnTo>
                    <a:pt x="1354" y="1286"/>
                  </a:lnTo>
                  <a:lnTo>
                    <a:pt x="1354" y="1288"/>
                  </a:lnTo>
                  <a:lnTo>
                    <a:pt x="1354" y="1290"/>
                  </a:lnTo>
                  <a:lnTo>
                    <a:pt x="1360" y="1294"/>
                  </a:lnTo>
                  <a:lnTo>
                    <a:pt x="1368" y="1294"/>
                  </a:lnTo>
                  <a:lnTo>
                    <a:pt x="1380" y="1294"/>
                  </a:lnTo>
                  <a:lnTo>
                    <a:pt x="1396" y="1290"/>
                  </a:lnTo>
                  <a:lnTo>
                    <a:pt x="1418" y="1294"/>
                  </a:lnTo>
                  <a:lnTo>
                    <a:pt x="1418" y="1294"/>
                  </a:lnTo>
                  <a:lnTo>
                    <a:pt x="1386" y="1312"/>
                  </a:lnTo>
                  <a:lnTo>
                    <a:pt x="1378" y="1318"/>
                  </a:lnTo>
                  <a:lnTo>
                    <a:pt x="1372" y="1324"/>
                  </a:lnTo>
                  <a:lnTo>
                    <a:pt x="1368" y="1330"/>
                  </a:lnTo>
                  <a:lnTo>
                    <a:pt x="1368" y="1336"/>
                  </a:lnTo>
                  <a:lnTo>
                    <a:pt x="1368" y="1336"/>
                  </a:lnTo>
                  <a:lnTo>
                    <a:pt x="1368" y="1338"/>
                  </a:lnTo>
                  <a:lnTo>
                    <a:pt x="1370" y="1340"/>
                  </a:lnTo>
                  <a:lnTo>
                    <a:pt x="1376" y="1342"/>
                  </a:lnTo>
                  <a:lnTo>
                    <a:pt x="1384" y="1342"/>
                  </a:lnTo>
                  <a:lnTo>
                    <a:pt x="1392" y="1342"/>
                  </a:lnTo>
                  <a:lnTo>
                    <a:pt x="1410" y="1340"/>
                  </a:lnTo>
                  <a:lnTo>
                    <a:pt x="1418" y="1340"/>
                  </a:lnTo>
                  <a:lnTo>
                    <a:pt x="1422" y="1344"/>
                  </a:lnTo>
                  <a:lnTo>
                    <a:pt x="1422" y="1344"/>
                  </a:lnTo>
                  <a:lnTo>
                    <a:pt x="1422" y="1352"/>
                  </a:lnTo>
                  <a:lnTo>
                    <a:pt x="1420" y="1358"/>
                  </a:lnTo>
                  <a:lnTo>
                    <a:pt x="1416" y="1364"/>
                  </a:lnTo>
                  <a:lnTo>
                    <a:pt x="1412" y="1368"/>
                  </a:lnTo>
                  <a:lnTo>
                    <a:pt x="1404" y="1374"/>
                  </a:lnTo>
                  <a:lnTo>
                    <a:pt x="1398" y="1380"/>
                  </a:lnTo>
                  <a:lnTo>
                    <a:pt x="1398" y="1380"/>
                  </a:lnTo>
                  <a:lnTo>
                    <a:pt x="1404" y="1382"/>
                  </a:lnTo>
                  <a:lnTo>
                    <a:pt x="1410" y="1384"/>
                  </a:lnTo>
                  <a:lnTo>
                    <a:pt x="1420" y="1384"/>
                  </a:lnTo>
                  <a:lnTo>
                    <a:pt x="1430" y="1382"/>
                  </a:lnTo>
                  <a:lnTo>
                    <a:pt x="1438" y="1376"/>
                  </a:lnTo>
                  <a:lnTo>
                    <a:pt x="1448" y="1372"/>
                  </a:lnTo>
                  <a:lnTo>
                    <a:pt x="1458" y="1370"/>
                  </a:lnTo>
                  <a:lnTo>
                    <a:pt x="1466" y="1372"/>
                  </a:lnTo>
                  <a:lnTo>
                    <a:pt x="1472" y="1376"/>
                  </a:lnTo>
                  <a:lnTo>
                    <a:pt x="1478" y="1380"/>
                  </a:lnTo>
                  <a:lnTo>
                    <a:pt x="1478" y="1380"/>
                  </a:lnTo>
                  <a:lnTo>
                    <a:pt x="1472" y="1386"/>
                  </a:lnTo>
                  <a:lnTo>
                    <a:pt x="1464" y="1392"/>
                  </a:lnTo>
                  <a:lnTo>
                    <a:pt x="1446" y="1400"/>
                  </a:lnTo>
                  <a:lnTo>
                    <a:pt x="1438" y="1404"/>
                  </a:lnTo>
                  <a:lnTo>
                    <a:pt x="1432" y="1410"/>
                  </a:lnTo>
                  <a:lnTo>
                    <a:pt x="1428" y="1418"/>
                  </a:lnTo>
                  <a:lnTo>
                    <a:pt x="1430" y="1428"/>
                  </a:lnTo>
                  <a:lnTo>
                    <a:pt x="1430" y="1428"/>
                  </a:lnTo>
                  <a:lnTo>
                    <a:pt x="1436" y="1432"/>
                  </a:lnTo>
                  <a:lnTo>
                    <a:pt x="1444" y="1434"/>
                  </a:lnTo>
                  <a:lnTo>
                    <a:pt x="1462" y="1438"/>
                  </a:lnTo>
                  <a:lnTo>
                    <a:pt x="1478" y="1442"/>
                  </a:lnTo>
                  <a:lnTo>
                    <a:pt x="1486" y="1444"/>
                  </a:lnTo>
                  <a:lnTo>
                    <a:pt x="1494" y="1448"/>
                  </a:lnTo>
                  <a:lnTo>
                    <a:pt x="1494" y="1448"/>
                  </a:lnTo>
                  <a:lnTo>
                    <a:pt x="1490" y="1454"/>
                  </a:lnTo>
                  <a:lnTo>
                    <a:pt x="1484" y="1472"/>
                  </a:lnTo>
                  <a:lnTo>
                    <a:pt x="1478" y="1488"/>
                  </a:lnTo>
                  <a:lnTo>
                    <a:pt x="1480" y="1494"/>
                  </a:lnTo>
                  <a:lnTo>
                    <a:pt x="1482" y="1498"/>
                  </a:lnTo>
                  <a:lnTo>
                    <a:pt x="1482" y="1498"/>
                  </a:lnTo>
                  <a:lnTo>
                    <a:pt x="1492" y="1502"/>
                  </a:lnTo>
                  <a:lnTo>
                    <a:pt x="1500" y="1500"/>
                  </a:lnTo>
                  <a:lnTo>
                    <a:pt x="1510" y="1496"/>
                  </a:lnTo>
                  <a:lnTo>
                    <a:pt x="1518" y="1490"/>
                  </a:lnTo>
                  <a:lnTo>
                    <a:pt x="1532" y="1476"/>
                  </a:lnTo>
                  <a:lnTo>
                    <a:pt x="1536" y="1472"/>
                  </a:lnTo>
                  <a:lnTo>
                    <a:pt x="1540" y="1468"/>
                  </a:lnTo>
                  <a:lnTo>
                    <a:pt x="1540" y="1468"/>
                  </a:lnTo>
                  <a:lnTo>
                    <a:pt x="1540" y="1486"/>
                  </a:lnTo>
                  <a:lnTo>
                    <a:pt x="1544" y="1496"/>
                  </a:lnTo>
                  <a:lnTo>
                    <a:pt x="1548" y="1504"/>
                  </a:lnTo>
                  <a:lnTo>
                    <a:pt x="1554" y="1510"/>
                  </a:lnTo>
                  <a:lnTo>
                    <a:pt x="1560" y="1514"/>
                  </a:lnTo>
                  <a:lnTo>
                    <a:pt x="1566" y="1520"/>
                  </a:lnTo>
                  <a:lnTo>
                    <a:pt x="1568" y="1528"/>
                  </a:lnTo>
                  <a:lnTo>
                    <a:pt x="1564" y="1538"/>
                  </a:lnTo>
                  <a:lnTo>
                    <a:pt x="1564" y="1538"/>
                  </a:lnTo>
                  <a:lnTo>
                    <a:pt x="1564" y="1554"/>
                  </a:lnTo>
                  <a:lnTo>
                    <a:pt x="1566" y="1570"/>
                  </a:lnTo>
                  <a:lnTo>
                    <a:pt x="1568" y="1576"/>
                  </a:lnTo>
                  <a:lnTo>
                    <a:pt x="1572" y="1584"/>
                  </a:lnTo>
                  <a:lnTo>
                    <a:pt x="1576" y="1588"/>
                  </a:lnTo>
                  <a:lnTo>
                    <a:pt x="1582" y="1594"/>
                  </a:lnTo>
                  <a:lnTo>
                    <a:pt x="1582" y="1594"/>
                  </a:lnTo>
                  <a:lnTo>
                    <a:pt x="1596" y="1588"/>
                  </a:lnTo>
                  <a:lnTo>
                    <a:pt x="1606" y="1580"/>
                  </a:lnTo>
                  <a:lnTo>
                    <a:pt x="1614" y="1572"/>
                  </a:lnTo>
                  <a:lnTo>
                    <a:pt x="1620" y="1560"/>
                  </a:lnTo>
                  <a:lnTo>
                    <a:pt x="1622" y="1548"/>
                  </a:lnTo>
                  <a:lnTo>
                    <a:pt x="1624" y="1534"/>
                  </a:lnTo>
                  <a:lnTo>
                    <a:pt x="1626" y="1502"/>
                  </a:lnTo>
                  <a:lnTo>
                    <a:pt x="1626" y="1502"/>
                  </a:lnTo>
                  <a:lnTo>
                    <a:pt x="1626" y="1500"/>
                  </a:lnTo>
                  <a:lnTo>
                    <a:pt x="1628" y="1498"/>
                  </a:lnTo>
                  <a:lnTo>
                    <a:pt x="1632" y="1496"/>
                  </a:lnTo>
                  <a:lnTo>
                    <a:pt x="1640" y="1498"/>
                  </a:lnTo>
                  <a:lnTo>
                    <a:pt x="1648" y="1500"/>
                  </a:lnTo>
                  <a:lnTo>
                    <a:pt x="1664" y="1508"/>
                  </a:lnTo>
                  <a:lnTo>
                    <a:pt x="1672" y="1512"/>
                  </a:lnTo>
                  <a:lnTo>
                    <a:pt x="1672" y="1512"/>
                  </a:lnTo>
                  <a:lnTo>
                    <a:pt x="1676" y="1516"/>
                  </a:lnTo>
                  <a:lnTo>
                    <a:pt x="1678" y="1520"/>
                  </a:lnTo>
                  <a:lnTo>
                    <a:pt x="1678" y="1526"/>
                  </a:lnTo>
                  <a:lnTo>
                    <a:pt x="1676" y="1530"/>
                  </a:lnTo>
                  <a:lnTo>
                    <a:pt x="1670" y="1538"/>
                  </a:lnTo>
                  <a:lnTo>
                    <a:pt x="1662" y="1548"/>
                  </a:lnTo>
                  <a:lnTo>
                    <a:pt x="1652" y="1558"/>
                  </a:lnTo>
                  <a:lnTo>
                    <a:pt x="1644" y="1570"/>
                  </a:lnTo>
                  <a:lnTo>
                    <a:pt x="1642" y="1578"/>
                  </a:lnTo>
                  <a:lnTo>
                    <a:pt x="1642" y="1584"/>
                  </a:lnTo>
                  <a:lnTo>
                    <a:pt x="1644" y="1592"/>
                  </a:lnTo>
                  <a:lnTo>
                    <a:pt x="1646" y="1602"/>
                  </a:lnTo>
                  <a:lnTo>
                    <a:pt x="1646" y="1602"/>
                  </a:lnTo>
                  <a:lnTo>
                    <a:pt x="1658" y="1602"/>
                  </a:lnTo>
                  <a:lnTo>
                    <a:pt x="1668" y="1602"/>
                  </a:lnTo>
                  <a:lnTo>
                    <a:pt x="1676" y="1600"/>
                  </a:lnTo>
                  <a:lnTo>
                    <a:pt x="1684" y="1598"/>
                  </a:lnTo>
                  <a:lnTo>
                    <a:pt x="1698" y="1590"/>
                  </a:lnTo>
                  <a:lnTo>
                    <a:pt x="1710" y="1580"/>
                  </a:lnTo>
                  <a:lnTo>
                    <a:pt x="1720" y="1570"/>
                  </a:lnTo>
                  <a:lnTo>
                    <a:pt x="1732" y="1560"/>
                  </a:lnTo>
                  <a:lnTo>
                    <a:pt x="1746" y="1550"/>
                  </a:lnTo>
                  <a:lnTo>
                    <a:pt x="1754" y="1548"/>
                  </a:lnTo>
                  <a:lnTo>
                    <a:pt x="1764" y="1544"/>
                  </a:lnTo>
                  <a:lnTo>
                    <a:pt x="1764" y="1544"/>
                  </a:lnTo>
                  <a:lnTo>
                    <a:pt x="1770" y="1552"/>
                  </a:lnTo>
                  <a:lnTo>
                    <a:pt x="1772" y="1558"/>
                  </a:lnTo>
                  <a:lnTo>
                    <a:pt x="1770" y="1566"/>
                  </a:lnTo>
                  <a:lnTo>
                    <a:pt x="1766" y="1574"/>
                  </a:lnTo>
                  <a:lnTo>
                    <a:pt x="1756" y="1590"/>
                  </a:lnTo>
                  <a:lnTo>
                    <a:pt x="1746" y="1606"/>
                  </a:lnTo>
                  <a:lnTo>
                    <a:pt x="1746" y="1606"/>
                  </a:lnTo>
                  <a:lnTo>
                    <a:pt x="1734" y="1610"/>
                  </a:lnTo>
                  <a:lnTo>
                    <a:pt x="1720" y="1614"/>
                  </a:lnTo>
                  <a:lnTo>
                    <a:pt x="1694" y="1618"/>
                  </a:lnTo>
                  <a:lnTo>
                    <a:pt x="1680" y="1624"/>
                  </a:lnTo>
                  <a:lnTo>
                    <a:pt x="1666" y="1632"/>
                  </a:lnTo>
                  <a:lnTo>
                    <a:pt x="1654" y="1646"/>
                  </a:lnTo>
                  <a:lnTo>
                    <a:pt x="1642" y="1666"/>
                  </a:lnTo>
                  <a:lnTo>
                    <a:pt x="1642" y="1666"/>
                  </a:lnTo>
                  <a:lnTo>
                    <a:pt x="1658" y="1670"/>
                  </a:lnTo>
                  <a:lnTo>
                    <a:pt x="1672" y="1674"/>
                  </a:lnTo>
                  <a:lnTo>
                    <a:pt x="1684" y="1674"/>
                  </a:lnTo>
                  <a:lnTo>
                    <a:pt x="1694" y="1674"/>
                  </a:lnTo>
                  <a:lnTo>
                    <a:pt x="1704" y="1670"/>
                  </a:lnTo>
                  <a:lnTo>
                    <a:pt x="1710" y="1668"/>
                  </a:lnTo>
                  <a:lnTo>
                    <a:pt x="1724" y="1660"/>
                  </a:lnTo>
                  <a:lnTo>
                    <a:pt x="1724" y="1660"/>
                  </a:lnTo>
                  <a:lnTo>
                    <a:pt x="1732" y="1654"/>
                  </a:lnTo>
                  <a:lnTo>
                    <a:pt x="1736" y="1648"/>
                  </a:lnTo>
                  <a:lnTo>
                    <a:pt x="1742" y="1644"/>
                  </a:lnTo>
                  <a:lnTo>
                    <a:pt x="1748" y="1642"/>
                  </a:lnTo>
                  <a:lnTo>
                    <a:pt x="1748" y="1642"/>
                  </a:lnTo>
                  <a:lnTo>
                    <a:pt x="1748" y="1656"/>
                  </a:lnTo>
                  <a:lnTo>
                    <a:pt x="1748" y="1674"/>
                  </a:lnTo>
                  <a:lnTo>
                    <a:pt x="1750" y="1682"/>
                  </a:lnTo>
                  <a:lnTo>
                    <a:pt x="1752" y="1688"/>
                  </a:lnTo>
                  <a:lnTo>
                    <a:pt x="1756" y="1694"/>
                  </a:lnTo>
                  <a:lnTo>
                    <a:pt x="1760" y="1698"/>
                  </a:lnTo>
                  <a:lnTo>
                    <a:pt x="1760" y="1698"/>
                  </a:lnTo>
                  <a:lnTo>
                    <a:pt x="1770" y="1696"/>
                  </a:lnTo>
                  <a:lnTo>
                    <a:pt x="1776" y="1694"/>
                  </a:lnTo>
                  <a:lnTo>
                    <a:pt x="1790" y="1684"/>
                  </a:lnTo>
                  <a:lnTo>
                    <a:pt x="1790" y="1684"/>
                  </a:lnTo>
                  <a:lnTo>
                    <a:pt x="1792" y="1690"/>
                  </a:lnTo>
                  <a:lnTo>
                    <a:pt x="1792" y="1696"/>
                  </a:lnTo>
                  <a:lnTo>
                    <a:pt x="1786" y="1714"/>
                  </a:lnTo>
                  <a:lnTo>
                    <a:pt x="1784" y="1722"/>
                  </a:lnTo>
                  <a:lnTo>
                    <a:pt x="1782" y="1730"/>
                  </a:lnTo>
                  <a:lnTo>
                    <a:pt x="1784" y="1738"/>
                  </a:lnTo>
                  <a:lnTo>
                    <a:pt x="1788" y="1744"/>
                  </a:lnTo>
                  <a:lnTo>
                    <a:pt x="1788" y="1744"/>
                  </a:lnTo>
                  <a:lnTo>
                    <a:pt x="1796" y="1742"/>
                  </a:lnTo>
                  <a:lnTo>
                    <a:pt x="1800" y="1740"/>
                  </a:lnTo>
                  <a:lnTo>
                    <a:pt x="1808" y="1732"/>
                  </a:lnTo>
                  <a:lnTo>
                    <a:pt x="1812" y="1726"/>
                  </a:lnTo>
                  <a:lnTo>
                    <a:pt x="1814" y="1724"/>
                  </a:lnTo>
                  <a:lnTo>
                    <a:pt x="1814" y="1724"/>
                  </a:lnTo>
                  <a:lnTo>
                    <a:pt x="1822" y="1732"/>
                  </a:lnTo>
                  <a:lnTo>
                    <a:pt x="1832" y="1738"/>
                  </a:lnTo>
                  <a:lnTo>
                    <a:pt x="1840" y="1738"/>
                  </a:lnTo>
                  <a:lnTo>
                    <a:pt x="1850" y="1736"/>
                  </a:lnTo>
                  <a:lnTo>
                    <a:pt x="1850" y="1736"/>
                  </a:lnTo>
                  <a:lnTo>
                    <a:pt x="1854" y="1720"/>
                  </a:lnTo>
                  <a:lnTo>
                    <a:pt x="1854" y="1702"/>
                  </a:lnTo>
                  <a:lnTo>
                    <a:pt x="1852" y="1692"/>
                  </a:lnTo>
                  <a:lnTo>
                    <a:pt x="1848" y="1682"/>
                  </a:lnTo>
                  <a:lnTo>
                    <a:pt x="1844" y="1676"/>
                  </a:lnTo>
                  <a:lnTo>
                    <a:pt x="1836" y="1670"/>
                  </a:lnTo>
                  <a:lnTo>
                    <a:pt x="1836" y="1670"/>
                  </a:lnTo>
                  <a:lnTo>
                    <a:pt x="1842" y="1666"/>
                  </a:lnTo>
                  <a:lnTo>
                    <a:pt x="1846" y="1666"/>
                  </a:lnTo>
                  <a:lnTo>
                    <a:pt x="1858" y="1670"/>
                  </a:lnTo>
                  <a:lnTo>
                    <a:pt x="1872" y="1674"/>
                  </a:lnTo>
                  <a:lnTo>
                    <a:pt x="1878" y="1674"/>
                  </a:lnTo>
                  <a:lnTo>
                    <a:pt x="1882" y="1672"/>
                  </a:lnTo>
                  <a:lnTo>
                    <a:pt x="1882" y="1672"/>
                  </a:lnTo>
                  <a:lnTo>
                    <a:pt x="1884" y="1676"/>
                  </a:lnTo>
                  <a:lnTo>
                    <a:pt x="1886" y="1682"/>
                  </a:lnTo>
                  <a:lnTo>
                    <a:pt x="1886" y="1694"/>
                  </a:lnTo>
                  <a:lnTo>
                    <a:pt x="1884" y="1706"/>
                  </a:lnTo>
                  <a:lnTo>
                    <a:pt x="1880" y="1718"/>
                  </a:lnTo>
                  <a:lnTo>
                    <a:pt x="1878" y="1732"/>
                  </a:lnTo>
                  <a:lnTo>
                    <a:pt x="1878" y="1744"/>
                  </a:lnTo>
                  <a:lnTo>
                    <a:pt x="1878" y="1748"/>
                  </a:lnTo>
                  <a:lnTo>
                    <a:pt x="1880" y="1754"/>
                  </a:lnTo>
                  <a:lnTo>
                    <a:pt x="1884" y="1758"/>
                  </a:lnTo>
                  <a:lnTo>
                    <a:pt x="1890" y="1762"/>
                  </a:lnTo>
                  <a:lnTo>
                    <a:pt x="1890" y="1762"/>
                  </a:lnTo>
                  <a:lnTo>
                    <a:pt x="1900" y="1760"/>
                  </a:lnTo>
                  <a:lnTo>
                    <a:pt x="1908" y="1756"/>
                  </a:lnTo>
                  <a:lnTo>
                    <a:pt x="1916" y="1748"/>
                  </a:lnTo>
                  <a:lnTo>
                    <a:pt x="1922" y="1742"/>
                  </a:lnTo>
                  <a:lnTo>
                    <a:pt x="1934" y="1726"/>
                  </a:lnTo>
                  <a:lnTo>
                    <a:pt x="1942" y="1720"/>
                  </a:lnTo>
                  <a:lnTo>
                    <a:pt x="1952" y="1714"/>
                  </a:lnTo>
                  <a:lnTo>
                    <a:pt x="1952" y="1714"/>
                  </a:lnTo>
                  <a:lnTo>
                    <a:pt x="1952" y="1726"/>
                  </a:lnTo>
                  <a:lnTo>
                    <a:pt x="1954" y="1736"/>
                  </a:lnTo>
                  <a:lnTo>
                    <a:pt x="1960" y="1758"/>
                  </a:lnTo>
                  <a:lnTo>
                    <a:pt x="1962" y="1766"/>
                  </a:lnTo>
                  <a:lnTo>
                    <a:pt x="1958" y="1776"/>
                  </a:lnTo>
                  <a:lnTo>
                    <a:pt x="1950" y="1786"/>
                  </a:lnTo>
                  <a:lnTo>
                    <a:pt x="1936" y="1794"/>
                  </a:lnTo>
                  <a:lnTo>
                    <a:pt x="1936" y="1794"/>
                  </a:lnTo>
                  <a:lnTo>
                    <a:pt x="1936" y="1800"/>
                  </a:lnTo>
                  <a:lnTo>
                    <a:pt x="1938" y="1804"/>
                  </a:lnTo>
                  <a:lnTo>
                    <a:pt x="1944" y="1812"/>
                  </a:lnTo>
                  <a:lnTo>
                    <a:pt x="1954" y="1818"/>
                  </a:lnTo>
                  <a:lnTo>
                    <a:pt x="1962" y="1824"/>
                  </a:lnTo>
                  <a:lnTo>
                    <a:pt x="1970" y="1830"/>
                  </a:lnTo>
                  <a:lnTo>
                    <a:pt x="1972" y="1834"/>
                  </a:lnTo>
                  <a:lnTo>
                    <a:pt x="1974" y="1838"/>
                  </a:lnTo>
                  <a:lnTo>
                    <a:pt x="1974" y="1842"/>
                  </a:lnTo>
                  <a:lnTo>
                    <a:pt x="1974" y="1848"/>
                  </a:lnTo>
                  <a:lnTo>
                    <a:pt x="1972" y="1856"/>
                  </a:lnTo>
                  <a:lnTo>
                    <a:pt x="1966" y="1864"/>
                  </a:lnTo>
                  <a:lnTo>
                    <a:pt x="1966" y="1864"/>
                  </a:lnTo>
                  <a:lnTo>
                    <a:pt x="1972" y="1868"/>
                  </a:lnTo>
                  <a:lnTo>
                    <a:pt x="1976" y="1872"/>
                  </a:lnTo>
                  <a:lnTo>
                    <a:pt x="1980" y="1874"/>
                  </a:lnTo>
                  <a:lnTo>
                    <a:pt x="1986" y="1874"/>
                  </a:lnTo>
                  <a:lnTo>
                    <a:pt x="1996" y="1874"/>
                  </a:lnTo>
                  <a:lnTo>
                    <a:pt x="2006" y="1870"/>
                  </a:lnTo>
                  <a:lnTo>
                    <a:pt x="2034" y="1838"/>
                  </a:lnTo>
                  <a:lnTo>
                    <a:pt x="2034" y="1838"/>
                  </a:lnTo>
                  <a:lnTo>
                    <a:pt x="2030" y="1860"/>
                  </a:lnTo>
                  <a:lnTo>
                    <a:pt x="2028" y="1886"/>
                  </a:lnTo>
                  <a:lnTo>
                    <a:pt x="2028" y="1912"/>
                  </a:lnTo>
                  <a:lnTo>
                    <a:pt x="2032" y="1936"/>
                  </a:lnTo>
                  <a:lnTo>
                    <a:pt x="2032" y="1936"/>
                  </a:lnTo>
                  <a:lnTo>
                    <a:pt x="2030" y="1944"/>
                  </a:lnTo>
                  <a:lnTo>
                    <a:pt x="2028" y="1954"/>
                  </a:lnTo>
                  <a:lnTo>
                    <a:pt x="2030" y="1974"/>
                  </a:lnTo>
                  <a:lnTo>
                    <a:pt x="2028" y="1982"/>
                  </a:lnTo>
                  <a:lnTo>
                    <a:pt x="2022" y="1992"/>
                  </a:lnTo>
                  <a:lnTo>
                    <a:pt x="2014" y="2000"/>
                  </a:lnTo>
                  <a:lnTo>
                    <a:pt x="2000" y="2008"/>
                  </a:lnTo>
                  <a:lnTo>
                    <a:pt x="2000" y="2008"/>
                  </a:lnTo>
                  <a:lnTo>
                    <a:pt x="1992" y="2054"/>
                  </a:lnTo>
                  <a:lnTo>
                    <a:pt x="1988" y="2076"/>
                  </a:lnTo>
                  <a:lnTo>
                    <a:pt x="1982" y="2096"/>
                  </a:lnTo>
                  <a:lnTo>
                    <a:pt x="1972" y="2116"/>
                  </a:lnTo>
                  <a:lnTo>
                    <a:pt x="1960" y="2136"/>
                  </a:lnTo>
                  <a:lnTo>
                    <a:pt x="1950" y="2144"/>
                  </a:lnTo>
                  <a:lnTo>
                    <a:pt x="1942" y="2154"/>
                  </a:lnTo>
                  <a:lnTo>
                    <a:pt x="1930" y="2162"/>
                  </a:lnTo>
                  <a:lnTo>
                    <a:pt x="1918" y="2168"/>
                  </a:lnTo>
                  <a:lnTo>
                    <a:pt x="1918" y="2168"/>
                  </a:lnTo>
                  <a:lnTo>
                    <a:pt x="1914" y="2176"/>
                  </a:lnTo>
                  <a:lnTo>
                    <a:pt x="1908" y="2182"/>
                  </a:lnTo>
                  <a:lnTo>
                    <a:pt x="1894" y="2192"/>
                  </a:lnTo>
                  <a:lnTo>
                    <a:pt x="1876" y="2200"/>
                  </a:lnTo>
                  <a:lnTo>
                    <a:pt x="1856" y="2206"/>
                  </a:lnTo>
                  <a:lnTo>
                    <a:pt x="1832" y="2212"/>
                  </a:lnTo>
                  <a:lnTo>
                    <a:pt x="1806" y="2216"/>
                  </a:lnTo>
                  <a:lnTo>
                    <a:pt x="1752" y="2224"/>
                  </a:lnTo>
                  <a:lnTo>
                    <a:pt x="1696" y="2230"/>
                  </a:lnTo>
                  <a:lnTo>
                    <a:pt x="1670" y="2234"/>
                  </a:lnTo>
                  <a:lnTo>
                    <a:pt x="1646" y="2240"/>
                  </a:lnTo>
                  <a:lnTo>
                    <a:pt x="1622" y="2246"/>
                  </a:lnTo>
                  <a:lnTo>
                    <a:pt x="1602" y="2254"/>
                  </a:lnTo>
                  <a:lnTo>
                    <a:pt x="1586" y="2266"/>
                  </a:lnTo>
                  <a:lnTo>
                    <a:pt x="1580" y="2272"/>
                  </a:lnTo>
                  <a:lnTo>
                    <a:pt x="1574" y="2278"/>
                  </a:lnTo>
                  <a:lnTo>
                    <a:pt x="1574" y="2278"/>
                  </a:lnTo>
                  <a:lnTo>
                    <a:pt x="1578" y="2280"/>
                  </a:lnTo>
                  <a:lnTo>
                    <a:pt x="1584" y="2282"/>
                  </a:lnTo>
                  <a:lnTo>
                    <a:pt x="1602" y="2284"/>
                  </a:lnTo>
                  <a:lnTo>
                    <a:pt x="1624" y="2286"/>
                  </a:lnTo>
                  <a:lnTo>
                    <a:pt x="1652" y="2286"/>
                  </a:lnTo>
                  <a:lnTo>
                    <a:pt x="1702" y="2286"/>
                  </a:lnTo>
                  <a:lnTo>
                    <a:pt x="1732" y="2282"/>
                  </a:lnTo>
                  <a:lnTo>
                    <a:pt x="1732" y="2282"/>
                  </a:lnTo>
                  <a:lnTo>
                    <a:pt x="1740" y="2278"/>
                  </a:lnTo>
                  <a:lnTo>
                    <a:pt x="1748" y="2278"/>
                  </a:lnTo>
                  <a:lnTo>
                    <a:pt x="1756" y="2280"/>
                  </a:lnTo>
                  <a:lnTo>
                    <a:pt x="1764" y="2282"/>
                  </a:lnTo>
                  <a:lnTo>
                    <a:pt x="1782" y="2288"/>
                  </a:lnTo>
                  <a:lnTo>
                    <a:pt x="1790" y="2290"/>
                  </a:lnTo>
                  <a:lnTo>
                    <a:pt x="1800" y="2290"/>
                  </a:lnTo>
                  <a:lnTo>
                    <a:pt x="1800" y="2290"/>
                  </a:lnTo>
                  <a:lnTo>
                    <a:pt x="1820" y="2290"/>
                  </a:lnTo>
                  <a:lnTo>
                    <a:pt x="1844" y="2288"/>
                  </a:lnTo>
                  <a:lnTo>
                    <a:pt x="1888" y="2284"/>
                  </a:lnTo>
                  <a:lnTo>
                    <a:pt x="1910" y="2282"/>
                  </a:lnTo>
                  <a:lnTo>
                    <a:pt x="1930" y="2282"/>
                  </a:lnTo>
                  <a:lnTo>
                    <a:pt x="1950" y="2284"/>
                  </a:lnTo>
                  <a:lnTo>
                    <a:pt x="1968" y="2290"/>
                  </a:lnTo>
                  <a:lnTo>
                    <a:pt x="1968" y="2290"/>
                  </a:lnTo>
                  <a:lnTo>
                    <a:pt x="2060" y="2290"/>
                  </a:lnTo>
                  <a:lnTo>
                    <a:pt x="2148" y="2292"/>
                  </a:lnTo>
                  <a:lnTo>
                    <a:pt x="2148" y="2292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2" name="Freeform 55"/>
            <p:cNvSpPr>
              <a:spLocks noEditPoints="1"/>
            </p:cNvSpPr>
            <p:nvPr userDrawn="1"/>
          </p:nvSpPr>
          <p:spPr bwMode="auto">
            <a:xfrm>
              <a:off x="3264" y="2823"/>
              <a:ext cx="695" cy="666"/>
            </a:xfrm>
            <a:custGeom>
              <a:avLst/>
              <a:gdLst/>
              <a:ahLst/>
              <a:cxnLst>
                <a:cxn ang="0">
                  <a:pos x="176" y="312"/>
                </a:cxn>
                <a:cxn ang="0">
                  <a:pos x="186" y="252"/>
                </a:cxn>
                <a:cxn ang="0">
                  <a:pos x="208" y="204"/>
                </a:cxn>
                <a:cxn ang="0">
                  <a:pos x="242" y="168"/>
                </a:cxn>
                <a:cxn ang="0">
                  <a:pos x="290" y="144"/>
                </a:cxn>
                <a:cxn ang="0">
                  <a:pos x="348" y="136"/>
                </a:cxn>
                <a:cxn ang="0">
                  <a:pos x="388" y="140"/>
                </a:cxn>
                <a:cxn ang="0">
                  <a:pos x="438" y="158"/>
                </a:cxn>
                <a:cxn ang="0">
                  <a:pos x="476" y="188"/>
                </a:cxn>
                <a:cxn ang="0">
                  <a:pos x="502" y="232"/>
                </a:cxn>
                <a:cxn ang="0">
                  <a:pos x="516" y="290"/>
                </a:cxn>
                <a:cxn ang="0">
                  <a:pos x="518" y="334"/>
                </a:cxn>
                <a:cxn ang="0">
                  <a:pos x="512" y="396"/>
                </a:cxn>
                <a:cxn ang="0">
                  <a:pos x="494" y="450"/>
                </a:cxn>
                <a:cxn ang="0">
                  <a:pos x="466" y="492"/>
                </a:cxn>
                <a:cxn ang="0">
                  <a:pos x="424" y="522"/>
                </a:cxn>
                <a:cxn ang="0">
                  <a:pos x="370" y="538"/>
                </a:cxn>
                <a:cxn ang="0">
                  <a:pos x="328" y="538"/>
                </a:cxn>
                <a:cxn ang="0">
                  <a:pos x="276" y="524"/>
                </a:cxn>
                <a:cxn ang="0">
                  <a:pos x="232" y="494"/>
                </a:cxn>
                <a:cxn ang="0">
                  <a:pos x="202" y="450"/>
                </a:cxn>
                <a:cxn ang="0">
                  <a:pos x="182" y="396"/>
                </a:cxn>
                <a:cxn ang="0">
                  <a:pos x="176" y="334"/>
                </a:cxn>
                <a:cxn ang="0">
                  <a:pos x="348" y="676"/>
                </a:cxn>
                <a:cxn ang="0">
                  <a:pos x="458" y="660"/>
                </a:cxn>
                <a:cxn ang="0">
                  <a:pos x="550" y="618"/>
                </a:cxn>
                <a:cxn ang="0">
                  <a:pos x="622" y="552"/>
                </a:cxn>
                <a:cxn ang="0">
                  <a:pos x="670" y="466"/>
                </a:cxn>
                <a:cxn ang="0">
                  <a:pos x="694" y="368"/>
                </a:cxn>
                <a:cxn ang="0">
                  <a:pos x="694" y="298"/>
                </a:cxn>
                <a:cxn ang="0">
                  <a:pos x="670" y="198"/>
                </a:cxn>
                <a:cxn ang="0">
                  <a:pos x="620" y="116"/>
                </a:cxn>
                <a:cxn ang="0">
                  <a:pos x="548" y="52"/>
                </a:cxn>
                <a:cxn ang="0">
                  <a:pos x="458" y="14"/>
                </a:cxn>
                <a:cxn ang="0">
                  <a:pos x="348" y="0"/>
                </a:cxn>
                <a:cxn ang="0">
                  <a:pos x="274" y="6"/>
                </a:cxn>
                <a:cxn ang="0">
                  <a:pos x="176" y="36"/>
                </a:cxn>
                <a:cxn ang="0">
                  <a:pos x="96" y="90"/>
                </a:cxn>
                <a:cxn ang="0">
                  <a:pos x="38" y="166"/>
                </a:cxn>
                <a:cxn ang="0">
                  <a:pos x="6" y="262"/>
                </a:cxn>
                <a:cxn ang="0">
                  <a:pos x="0" y="334"/>
                </a:cxn>
                <a:cxn ang="0">
                  <a:pos x="14" y="438"/>
                </a:cxn>
                <a:cxn ang="0">
                  <a:pos x="56" y="530"/>
                </a:cxn>
                <a:cxn ang="0">
                  <a:pos x="122" y="600"/>
                </a:cxn>
                <a:cxn ang="0">
                  <a:pos x="208" y="650"/>
                </a:cxn>
                <a:cxn ang="0">
                  <a:pos x="310" y="674"/>
                </a:cxn>
              </a:cxnLst>
              <a:rect l="0" t="0" r="r" b="b"/>
              <a:pathLst>
                <a:path w="696" h="676">
                  <a:moveTo>
                    <a:pt x="176" y="334"/>
                  </a:moveTo>
                  <a:lnTo>
                    <a:pt x="176" y="334"/>
                  </a:lnTo>
                  <a:lnTo>
                    <a:pt x="176" y="312"/>
                  </a:lnTo>
                  <a:lnTo>
                    <a:pt x="178" y="292"/>
                  </a:lnTo>
                  <a:lnTo>
                    <a:pt x="182" y="272"/>
                  </a:lnTo>
                  <a:lnTo>
                    <a:pt x="186" y="252"/>
                  </a:lnTo>
                  <a:lnTo>
                    <a:pt x="192" y="236"/>
                  </a:lnTo>
                  <a:lnTo>
                    <a:pt x="200" y="220"/>
                  </a:lnTo>
                  <a:lnTo>
                    <a:pt x="208" y="204"/>
                  </a:lnTo>
                  <a:lnTo>
                    <a:pt x="218" y="190"/>
                  </a:lnTo>
                  <a:lnTo>
                    <a:pt x="230" y="178"/>
                  </a:lnTo>
                  <a:lnTo>
                    <a:pt x="242" y="168"/>
                  </a:lnTo>
                  <a:lnTo>
                    <a:pt x="256" y="158"/>
                  </a:lnTo>
                  <a:lnTo>
                    <a:pt x="272" y="150"/>
                  </a:lnTo>
                  <a:lnTo>
                    <a:pt x="290" y="144"/>
                  </a:lnTo>
                  <a:lnTo>
                    <a:pt x="308" y="140"/>
                  </a:lnTo>
                  <a:lnTo>
                    <a:pt x="328" y="138"/>
                  </a:lnTo>
                  <a:lnTo>
                    <a:pt x="348" y="136"/>
                  </a:lnTo>
                  <a:lnTo>
                    <a:pt x="348" y="136"/>
                  </a:lnTo>
                  <a:lnTo>
                    <a:pt x="370" y="138"/>
                  </a:lnTo>
                  <a:lnTo>
                    <a:pt x="388" y="140"/>
                  </a:lnTo>
                  <a:lnTo>
                    <a:pt x="406" y="144"/>
                  </a:lnTo>
                  <a:lnTo>
                    <a:pt x="422" y="150"/>
                  </a:lnTo>
                  <a:lnTo>
                    <a:pt x="438" y="158"/>
                  </a:lnTo>
                  <a:lnTo>
                    <a:pt x="452" y="166"/>
                  </a:lnTo>
                  <a:lnTo>
                    <a:pt x="464" y="176"/>
                  </a:lnTo>
                  <a:lnTo>
                    <a:pt x="476" y="188"/>
                  </a:lnTo>
                  <a:lnTo>
                    <a:pt x="486" y="202"/>
                  </a:lnTo>
                  <a:lnTo>
                    <a:pt x="494" y="216"/>
                  </a:lnTo>
                  <a:lnTo>
                    <a:pt x="502" y="232"/>
                  </a:lnTo>
                  <a:lnTo>
                    <a:pt x="508" y="250"/>
                  </a:lnTo>
                  <a:lnTo>
                    <a:pt x="512" y="270"/>
                  </a:lnTo>
                  <a:lnTo>
                    <a:pt x="516" y="290"/>
                  </a:lnTo>
                  <a:lnTo>
                    <a:pt x="518" y="310"/>
                  </a:lnTo>
                  <a:lnTo>
                    <a:pt x="518" y="334"/>
                  </a:lnTo>
                  <a:lnTo>
                    <a:pt x="518" y="334"/>
                  </a:lnTo>
                  <a:lnTo>
                    <a:pt x="518" y="356"/>
                  </a:lnTo>
                  <a:lnTo>
                    <a:pt x="516" y="376"/>
                  </a:lnTo>
                  <a:lnTo>
                    <a:pt x="512" y="396"/>
                  </a:lnTo>
                  <a:lnTo>
                    <a:pt x="508" y="414"/>
                  </a:lnTo>
                  <a:lnTo>
                    <a:pt x="502" y="432"/>
                  </a:lnTo>
                  <a:lnTo>
                    <a:pt x="494" y="450"/>
                  </a:lnTo>
                  <a:lnTo>
                    <a:pt x="486" y="466"/>
                  </a:lnTo>
                  <a:lnTo>
                    <a:pt x="476" y="480"/>
                  </a:lnTo>
                  <a:lnTo>
                    <a:pt x="466" y="492"/>
                  </a:lnTo>
                  <a:lnTo>
                    <a:pt x="452" y="504"/>
                  </a:lnTo>
                  <a:lnTo>
                    <a:pt x="438" y="514"/>
                  </a:lnTo>
                  <a:lnTo>
                    <a:pt x="424" y="522"/>
                  </a:lnTo>
                  <a:lnTo>
                    <a:pt x="406" y="530"/>
                  </a:lnTo>
                  <a:lnTo>
                    <a:pt x="388" y="534"/>
                  </a:lnTo>
                  <a:lnTo>
                    <a:pt x="370" y="538"/>
                  </a:lnTo>
                  <a:lnTo>
                    <a:pt x="348" y="538"/>
                  </a:lnTo>
                  <a:lnTo>
                    <a:pt x="348" y="538"/>
                  </a:lnTo>
                  <a:lnTo>
                    <a:pt x="328" y="538"/>
                  </a:lnTo>
                  <a:lnTo>
                    <a:pt x="310" y="534"/>
                  </a:lnTo>
                  <a:lnTo>
                    <a:pt x="292" y="530"/>
                  </a:lnTo>
                  <a:lnTo>
                    <a:pt x="276" y="524"/>
                  </a:lnTo>
                  <a:lnTo>
                    <a:pt x="260" y="514"/>
                  </a:lnTo>
                  <a:lnTo>
                    <a:pt x="246" y="504"/>
                  </a:lnTo>
                  <a:lnTo>
                    <a:pt x="232" y="494"/>
                  </a:lnTo>
                  <a:lnTo>
                    <a:pt x="220" y="480"/>
                  </a:lnTo>
                  <a:lnTo>
                    <a:pt x="210" y="466"/>
                  </a:lnTo>
                  <a:lnTo>
                    <a:pt x="202" y="450"/>
                  </a:lnTo>
                  <a:lnTo>
                    <a:pt x="194" y="434"/>
                  </a:lnTo>
                  <a:lnTo>
                    <a:pt x="188" y="416"/>
                  </a:lnTo>
                  <a:lnTo>
                    <a:pt x="182" y="396"/>
                  </a:lnTo>
                  <a:lnTo>
                    <a:pt x="178" y="376"/>
                  </a:lnTo>
                  <a:lnTo>
                    <a:pt x="176" y="356"/>
                  </a:lnTo>
                  <a:lnTo>
                    <a:pt x="176" y="334"/>
                  </a:lnTo>
                  <a:lnTo>
                    <a:pt x="176" y="334"/>
                  </a:lnTo>
                  <a:close/>
                  <a:moveTo>
                    <a:pt x="348" y="676"/>
                  </a:moveTo>
                  <a:lnTo>
                    <a:pt x="348" y="676"/>
                  </a:lnTo>
                  <a:lnTo>
                    <a:pt x="386" y="674"/>
                  </a:lnTo>
                  <a:lnTo>
                    <a:pt x="424" y="668"/>
                  </a:lnTo>
                  <a:lnTo>
                    <a:pt x="458" y="660"/>
                  </a:lnTo>
                  <a:lnTo>
                    <a:pt x="490" y="648"/>
                  </a:lnTo>
                  <a:lnTo>
                    <a:pt x="520" y="634"/>
                  </a:lnTo>
                  <a:lnTo>
                    <a:pt x="550" y="618"/>
                  </a:lnTo>
                  <a:lnTo>
                    <a:pt x="576" y="598"/>
                  </a:lnTo>
                  <a:lnTo>
                    <a:pt x="600" y="576"/>
                  </a:lnTo>
                  <a:lnTo>
                    <a:pt x="622" y="552"/>
                  </a:lnTo>
                  <a:lnTo>
                    <a:pt x="640" y="524"/>
                  </a:lnTo>
                  <a:lnTo>
                    <a:pt x="656" y="496"/>
                  </a:lnTo>
                  <a:lnTo>
                    <a:pt x="670" y="466"/>
                  </a:lnTo>
                  <a:lnTo>
                    <a:pt x="680" y="436"/>
                  </a:lnTo>
                  <a:lnTo>
                    <a:pt x="688" y="402"/>
                  </a:lnTo>
                  <a:lnTo>
                    <a:pt x="694" y="368"/>
                  </a:lnTo>
                  <a:lnTo>
                    <a:pt x="696" y="334"/>
                  </a:lnTo>
                  <a:lnTo>
                    <a:pt x="696" y="334"/>
                  </a:lnTo>
                  <a:lnTo>
                    <a:pt x="694" y="298"/>
                  </a:lnTo>
                  <a:lnTo>
                    <a:pt x="688" y="262"/>
                  </a:lnTo>
                  <a:lnTo>
                    <a:pt x="680" y="230"/>
                  </a:lnTo>
                  <a:lnTo>
                    <a:pt x="670" y="198"/>
                  </a:lnTo>
                  <a:lnTo>
                    <a:pt x="656" y="168"/>
                  </a:lnTo>
                  <a:lnTo>
                    <a:pt x="640" y="140"/>
                  </a:lnTo>
                  <a:lnTo>
                    <a:pt x="620" y="116"/>
                  </a:lnTo>
                  <a:lnTo>
                    <a:pt x="600" y="92"/>
                  </a:lnTo>
                  <a:lnTo>
                    <a:pt x="576" y="72"/>
                  </a:lnTo>
                  <a:lnTo>
                    <a:pt x="548" y="52"/>
                  </a:lnTo>
                  <a:lnTo>
                    <a:pt x="520" y="36"/>
                  </a:lnTo>
                  <a:lnTo>
                    <a:pt x="490" y="24"/>
                  </a:lnTo>
                  <a:lnTo>
                    <a:pt x="458" y="14"/>
                  </a:lnTo>
                  <a:lnTo>
                    <a:pt x="422" y="6"/>
                  </a:lnTo>
                  <a:lnTo>
                    <a:pt x="386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10" y="0"/>
                  </a:lnTo>
                  <a:lnTo>
                    <a:pt x="274" y="6"/>
                  </a:lnTo>
                  <a:lnTo>
                    <a:pt x="238" y="12"/>
                  </a:lnTo>
                  <a:lnTo>
                    <a:pt x="206" y="24"/>
                  </a:lnTo>
                  <a:lnTo>
                    <a:pt x="176" y="36"/>
                  </a:lnTo>
                  <a:lnTo>
                    <a:pt x="146" y="52"/>
                  </a:lnTo>
                  <a:lnTo>
                    <a:pt x="120" y="70"/>
                  </a:lnTo>
                  <a:lnTo>
                    <a:pt x="96" y="90"/>
                  </a:lnTo>
                  <a:lnTo>
                    <a:pt x="74" y="114"/>
                  </a:lnTo>
                  <a:lnTo>
                    <a:pt x="54" y="140"/>
                  </a:lnTo>
                  <a:lnTo>
                    <a:pt x="38" y="166"/>
                  </a:lnTo>
                  <a:lnTo>
                    <a:pt x="24" y="196"/>
                  </a:lnTo>
                  <a:lnTo>
                    <a:pt x="14" y="228"/>
                  </a:lnTo>
                  <a:lnTo>
                    <a:pt x="6" y="262"/>
                  </a:lnTo>
                  <a:lnTo>
                    <a:pt x="0" y="296"/>
                  </a:lnTo>
                  <a:lnTo>
                    <a:pt x="0" y="334"/>
                  </a:lnTo>
                  <a:lnTo>
                    <a:pt x="0" y="334"/>
                  </a:lnTo>
                  <a:lnTo>
                    <a:pt x="0" y="370"/>
                  </a:lnTo>
                  <a:lnTo>
                    <a:pt x="6" y="406"/>
                  </a:lnTo>
                  <a:lnTo>
                    <a:pt x="14" y="438"/>
                  </a:lnTo>
                  <a:lnTo>
                    <a:pt x="24" y="470"/>
                  </a:lnTo>
                  <a:lnTo>
                    <a:pt x="38" y="500"/>
                  </a:lnTo>
                  <a:lnTo>
                    <a:pt x="56" y="530"/>
                  </a:lnTo>
                  <a:lnTo>
                    <a:pt x="74" y="556"/>
                  </a:lnTo>
                  <a:lnTo>
                    <a:pt x="96" y="580"/>
                  </a:lnTo>
                  <a:lnTo>
                    <a:pt x="122" y="600"/>
                  </a:lnTo>
                  <a:lnTo>
                    <a:pt x="148" y="620"/>
                  </a:lnTo>
                  <a:lnTo>
                    <a:pt x="176" y="636"/>
                  </a:lnTo>
                  <a:lnTo>
                    <a:pt x="208" y="650"/>
                  </a:lnTo>
                  <a:lnTo>
                    <a:pt x="240" y="662"/>
                  </a:lnTo>
                  <a:lnTo>
                    <a:pt x="274" y="670"/>
                  </a:lnTo>
                  <a:lnTo>
                    <a:pt x="310" y="674"/>
                  </a:lnTo>
                  <a:lnTo>
                    <a:pt x="348" y="676"/>
                  </a:lnTo>
                  <a:lnTo>
                    <a:pt x="348" y="6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3" name="Freeform 56"/>
            <p:cNvSpPr>
              <a:spLocks/>
            </p:cNvSpPr>
            <p:nvPr userDrawn="1"/>
          </p:nvSpPr>
          <p:spPr bwMode="auto">
            <a:xfrm>
              <a:off x="4065" y="2823"/>
              <a:ext cx="481" cy="666"/>
            </a:xfrm>
            <a:custGeom>
              <a:avLst/>
              <a:gdLst/>
              <a:ahLst/>
              <a:cxnLst>
                <a:cxn ang="0">
                  <a:pos x="412" y="138"/>
                </a:cxn>
                <a:cxn ang="0">
                  <a:pos x="324" y="126"/>
                </a:cxn>
                <a:cxn ang="0">
                  <a:pos x="294" y="124"/>
                </a:cxn>
                <a:cxn ang="0">
                  <a:pos x="248" y="126"/>
                </a:cxn>
                <a:cxn ang="0">
                  <a:pos x="210" y="136"/>
                </a:cxn>
                <a:cxn ang="0">
                  <a:pos x="186" y="152"/>
                </a:cxn>
                <a:cxn ang="0">
                  <a:pos x="178" y="174"/>
                </a:cxn>
                <a:cxn ang="0">
                  <a:pos x="178" y="180"/>
                </a:cxn>
                <a:cxn ang="0">
                  <a:pos x="188" y="202"/>
                </a:cxn>
                <a:cxn ang="0">
                  <a:pos x="220" y="228"/>
                </a:cxn>
                <a:cxn ang="0">
                  <a:pos x="264" y="254"/>
                </a:cxn>
                <a:cxn ang="0">
                  <a:pos x="316" y="282"/>
                </a:cxn>
                <a:cxn ang="0">
                  <a:pos x="370" y="314"/>
                </a:cxn>
                <a:cxn ang="0">
                  <a:pos x="424" y="354"/>
                </a:cxn>
                <a:cxn ang="0">
                  <a:pos x="446" y="380"/>
                </a:cxn>
                <a:cxn ang="0">
                  <a:pos x="464" y="410"/>
                </a:cxn>
                <a:cxn ang="0">
                  <a:pos x="476" y="444"/>
                </a:cxn>
                <a:cxn ang="0">
                  <a:pos x="480" y="482"/>
                </a:cxn>
                <a:cxn ang="0">
                  <a:pos x="480" y="504"/>
                </a:cxn>
                <a:cxn ang="0">
                  <a:pos x="470" y="546"/>
                </a:cxn>
                <a:cxn ang="0">
                  <a:pos x="450" y="582"/>
                </a:cxn>
                <a:cxn ang="0">
                  <a:pos x="422" y="612"/>
                </a:cxn>
                <a:cxn ang="0">
                  <a:pos x="386" y="636"/>
                </a:cxn>
                <a:cxn ang="0">
                  <a:pos x="342" y="656"/>
                </a:cxn>
                <a:cxn ang="0">
                  <a:pos x="292" y="668"/>
                </a:cxn>
                <a:cxn ang="0">
                  <a:pos x="234" y="674"/>
                </a:cxn>
                <a:cxn ang="0">
                  <a:pos x="204" y="676"/>
                </a:cxn>
                <a:cxn ang="0">
                  <a:pos x="150" y="674"/>
                </a:cxn>
                <a:cxn ang="0">
                  <a:pos x="58" y="658"/>
                </a:cxn>
                <a:cxn ang="0">
                  <a:pos x="12" y="510"/>
                </a:cxn>
                <a:cxn ang="0">
                  <a:pos x="54" y="522"/>
                </a:cxn>
                <a:cxn ang="0">
                  <a:pos x="130" y="542"/>
                </a:cxn>
                <a:cxn ang="0">
                  <a:pos x="184" y="550"/>
                </a:cxn>
                <a:cxn ang="0">
                  <a:pos x="210" y="552"/>
                </a:cxn>
                <a:cxn ang="0">
                  <a:pos x="244" y="548"/>
                </a:cxn>
                <a:cxn ang="0">
                  <a:pos x="274" y="536"/>
                </a:cxn>
                <a:cxn ang="0">
                  <a:pos x="296" y="516"/>
                </a:cxn>
                <a:cxn ang="0">
                  <a:pos x="304" y="488"/>
                </a:cxn>
                <a:cxn ang="0">
                  <a:pos x="304" y="480"/>
                </a:cxn>
                <a:cxn ang="0">
                  <a:pos x="294" y="460"/>
                </a:cxn>
                <a:cxn ang="0">
                  <a:pos x="266" y="436"/>
                </a:cxn>
                <a:cxn ang="0">
                  <a:pos x="222" y="410"/>
                </a:cxn>
                <a:cxn ang="0">
                  <a:pos x="168" y="380"/>
                </a:cxn>
                <a:cxn ang="0">
                  <a:pos x="110" y="346"/>
                </a:cxn>
                <a:cxn ang="0">
                  <a:pos x="56" y="298"/>
                </a:cxn>
                <a:cxn ang="0">
                  <a:pos x="34" y="272"/>
                </a:cxn>
                <a:cxn ang="0">
                  <a:pos x="16" y="240"/>
                </a:cxn>
                <a:cxn ang="0">
                  <a:pos x="4" y="208"/>
                </a:cxn>
                <a:cxn ang="0">
                  <a:pos x="0" y="174"/>
                </a:cxn>
                <a:cxn ang="0">
                  <a:pos x="2" y="154"/>
                </a:cxn>
                <a:cxn ang="0">
                  <a:pos x="12" y="116"/>
                </a:cxn>
                <a:cxn ang="0">
                  <a:pos x="32" y="84"/>
                </a:cxn>
                <a:cxn ang="0">
                  <a:pos x="60" y="56"/>
                </a:cxn>
                <a:cxn ang="0">
                  <a:pos x="94" y="34"/>
                </a:cxn>
                <a:cxn ang="0">
                  <a:pos x="136" y="18"/>
                </a:cxn>
                <a:cxn ang="0">
                  <a:pos x="184" y="6"/>
                </a:cxn>
                <a:cxn ang="0">
                  <a:pos x="236" y="0"/>
                </a:cxn>
                <a:cxn ang="0">
                  <a:pos x="264" y="0"/>
                </a:cxn>
                <a:cxn ang="0">
                  <a:pos x="338" y="2"/>
                </a:cxn>
                <a:cxn ang="0">
                  <a:pos x="412" y="138"/>
                </a:cxn>
              </a:cxnLst>
              <a:rect l="0" t="0" r="r" b="b"/>
              <a:pathLst>
                <a:path w="480" h="676">
                  <a:moveTo>
                    <a:pt x="412" y="138"/>
                  </a:moveTo>
                  <a:lnTo>
                    <a:pt x="412" y="138"/>
                  </a:lnTo>
                  <a:lnTo>
                    <a:pt x="352" y="128"/>
                  </a:lnTo>
                  <a:lnTo>
                    <a:pt x="324" y="126"/>
                  </a:lnTo>
                  <a:lnTo>
                    <a:pt x="294" y="124"/>
                  </a:lnTo>
                  <a:lnTo>
                    <a:pt x="294" y="124"/>
                  </a:lnTo>
                  <a:lnTo>
                    <a:pt x="270" y="124"/>
                  </a:lnTo>
                  <a:lnTo>
                    <a:pt x="248" y="126"/>
                  </a:lnTo>
                  <a:lnTo>
                    <a:pt x="228" y="130"/>
                  </a:lnTo>
                  <a:lnTo>
                    <a:pt x="210" y="136"/>
                  </a:lnTo>
                  <a:lnTo>
                    <a:pt x="196" y="144"/>
                  </a:lnTo>
                  <a:lnTo>
                    <a:pt x="186" y="152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80"/>
                  </a:lnTo>
                  <a:lnTo>
                    <a:pt x="180" y="188"/>
                  </a:lnTo>
                  <a:lnTo>
                    <a:pt x="188" y="202"/>
                  </a:lnTo>
                  <a:lnTo>
                    <a:pt x="202" y="214"/>
                  </a:lnTo>
                  <a:lnTo>
                    <a:pt x="220" y="228"/>
                  </a:lnTo>
                  <a:lnTo>
                    <a:pt x="240" y="242"/>
                  </a:lnTo>
                  <a:lnTo>
                    <a:pt x="264" y="254"/>
                  </a:lnTo>
                  <a:lnTo>
                    <a:pt x="316" y="282"/>
                  </a:lnTo>
                  <a:lnTo>
                    <a:pt x="316" y="282"/>
                  </a:lnTo>
                  <a:lnTo>
                    <a:pt x="342" y="298"/>
                  </a:lnTo>
                  <a:lnTo>
                    <a:pt x="370" y="314"/>
                  </a:lnTo>
                  <a:lnTo>
                    <a:pt x="398" y="332"/>
                  </a:lnTo>
                  <a:lnTo>
                    <a:pt x="424" y="354"/>
                  </a:lnTo>
                  <a:lnTo>
                    <a:pt x="436" y="366"/>
                  </a:lnTo>
                  <a:lnTo>
                    <a:pt x="446" y="380"/>
                  </a:lnTo>
                  <a:lnTo>
                    <a:pt x="456" y="394"/>
                  </a:lnTo>
                  <a:lnTo>
                    <a:pt x="464" y="410"/>
                  </a:lnTo>
                  <a:lnTo>
                    <a:pt x="472" y="426"/>
                  </a:lnTo>
                  <a:lnTo>
                    <a:pt x="476" y="444"/>
                  </a:lnTo>
                  <a:lnTo>
                    <a:pt x="480" y="462"/>
                  </a:lnTo>
                  <a:lnTo>
                    <a:pt x="480" y="482"/>
                  </a:lnTo>
                  <a:lnTo>
                    <a:pt x="480" y="482"/>
                  </a:lnTo>
                  <a:lnTo>
                    <a:pt x="480" y="504"/>
                  </a:lnTo>
                  <a:lnTo>
                    <a:pt x="476" y="526"/>
                  </a:lnTo>
                  <a:lnTo>
                    <a:pt x="470" y="546"/>
                  </a:lnTo>
                  <a:lnTo>
                    <a:pt x="460" y="564"/>
                  </a:lnTo>
                  <a:lnTo>
                    <a:pt x="450" y="582"/>
                  </a:lnTo>
                  <a:lnTo>
                    <a:pt x="436" y="598"/>
                  </a:lnTo>
                  <a:lnTo>
                    <a:pt x="422" y="612"/>
                  </a:lnTo>
                  <a:lnTo>
                    <a:pt x="404" y="626"/>
                  </a:lnTo>
                  <a:lnTo>
                    <a:pt x="386" y="636"/>
                  </a:lnTo>
                  <a:lnTo>
                    <a:pt x="364" y="648"/>
                  </a:lnTo>
                  <a:lnTo>
                    <a:pt x="342" y="656"/>
                  </a:lnTo>
                  <a:lnTo>
                    <a:pt x="318" y="662"/>
                  </a:lnTo>
                  <a:lnTo>
                    <a:pt x="292" y="668"/>
                  </a:lnTo>
                  <a:lnTo>
                    <a:pt x="264" y="672"/>
                  </a:lnTo>
                  <a:lnTo>
                    <a:pt x="234" y="674"/>
                  </a:lnTo>
                  <a:lnTo>
                    <a:pt x="204" y="676"/>
                  </a:lnTo>
                  <a:lnTo>
                    <a:pt x="204" y="676"/>
                  </a:lnTo>
                  <a:lnTo>
                    <a:pt x="176" y="674"/>
                  </a:lnTo>
                  <a:lnTo>
                    <a:pt x="150" y="674"/>
                  </a:lnTo>
                  <a:lnTo>
                    <a:pt x="104" y="666"/>
                  </a:lnTo>
                  <a:lnTo>
                    <a:pt x="58" y="658"/>
                  </a:lnTo>
                  <a:lnTo>
                    <a:pt x="12" y="646"/>
                  </a:lnTo>
                  <a:lnTo>
                    <a:pt x="12" y="510"/>
                  </a:lnTo>
                  <a:lnTo>
                    <a:pt x="12" y="510"/>
                  </a:lnTo>
                  <a:lnTo>
                    <a:pt x="54" y="522"/>
                  </a:lnTo>
                  <a:lnTo>
                    <a:pt x="104" y="536"/>
                  </a:lnTo>
                  <a:lnTo>
                    <a:pt x="130" y="542"/>
                  </a:lnTo>
                  <a:lnTo>
                    <a:pt x="156" y="546"/>
                  </a:lnTo>
                  <a:lnTo>
                    <a:pt x="184" y="550"/>
                  </a:lnTo>
                  <a:lnTo>
                    <a:pt x="210" y="552"/>
                  </a:lnTo>
                  <a:lnTo>
                    <a:pt x="210" y="552"/>
                  </a:lnTo>
                  <a:lnTo>
                    <a:pt x="228" y="550"/>
                  </a:lnTo>
                  <a:lnTo>
                    <a:pt x="244" y="548"/>
                  </a:lnTo>
                  <a:lnTo>
                    <a:pt x="260" y="542"/>
                  </a:lnTo>
                  <a:lnTo>
                    <a:pt x="274" y="536"/>
                  </a:lnTo>
                  <a:lnTo>
                    <a:pt x="286" y="526"/>
                  </a:lnTo>
                  <a:lnTo>
                    <a:pt x="296" y="516"/>
                  </a:lnTo>
                  <a:lnTo>
                    <a:pt x="302" y="502"/>
                  </a:lnTo>
                  <a:lnTo>
                    <a:pt x="304" y="488"/>
                  </a:lnTo>
                  <a:lnTo>
                    <a:pt x="304" y="488"/>
                  </a:lnTo>
                  <a:lnTo>
                    <a:pt x="304" y="480"/>
                  </a:lnTo>
                  <a:lnTo>
                    <a:pt x="302" y="474"/>
                  </a:lnTo>
                  <a:lnTo>
                    <a:pt x="294" y="460"/>
                  </a:lnTo>
                  <a:lnTo>
                    <a:pt x="282" y="448"/>
                  </a:lnTo>
                  <a:lnTo>
                    <a:pt x="266" y="436"/>
                  </a:lnTo>
                  <a:lnTo>
                    <a:pt x="246" y="424"/>
                  </a:lnTo>
                  <a:lnTo>
                    <a:pt x="222" y="410"/>
                  </a:lnTo>
                  <a:lnTo>
                    <a:pt x="168" y="380"/>
                  </a:lnTo>
                  <a:lnTo>
                    <a:pt x="168" y="380"/>
                  </a:lnTo>
                  <a:lnTo>
                    <a:pt x="138" y="364"/>
                  </a:lnTo>
                  <a:lnTo>
                    <a:pt x="110" y="346"/>
                  </a:lnTo>
                  <a:lnTo>
                    <a:pt x="82" y="324"/>
                  </a:lnTo>
                  <a:lnTo>
                    <a:pt x="56" y="298"/>
                  </a:lnTo>
                  <a:lnTo>
                    <a:pt x="44" y="286"/>
                  </a:lnTo>
                  <a:lnTo>
                    <a:pt x="34" y="272"/>
                  </a:lnTo>
                  <a:lnTo>
                    <a:pt x="24" y="256"/>
                  </a:lnTo>
                  <a:lnTo>
                    <a:pt x="16" y="240"/>
                  </a:lnTo>
                  <a:lnTo>
                    <a:pt x="10" y="224"/>
                  </a:lnTo>
                  <a:lnTo>
                    <a:pt x="4" y="208"/>
                  </a:lnTo>
                  <a:lnTo>
                    <a:pt x="2" y="19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6" y="134"/>
                  </a:lnTo>
                  <a:lnTo>
                    <a:pt x="12" y="116"/>
                  </a:lnTo>
                  <a:lnTo>
                    <a:pt x="20" y="100"/>
                  </a:lnTo>
                  <a:lnTo>
                    <a:pt x="32" y="84"/>
                  </a:lnTo>
                  <a:lnTo>
                    <a:pt x="44" y="70"/>
                  </a:lnTo>
                  <a:lnTo>
                    <a:pt x="60" y="56"/>
                  </a:lnTo>
                  <a:lnTo>
                    <a:pt x="76" y="44"/>
                  </a:lnTo>
                  <a:lnTo>
                    <a:pt x="94" y="34"/>
                  </a:lnTo>
                  <a:lnTo>
                    <a:pt x="114" y="24"/>
                  </a:lnTo>
                  <a:lnTo>
                    <a:pt x="136" y="18"/>
                  </a:lnTo>
                  <a:lnTo>
                    <a:pt x="160" y="10"/>
                  </a:lnTo>
                  <a:lnTo>
                    <a:pt x="184" y="6"/>
                  </a:lnTo>
                  <a:lnTo>
                    <a:pt x="210" y="2"/>
                  </a:lnTo>
                  <a:lnTo>
                    <a:pt x="236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302" y="0"/>
                  </a:lnTo>
                  <a:lnTo>
                    <a:pt x="338" y="2"/>
                  </a:lnTo>
                  <a:lnTo>
                    <a:pt x="412" y="10"/>
                  </a:lnTo>
                  <a:lnTo>
                    <a:pt x="412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4" name="Freeform 57"/>
            <p:cNvSpPr>
              <a:spLocks/>
            </p:cNvSpPr>
            <p:nvPr userDrawn="1"/>
          </p:nvSpPr>
          <p:spPr bwMode="auto">
            <a:xfrm>
              <a:off x="1528" y="2584"/>
              <a:ext cx="240" cy="879"/>
            </a:xfrm>
            <a:custGeom>
              <a:avLst/>
              <a:gdLst/>
              <a:ahLst/>
              <a:cxnLst>
                <a:cxn ang="0">
                  <a:pos x="20" y="890"/>
                </a:cxn>
                <a:cxn ang="0">
                  <a:pos x="20" y="890"/>
                </a:cxn>
                <a:cxn ang="0">
                  <a:pos x="26" y="786"/>
                </a:cxn>
                <a:cxn ang="0">
                  <a:pos x="28" y="660"/>
                </a:cxn>
                <a:cxn ang="0">
                  <a:pos x="28" y="314"/>
                </a:cxn>
                <a:cxn ang="0">
                  <a:pos x="28" y="314"/>
                </a:cxn>
                <a:cxn ang="0">
                  <a:pos x="26" y="224"/>
                </a:cxn>
                <a:cxn ang="0">
                  <a:pos x="20" y="144"/>
                </a:cxn>
                <a:cxn ang="0">
                  <a:pos x="12" y="72"/>
                </a:cxn>
                <a:cxn ang="0">
                  <a:pos x="0" y="0"/>
                </a:cxn>
                <a:cxn ang="0">
                  <a:pos x="230" y="0"/>
                </a:cxn>
                <a:cxn ang="0">
                  <a:pos x="230" y="0"/>
                </a:cxn>
                <a:cxn ang="0">
                  <a:pos x="230" y="54"/>
                </a:cxn>
                <a:cxn ang="0">
                  <a:pos x="226" y="114"/>
                </a:cxn>
                <a:cxn ang="0">
                  <a:pos x="224" y="180"/>
                </a:cxn>
                <a:cxn ang="0">
                  <a:pos x="224" y="254"/>
                </a:cxn>
                <a:cxn ang="0">
                  <a:pos x="224" y="578"/>
                </a:cxn>
                <a:cxn ang="0">
                  <a:pos x="224" y="578"/>
                </a:cxn>
                <a:cxn ang="0">
                  <a:pos x="226" y="654"/>
                </a:cxn>
                <a:cxn ang="0">
                  <a:pos x="232" y="736"/>
                </a:cxn>
                <a:cxn ang="0">
                  <a:pos x="240" y="818"/>
                </a:cxn>
                <a:cxn ang="0">
                  <a:pos x="250" y="890"/>
                </a:cxn>
                <a:cxn ang="0">
                  <a:pos x="20" y="890"/>
                </a:cxn>
              </a:cxnLst>
              <a:rect l="0" t="0" r="r" b="b"/>
              <a:pathLst>
                <a:path w="250" h="890">
                  <a:moveTo>
                    <a:pt x="20" y="890"/>
                  </a:moveTo>
                  <a:lnTo>
                    <a:pt x="20" y="890"/>
                  </a:lnTo>
                  <a:lnTo>
                    <a:pt x="26" y="786"/>
                  </a:lnTo>
                  <a:lnTo>
                    <a:pt x="28" y="660"/>
                  </a:lnTo>
                  <a:lnTo>
                    <a:pt x="28" y="314"/>
                  </a:lnTo>
                  <a:lnTo>
                    <a:pt x="28" y="314"/>
                  </a:lnTo>
                  <a:lnTo>
                    <a:pt x="26" y="224"/>
                  </a:lnTo>
                  <a:lnTo>
                    <a:pt x="20" y="144"/>
                  </a:lnTo>
                  <a:lnTo>
                    <a:pt x="12" y="72"/>
                  </a:ln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54"/>
                  </a:lnTo>
                  <a:lnTo>
                    <a:pt x="226" y="114"/>
                  </a:lnTo>
                  <a:lnTo>
                    <a:pt x="224" y="180"/>
                  </a:lnTo>
                  <a:lnTo>
                    <a:pt x="224" y="254"/>
                  </a:lnTo>
                  <a:lnTo>
                    <a:pt x="224" y="578"/>
                  </a:lnTo>
                  <a:lnTo>
                    <a:pt x="224" y="578"/>
                  </a:lnTo>
                  <a:lnTo>
                    <a:pt x="226" y="654"/>
                  </a:lnTo>
                  <a:lnTo>
                    <a:pt x="232" y="736"/>
                  </a:lnTo>
                  <a:lnTo>
                    <a:pt x="240" y="818"/>
                  </a:lnTo>
                  <a:lnTo>
                    <a:pt x="250" y="890"/>
                  </a:lnTo>
                  <a:lnTo>
                    <a:pt x="20" y="8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5" name="Freeform 58"/>
            <p:cNvSpPr>
              <a:spLocks noEditPoints="1"/>
            </p:cNvSpPr>
            <p:nvPr userDrawn="1"/>
          </p:nvSpPr>
          <p:spPr bwMode="auto">
            <a:xfrm>
              <a:off x="1902" y="2823"/>
              <a:ext cx="721" cy="932"/>
            </a:xfrm>
            <a:custGeom>
              <a:avLst/>
              <a:gdLst/>
              <a:ahLst/>
              <a:cxnLst>
                <a:cxn ang="0">
                  <a:pos x="204" y="328"/>
                </a:cxn>
                <a:cxn ang="0">
                  <a:pos x="214" y="264"/>
                </a:cxn>
                <a:cxn ang="0">
                  <a:pos x="236" y="212"/>
                </a:cxn>
                <a:cxn ang="0">
                  <a:pos x="268" y="170"/>
                </a:cxn>
                <a:cxn ang="0">
                  <a:pos x="312" y="146"/>
                </a:cxn>
                <a:cxn ang="0">
                  <a:pos x="370" y="136"/>
                </a:cxn>
                <a:cxn ang="0">
                  <a:pos x="406" y="140"/>
                </a:cxn>
                <a:cxn ang="0">
                  <a:pos x="456" y="160"/>
                </a:cxn>
                <a:cxn ang="0">
                  <a:pos x="496" y="196"/>
                </a:cxn>
                <a:cxn ang="0">
                  <a:pos x="526" y="246"/>
                </a:cxn>
                <a:cxn ang="0">
                  <a:pos x="542" y="306"/>
                </a:cxn>
                <a:cxn ang="0">
                  <a:pos x="546" y="352"/>
                </a:cxn>
                <a:cxn ang="0">
                  <a:pos x="540" y="410"/>
                </a:cxn>
                <a:cxn ang="0">
                  <a:pos x="522" y="460"/>
                </a:cxn>
                <a:cxn ang="0">
                  <a:pos x="492" y="498"/>
                </a:cxn>
                <a:cxn ang="0">
                  <a:pos x="450" y="526"/>
                </a:cxn>
                <a:cxn ang="0">
                  <a:pos x="398" y="538"/>
                </a:cxn>
                <a:cxn ang="0">
                  <a:pos x="358" y="538"/>
                </a:cxn>
                <a:cxn ang="0">
                  <a:pos x="304" y="526"/>
                </a:cxn>
                <a:cxn ang="0">
                  <a:pos x="260" y="502"/>
                </a:cxn>
                <a:cxn ang="0">
                  <a:pos x="230" y="466"/>
                </a:cxn>
                <a:cxn ang="0">
                  <a:pos x="210" y="414"/>
                </a:cxn>
                <a:cxn ang="0">
                  <a:pos x="204" y="352"/>
                </a:cxn>
                <a:cxn ang="0">
                  <a:pos x="230" y="926"/>
                </a:cxn>
                <a:cxn ang="0">
                  <a:pos x="218" y="726"/>
                </a:cxn>
                <a:cxn ang="0">
                  <a:pos x="218" y="614"/>
                </a:cxn>
                <a:cxn ang="0">
                  <a:pos x="296" y="654"/>
                </a:cxn>
                <a:cxn ang="0">
                  <a:pos x="384" y="674"/>
                </a:cxn>
                <a:cxn ang="0">
                  <a:pos x="454" y="674"/>
                </a:cxn>
                <a:cxn ang="0">
                  <a:pos x="544" y="652"/>
                </a:cxn>
                <a:cxn ang="0">
                  <a:pos x="618" y="604"/>
                </a:cxn>
                <a:cxn ang="0">
                  <a:pos x="674" y="536"/>
                </a:cxn>
                <a:cxn ang="0">
                  <a:pos x="710" y="450"/>
                </a:cxn>
                <a:cxn ang="0">
                  <a:pos x="722" y="350"/>
                </a:cxn>
                <a:cxn ang="0">
                  <a:pos x="716" y="276"/>
                </a:cxn>
                <a:cxn ang="0">
                  <a:pos x="686" y="178"/>
                </a:cxn>
                <a:cxn ang="0">
                  <a:pos x="636" y="98"/>
                </a:cxn>
                <a:cxn ang="0">
                  <a:pos x="566" y="40"/>
                </a:cxn>
                <a:cxn ang="0">
                  <a:pos x="478" y="6"/>
                </a:cxn>
                <a:cxn ang="0">
                  <a:pos x="412" y="0"/>
                </a:cxn>
                <a:cxn ang="0">
                  <a:pos x="348" y="6"/>
                </a:cxn>
                <a:cxn ang="0">
                  <a:pos x="298" y="22"/>
                </a:cxn>
                <a:cxn ang="0">
                  <a:pos x="226" y="70"/>
                </a:cxn>
                <a:cxn ang="0">
                  <a:pos x="190" y="106"/>
                </a:cxn>
                <a:cxn ang="0">
                  <a:pos x="168" y="16"/>
                </a:cxn>
                <a:cxn ang="0">
                  <a:pos x="16" y="110"/>
                </a:cxn>
                <a:cxn ang="0">
                  <a:pos x="38" y="270"/>
                </a:cxn>
                <a:cxn ang="0">
                  <a:pos x="40" y="614"/>
                </a:cxn>
                <a:cxn ang="0">
                  <a:pos x="38" y="694"/>
                </a:cxn>
                <a:cxn ang="0">
                  <a:pos x="230" y="926"/>
                </a:cxn>
              </a:cxnLst>
              <a:rect l="0" t="0" r="r" b="b"/>
              <a:pathLst>
                <a:path w="722" h="938">
                  <a:moveTo>
                    <a:pt x="204" y="352"/>
                  </a:moveTo>
                  <a:lnTo>
                    <a:pt x="204" y="352"/>
                  </a:lnTo>
                  <a:lnTo>
                    <a:pt x="204" y="328"/>
                  </a:lnTo>
                  <a:lnTo>
                    <a:pt x="206" y="306"/>
                  </a:lnTo>
                  <a:lnTo>
                    <a:pt x="210" y="284"/>
                  </a:lnTo>
                  <a:lnTo>
                    <a:pt x="214" y="264"/>
                  </a:lnTo>
                  <a:lnTo>
                    <a:pt x="220" y="246"/>
                  </a:lnTo>
                  <a:lnTo>
                    <a:pt x="226" y="228"/>
                  </a:lnTo>
                  <a:lnTo>
                    <a:pt x="236" y="212"/>
                  </a:lnTo>
                  <a:lnTo>
                    <a:pt x="244" y="196"/>
                  </a:lnTo>
                  <a:lnTo>
                    <a:pt x="256" y="182"/>
                  </a:lnTo>
                  <a:lnTo>
                    <a:pt x="268" y="170"/>
                  </a:lnTo>
                  <a:lnTo>
                    <a:pt x="282" y="160"/>
                  </a:lnTo>
                  <a:lnTo>
                    <a:pt x="296" y="152"/>
                  </a:lnTo>
                  <a:lnTo>
                    <a:pt x="312" y="146"/>
                  </a:lnTo>
                  <a:lnTo>
                    <a:pt x="330" y="140"/>
                  </a:lnTo>
                  <a:lnTo>
                    <a:pt x="350" y="138"/>
                  </a:lnTo>
                  <a:lnTo>
                    <a:pt x="370" y="136"/>
                  </a:lnTo>
                  <a:lnTo>
                    <a:pt x="370" y="136"/>
                  </a:lnTo>
                  <a:lnTo>
                    <a:pt x="388" y="138"/>
                  </a:lnTo>
                  <a:lnTo>
                    <a:pt x="406" y="140"/>
                  </a:lnTo>
                  <a:lnTo>
                    <a:pt x="424" y="146"/>
                  </a:lnTo>
                  <a:lnTo>
                    <a:pt x="440" y="152"/>
                  </a:lnTo>
                  <a:lnTo>
                    <a:pt x="456" y="160"/>
                  </a:lnTo>
                  <a:lnTo>
                    <a:pt x="470" y="172"/>
                  </a:lnTo>
                  <a:lnTo>
                    <a:pt x="484" y="184"/>
                  </a:lnTo>
                  <a:lnTo>
                    <a:pt x="496" y="196"/>
                  </a:lnTo>
                  <a:lnTo>
                    <a:pt x="506" y="212"/>
                  </a:lnTo>
                  <a:lnTo>
                    <a:pt x="516" y="228"/>
                  </a:lnTo>
                  <a:lnTo>
                    <a:pt x="526" y="246"/>
                  </a:lnTo>
                  <a:lnTo>
                    <a:pt x="532" y="264"/>
                  </a:lnTo>
                  <a:lnTo>
                    <a:pt x="538" y="284"/>
                  </a:lnTo>
                  <a:lnTo>
                    <a:pt x="542" y="306"/>
                  </a:lnTo>
                  <a:lnTo>
                    <a:pt x="544" y="328"/>
                  </a:lnTo>
                  <a:lnTo>
                    <a:pt x="546" y="352"/>
                  </a:lnTo>
                  <a:lnTo>
                    <a:pt x="546" y="352"/>
                  </a:lnTo>
                  <a:lnTo>
                    <a:pt x="544" y="372"/>
                  </a:lnTo>
                  <a:lnTo>
                    <a:pt x="542" y="392"/>
                  </a:lnTo>
                  <a:lnTo>
                    <a:pt x="540" y="410"/>
                  </a:lnTo>
                  <a:lnTo>
                    <a:pt x="534" y="428"/>
                  </a:lnTo>
                  <a:lnTo>
                    <a:pt x="528" y="444"/>
                  </a:lnTo>
                  <a:lnTo>
                    <a:pt x="522" y="460"/>
                  </a:lnTo>
                  <a:lnTo>
                    <a:pt x="512" y="474"/>
                  </a:lnTo>
                  <a:lnTo>
                    <a:pt x="502" y="488"/>
                  </a:lnTo>
                  <a:lnTo>
                    <a:pt x="492" y="498"/>
                  </a:lnTo>
                  <a:lnTo>
                    <a:pt x="480" y="508"/>
                  </a:lnTo>
                  <a:lnTo>
                    <a:pt x="466" y="518"/>
                  </a:lnTo>
                  <a:lnTo>
                    <a:pt x="450" y="526"/>
                  </a:lnTo>
                  <a:lnTo>
                    <a:pt x="434" y="530"/>
                  </a:lnTo>
                  <a:lnTo>
                    <a:pt x="416" y="536"/>
                  </a:lnTo>
                  <a:lnTo>
                    <a:pt x="398" y="538"/>
                  </a:lnTo>
                  <a:lnTo>
                    <a:pt x="378" y="538"/>
                  </a:lnTo>
                  <a:lnTo>
                    <a:pt x="378" y="538"/>
                  </a:lnTo>
                  <a:lnTo>
                    <a:pt x="358" y="538"/>
                  </a:lnTo>
                  <a:lnTo>
                    <a:pt x="338" y="536"/>
                  </a:lnTo>
                  <a:lnTo>
                    <a:pt x="320" y="532"/>
                  </a:lnTo>
                  <a:lnTo>
                    <a:pt x="304" y="526"/>
                  </a:lnTo>
                  <a:lnTo>
                    <a:pt x="288" y="520"/>
                  </a:lnTo>
                  <a:lnTo>
                    <a:pt x="274" y="512"/>
                  </a:lnTo>
                  <a:lnTo>
                    <a:pt x="260" y="502"/>
                  </a:lnTo>
                  <a:lnTo>
                    <a:pt x="250" y="492"/>
                  </a:lnTo>
                  <a:lnTo>
                    <a:pt x="238" y="478"/>
                  </a:lnTo>
                  <a:lnTo>
                    <a:pt x="230" y="466"/>
                  </a:lnTo>
                  <a:lnTo>
                    <a:pt x="222" y="450"/>
                  </a:lnTo>
                  <a:lnTo>
                    <a:pt x="216" y="432"/>
                  </a:lnTo>
                  <a:lnTo>
                    <a:pt x="210" y="414"/>
                  </a:lnTo>
                  <a:lnTo>
                    <a:pt x="206" y="396"/>
                  </a:lnTo>
                  <a:lnTo>
                    <a:pt x="204" y="374"/>
                  </a:lnTo>
                  <a:lnTo>
                    <a:pt x="204" y="352"/>
                  </a:lnTo>
                  <a:lnTo>
                    <a:pt x="204" y="352"/>
                  </a:lnTo>
                  <a:close/>
                  <a:moveTo>
                    <a:pt x="230" y="926"/>
                  </a:moveTo>
                  <a:lnTo>
                    <a:pt x="230" y="926"/>
                  </a:lnTo>
                  <a:lnTo>
                    <a:pt x="222" y="854"/>
                  </a:lnTo>
                  <a:lnTo>
                    <a:pt x="218" y="784"/>
                  </a:lnTo>
                  <a:lnTo>
                    <a:pt x="218" y="726"/>
                  </a:lnTo>
                  <a:lnTo>
                    <a:pt x="218" y="688"/>
                  </a:lnTo>
                  <a:lnTo>
                    <a:pt x="218" y="614"/>
                  </a:lnTo>
                  <a:lnTo>
                    <a:pt x="218" y="614"/>
                  </a:lnTo>
                  <a:lnTo>
                    <a:pt x="254" y="634"/>
                  </a:lnTo>
                  <a:lnTo>
                    <a:pt x="274" y="646"/>
                  </a:lnTo>
                  <a:lnTo>
                    <a:pt x="296" y="654"/>
                  </a:lnTo>
                  <a:lnTo>
                    <a:pt x="322" y="664"/>
                  </a:lnTo>
                  <a:lnTo>
                    <a:pt x="350" y="670"/>
                  </a:lnTo>
                  <a:lnTo>
                    <a:pt x="384" y="674"/>
                  </a:lnTo>
                  <a:lnTo>
                    <a:pt x="420" y="676"/>
                  </a:lnTo>
                  <a:lnTo>
                    <a:pt x="420" y="676"/>
                  </a:lnTo>
                  <a:lnTo>
                    <a:pt x="454" y="674"/>
                  </a:lnTo>
                  <a:lnTo>
                    <a:pt x="484" y="670"/>
                  </a:lnTo>
                  <a:lnTo>
                    <a:pt x="514" y="662"/>
                  </a:lnTo>
                  <a:lnTo>
                    <a:pt x="544" y="652"/>
                  </a:lnTo>
                  <a:lnTo>
                    <a:pt x="570" y="638"/>
                  </a:lnTo>
                  <a:lnTo>
                    <a:pt x="594" y="622"/>
                  </a:lnTo>
                  <a:lnTo>
                    <a:pt x="618" y="604"/>
                  </a:lnTo>
                  <a:lnTo>
                    <a:pt x="638" y="584"/>
                  </a:lnTo>
                  <a:lnTo>
                    <a:pt x="658" y="560"/>
                  </a:lnTo>
                  <a:lnTo>
                    <a:pt x="674" y="536"/>
                  </a:lnTo>
                  <a:lnTo>
                    <a:pt x="688" y="510"/>
                  </a:lnTo>
                  <a:lnTo>
                    <a:pt x="700" y="480"/>
                  </a:lnTo>
                  <a:lnTo>
                    <a:pt x="710" y="450"/>
                  </a:lnTo>
                  <a:lnTo>
                    <a:pt x="716" y="418"/>
                  </a:lnTo>
                  <a:lnTo>
                    <a:pt x="720" y="384"/>
                  </a:lnTo>
                  <a:lnTo>
                    <a:pt x="722" y="350"/>
                  </a:lnTo>
                  <a:lnTo>
                    <a:pt x="722" y="350"/>
                  </a:lnTo>
                  <a:lnTo>
                    <a:pt x="720" y="312"/>
                  </a:lnTo>
                  <a:lnTo>
                    <a:pt x="716" y="276"/>
                  </a:lnTo>
                  <a:lnTo>
                    <a:pt x="708" y="242"/>
                  </a:lnTo>
                  <a:lnTo>
                    <a:pt x="700" y="208"/>
                  </a:lnTo>
                  <a:lnTo>
                    <a:pt x="686" y="178"/>
                  </a:lnTo>
                  <a:lnTo>
                    <a:pt x="672" y="150"/>
                  </a:lnTo>
                  <a:lnTo>
                    <a:pt x="656" y="122"/>
                  </a:lnTo>
                  <a:lnTo>
                    <a:pt x="636" y="98"/>
                  </a:lnTo>
                  <a:lnTo>
                    <a:pt x="614" y="76"/>
                  </a:lnTo>
                  <a:lnTo>
                    <a:pt x="592" y="56"/>
                  </a:lnTo>
                  <a:lnTo>
                    <a:pt x="566" y="40"/>
                  </a:lnTo>
                  <a:lnTo>
                    <a:pt x="538" y="26"/>
                  </a:lnTo>
                  <a:lnTo>
                    <a:pt x="510" y="14"/>
                  </a:lnTo>
                  <a:lnTo>
                    <a:pt x="478" y="6"/>
                  </a:lnTo>
                  <a:lnTo>
                    <a:pt x="446" y="2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390" y="0"/>
                  </a:lnTo>
                  <a:lnTo>
                    <a:pt x="368" y="2"/>
                  </a:lnTo>
                  <a:lnTo>
                    <a:pt x="348" y="6"/>
                  </a:lnTo>
                  <a:lnTo>
                    <a:pt x="330" y="10"/>
                  </a:lnTo>
                  <a:lnTo>
                    <a:pt x="314" y="14"/>
                  </a:lnTo>
                  <a:lnTo>
                    <a:pt x="298" y="22"/>
                  </a:lnTo>
                  <a:lnTo>
                    <a:pt x="270" y="36"/>
                  </a:lnTo>
                  <a:lnTo>
                    <a:pt x="246" y="52"/>
                  </a:lnTo>
                  <a:lnTo>
                    <a:pt x="226" y="70"/>
                  </a:lnTo>
                  <a:lnTo>
                    <a:pt x="208" y="88"/>
                  </a:lnTo>
                  <a:lnTo>
                    <a:pt x="190" y="106"/>
                  </a:lnTo>
                  <a:lnTo>
                    <a:pt x="190" y="106"/>
                  </a:lnTo>
                  <a:lnTo>
                    <a:pt x="180" y="60"/>
                  </a:lnTo>
                  <a:lnTo>
                    <a:pt x="174" y="38"/>
                  </a:lnTo>
                  <a:lnTo>
                    <a:pt x="168" y="1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6" y="110"/>
                  </a:lnTo>
                  <a:lnTo>
                    <a:pt x="28" y="190"/>
                  </a:lnTo>
                  <a:lnTo>
                    <a:pt x="34" y="230"/>
                  </a:lnTo>
                  <a:lnTo>
                    <a:pt x="38" y="270"/>
                  </a:lnTo>
                  <a:lnTo>
                    <a:pt x="40" y="310"/>
                  </a:lnTo>
                  <a:lnTo>
                    <a:pt x="40" y="352"/>
                  </a:lnTo>
                  <a:lnTo>
                    <a:pt x="40" y="614"/>
                  </a:lnTo>
                  <a:lnTo>
                    <a:pt x="40" y="614"/>
                  </a:lnTo>
                  <a:lnTo>
                    <a:pt x="40" y="652"/>
                  </a:lnTo>
                  <a:lnTo>
                    <a:pt x="38" y="694"/>
                  </a:lnTo>
                  <a:lnTo>
                    <a:pt x="30" y="788"/>
                  </a:lnTo>
                  <a:lnTo>
                    <a:pt x="14" y="938"/>
                  </a:lnTo>
                  <a:lnTo>
                    <a:pt x="230" y="9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6" name="Freeform 59"/>
            <p:cNvSpPr>
              <a:spLocks/>
            </p:cNvSpPr>
            <p:nvPr userDrawn="1"/>
          </p:nvSpPr>
          <p:spPr bwMode="auto">
            <a:xfrm>
              <a:off x="2703" y="2823"/>
              <a:ext cx="508" cy="666"/>
            </a:xfrm>
            <a:custGeom>
              <a:avLst/>
              <a:gdLst/>
              <a:ahLst/>
              <a:cxnLst>
                <a:cxn ang="0">
                  <a:pos x="396" y="136"/>
                </a:cxn>
                <a:cxn ang="0">
                  <a:pos x="322" y="124"/>
                </a:cxn>
                <a:cxn ang="0">
                  <a:pos x="294" y="124"/>
                </a:cxn>
                <a:cxn ang="0">
                  <a:pos x="248" y="126"/>
                </a:cxn>
                <a:cxn ang="0">
                  <a:pos x="210" y="136"/>
                </a:cxn>
                <a:cxn ang="0">
                  <a:pos x="186" y="152"/>
                </a:cxn>
                <a:cxn ang="0">
                  <a:pos x="178" y="174"/>
                </a:cxn>
                <a:cxn ang="0">
                  <a:pos x="178" y="180"/>
                </a:cxn>
                <a:cxn ang="0">
                  <a:pos x="188" y="202"/>
                </a:cxn>
                <a:cxn ang="0">
                  <a:pos x="220" y="228"/>
                </a:cxn>
                <a:cxn ang="0">
                  <a:pos x="264" y="254"/>
                </a:cxn>
                <a:cxn ang="0">
                  <a:pos x="316" y="282"/>
                </a:cxn>
                <a:cxn ang="0">
                  <a:pos x="370" y="314"/>
                </a:cxn>
                <a:cxn ang="0">
                  <a:pos x="424" y="354"/>
                </a:cxn>
                <a:cxn ang="0">
                  <a:pos x="446" y="380"/>
                </a:cxn>
                <a:cxn ang="0">
                  <a:pos x="464" y="410"/>
                </a:cxn>
                <a:cxn ang="0">
                  <a:pos x="476" y="444"/>
                </a:cxn>
                <a:cxn ang="0">
                  <a:pos x="480" y="482"/>
                </a:cxn>
                <a:cxn ang="0">
                  <a:pos x="480" y="504"/>
                </a:cxn>
                <a:cxn ang="0">
                  <a:pos x="470" y="546"/>
                </a:cxn>
                <a:cxn ang="0">
                  <a:pos x="450" y="582"/>
                </a:cxn>
                <a:cxn ang="0">
                  <a:pos x="422" y="612"/>
                </a:cxn>
                <a:cxn ang="0">
                  <a:pos x="386" y="636"/>
                </a:cxn>
                <a:cxn ang="0">
                  <a:pos x="342" y="656"/>
                </a:cxn>
                <a:cxn ang="0">
                  <a:pos x="292" y="668"/>
                </a:cxn>
                <a:cxn ang="0">
                  <a:pos x="234" y="674"/>
                </a:cxn>
                <a:cxn ang="0">
                  <a:pos x="204" y="676"/>
                </a:cxn>
                <a:cxn ang="0">
                  <a:pos x="150" y="674"/>
                </a:cxn>
                <a:cxn ang="0">
                  <a:pos x="58" y="658"/>
                </a:cxn>
                <a:cxn ang="0">
                  <a:pos x="12" y="510"/>
                </a:cxn>
                <a:cxn ang="0">
                  <a:pos x="54" y="522"/>
                </a:cxn>
                <a:cxn ang="0">
                  <a:pos x="130" y="542"/>
                </a:cxn>
                <a:cxn ang="0">
                  <a:pos x="184" y="550"/>
                </a:cxn>
                <a:cxn ang="0">
                  <a:pos x="210" y="552"/>
                </a:cxn>
                <a:cxn ang="0">
                  <a:pos x="244" y="548"/>
                </a:cxn>
                <a:cxn ang="0">
                  <a:pos x="274" y="536"/>
                </a:cxn>
                <a:cxn ang="0">
                  <a:pos x="296" y="516"/>
                </a:cxn>
                <a:cxn ang="0">
                  <a:pos x="304" y="488"/>
                </a:cxn>
                <a:cxn ang="0">
                  <a:pos x="304" y="480"/>
                </a:cxn>
                <a:cxn ang="0">
                  <a:pos x="294" y="460"/>
                </a:cxn>
                <a:cxn ang="0">
                  <a:pos x="266" y="436"/>
                </a:cxn>
                <a:cxn ang="0">
                  <a:pos x="222" y="410"/>
                </a:cxn>
                <a:cxn ang="0">
                  <a:pos x="166" y="380"/>
                </a:cxn>
                <a:cxn ang="0">
                  <a:pos x="110" y="346"/>
                </a:cxn>
                <a:cxn ang="0">
                  <a:pos x="56" y="298"/>
                </a:cxn>
                <a:cxn ang="0">
                  <a:pos x="34" y="272"/>
                </a:cxn>
                <a:cxn ang="0">
                  <a:pos x="16" y="240"/>
                </a:cxn>
                <a:cxn ang="0">
                  <a:pos x="4" y="208"/>
                </a:cxn>
                <a:cxn ang="0">
                  <a:pos x="0" y="174"/>
                </a:cxn>
                <a:cxn ang="0">
                  <a:pos x="2" y="154"/>
                </a:cxn>
                <a:cxn ang="0">
                  <a:pos x="12" y="116"/>
                </a:cxn>
                <a:cxn ang="0">
                  <a:pos x="32" y="84"/>
                </a:cxn>
                <a:cxn ang="0">
                  <a:pos x="60" y="56"/>
                </a:cxn>
                <a:cxn ang="0">
                  <a:pos x="94" y="34"/>
                </a:cxn>
                <a:cxn ang="0">
                  <a:pos x="136" y="18"/>
                </a:cxn>
                <a:cxn ang="0">
                  <a:pos x="184" y="6"/>
                </a:cxn>
                <a:cxn ang="0">
                  <a:pos x="236" y="0"/>
                </a:cxn>
                <a:cxn ang="0">
                  <a:pos x="264" y="0"/>
                </a:cxn>
                <a:cxn ang="0">
                  <a:pos x="344" y="4"/>
                </a:cxn>
                <a:cxn ang="0">
                  <a:pos x="396" y="136"/>
                </a:cxn>
              </a:cxnLst>
              <a:rect l="0" t="0" r="r" b="b"/>
              <a:pathLst>
                <a:path w="480" h="676">
                  <a:moveTo>
                    <a:pt x="396" y="136"/>
                  </a:moveTo>
                  <a:lnTo>
                    <a:pt x="396" y="136"/>
                  </a:lnTo>
                  <a:lnTo>
                    <a:pt x="346" y="128"/>
                  </a:lnTo>
                  <a:lnTo>
                    <a:pt x="322" y="124"/>
                  </a:lnTo>
                  <a:lnTo>
                    <a:pt x="294" y="124"/>
                  </a:lnTo>
                  <a:lnTo>
                    <a:pt x="294" y="124"/>
                  </a:lnTo>
                  <a:lnTo>
                    <a:pt x="270" y="124"/>
                  </a:lnTo>
                  <a:lnTo>
                    <a:pt x="248" y="126"/>
                  </a:lnTo>
                  <a:lnTo>
                    <a:pt x="228" y="130"/>
                  </a:lnTo>
                  <a:lnTo>
                    <a:pt x="210" y="136"/>
                  </a:lnTo>
                  <a:lnTo>
                    <a:pt x="196" y="144"/>
                  </a:lnTo>
                  <a:lnTo>
                    <a:pt x="186" y="152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80"/>
                  </a:lnTo>
                  <a:lnTo>
                    <a:pt x="180" y="188"/>
                  </a:lnTo>
                  <a:lnTo>
                    <a:pt x="188" y="202"/>
                  </a:lnTo>
                  <a:lnTo>
                    <a:pt x="202" y="214"/>
                  </a:lnTo>
                  <a:lnTo>
                    <a:pt x="220" y="228"/>
                  </a:lnTo>
                  <a:lnTo>
                    <a:pt x="240" y="242"/>
                  </a:lnTo>
                  <a:lnTo>
                    <a:pt x="264" y="254"/>
                  </a:lnTo>
                  <a:lnTo>
                    <a:pt x="316" y="282"/>
                  </a:lnTo>
                  <a:lnTo>
                    <a:pt x="316" y="282"/>
                  </a:lnTo>
                  <a:lnTo>
                    <a:pt x="342" y="298"/>
                  </a:lnTo>
                  <a:lnTo>
                    <a:pt x="370" y="314"/>
                  </a:lnTo>
                  <a:lnTo>
                    <a:pt x="398" y="332"/>
                  </a:lnTo>
                  <a:lnTo>
                    <a:pt x="424" y="354"/>
                  </a:lnTo>
                  <a:lnTo>
                    <a:pt x="436" y="366"/>
                  </a:lnTo>
                  <a:lnTo>
                    <a:pt x="446" y="380"/>
                  </a:lnTo>
                  <a:lnTo>
                    <a:pt x="456" y="394"/>
                  </a:lnTo>
                  <a:lnTo>
                    <a:pt x="464" y="410"/>
                  </a:lnTo>
                  <a:lnTo>
                    <a:pt x="472" y="426"/>
                  </a:lnTo>
                  <a:lnTo>
                    <a:pt x="476" y="444"/>
                  </a:lnTo>
                  <a:lnTo>
                    <a:pt x="480" y="462"/>
                  </a:lnTo>
                  <a:lnTo>
                    <a:pt x="480" y="482"/>
                  </a:lnTo>
                  <a:lnTo>
                    <a:pt x="480" y="482"/>
                  </a:lnTo>
                  <a:lnTo>
                    <a:pt x="480" y="504"/>
                  </a:lnTo>
                  <a:lnTo>
                    <a:pt x="476" y="526"/>
                  </a:lnTo>
                  <a:lnTo>
                    <a:pt x="470" y="546"/>
                  </a:lnTo>
                  <a:lnTo>
                    <a:pt x="460" y="564"/>
                  </a:lnTo>
                  <a:lnTo>
                    <a:pt x="450" y="582"/>
                  </a:lnTo>
                  <a:lnTo>
                    <a:pt x="436" y="598"/>
                  </a:lnTo>
                  <a:lnTo>
                    <a:pt x="422" y="612"/>
                  </a:lnTo>
                  <a:lnTo>
                    <a:pt x="404" y="626"/>
                  </a:lnTo>
                  <a:lnTo>
                    <a:pt x="386" y="636"/>
                  </a:lnTo>
                  <a:lnTo>
                    <a:pt x="364" y="648"/>
                  </a:lnTo>
                  <a:lnTo>
                    <a:pt x="342" y="656"/>
                  </a:lnTo>
                  <a:lnTo>
                    <a:pt x="318" y="662"/>
                  </a:lnTo>
                  <a:lnTo>
                    <a:pt x="292" y="668"/>
                  </a:lnTo>
                  <a:lnTo>
                    <a:pt x="264" y="672"/>
                  </a:lnTo>
                  <a:lnTo>
                    <a:pt x="234" y="674"/>
                  </a:lnTo>
                  <a:lnTo>
                    <a:pt x="204" y="676"/>
                  </a:lnTo>
                  <a:lnTo>
                    <a:pt x="204" y="676"/>
                  </a:lnTo>
                  <a:lnTo>
                    <a:pt x="176" y="674"/>
                  </a:lnTo>
                  <a:lnTo>
                    <a:pt x="150" y="674"/>
                  </a:lnTo>
                  <a:lnTo>
                    <a:pt x="104" y="666"/>
                  </a:lnTo>
                  <a:lnTo>
                    <a:pt x="58" y="658"/>
                  </a:lnTo>
                  <a:lnTo>
                    <a:pt x="12" y="646"/>
                  </a:lnTo>
                  <a:lnTo>
                    <a:pt x="12" y="510"/>
                  </a:lnTo>
                  <a:lnTo>
                    <a:pt x="12" y="510"/>
                  </a:lnTo>
                  <a:lnTo>
                    <a:pt x="54" y="522"/>
                  </a:lnTo>
                  <a:lnTo>
                    <a:pt x="102" y="536"/>
                  </a:lnTo>
                  <a:lnTo>
                    <a:pt x="130" y="542"/>
                  </a:lnTo>
                  <a:lnTo>
                    <a:pt x="156" y="546"/>
                  </a:lnTo>
                  <a:lnTo>
                    <a:pt x="184" y="550"/>
                  </a:lnTo>
                  <a:lnTo>
                    <a:pt x="210" y="552"/>
                  </a:lnTo>
                  <a:lnTo>
                    <a:pt x="210" y="552"/>
                  </a:lnTo>
                  <a:lnTo>
                    <a:pt x="228" y="550"/>
                  </a:lnTo>
                  <a:lnTo>
                    <a:pt x="244" y="548"/>
                  </a:lnTo>
                  <a:lnTo>
                    <a:pt x="260" y="542"/>
                  </a:lnTo>
                  <a:lnTo>
                    <a:pt x="274" y="536"/>
                  </a:lnTo>
                  <a:lnTo>
                    <a:pt x="286" y="526"/>
                  </a:lnTo>
                  <a:lnTo>
                    <a:pt x="296" y="516"/>
                  </a:lnTo>
                  <a:lnTo>
                    <a:pt x="302" y="502"/>
                  </a:lnTo>
                  <a:lnTo>
                    <a:pt x="304" y="488"/>
                  </a:lnTo>
                  <a:lnTo>
                    <a:pt x="304" y="488"/>
                  </a:lnTo>
                  <a:lnTo>
                    <a:pt x="304" y="480"/>
                  </a:lnTo>
                  <a:lnTo>
                    <a:pt x="302" y="474"/>
                  </a:lnTo>
                  <a:lnTo>
                    <a:pt x="294" y="460"/>
                  </a:lnTo>
                  <a:lnTo>
                    <a:pt x="282" y="448"/>
                  </a:lnTo>
                  <a:lnTo>
                    <a:pt x="266" y="436"/>
                  </a:lnTo>
                  <a:lnTo>
                    <a:pt x="246" y="424"/>
                  </a:lnTo>
                  <a:lnTo>
                    <a:pt x="222" y="410"/>
                  </a:lnTo>
                  <a:lnTo>
                    <a:pt x="166" y="380"/>
                  </a:lnTo>
                  <a:lnTo>
                    <a:pt x="166" y="380"/>
                  </a:lnTo>
                  <a:lnTo>
                    <a:pt x="138" y="364"/>
                  </a:lnTo>
                  <a:lnTo>
                    <a:pt x="110" y="346"/>
                  </a:lnTo>
                  <a:lnTo>
                    <a:pt x="82" y="324"/>
                  </a:lnTo>
                  <a:lnTo>
                    <a:pt x="56" y="298"/>
                  </a:lnTo>
                  <a:lnTo>
                    <a:pt x="44" y="286"/>
                  </a:lnTo>
                  <a:lnTo>
                    <a:pt x="34" y="272"/>
                  </a:lnTo>
                  <a:lnTo>
                    <a:pt x="24" y="256"/>
                  </a:lnTo>
                  <a:lnTo>
                    <a:pt x="16" y="240"/>
                  </a:lnTo>
                  <a:lnTo>
                    <a:pt x="10" y="224"/>
                  </a:lnTo>
                  <a:lnTo>
                    <a:pt x="4" y="208"/>
                  </a:lnTo>
                  <a:lnTo>
                    <a:pt x="2" y="19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6" y="134"/>
                  </a:lnTo>
                  <a:lnTo>
                    <a:pt x="12" y="116"/>
                  </a:lnTo>
                  <a:lnTo>
                    <a:pt x="20" y="100"/>
                  </a:lnTo>
                  <a:lnTo>
                    <a:pt x="32" y="84"/>
                  </a:lnTo>
                  <a:lnTo>
                    <a:pt x="44" y="70"/>
                  </a:lnTo>
                  <a:lnTo>
                    <a:pt x="60" y="56"/>
                  </a:lnTo>
                  <a:lnTo>
                    <a:pt x="76" y="44"/>
                  </a:lnTo>
                  <a:lnTo>
                    <a:pt x="94" y="34"/>
                  </a:lnTo>
                  <a:lnTo>
                    <a:pt x="114" y="24"/>
                  </a:lnTo>
                  <a:lnTo>
                    <a:pt x="136" y="18"/>
                  </a:lnTo>
                  <a:lnTo>
                    <a:pt x="160" y="10"/>
                  </a:lnTo>
                  <a:lnTo>
                    <a:pt x="184" y="6"/>
                  </a:lnTo>
                  <a:lnTo>
                    <a:pt x="210" y="2"/>
                  </a:lnTo>
                  <a:lnTo>
                    <a:pt x="236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44" y="4"/>
                  </a:lnTo>
                  <a:lnTo>
                    <a:pt x="422" y="12"/>
                  </a:lnTo>
                  <a:lnTo>
                    <a:pt x="396" y="1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</p:grpSp>
      <p:cxnSp>
        <p:nvCxnSpPr>
          <p:cNvPr id="27" name="Straight Connector 11"/>
          <p:cNvCxnSpPr>
            <a:cxnSpLocks noChangeShapeType="1"/>
          </p:cNvCxnSpPr>
          <p:nvPr/>
        </p:nvCxnSpPr>
        <p:spPr bwMode="auto">
          <a:xfrm>
            <a:off x="0" y="611981"/>
            <a:ext cx="9144000" cy="1191"/>
          </a:xfrm>
          <a:prstGeom prst="lin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5"/>
          <p:cNvCxnSpPr>
            <a:cxnSpLocks noChangeShapeType="1"/>
          </p:cNvCxnSpPr>
          <p:nvPr userDrawn="1"/>
        </p:nvCxnSpPr>
        <p:spPr bwMode="auto">
          <a:xfrm>
            <a:off x="0" y="611981"/>
            <a:ext cx="9144000" cy="1191"/>
          </a:xfrm>
          <a:prstGeom prst="lin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9" name="Picture 144" descr="ipsos_mrbi_logo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669" y="4791075"/>
            <a:ext cx="1150327" cy="22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8"/>
          <p:cNvSpPr>
            <a:spLocks noChangeArrowheads="1"/>
          </p:cNvSpPr>
          <p:nvPr userDrawn="1"/>
        </p:nvSpPr>
        <p:spPr bwMode="auto">
          <a:xfrm>
            <a:off x="8226670" y="0"/>
            <a:ext cx="917331" cy="44648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925" tIns="38963" rIns="77925" bIns="38963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IE" sz="1000">
              <a:solidFill>
                <a:srgbClr val="292926"/>
              </a:solidFill>
              <a:cs typeface="Arial" charset="0"/>
            </a:endParaRPr>
          </a:p>
        </p:txBody>
      </p:sp>
      <p:pic>
        <p:nvPicPr>
          <p:cNvPr id="31" name="Picture 29" descr="side_panel_Camelot-Group-logo_200x149_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7604" y="32148"/>
            <a:ext cx="631580" cy="38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2468"/>
            <a:ext cx="9144000" cy="385524"/>
          </a:xfrm>
          <a:prstGeom prst="rect">
            <a:avLst/>
          </a:prstGeom>
          <a:solidFill>
            <a:schemeClr val="tx1"/>
          </a:solidFill>
        </p:spPr>
        <p:txBody>
          <a:bodyPr lIns="184075" tIns="61358" rIns="184075" bIns="61358">
            <a:spAutoFit/>
          </a:bodyPr>
          <a:lstStyle>
            <a:lvl1pPr marL="0" indent="0">
              <a:buNone/>
              <a:defRPr sz="1700" b="1" i="1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12"/>
          <p:cNvSpPr>
            <a:spLocks noGrp="1"/>
          </p:cNvSpPr>
          <p:nvPr>
            <p:ph sz="quarter" idx="10"/>
          </p:nvPr>
        </p:nvSpPr>
        <p:spPr>
          <a:xfrm>
            <a:off x="227135" y="1135857"/>
            <a:ext cx="8692662" cy="3523060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424242"/>
                </a:solidFill>
              </a:defRPr>
            </a:lvl1pPr>
            <a:lvl2pPr>
              <a:buClr>
                <a:schemeClr val="tx1"/>
              </a:buClr>
              <a:defRPr baseline="0">
                <a:solidFill>
                  <a:srgbClr val="424242"/>
                </a:solidFill>
              </a:defRPr>
            </a:lvl2pPr>
            <a:lvl3pPr>
              <a:buClr>
                <a:schemeClr val="tx1"/>
              </a:buClr>
              <a:defRPr baseline="0">
                <a:solidFill>
                  <a:srgbClr val="42424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843071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, Question and Content Full Page with Base/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1"/>
          <p:cNvSpPr>
            <a:spLocks noChangeArrowheads="1"/>
          </p:cNvSpPr>
          <p:nvPr/>
        </p:nvSpPr>
        <p:spPr bwMode="auto">
          <a:xfrm flipV="1">
            <a:off x="0" y="614362"/>
            <a:ext cx="9144000" cy="452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6698" tIns="39883" rIns="76698" bIns="39883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>
              <a:solidFill>
                <a:srgbClr val="292926"/>
              </a:solidFill>
              <a:cs typeface="Arial" charset="0"/>
            </a:endParaRPr>
          </a:p>
        </p:txBody>
      </p:sp>
      <p:sp>
        <p:nvSpPr>
          <p:cNvPr id="8" name="TextBox 16"/>
          <p:cNvSpPr txBox="1"/>
          <p:nvPr/>
        </p:nvSpPr>
        <p:spPr>
          <a:xfrm>
            <a:off x="8229600" y="451248"/>
            <a:ext cx="914400" cy="163115"/>
          </a:xfrm>
          <a:prstGeom prst="rect">
            <a:avLst/>
          </a:prstGeom>
          <a:solidFill>
            <a:schemeClr val="tx2"/>
          </a:solidFill>
        </p:spPr>
        <p:txBody>
          <a:bodyPr lIns="77925" tIns="0" rIns="77925" bIns="0" anchor="ctr"/>
          <a:lstStyle/>
          <a:p>
            <a:pPr algn="ctr"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fld id="{438C29D2-A0F4-4DF7-A970-70E8076EFC30}" type="slidenum">
              <a:rPr lang="en-GB" sz="900" b="1">
                <a:solidFill>
                  <a:srgbClr val="FFFFFF"/>
                </a:solidFill>
                <a:cs typeface="Arial" charset="0"/>
              </a:rPr>
              <a:pPr algn="ctr" defTabSz="914400"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t>‹#›</a:t>
            </a:fld>
            <a:endParaRPr lang="en-GB" sz="900" b="1" dirty="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9" name="Straight Connector 21"/>
          <p:cNvCxnSpPr/>
          <p:nvPr/>
        </p:nvCxnSpPr>
        <p:spPr bwMode="auto">
          <a:xfrm>
            <a:off x="227135" y="4777979"/>
            <a:ext cx="8689731" cy="1190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9"/>
          <p:cNvSpPr txBox="1"/>
          <p:nvPr/>
        </p:nvSpPr>
        <p:spPr>
          <a:xfrm>
            <a:off x="216877" y="5036344"/>
            <a:ext cx="562708" cy="107156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FFFFFF">
                    <a:lumMod val="75000"/>
                  </a:srgbClr>
                </a:solidFill>
                <a:cs typeface="Arial" charset="0"/>
              </a:rPr>
              <a:t>© Ipsos MORI</a:t>
            </a:r>
          </a:p>
        </p:txBody>
      </p:sp>
      <p:grpSp>
        <p:nvGrpSpPr>
          <p:cNvPr id="15" name="Group 28"/>
          <p:cNvGrpSpPr>
            <a:grpSpLocks noChangeAspect="1"/>
          </p:cNvGrpSpPr>
          <p:nvPr/>
        </p:nvGrpSpPr>
        <p:grpSpPr bwMode="auto">
          <a:xfrm>
            <a:off x="8692662" y="4841081"/>
            <a:ext cx="225669" cy="167879"/>
            <a:chOff x="1020" y="346"/>
            <a:chExt cx="4114" cy="3756"/>
          </a:xfrm>
        </p:grpSpPr>
        <p:sp>
          <p:nvSpPr>
            <p:cNvPr id="16" name="Freeform 29"/>
            <p:cNvSpPr>
              <a:spLocks/>
            </p:cNvSpPr>
            <p:nvPr userDrawn="1"/>
          </p:nvSpPr>
          <p:spPr bwMode="auto">
            <a:xfrm>
              <a:off x="1020" y="346"/>
              <a:ext cx="4114" cy="3756"/>
            </a:xfrm>
            <a:custGeom>
              <a:avLst/>
              <a:gdLst/>
              <a:ahLst/>
              <a:cxnLst>
                <a:cxn ang="0">
                  <a:pos x="0" y="3756"/>
                </a:cxn>
                <a:cxn ang="0">
                  <a:pos x="0" y="0"/>
                </a:cxn>
                <a:cxn ang="0">
                  <a:pos x="4022" y="0"/>
                </a:cxn>
                <a:cxn ang="0">
                  <a:pos x="4022" y="0"/>
                </a:cxn>
                <a:cxn ang="0">
                  <a:pos x="4040" y="118"/>
                </a:cxn>
                <a:cxn ang="0">
                  <a:pos x="4054" y="234"/>
                </a:cxn>
                <a:cxn ang="0">
                  <a:pos x="4068" y="350"/>
                </a:cxn>
                <a:cxn ang="0">
                  <a:pos x="4078" y="468"/>
                </a:cxn>
                <a:cxn ang="0">
                  <a:pos x="4088" y="584"/>
                </a:cxn>
                <a:cxn ang="0">
                  <a:pos x="4096" y="700"/>
                </a:cxn>
                <a:cxn ang="0">
                  <a:pos x="4104" y="814"/>
                </a:cxn>
                <a:cxn ang="0">
                  <a:pos x="4108" y="930"/>
                </a:cxn>
                <a:cxn ang="0">
                  <a:pos x="4112" y="1046"/>
                </a:cxn>
                <a:cxn ang="0">
                  <a:pos x="4114" y="1162"/>
                </a:cxn>
                <a:cxn ang="0">
                  <a:pos x="4112" y="1276"/>
                </a:cxn>
                <a:cxn ang="0">
                  <a:pos x="4110" y="1392"/>
                </a:cxn>
                <a:cxn ang="0">
                  <a:pos x="4106" y="1508"/>
                </a:cxn>
                <a:cxn ang="0">
                  <a:pos x="4100" y="1622"/>
                </a:cxn>
                <a:cxn ang="0">
                  <a:pos x="4092" y="1738"/>
                </a:cxn>
                <a:cxn ang="0">
                  <a:pos x="4082" y="1854"/>
                </a:cxn>
                <a:cxn ang="0">
                  <a:pos x="4070" y="1970"/>
                </a:cxn>
                <a:cxn ang="0">
                  <a:pos x="4056" y="2086"/>
                </a:cxn>
                <a:cxn ang="0">
                  <a:pos x="4040" y="2202"/>
                </a:cxn>
                <a:cxn ang="0">
                  <a:pos x="4020" y="2320"/>
                </a:cxn>
                <a:cxn ang="0">
                  <a:pos x="4000" y="2436"/>
                </a:cxn>
                <a:cxn ang="0">
                  <a:pos x="3978" y="2554"/>
                </a:cxn>
                <a:cxn ang="0">
                  <a:pos x="3952" y="2672"/>
                </a:cxn>
                <a:cxn ang="0">
                  <a:pos x="3926" y="2790"/>
                </a:cxn>
                <a:cxn ang="0">
                  <a:pos x="3896" y="2908"/>
                </a:cxn>
                <a:cxn ang="0">
                  <a:pos x="3864" y="3028"/>
                </a:cxn>
                <a:cxn ang="0">
                  <a:pos x="3830" y="3148"/>
                </a:cxn>
                <a:cxn ang="0">
                  <a:pos x="3792" y="3268"/>
                </a:cxn>
                <a:cxn ang="0">
                  <a:pos x="3754" y="3388"/>
                </a:cxn>
                <a:cxn ang="0">
                  <a:pos x="3712" y="3510"/>
                </a:cxn>
                <a:cxn ang="0">
                  <a:pos x="3668" y="3632"/>
                </a:cxn>
                <a:cxn ang="0">
                  <a:pos x="3620" y="3756"/>
                </a:cxn>
                <a:cxn ang="0">
                  <a:pos x="0" y="3756"/>
                </a:cxn>
              </a:cxnLst>
              <a:rect l="0" t="0" r="r" b="b"/>
              <a:pathLst>
                <a:path w="4114" h="3756">
                  <a:moveTo>
                    <a:pt x="0" y="3756"/>
                  </a:moveTo>
                  <a:lnTo>
                    <a:pt x="0" y="0"/>
                  </a:lnTo>
                  <a:lnTo>
                    <a:pt x="4022" y="0"/>
                  </a:lnTo>
                  <a:lnTo>
                    <a:pt x="4022" y="0"/>
                  </a:lnTo>
                  <a:lnTo>
                    <a:pt x="4040" y="118"/>
                  </a:lnTo>
                  <a:lnTo>
                    <a:pt x="4054" y="234"/>
                  </a:lnTo>
                  <a:lnTo>
                    <a:pt x="4068" y="350"/>
                  </a:lnTo>
                  <a:lnTo>
                    <a:pt x="4078" y="468"/>
                  </a:lnTo>
                  <a:lnTo>
                    <a:pt x="4088" y="584"/>
                  </a:lnTo>
                  <a:lnTo>
                    <a:pt x="4096" y="700"/>
                  </a:lnTo>
                  <a:lnTo>
                    <a:pt x="4104" y="814"/>
                  </a:lnTo>
                  <a:lnTo>
                    <a:pt x="4108" y="930"/>
                  </a:lnTo>
                  <a:lnTo>
                    <a:pt x="4112" y="1046"/>
                  </a:lnTo>
                  <a:lnTo>
                    <a:pt x="4114" y="1162"/>
                  </a:lnTo>
                  <a:lnTo>
                    <a:pt x="4112" y="1276"/>
                  </a:lnTo>
                  <a:lnTo>
                    <a:pt x="4110" y="1392"/>
                  </a:lnTo>
                  <a:lnTo>
                    <a:pt x="4106" y="1508"/>
                  </a:lnTo>
                  <a:lnTo>
                    <a:pt x="4100" y="1622"/>
                  </a:lnTo>
                  <a:lnTo>
                    <a:pt x="4092" y="1738"/>
                  </a:lnTo>
                  <a:lnTo>
                    <a:pt x="4082" y="1854"/>
                  </a:lnTo>
                  <a:lnTo>
                    <a:pt x="4070" y="1970"/>
                  </a:lnTo>
                  <a:lnTo>
                    <a:pt x="4056" y="2086"/>
                  </a:lnTo>
                  <a:lnTo>
                    <a:pt x="4040" y="2202"/>
                  </a:lnTo>
                  <a:lnTo>
                    <a:pt x="4020" y="2320"/>
                  </a:lnTo>
                  <a:lnTo>
                    <a:pt x="4000" y="2436"/>
                  </a:lnTo>
                  <a:lnTo>
                    <a:pt x="3978" y="2554"/>
                  </a:lnTo>
                  <a:lnTo>
                    <a:pt x="3952" y="2672"/>
                  </a:lnTo>
                  <a:lnTo>
                    <a:pt x="3926" y="2790"/>
                  </a:lnTo>
                  <a:lnTo>
                    <a:pt x="3896" y="2908"/>
                  </a:lnTo>
                  <a:lnTo>
                    <a:pt x="3864" y="3028"/>
                  </a:lnTo>
                  <a:lnTo>
                    <a:pt x="3830" y="3148"/>
                  </a:lnTo>
                  <a:lnTo>
                    <a:pt x="3792" y="3268"/>
                  </a:lnTo>
                  <a:lnTo>
                    <a:pt x="3754" y="3388"/>
                  </a:lnTo>
                  <a:lnTo>
                    <a:pt x="3712" y="3510"/>
                  </a:lnTo>
                  <a:lnTo>
                    <a:pt x="3668" y="3632"/>
                  </a:lnTo>
                  <a:lnTo>
                    <a:pt x="3620" y="3756"/>
                  </a:lnTo>
                  <a:lnTo>
                    <a:pt x="0" y="3756"/>
                  </a:lnTo>
                  <a:close/>
                </a:path>
              </a:pathLst>
            </a:custGeom>
            <a:solidFill>
              <a:srgbClr val="009D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7" name="Freeform 30"/>
            <p:cNvSpPr>
              <a:spLocks/>
            </p:cNvSpPr>
            <p:nvPr userDrawn="1"/>
          </p:nvSpPr>
          <p:spPr bwMode="auto">
            <a:xfrm>
              <a:off x="2623" y="1731"/>
              <a:ext cx="107" cy="53"/>
            </a:xfrm>
            <a:custGeom>
              <a:avLst/>
              <a:gdLst/>
              <a:ahLst/>
              <a:cxnLst>
                <a:cxn ang="0">
                  <a:pos x="18" y="44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14" y="60"/>
                </a:cxn>
                <a:cxn ang="0">
                  <a:pos x="28" y="62"/>
                </a:cxn>
                <a:cxn ang="0">
                  <a:pos x="42" y="58"/>
                </a:cxn>
                <a:cxn ang="0">
                  <a:pos x="54" y="54"/>
                </a:cxn>
                <a:cxn ang="0">
                  <a:pos x="66" y="48"/>
                </a:cxn>
                <a:cxn ang="0">
                  <a:pos x="76" y="40"/>
                </a:cxn>
                <a:cxn ang="0">
                  <a:pos x="82" y="32"/>
                </a:cxn>
                <a:cxn ang="0">
                  <a:pos x="88" y="24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66" y="6"/>
                </a:cxn>
                <a:cxn ang="0">
                  <a:pos x="46" y="16"/>
                </a:cxn>
                <a:cxn ang="0">
                  <a:pos x="38" y="22"/>
                </a:cxn>
                <a:cxn ang="0">
                  <a:pos x="30" y="28"/>
                </a:cxn>
                <a:cxn ang="0">
                  <a:pos x="24" y="36"/>
                </a:cxn>
                <a:cxn ang="0">
                  <a:pos x="18" y="44"/>
                </a:cxn>
                <a:cxn ang="0">
                  <a:pos x="18" y="44"/>
                </a:cxn>
              </a:cxnLst>
              <a:rect l="0" t="0" r="r" b="b"/>
              <a:pathLst>
                <a:path w="88" h="62">
                  <a:moveTo>
                    <a:pt x="18" y="44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14" y="60"/>
                  </a:lnTo>
                  <a:lnTo>
                    <a:pt x="28" y="62"/>
                  </a:lnTo>
                  <a:lnTo>
                    <a:pt x="42" y="58"/>
                  </a:lnTo>
                  <a:lnTo>
                    <a:pt x="54" y="54"/>
                  </a:lnTo>
                  <a:lnTo>
                    <a:pt x="66" y="48"/>
                  </a:lnTo>
                  <a:lnTo>
                    <a:pt x="76" y="40"/>
                  </a:lnTo>
                  <a:lnTo>
                    <a:pt x="82" y="32"/>
                  </a:lnTo>
                  <a:lnTo>
                    <a:pt x="88" y="24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66" y="6"/>
                  </a:lnTo>
                  <a:lnTo>
                    <a:pt x="46" y="16"/>
                  </a:lnTo>
                  <a:lnTo>
                    <a:pt x="38" y="22"/>
                  </a:lnTo>
                  <a:lnTo>
                    <a:pt x="30" y="28"/>
                  </a:lnTo>
                  <a:lnTo>
                    <a:pt x="24" y="36"/>
                  </a:lnTo>
                  <a:lnTo>
                    <a:pt x="18" y="44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8" name="Freeform 31"/>
            <p:cNvSpPr>
              <a:spLocks/>
            </p:cNvSpPr>
            <p:nvPr userDrawn="1"/>
          </p:nvSpPr>
          <p:spPr bwMode="auto">
            <a:xfrm>
              <a:off x="2810" y="1891"/>
              <a:ext cx="80" cy="53"/>
            </a:xfrm>
            <a:custGeom>
              <a:avLst/>
              <a:gdLst/>
              <a:ahLst/>
              <a:cxnLst>
                <a:cxn ang="0">
                  <a:pos x="28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18"/>
                </a:cxn>
                <a:cxn ang="0">
                  <a:pos x="4" y="28"/>
                </a:cxn>
                <a:cxn ang="0">
                  <a:pos x="6" y="36"/>
                </a:cxn>
                <a:cxn ang="0">
                  <a:pos x="12" y="44"/>
                </a:cxn>
                <a:cxn ang="0">
                  <a:pos x="18" y="50"/>
                </a:cxn>
                <a:cxn ang="0">
                  <a:pos x="26" y="58"/>
                </a:cxn>
                <a:cxn ang="0">
                  <a:pos x="36" y="64"/>
                </a:cxn>
                <a:cxn ang="0">
                  <a:pos x="58" y="68"/>
                </a:cxn>
                <a:cxn ang="0">
                  <a:pos x="58" y="68"/>
                </a:cxn>
                <a:cxn ang="0">
                  <a:pos x="66" y="60"/>
                </a:cxn>
                <a:cxn ang="0">
                  <a:pos x="68" y="54"/>
                </a:cxn>
                <a:cxn ang="0">
                  <a:pos x="68" y="50"/>
                </a:cxn>
                <a:cxn ang="0">
                  <a:pos x="66" y="40"/>
                </a:cxn>
                <a:cxn ang="0">
                  <a:pos x="62" y="32"/>
                </a:cxn>
                <a:cxn ang="0">
                  <a:pos x="54" y="22"/>
                </a:cxn>
                <a:cxn ang="0">
                  <a:pos x="46" y="14"/>
                </a:cxn>
                <a:cxn ang="0">
                  <a:pos x="28" y="2"/>
                </a:cxn>
                <a:cxn ang="0">
                  <a:pos x="28" y="2"/>
                </a:cxn>
              </a:cxnLst>
              <a:rect l="0" t="0" r="r" b="b"/>
              <a:pathLst>
                <a:path w="68" h="68">
                  <a:moveTo>
                    <a:pt x="28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18"/>
                  </a:lnTo>
                  <a:lnTo>
                    <a:pt x="4" y="28"/>
                  </a:lnTo>
                  <a:lnTo>
                    <a:pt x="6" y="36"/>
                  </a:lnTo>
                  <a:lnTo>
                    <a:pt x="12" y="44"/>
                  </a:lnTo>
                  <a:lnTo>
                    <a:pt x="18" y="50"/>
                  </a:lnTo>
                  <a:lnTo>
                    <a:pt x="26" y="58"/>
                  </a:lnTo>
                  <a:lnTo>
                    <a:pt x="36" y="64"/>
                  </a:lnTo>
                  <a:lnTo>
                    <a:pt x="58" y="68"/>
                  </a:lnTo>
                  <a:lnTo>
                    <a:pt x="58" y="68"/>
                  </a:lnTo>
                  <a:lnTo>
                    <a:pt x="66" y="60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6" y="40"/>
                  </a:lnTo>
                  <a:lnTo>
                    <a:pt x="62" y="32"/>
                  </a:lnTo>
                  <a:lnTo>
                    <a:pt x="54" y="22"/>
                  </a:lnTo>
                  <a:lnTo>
                    <a:pt x="46" y="14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9" name="Freeform 32"/>
            <p:cNvSpPr>
              <a:spLocks/>
            </p:cNvSpPr>
            <p:nvPr userDrawn="1"/>
          </p:nvSpPr>
          <p:spPr bwMode="auto">
            <a:xfrm>
              <a:off x="2543" y="1225"/>
              <a:ext cx="80" cy="53"/>
            </a:xfrm>
            <a:custGeom>
              <a:avLst/>
              <a:gdLst/>
              <a:ahLst/>
              <a:cxnLst>
                <a:cxn ang="0">
                  <a:pos x="22" y="54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16" y="74"/>
                </a:cxn>
                <a:cxn ang="0">
                  <a:pos x="32" y="76"/>
                </a:cxn>
                <a:cxn ang="0">
                  <a:pos x="46" y="74"/>
                </a:cxn>
                <a:cxn ang="0">
                  <a:pos x="60" y="68"/>
                </a:cxn>
                <a:cxn ang="0">
                  <a:pos x="72" y="62"/>
                </a:cxn>
                <a:cxn ang="0">
                  <a:pos x="82" y="52"/>
                </a:cxn>
                <a:cxn ang="0">
                  <a:pos x="90" y="42"/>
                </a:cxn>
                <a:cxn ang="0">
                  <a:pos x="98" y="30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80" y="6"/>
                </a:cxn>
                <a:cxn ang="0">
                  <a:pos x="68" y="10"/>
                </a:cxn>
                <a:cxn ang="0">
                  <a:pos x="58" y="14"/>
                </a:cxn>
                <a:cxn ang="0">
                  <a:pos x="48" y="20"/>
                </a:cxn>
                <a:cxn ang="0">
                  <a:pos x="38" y="28"/>
                </a:cxn>
                <a:cxn ang="0">
                  <a:pos x="30" y="40"/>
                </a:cxn>
                <a:cxn ang="0">
                  <a:pos x="22" y="54"/>
                </a:cxn>
                <a:cxn ang="0">
                  <a:pos x="22" y="54"/>
                </a:cxn>
              </a:cxnLst>
              <a:rect l="0" t="0" r="r" b="b"/>
              <a:pathLst>
                <a:path w="106" h="76">
                  <a:moveTo>
                    <a:pt x="22" y="54"/>
                  </a:moveTo>
                  <a:lnTo>
                    <a:pt x="0" y="70"/>
                  </a:lnTo>
                  <a:lnTo>
                    <a:pt x="0" y="70"/>
                  </a:lnTo>
                  <a:lnTo>
                    <a:pt x="16" y="74"/>
                  </a:lnTo>
                  <a:lnTo>
                    <a:pt x="32" y="76"/>
                  </a:lnTo>
                  <a:lnTo>
                    <a:pt x="46" y="74"/>
                  </a:lnTo>
                  <a:lnTo>
                    <a:pt x="60" y="68"/>
                  </a:lnTo>
                  <a:lnTo>
                    <a:pt x="72" y="62"/>
                  </a:lnTo>
                  <a:lnTo>
                    <a:pt x="82" y="52"/>
                  </a:lnTo>
                  <a:lnTo>
                    <a:pt x="90" y="42"/>
                  </a:lnTo>
                  <a:lnTo>
                    <a:pt x="98" y="3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80" y="6"/>
                  </a:lnTo>
                  <a:lnTo>
                    <a:pt x="68" y="10"/>
                  </a:lnTo>
                  <a:lnTo>
                    <a:pt x="58" y="14"/>
                  </a:lnTo>
                  <a:lnTo>
                    <a:pt x="48" y="20"/>
                  </a:lnTo>
                  <a:lnTo>
                    <a:pt x="38" y="28"/>
                  </a:lnTo>
                  <a:lnTo>
                    <a:pt x="30" y="40"/>
                  </a:lnTo>
                  <a:lnTo>
                    <a:pt x="22" y="54"/>
                  </a:lnTo>
                  <a:lnTo>
                    <a:pt x="22" y="5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0" name="Freeform 33"/>
            <p:cNvSpPr>
              <a:spLocks/>
            </p:cNvSpPr>
            <p:nvPr userDrawn="1"/>
          </p:nvSpPr>
          <p:spPr bwMode="auto">
            <a:xfrm>
              <a:off x="2489" y="1385"/>
              <a:ext cx="80" cy="80"/>
            </a:xfrm>
            <a:custGeom>
              <a:avLst/>
              <a:gdLst/>
              <a:ahLst/>
              <a:cxnLst>
                <a:cxn ang="0">
                  <a:pos x="82" y="24"/>
                </a:cxn>
                <a:cxn ang="0">
                  <a:pos x="76" y="0"/>
                </a:cxn>
                <a:cxn ang="0">
                  <a:pos x="76" y="0"/>
                </a:cxn>
                <a:cxn ang="0">
                  <a:pos x="50" y="8"/>
                </a:cxn>
                <a:cxn ang="0">
                  <a:pos x="30" y="18"/>
                </a:cxn>
                <a:cxn ang="0">
                  <a:pos x="20" y="24"/>
                </a:cxn>
                <a:cxn ang="0">
                  <a:pos x="12" y="30"/>
                </a:cxn>
                <a:cxn ang="0">
                  <a:pos x="6" y="40"/>
                </a:cxn>
                <a:cxn ang="0">
                  <a:pos x="0" y="48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16" y="72"/>
                </a:cxn>
                <a:cxn ang="0">
                  <a:pos x="30" y="70"/>
                </a:cxn>
                <a:cxn ang="0">
                  <a:pos x="42" y="66"/>
                </a:cxn>
                <a:cxn ang="0">
                  <a:pos x="52" y="60"/>
                </a:cxn>
                <a:cxn ang="0">
                  <a:pos x="62" y="52"/>
                </a:cxn>
                <a:cxn ang="0">
                  <a:pos x="70" y="42"/>
                </a:cxn>
                <a:cxn ang="0">
                  <a:pos x="82" y="24"/>
                </a:cxn>
                <a:cxn ang="0">
                  <a:pos x="82" y="24"/>
                </a:cxn>
              </a:cxnLst>
              <a:rect l="0" t="0" r="r" b="b"/>
              <a:pathLst>
                <a:path w="82" h="72">
                  <a:moveTo>
                    <a:pt x="82" y="24"/>
                  </a:moveTo>
                  <a:lnTo>
                    <a:pt x="76" y="0"/>
                  </a:lnTo>
                  <a:lnTo>
                    <a:pt x="76" y="0"/>
                  </a:lnTo>
                  <a:lnTo>
                    <a:pt x="50" y="8"/>
                  </a:lnTo>
                  <a:lnTo>
                    <a:pt x="30" y="18"/>
                  </a:lnTo>
                  <a:lnTo>
                    <a:pt x="20" y="24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0" y="4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16" y="72"/>
                  </a:lnTo>
                  <a:lnTo>
                    <a:pt x="30" y="70"/>
                  </a:lnTo>
                  <a:lnTo>
                    <a:pt x="42" y="66"/>
                  </a:lnTo>
                  <a:lnTo>
                    <a:pt x="52" y="60"/>
                  </a:lnTo>
                  <a:lnTo>
                    <a:pt x="62" y="52"/>
                  </a:lnTo>
                  <a:lnTo>
                    <a:pt x="70" y="42"/>
                  </a:lnTo>
                  <a:lnTo>
                    <a:pt x="82" y="24"/>
                  </a:lnTo>
                  <a:lnTo>
                    <a:pt x="82" y="2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1" name="Freeform 34"/>
            <p:cNvSpPr>
              <a:spLocks/>
            </p:cNvSpPr>
            <p:nvPr userDrawn="1"/>
          </p:nvSpPr>
          <p:spPr bwMode="auto">
            <a:xfrm>
              <a:off x="2436" y="1598"/>
              <a:ext cx="107" cy="5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4" y="58"/>
                </a:cxn>
                <a:cxn ang="0">
                  <a:pos x="14" y="58"/>
                </a:cxn>
                <a:cxn ang="0">
                  <a:pos x="30" y="62"/>
                </a:cxn>
                <a:cxn ang="0">
                  <a:pos x="44" y="60"/>
                </a:cxn>
                <a:cxn ang="0">
                  <a:pos x="54" y="56"/>
                </a:cxn>
                <a:cxn ang="0">
                  <a:pos x="60" y="50"/>
                </a:cxn>
                <a:cxn ang="0">
                  <a:pos x="66" y="42"/>
                </a:cxn>
                <a:cxn ang="0">
                  <a:pos x="70" y="34"/>
                </a:cxn>
                <a:cxn ang="0">
                  <a:pos x="78" y="18"/>
                </a:cxn>
                <a:cxn ang="0">
                  <a:pos x="98" y="2"/>
                </a:cxn>
                <a:cxn ang="0">
                  <a:pos x="98" y="2"/>
                </a:cxn>
                <a:cxn ang="0">
                  <a:pos x="80" y="0"/>
                </a:cxn>
                <a:cxn ang="0">
                  <a:pos x="64" y="2"/>
                </a:cxn>
                <a:cxn ang="0">
                  <a:pos x="50" y="6"/>
                </a:cxn>
                <a:cxn ang="0">
                  <a:pos x="36" y="14"/>
                </a:cxn>
                <a:cxn ang="0">
                  <a:pos x="24" y="22"/>
                </a:cxn>
                <a:cxn ang="0">
                  <a:pos x="14" y="30"/>
                </a:cxn>
                <a:cxn ang="0">
                  <a:pos x="6" y="4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98" h="62">
                  <a:moveTo>
                    <a:pt x="0" y="50"/>
                  </a:moveTo>
                  <a:lnTo>
                    <a:pt x="14" y="58"/>
                  </a:lnTo>
                  <a:lnTo>
                    <a:pt x="14" y="58"/>
                  </a:lnTo>
                  <a:lnTo>
                    <a:pt x="30" y="62"/>
                  </a:lnTo>
                  <a:lnTo>
                    <a:pt x="44" y="60"/>
                  </a:lnTo>
                  <a:lnTo>
                    <a:pt x="54" y="56"/>
                  </a:lnTo>
                  <a:lnTo>
                    <a:pt x="60" y="50"/>
                  </a:lnTo>
                  <a:lnTo>
                    <a:pt x="66" y="42"/>
                  </a:lnTo>
                  <a:lnTo>
                    <a:pt x="70" y="34"/>
                  </a:lnTo>
                  <a:lnTo>
                    <a:pt x="78" y="18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80" y="0"/>
                  </a:lnTo>
                  <a:lnTo>
                    <a:pt x="64" y="2"/>
                  </a:lnTo>
                  <a:lnTo>
                    <a:pt x="50" y="6"/>
                  </a:lnTo>
                  <a:lnTo>
                    <a:pt x="36" y="14"/>
                  </a:lnTo>
                  <a:lnTo>
                    <a:pt x="24" y="22"/>
                  </a:lnTo>
                  <a:lnTo>
                    <a:pt x="14" y="30"/>
                  </a:lnTo>
                  <a:lnTo>
                    <a:pt x="6" y="4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2" name="Freeform 35"/>
            <p:cNvSpPr>
              <a:spLocks/>
            </p:cNvSpPr>
            <p:nvPr userDrawn="1"/>
          </p:nvSpPr>
          <p:spPr bwMode="auto">
            <a:xfrm>
              <a:off x="2730" y="932"/>
              <a:ext cx="80" cy="53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14"/>
                </a:cxn>
                <a:cxn ang="0">
                  <a:pos x="4" y="20"/>
                </a:cxn>
                <a:cxn ang="0">
                  <a:pos x="14" y="32"/>
                </a:cxn>
                <a:cxn ang="0">
                  <a:pos x="26" y="42"/>
                </a:cxn>
                <a:cxn ang="0">
                  <a:pos x="42" y="50"/>
                </a:cxn>
                <a:cxn ang="0">
                  <a:pos x="58" y="56"/>
                </a:cxn>
                <a:cxn ang="0">
                  <a:pos x="72" y="58"/>
                </a:cxn>
                <a:cxn ang="0">
                  <a:pos x="78" y="58"/>
                </a:cxn>
                <a:cxn ang="0">
                  <a:pos x="84" y="56"/>
                </a:cxn>
                <a:cxn ang="0">
                  <a:pos x="90" y="54"/>
                </a:cxn>
                <a:cxn ang="0">
                  <a:pos x="94" y="50"/>
                </a:cxn>
                <a:cxn ang="0">
                  <a:pos x="96" y="20"/>
                </a:cxn>
                <a:cxn ang="0">
                  <a:pos x="96" y="20"/>
                </a:cxn>
                <a:cxn ang="0">
                  <a:pos x="78" y="10"/>
                </a:cxn>
                <a:cxn ang="0">
                  <a:pos x="60" y="4"/>
                </a:cxn>
                <a:cxn ang="0">
                  <a:pos x="40" y="0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96" h="58">
                  <a:moveTo>
                    <a:pt x="18" y="0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2" y="14"/>
                  </a:lnTo>
                  <a:lnTo>
                    <a:pt x="4" y="20"/>
                  </a:lnTo>
                  <a:lnTo>
                    <a:pt x="14" y="32"/>
                  </a:lnTo>
                  <a:lnTo>
                    <a:pt x="26" y="42"/>
                  </a:lnTo>
                  <a:lnTo>
                    <a:pt x="42" y="50"/>
                  </a:lnTo>
                  <a:lnTo>
                    <a:pt x="58" y="56"/>
                  </a:lnTo>
                  <a:lnTo>
                    <a:pt x="72" y="58"/>
                  </a:lnTo>
                  <a:lnTo>
                    <a:pt x="78" y="58"/>
                  </a:lnTo>
                  <a:lnTo>
                    <a:pt x="84" y="56"/>
                  </a:lnTo>
                  <a:lnTo>
                    <a:pt x="90" y="54"/>
                  </a:lnTo>
                  <a:lnTo>
                    <a:pt x="94" y="50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78" y="10"/>
                  </a:lnTo>
                  <a:lnTo>
                    <a:pt x="60" y="4"/>
                  </a:lnTo>
                  <a:lnTo>
                    <a:pt x="40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3" name="Freeform 52"/>
            <p:cNvSpPr>
              <a:spLocks/>
            </p:cNvSpPr>
            <p:nvPr userDrawn="1"/>
          </p:nvSpPr>
          <p:spPr bwMode="auto">
            <a:xfrm>
              <a:off x="2943" y="852"/>
              <a:ext cx="80" cy="107"/>
            </a:xfrm>
            <a:custGeom>
              <a:avLst/>
              <a:gdLst/>
              <a:ahLst/>
              <a:cxnLst>
                <a:cxn ang="0">
                  <a:pos x="42" y="8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6" y="16"/>
                </a:cxn>
                <a:cxn ang="0">
                  <a:pos x="2" y="22"/>
                </a:cxn>
                <a:cxn ang="0">
                  <a:pos x="0" y="30"/>
                </a:cxn>
                <a:cxn ang="0">
                  <a:pos x="0" y="40"/>
                </a:cxn>
                <a:cxn ang="0">
                  <a:pos x="0" y="50"/>
                </a:cxn>
                <a:cxn ang="0">
                  <a:pos x="4" y="60"/>
                </a:cxn>
                <a:cxn ang="0">
                  <a:pos x="8" y="72"/>
                </a:cxn>
                <a:cxn ang="0">
                  <a:pos x="22" y="102"/>
                </a:cxn>
                <a:cxn ang="0">
                  <a:pos x="22" y="102"/>
                </a:cxn>
                <a:cxn ang="0">
                  <a:pos x="44" y="78"/>
                </a:cxn>
                <a:cxn ang="0">
                  <a:pos x="54" y="66"/>
                </a:cxn>
                <a:cxn ang="0">
                  <a:pos x="60" y="54"/>
                </a:cxn>
                <a:cxn ang="0">
                  <a:pos x="64" y="44"/>
                </a:cxn>
                <a:cxn ang="0">
                  <a:pos x="64" y="38"/>
                </a:cxn>
                <a:cxn ang="0">
                  <a:pos x="62" y="32"/>
                </a:cxn>
                <a:cxn ang="0">
                  <a:pos x="60" y="26"/>
                </a:cxn>
                <a:cxn ang="0">
                  <a:pos x="56" y="20"/>
                </a:cxn>
                <a:cxn ang="0">
                  <a:pos x="42" y="8"/>
                </a:cxn>
                <a:cxn ang="0">
                  <a:pos x="42" y="8"/>
                </a:cxn>
              </a:cxnLst>
              <a:rect l="0" t="0" r="r" b="b"/>
              <a:pathLst>
                <a:path w="64" h="102">
                  <a:moveTo>
                    <a:pt x="42" y="8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4" y="60"/>
                  </a:lnTo>
                  <a:lnTo>
                    <a:pt x="8" y="72"/>
                  </a:lnTo>
                  <a:lnTo>
                    <a:pt x="22" y="102"/>
                  </a:lnTo>
                  <a:lnTo>
                    <a:pt x="22" y="102"/>
                  </a:lnTo>
                  <a:lnTo>
                    <a:pt x="44" y="78"/>
                  </a:lnTo>
                  <a:lnTo>
                    <a:pt x="54" y="66"/>
                  </a:lnTo>
                  <a:lnTo>
                    <a:pt x="60" y="54"/>
                  </a:lnTo>
                  <a:lnTo>
                    <a:pt x="64" y="44"/>
                  </a:lnTo>
                  <a:lnTo>
                    <a:pt x="64" y="38"/>
                  </a:lnTo>
                  <a:lnTo>
                    <a:pt x="62" y="32"/>
                  </a:lnTo>
                  <a:lnTo>
                    <a:pt x="60" y="26"/>
                  </a:lnTo>
                  <a:lnTo>
                    <a:pt x="56" y="20"/>
                  </a:lnTo>
                  <a:lnTo>
                    <a:pt x="42" y="8"/>
                  </a:lnTo>
                  <a:lnTo>
                    <a:pt x="42" y="8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4" name="Freeform 53"/>
            <p:cNvSpPr>
              <a:spLocks noEditPoints="1"/>
            </p:cNvSpPr>
            <p:nvPr userDrawn="1"/>
          </p:nvSpPr>
          <p:spPr bwMode="auto">
            <a:xfrm>
              <a:off x="3184" y="666"/>
              <a:ext cx="748" cy="1971"/>
            </a:xfrm>
            <a:custGeom>
              <a:avLst/>
              <a:gdLst/>
              <a:ahLst/>
              <a:cxnLst>
                <a:cxn ang="0">
                  <a:pos x="636" y="774"/>
                </a:cxn>
                <a:cxn ang="0">
                  <a:pos x="688" y="690"/>
                </a:cxn>
                <a:cxn ang="0">
                  <a:pos x="686" y="488"/>
                </a:cxn>
                <a:cxn ang="0">
                  <a:pos x="694" y="430"/>
                </a:cxn>
                <a:cxn ang="0">
                  <a:pos x="694" y="376"/>
                </a:cxn>
                <a:cxn ang="0">
                  <a:pos x="676" y="320"/>
                </a:cxn>
                <a:cxn ang="0">
                  <a:pos x="646" y="280"/>
                </a:cxn>
                <a:cxn ang="0">
                  <a:pos x="648" y="238"/>
                </a:cxn>
                <a:cxn ang="0">
                  <a:pos x="610" y="226"/>
                </a:cxn>
                <a:cxn ang="0">
                  <a:pos x="580" y="190"/>
                </a:cxn>
                <a:cxn ang="0">
                  <a:pos x="568" y="180"/>
                </a:cxn>
                <a:cxn ang="0">
                  <a:pos x="526" y="182"/>
                </a:cxn>
                <a:cxn ang="0">
                  <a:pos x="518" y="138"/>
                </a:cxn>
                <a:cxn ang="0">
                  <a:pos x="472" y="156"/>
                </a:cxn>
                <a:cxn ang="0">
                  <a:pos x="474" y="116"/>
                </a:cxn>
                <a:cxn ang="0">
                  <a:pos x="432" y="120"/>
                </a:cxn>
                <a:cxn ang="0">
                  <a:pos x="388" y="132"/>
                </a:cxn>
                <a:cxn ang="0">
                  <a:pos x="388" y="80"/>
                </a:cxn>
                <a:cxn ang="0">
                  <a:pos x="376" y="68"/>
                </a:cxn>
                <a:cxn ang="0">
                  <a:pos x="346" y="44"/>
                </a:cxn>
                <a:cxn ang="0">
                  <a:pos x="314" y="88"/>
                </a:cxn>
                <a:cxn ang="0">
                  <a:pos x="306" y="64"/>
                </a:cxn>
                <a:cxn ang="0">
                  <a:pos x="330" y="46"/>
                </a:cxn>
                <a:cxn ang="0">
                  <a:pos x="256" y="122"/>
                </a:cxn>
                <a:cxn ang="0">
                  <a:pos x="236" y="92"/>
                </a:cxn>
                <a:cxn ang="0">
                  <a:pos x="290" y="18"/>
                </a:cxn>
                <a:cxn ang="0">
                  <a:pos x="218" y="62"/>
                </a:cxn>
                <a:cxn ang="0">
                  <a:pos x="214" y="90"/>
                </a:cxn>
                <a:cxn ang="0">
                  <a:pos x="208" y="60"/>
                </a:cxn>
                <a:cxn ang="0">
                  <a:pos x="212" y="8"/>
                </a:cxn>
                <a:cxn ang="0">
                  <a:pos x="184" y="40"/>
                </a:cxn>
                <a:cxn ang="0">
                  <a:pos x="162" y="0"/>
                </a:cxn>
                <a:cxn ang="0">
                  <a:pos x="156" y="94"/>
                </a:cxn>
                <a:cxn ang="0">
                  <a:pos x="138" y="12"/>
                </a:cxn>
                <a:cxn ang="0">
                  <a:pos x="84" y="74"/>
                </a:cxn>
                <a:cxn ang="0">
                  <a:pos x="62" y="98"/>
                </a:cxn>
                <a:cxn ang="0">
                  <a:pos x="54" y="20"/>
                </a:cxn>
                <a:cxn ang="0">
                  <a:pos x="86" y="738"/>
                </a:cxn>
                <a:cxn ang="0">
                  <a:pos x="38" y="1700"/>
                </a:cxn>
                <a:cxn ang="0">
                  <a:pos x="176" y="1954"/>
                </a:cxn>
                <a:cxn ang="0">
                  <a:pos x="576" y="1976"/>
                </a:cxn>
                <a:cxn ang="0">
                  <a:pos x="656" y="1938"/>
                </a:cxn>
                <a:cxn ang="0">
                  <a:pos x="472" y="1910"/>
                </a:cxn>
                <a:cxn ang="0">
                  <a:pos x="368" y="1874"/>
                </a:cxn>
                <a:cxn ang="0">
                  <a:pos x="266" y="1722"/>
                </a:cxn>
                <a:cxn ang="0">
                  <a:pos x="260" y="1568"/>
                </a:cxn>
                <a:cxn ang="0">
                  <a:pos x="304" y="1496"/>
                </a:cxn>
                <a:cxn ang="0">
                  <a:pos x="552" y="1494"/>
                </a:cxn>
                <a:cxn ang="0">
                  <a:pos x="682" y="1452"/>
                </a:cxn>
                <a:cxn ang="0">
                  <a:pos x="654" y="1352"/>
                </a:cxn>
                <a:cxn ang="0">
                  <a:pos x="692" y="1264"/>
                </a:cxn>
                <a:cxn ang="0">
                  <a:pos x="610" y="1220"/>
                </a:cxn>
                <a:cxn ang="0">
                  <a:pos x="694" y="1188"/>
                </a:cxn>
                <a:cxn ang="0">
                  <a:pos x="698" y="1124"/>
                </a:cxn>
                <a:cxn ang="0">
                  <a:pos x="714" y="1052"/>
                </a:cxn>
                <a:cxn ang="0">
                  <a:pos x="772" y="1002"/>
                </a:cxn>
                <a:cxn ang="0">
                  <a:pos x="492" y="850"/>
                </a:cxn>
                <a:cxn ang="0">
                  <a:pos x="362" y="826"/>
                </a:cxn>
                <a:cxn ang="0">
                  <a:pos x="424" y="782"/>
                </a:cxn>
                <a:cxn ang="0">
                  <a:pos x="532" y="794"/>
                </a:cxn>
                <a:cxn ang="0">
                  <a:pos x="516" y="846"/>
                </a:cxn>
              </a:cxnLst>
              <a:rect l="0" t="0" r="r" b="b"/>
              <a:pathLst>
                <a:path w="772" h="1976">
                  <a:moveTo>
                    <a:pt x="696" y="886"/>
                  </a:moveTo>
                  <a:lnTo>
                    <a:pt x="696" y="886"/>
                  </a:lnTo>
                  <a:lnTo>
                    <a:pt x="670" y="852"/>
                  </a:lnTo>
                  <a:lnTo>
                    <a:pt x="656" y="834"/>
                  </a:lnTo>
                  <a:lnTo>
                    <a:pt x="646" y="814"/>
                  </a:lnTo>
                  <a:lnTo>
                    <a:pt x="638" y="794"/>
                  </a:lnTo>
                  <a:lnTo>
                    <a:pt x="636" y="784"/>
                  </a:lnTo>
                  <a:lnTo>
                    <a:pt x="636" y="774"/>
                  </a:lnTo>
                  <a:lnTo>
                    <a:pt x="638" y="764"/>
                  </a:lnTo>
                  <a:lnTo>
                    <a:pt x="642" y="754"/>
                  </a:lnTo>
                  <a:lnTo>
                    <a:pt x="646" y="744"/>
                  </a:lnTo>
                  <a:lnTo>
                    <a:pt x="654" y="734"/>
                  </a:lnTo>
                  <a:lnTo>
                    <a:pt x="654" y="734"/>
                  </a:lnTo>
                  <a:lnTo>
                    <a:pt x="670" y="720"/>
                  </a:lnTo>
                  <a:lnTo>
                    <a:pt x="680" y="706"/>
                  </a:lnTo>
                  <a:lnTo>
                    <a:pt x="688" y="690"/>
                  </a:lnTo>
                  <a:lnTo>
                    <a:pt x="690" y="672"/>
                  </a:lnTo>
                  <a:lnTo>
                    <a:pt x="690" y="672"/>
                  </a:lnTo>
                  <a:lnTo>
                    <a:pt x="696" y="612"/>
                  </a:lnTo>
                  <a:lnTo>
                    <a:pt x="696" y="566"/>
                  </a:lnTo>
                  <a:lnTo>
                    <a:pt x="692" y="526"/>
                  </a:lnTo>
                  <a:lnTo>
                    <a:pt x="684" y="490"/>
                  </a:lnTo>
                  <a:lnTo>
                    <a:pt x="684" y="490"/>
                  </a:lnTo>
                  <a:lnTo>
                    <a:pt x="686" y="488"/>
                  </a:lnTo>
                  <a:lnTo>
                    <a:pt x="690" y="486"/>
                  </a:lnTo>
                  <a:lnTo>
                    <a:pt x="694" y="482"/>
                  </a:lnTo>
                  <a:lnTo>
                    <a:pt x="698" y="474"/>
                  </a:lnTo>
                  <a:lnTo>
                    <a:pt x="698" y="474"/>
                  </a:lnTo>
                  <a:lnTo>
                    <a:pt x="700" y="458"/>
                  </a:lnTo>
                  <a:lnTo>
                    <a:pt x="700" y="446"/>
                  </a:lnTo>
                  <a:lnTo>
                    <a:pt x="698" y="438"/>
                  </a:lnTo>
                  <a:lnTo>
                    <a:pt x="694" y="430"/>
                  </a:lnTo>
                  <a:lnTo>
                    <a:pt x="690" y="426"/>
                  </a:lnTo>
                  <a:lnTo>
                    <a:pt x="686" y="422"/>
                  </a:lnTo>
                  <a:lnTo>
                    <a:pt x="684" y="420"/>
                  </a:lnTo>
                  <a:lnTo>
                    <a:pt x="684" y="420"/>
                  </a:lnTo>
                  <a:lnTo>
                    <a:pt x="690" y="412"/>
                  </a:lnTo>
                  <a:lnTo>
                    <a:pt x="694" y="402"/>
                  </a:lnTo>
                  <a:lnTo>
                    <a:pt x="696" y="388"/>
                  </a:lnTo>
                  <a:lnTo>
                    <a:pt x="694" y="376"/>
                  </a:lnTo>
                  <a:lnTo>
                    <a:pt x="692" y="362"/>
                  </a:lnTo>
                  <a:lnTo>
                    <a:pt x="688" y="352"/>
                  </a:lnTo>
                  <a:lnTo>
                    <a:pt x="680" y="344"/>
                  </a:lnTo>
                  <a:lnTo>
                    <a:pt x="676" y="342"/>
                  </a:lnTo>
                  <a:lnTo>
                    <a:pt x="670" y="342"/>
                  </a:lnTo>
                  <a:lnTo>
                    <a:pt x="670" y="342"/>
                  </a:lnTo>
                  <a:lnTo>
                    <a:pt x="674" y="332"/>
                  </a:lnTo>
                  <a:lnTo>
                    <a:pt x="676" y="320"/>
                  </a:lnTo>
                  <a:lnTo>
                    <a:pt x="676" y="308"/>
                  </a:lnTo>
                  <a:lnTo>
                    <a:pt x="674" y="298"/>
                  </a:lnTo>
                  <a:lnTo>
                    <a:pt x="668" y="290"/>
                  </a:lnTo>
                  <a:lnTo>
                    <a:pt x="662" y="282"/>
                  </a:lnTo>
                  <a:lnTo>
                    <a:pt x="654" y="280"/>
                  </a:lnTo>
                  <a:lnTo>
                    <a:pt x="642" y="280"/>
                  </a:lnTo>
                  <a:lnTo>
                    <a:pt x="642" y="280"/>
                  </a:lnTo>
                  <a:lnTo>
                    <a:pt x="646" y="280"/>
                  </a:lnTo>
                  <a:lnTo>
                    <a:pt x="650" y="274"/>
                  </a:lnTo>
                  <a:lnTo>
                    <a:pt x="654" y="266"/>
                  </a:lnTo>
                  <a:lnTo>
                    <a:pt x="656" y="260"/>
                  </a:lnTo>
                  <a:lnTo>
                    <a:pt x="656" y="254"/>
                  </a:lnTo>
                  <a:lnTo>
                    <a:pt x="656" y="254"/>
                  </a:lnTo>
                  <a:lnTo>
                    <a:pt x="654" y="246"/>
                  </a:lnTo>
                  <a:lnTo>
                    <a:pt x="652" y="242"/>
                  </a:lnTo>
                  <a:lnTo>
                    <a:pt x="648" y="238"/>
                  </a:lnTo>
                  <a:lnTo>
                    <a:pt x="644" y="236"/>
                  </a:lnTo>
                  <a:lnTo>
                    <a:pt x="636" y="234"/>
                  </a:lnTo>
                  <a:lnTo>
                    <a:pt x="626" y="234"/>
                  </a:lnTo>
                  <a:lnTo>
                    <a:pt x="618" y="236"/>
                  </a:lnTo>
                  <a:lnTo>
                    <a:pt x="610" y="236"/>
                  </a:lnTo>
                  <a:lnTo>
                    <a:pt x="608" y="236"/>
                  </a:lnTo>
                  <a:lnTo>
                    <a:pt x="608" y="234"/>
                  </a:lnTo>
                  <a:lnTo>
                    <a:pt x="610" y="226"/>
                  </a:lnTo>
                  <a:lnTo>
                    <a:pt x="610" y="226"/>
                  </a:lnTo>
                  <a:lnTo>
                    <a:pt x="612" y="220"/>
                  </a:lnTo>
                  <a:lnTo>
                    <a:pt x="610" y="212"/>
                  </a:lnTo>
                  <a:lnTo>
                    <a:pt x="604" y="204"/>
                  </a:lnTo>
                  <a:lnTo>
                    <a:pt x="598" y="196"/>
                  </a:lnTo>
                  <a:lnTo>
                    <a:pt x="592" y="190"/>
                  </a:lnTo>
                  <a:lnTo>
                    <a:pt x="584" y="188"/>
                  </a:lnTo>
                  <a:lnTo>
                    <a:pt x="580" y="190"/>
                  </a:lnTo>
                  <a:lnTo>
                    <a:pt x="576" y="192"/>
                  </a:lnTo>
                  <a:lnTo>
                    <a:pt x="574" y="196"/>
                  </a:lnTo>
                  <a:lnTo>
                    <a:pt x="570" y="202"/>
                  </a:lnTo>
                  <a:lnTo>
                    <a:pt x="570" y="202"/>
                  </a:lnTo>
                  <a:lnTo>
                    <a:pt x="568" y="200"/>
                  </a:lnTo>
                  <a:lnTo>
                    <a:pt x="566" y="194"/>
                  </a:lnTo>
                  <a:lnTo>
                    <a:pt x="568" y="184"/>
                  </a:lnTo>
                  <a:lnTo>
                    <a:pt x="568" y="180"/>
                  </a:lnTo>
                  <a:lnTo>
                    <a:pt x="566" y="174"/>
                  </a:lnTo>
                  <a:lnTo>
                    <a:pt x="564" y="170"/>
                  </a:lnTo>
                  <a:lnTo>
                    <a:pt x="560" y="166"/>
                  </a:lnTo>
                  <a:lnTo>
                    <a:pt x="560" y="166"/>
                  </a:lnTo>
                  <a:lnTo>
                    <a:pt x="552" y="168"/>
                  </a:lnTo>
                  <a:lnTo>
                    <a:pt x="544" y="172"/>
                  </a:lnTo>
                  <a:lnTo>
                    <a:pt x="526" y="182"/>
                  </a:lnTo>
                  <a:lnTo>
                    <a:pt x="526" y="182"/>
                  </a:lnTo>
                  <a:lnTo>
                    <a:pt x="526" y="176"/>
                  </a:lnTo>
                  <a:lnTo>
                    <a:pt x="526" y="172"/>
                  </a:lnTo>
                  <a:lnTo>
                    <a:pt x="528" y="162"/>
                  </a:lnTo>
                  <a:lnTo>
                    <a:pt x="528" y="158"/>
                  </a:lnTo>
                  <a:lnTo>
                    <a:pt x="528" y="152"/>
                  </a:lnTo>
                  <a:lnTo>
                    <a:pt x="524" y="146"/>
                  </a:lnTo>
                  <a:lnTo>
                    <a:pt x="518" y="138"/>
                  </a:lnTo>
                  <a:lnTo>
                    <a:pt x="518" y="138"/>
                  </a:lnTo>
                  <a:lnTo>
                    <a:pt x="510" y="134"/>
                  </a:lnTo>
                  <a:lnTo>
                    <a:pt x="502" y="132"/>
                  </a:lnTo>
                  <a:lnTo>
                    <a:pt x="498" y="134"/>
                  </a:lnTo>
                  <a:lnTo>
                    <a:pt x="492" y="136"/>
                  </a:lnTo>
                  <a:lnTo>
                    <a:pt x="484" y="146"/>
                  </a:lnTo>
                  <a:lnTo>
                    <a:pt x="478" y="152"/>
                  </a:lnTo>
                  <a:lnTo>
                    <a:pt x="472" y="156"/>
                  </a:lnTo>
                  <a:lnTo>
                    <a:pt x="472" y="156"/>
                  </a:lnTo>
                  <a:lnTo>
                    <a:pt x="466" y="154"/>
                  </a:lnTo>
                  <a:lnTo>
                    <a:pt x="464" y="150"/>
                  </a:lnTo>
                  <a:lnTo>
                    <a:pt x="464" y="148"/>
                  </a:lnTo>
                  <a:lnTo>
                    <a:pt x="474" y="136"/>
                  </a:lnTo>
                  <a:lnTo>
                    <a:pt x="478" y="128"/>
                  </a:lnTo>
                  <a:lnTo>
                    <a:pt x="478" y="124"/>
                  </a:lnTo>
                  <a:lnTo>
                    <a:pt x="476" y="120"/>
                  </a:lnTo>
                  <a:lnTo>
                    <a:pt x="474" y="116"/>
                  </a:lnTo>
                  <a:lnTo>
                    <a:pt x="468" y="110"/>
                  </a:lnTo>
                  <a:lnTo>
                    <a:pt x="460" y="106"/>
                  </a:lnTo>
                  <a:lnTo>
                    <a:pt x="448" y="100"/>
                  </a:lnTo>
                  <a:lnTo>
                    <a:pt x="448" y="100"/>
                  </a:lnTo>
                  <a:lnTo>
                    <a:pt x="442" y="112"/>
                  </a:lnTo>
                  <a:lnTo>
                    <a:pt x="438" y="120"/>
                  </a:lnTo>
                  <a:lnTo>
                    <a:pt x="434" y="122"/>
                  </a:lnTo>
                  <a:lnTo>
                    <a:pt x="432" y="120"/>
                  </a:lnTo>
                  <a:lnTo>
                    <a:pt x="428" y="112"/>
                  </a:lnTo>
                  <a:lnTo>
                    <a:pt x="426" y="108"/>
                  </a:lnTo>
                  <a:lnTo>
                    <a:pt x="424" y="106"/>
                  </a:lnTo>
                  <a:lnTo>
                    <a:pt x="424" y="106"/>
                  </a:lnTo>
                  <a:lnTo>
                    <a:pt x="422" y="104"/>
                  </a:lnTo>
                  <a:lnTo>
                    <a:pt x="418" y="106"/>
                  </a:lnTo>
                  <a:lnTo>
                    <a:pt x="412" y="110"/>
                  </a:lnTo>
                  <a:lnTo>
                    <a:pt x="388" y="132"/>
                  </a:lnTo>
                  <a:lnTo>
                    <a:pt x="388" y="132"/>
                  </a:lnTo>
                  <a:lnTo>
                    <a:pt x="398" y="112"/>
                  </a:lnTo>
                  <a:lnTo>
                    <a:pt x="404" y="92"/>
                  </a:lnTo>
                  <a:lnTo>
                    <a:pt x="406" y="84"/>
                  </a:lnTo>
                  <a:lnTo>
                    <a:pt x="404" y="80"/>
                  </a:lnTo>
                  <a:lnTo>
                    <a:pt x="398" y="78"/>
                  </a:lnTo>
                  <a:lnTo>
                    <a:pt x="388" y="80"/>
                  </a:lnTo>
                  <a:lnTo>
                    <a:pt x="388" y="80"/>
                  </a:lnTo>
                  <a:lnTo>
                    <a:pt x="376" y="84"/>
                  </a:lnTo>
                  <a:lnTo>
                    <a:pt x="368" y="86"/>
                  </a:lnTo>
                  <a:lnTo>
                    <a:pt x="366" y="86"/>
                  </a:lnTo>
                  <a:lnTo>
                    <a:pt x="364" y="84"/>
                  </a:lnTo>
                  <a:lnTo>
                    <a:pt x="368" y="76"/>
                  </a:lnTo>
                  <a:lnTo>
                    <a:pt x="370" y="72"/>
                  </a:lnTo>
                  <a:lnTo>
                    <a:pt x="370" y="72"/>
                  </a:lnTo>
                  <a:lnTo>
                    <a:pt x="376" y="68"/>
                  </a:lnTo>
                  <a:lnTo>
                    <a:pt x="380" y="64"/>
                  </a:lnTo>
                  <a:lnTo>
                    <a:pt x="380" y="62"/>
                  </a:lnTo>
                  <a:lnTo>
                    <a:pt x="380" y="58"/>
                  </a:lnTo>
                  <a:lnTo>
                    <a:pt x="376" y="50"/>
                  </a:lnTo>
                  <a:lnTo>
                    <a:pt x="368" y="44"/>
                  </a:lnTo>
                  <a:lnTo>
                    <a:pt x="358" y="42"/>
                  </a:lnTo>
                  <a:lnTo>
                    <a:pt x="350" y="42"/>
                  </a:lnTo>
                  <a:lnTo>
                    <a:pt x="346" y="44"/>
                  </a:lnTo>
                  <a:lnTo>
                    <a:pt x="344" y="46"/>
                  </a:lnTo>
                  <a:lnTo>
                    <a:pt x="342" y="52"/>
                  </a:lnTo>
                  <a:lnTo>
                    <a:pt x="342" y="58"/>
                  </a:lnTo>
                  <a:lnTo>
                    <a:pt x="342" y="58"/>
                  </a:lnTo>
                  <a:lnTo>
                    <a:pt x="340" y="68"/>
                  </a:lnTo>
                  <a:lnTo>
                    <a:pt x="332" y="76"/>
                  </a:lnTo>
                  <a:lnTo>
                    <a:pt x="324" y="84"/>
                  </a:lnTo>
                  <a:lnTo>
                    <a:pt x="314" y="88"/>
                  </a:lnTo>
                  <a:lnTo>
                    <a:pt x="306" y="90"/>
                  </a:lnTo>
                  <a:lnTo>
                    <a:pt x="300" y="90"/>
                  </a:lnTo>
                  <a:lnTo>
                    <a:pt x="298" y="88"/>
                  </a:lnTo>
                  <a:lnTo>
                    <a:pt x="298" y="84"/>
                  </a:lnTo>
                  <a:lnTo>
                    <a:pt x="300" y="76"/>
                  </a:lnTo>
                  <a:lnTo>
                    <a:pt x="300" y="76"/>
                  </a:lnTo>
                  <a:lnTo>
                    <a:pt x="302" y="68"/>
                  </a:lnTo>
                  <a:lnTo>
                    <a:pt x="306" y="64"/>
                  </a:lnTo>
                  <a:lnTo>
                    <a:pt x="310" y="62"/>
                  </a:lnTo>
                  <a:lnTo>
                    <a:pt x="314" y="60"/>
                  </a:lnTo>
                  <a:lnTo>
                    <a:pt x="322" y="60"/>
                  </a:lnTo>
                  <a:lnTo>
                    <a:pt x="328" y="62"/>
                  </a:lnTo>
                  <a:lnTo>
                    <a:pt x="334" y="62"/>
                  </a:lnTo>
                  <a:lnTo>
                    <a:pt x="334" y="60"/>
                  </a:lnTo>
                  <a:lnTo>
                    <a:pt x="334" y="58"/>
                  </a:lnTo>
                  <a:lnTo>
                    <a:pt x="330" y="46"/>
                  </a:lnTo>
                  <a:lnTo>
                    <a:pt x="318" y="26"/>
                  </a:lnTo>
                  <a:lnTo>
                    <a:pt x="318" y="26"/>
                  </a:lnTo>
                  <a:lnTo>
                    <a:pt x="284" y="62"/>
                  </a:lnTo>
                  <a:lnTo>
                    <a:pt x="272" y="76"/>
                  </a:lnTo>
                  <a:lnTo>
                    <a:pt x="266" y="86"/>
                  </a:lnTo>
                  <a:lnTo>
                    <a:pt x="266" y="86"/>
                  </a:lnTo>
                  <a:lnTo>
                    <a:pt x="260" y="110"/>
                  </a:lnTo>
                  <a:lnTo>
                    <a:pt x="256" y="122"/>
                  </a:lnTo>
                  <a:lnTo>
                    <a:pt x="254" y="124"/>
                  </a:lnTo>
                  <a:lnTo>
                    <a:pt x="252" y="124"/>
                  </a:lnTo>
                  <a:lnTo>
                    <a:pt x="250" y="120"/>
                  </a:lnTo>
                  <a:lnTo>
                    <a:pt x="246" y="102"/>
                  </a:lnTo>
                  <a:lnTo>
                    <a:pt x="242" y="96"/>
                  </a:lnTo>
                  <a:lnTo>
                    <a:pt x="238" y="92"/>
                  </a:lnTo>
                  <a:lnTo>
                    <a:pt x="236" y="92"/>
                  </a:lnTo>
                  <a:lnTo>
                    <a:pt x="236" y="92"/>
                  </a:lnTo>
                  <a:lnTo>
                    <a:pt x="258" y="76"/>
                  </a:lnTo>
                  <a:lnTo>
                    <a:pt x="268" y="66"/>
                  </a:lnTo>
                  <a:lnTo>
                    <a:pt x="276" y="56"/>
                  </a:lnTo>
                  <a:lnTo>
                    <a:pt x="284" y="46"/>
                  </a:lnTo>
                  <a:lnTo>
                    <a:pt x="290" y="36"/>
                  </a:lnTo>
                  <a:lnTo>
                    <a:pt x="292" y="26"/>
                  </a:lnTo>
                  <a:lnTo>
                    <a:pt x="290" y="18"/>
                  </a:lnTo>
                  <a:lnTo>
                    <a:pt x="290" y="18"/>
                  </a:lnTo>
                  <a:lnTo>
                    <a:pt x="276" y="18"/>
                  </a:lnTo>
                  <a:lnTo>
                    <a:pt x="262" y="24"/>
                  </a:lnTo>
                  <a:lnTo>
                    <a:pt x="246" y="32"/>
                  </a:lnTo>
                  <a:lnTo>
                    <a:pt x="232" y="40"/>
                  </a:lnTo>
                  <a:lnTo>
                    <a:pt x="222" y="50"/>
                  </a:lnTo>
                  <a:lnTo>
                    <a:pt x="220" y="54"/>
                  </a:lnTo>
                  <a:lnTo>
                    <a:pt x="218" y="58"/>
                  </a:lnTo>
                  <a:lnTo>
                    <a:pt x="218" y="62"/>
                  </a:lnTo>
                  <a:lnTo>
                    <a:pt x="220" y="66"/>
                  </a:lnTo>
                  <a:lnTo>
                    <a:pt x="226" y="68"/>
                  </a:lnTo>
                  <a:lnTo>
                    <a:pt x="232" y="70"/>
                  </a:lnTo>
                  <a:lnTo>
                    <a:pt x="232" y="70"/>
                  </a:lnTo>
                  <a:lnTo>
                    <a:pt x="230" y="76"/>
                  </a:lnTo>
                  <a:lnTo>
                    <a:pt x="226" y="80"/>
                  </a:lnTo>
                  <a:lnTo>
                    <a:pt x="222" y="86"/>
                  </a:lnTo>
                  <a:lnTo>
                    <a:pt x="214" y="90"/>
                  </a:lnTo>
                  <a:lnTo>
                    <a:pt x="208" y="90"/>
                  </a:lnTo>
                  <a:lnTo>
                    <a:pt x="202" y="90"/>
                  </a:lnTo>
                  <a:lnTo>
                    <a:pt x="194" y="84"/>
                  </a:lnTo>
                  <a:lnTo>
                    <a:pt x="188" y="76"/>
                  </a:lnTo>
                  <a:lnTo>
                    <a:pt x="188" y="76"/>
                  </a:lnTo>
                  <a:lnTo>
                    <a:pt x="194" y="74"/>
                  </a:lnTo>
                  <a:lnTo>
                    <a:pt x="198" y="70"/>
                  </a:lnTo>
                  <a:lnTo>
                    <a:pt x="208" y="60"/>
                  </a:lnTo>
                  <a:lnTo>
                    <a:pt x="218" y="46"/>
                  </a:lnTo>
                  <a:lnTo>
                    <a:pt x="224" y="32"/>
                  </a:lnTo>
                  <a:lnTo>
                    <a:pt x="228" y="20"/>
                  </a:lnTo>
                  <a:lnTo>
                    <a:pt x="228" y="14"/>
                  </a:lnTo>
                  <a:lnTo>
                    <a:pt x="226" y="10"/>
                  </a:lnTo>
                  <a:lnTo>
                    <a:pt x="224" y="8"/>
                  </a:lnTo>
                  <a:lnTo>
                    <a:pt x="218" y="6"/>
                  </a:lnTo>
                  <a:lnTo>
                    <a:pt x="212" y="8"/>
                  </a:lnTo>
                  <a:lnTo>
                    <a:pt x="202" y="12"/>
                  </a:lnTo>
                  <a:lnTo>
                    <a:pt x="202" y="12"/>
                  </a:lnTo>
                  <a:lnTo>
                    <a:pt x="200" y="16"/>
                  </a:lnTo>
                  <a:lnTo>
                    <a:pt x="198" y="24"/>
                  </a:lnTo>
                  <a:lnTo>
                    <a:pt x="194" y="34"/>
                  </a:lnTo>
                  <a:lnTo>
                    <a:pt x="188" y="44"/>
                  </a:lnTo>
                  <a:lnTo>
                    <a:pt x="188" y="44"/>
                  </a:lnTo>
                  <a:lnTo>
                    <a:pt x="184" y="40"/>
                  </a:lnTo>
                  <a:lnTo>
                    <a:pt x="182" y="36"/>
                  </a:lnTo>
                  <a:lnTo>
                    <a:pt x="182" y="26"/>
                  </a:lnTo>
                  <a:lnTo>
                    <a:pt x="182" y="16"/>
                  </a:lnTo>
                  <a:lnTo>
                    <a:pt x="182" y="8"/>
                  </a:lnTo>
                  <a:lnTo>
                    <a:pt x="182" y="8"/>
                  </a:lnTo>
                  <a:lnTo>
                    <a:pt x="174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60" y="2"/>
                  </a:lnTo>
                  <a:lnTo>
                    <a:pt x="156" y="6"/>
                  </a:lnTo>
                  <a:lnTo>
                    <a:pt x="154" y="12"/>
                  </a:lnTo>
                  <a:lnTo>
                    <a:pt x="152" y="28"/>
                  </a:lnTo>
                  <a:lnTo>
                    <a:pt x="152" y="46"/>
                  </a:lnTo>
                  <a:lnTo>
                    <a:pt x="152" y="66"/>
                  </a:lnTo>
                  <a:lnTo>
                    <a:pt x="156" y="94"/>
                  </a:lnTo>
                  <a:lnTo>
                    <a:pt x="156" y="94"/>
                  </a:lnTo>
                  <a:lnTo>
                    <a:pt x="140" y="82"/>
                  </a:lnTo>
                  <a:lnTo>
                    <a:pt x="132" y="74"/>
                  </a:lnTo>
                  <a:lnTo>
                    <a:pt x="130" y="68"/>
                  </a:lnTo>
                  <a:lnTo>
                    <a:pt x="130" y="62"/>
                  </a:lnTo>
                  <a:lnTo>
                    <a:pt x="134" y="54"/>
                  </a:lnTo>
                  <a:lnTo>
                    <a:pt x="138" y="44"/>
                  </a:lnTo>
                  <a:lnTo>
                    <a:pt x="140" y="30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22" y="16"/>
                  </a:lnTo>
                  <a:lnTo>
                    <a:pt x="110" y="20"/>
                  </a:lnTo>
                  <a:lnTo>
                    <a:pt x="100" y="28"/>
                  </a:lnTo>
                  <a:lnTo>
                    <a:pt x="92" y="36"/>
                  </a:lnTo>
                  <a:lnTo>
                    <a:pt x="88" y="46"/>
                  </a:lnTo>
                  <a:lnTo>
                    <a:pt x="84" y="58"/>
                  </a:lnTo>
                  <a:lnTo>
                    <a:pt x="84" y="74"/>
                  </a:lnTo>
                  <a:lnTo>
                    <a:pt x="86" y="92"/>
                  </a:lnTo>
                  <a:lnTo>
                    <a:pt x="86" y="92"/>
                  </a:lnTo>
                  <a:lnTo>
                    <a:pt x="82" y="102"/>
                  </a:lnTo>
                  <a:lnTo>
                    <a:pt x="74" y="112"/>
                  </a:lnTo>
                  <a:lnTo>
                    <a:pt x="72" y="114"/>
                  </a:lnTo>
                  <a:lnTo>
                    <a:pt x="68" y="114"/>
                  </a:lnTo>
                  <a:lnTo>
                    <a:pt x="64" y="108"/>
                  </a:lnTo>
                  <a:lnTo>
                    <a:pt x="62" y="98"/>
                  </a:lnTo>
                  <a:lnTo>
                    <a:pt x="62" y="98"/>
                  </a:lnTo>
                  <a:lnTo>
                    <a:pt x="70" y="84"/>
                  </a:lnTo>
                  <a:lnTo>
                    <a:pt x="74" y="72"/>
                  </a:lnTo>
                  <a:lnTo>
                    <a:pt x="78" y="58"/>
                  </a:lnTo>
                  <a:lnTo>
                    <a:pt x="76" y="46"/>
                  </a:lnTo>
                  <a:lnTo>
                    <a:pt x="72" y="34"/>
                  </a:lnTo>
                  <a:lnTo>
                    <a:pt x="66" y="26"/>
                  </a:lnTo>
                  <a:lnTo>
                    <a:pt x="54" y="20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52" y="136"/>
                  </a:lnTo>
                  <a:lnTo>
                    <a:pt x="64" y="258"/>
                  </a:lnTo>
                  <a:lnTo>
                    <a:pt x="72" y="378"/>
                  </a:lnTo>
                  <a:lnTo>
                    <a:pt x="78" y="498"/>
                  </a:lnTo>
                  <a:lnTo>
                    <a:pt x="84" y="618"/>
                  </a:lnTo>
                  <a:lnTo>
                    <a:pt x="86" y="738"/>
                  </a:lnTo>
                  <a:lnTo>
                    <a:pt x="88" y="860"/>
                  </a:lnTo>
                  <a:lnTo>
                    <a:pt x="86" y="980"/>
                  </a:lnTo>
                  <a:lnTo>
                    <a:pt x="84" y="1100"/>
                  </a:lnTo>
                  <a:lnTo>
                    <a:pt x="78" y="1220"/>
                  </a:lnTo>
                  <a:lnTo>
                    <a:pt x="72" y="1340"/>
                  </a:lnTo>
                  <a:lnTo>
                    <a:pt x="62" y="1460"/>
                  </a:lnTo>
                  <a:lnTo>
                    <a:pt x="52" y="1580"/>
                  </a:lnTo>
                  <a:lnTo>
                    <a:pt x="38" y="1700"/>
                  </a:lnTo>
                  <a:lnTo>
                    <a:pt x="24" y="1820"/>
                  </a:lnTo>
                  <a:lnTo>
                    <a:pt x="6" y="1938"/>
                  </a:lnTo>
                  <a:lnTo>
                    <a:pt x="0" y="1972"/>
                  </a:lnTo>
                  <a:lnTo>
                    <a:pt x="0" y="1972"/>
                  </a:lnTo>
                  <a:lnTo>
                    <a:pt x="42" y="1970"/>
                  </a:lnTo>
                  <a:lnTo>
                    <a:pt x="88" y="1964"/>
                  </a:lnTo>
                  <a:lnTo>
                    <a:pt x="134" y="1958"/>
                  </a:lnTo>
                  <a:lnTo>
                    <a:pt x="176" y="1954"/>
                  </a:lnTo>
                  <a:lnTo>
                    <a:pt x="176" y="1954"/>
                  </a:lnTo>
                  <a:lnTo>
                    <a:pt x="226" y="1956"/>
                  </a:lnTo>
                  <a:lnTo>
                    <a:pt x="268" y="1960"/>
                  </a:lnTo>
                  <a:lnTo>
                    <a:pt x="338" y="1968"/>
                  </a:lnTo>
                  <a:lnTo>
                    <a:pt x="378" y="1972"/>
                  </a:lnTo>
                  <a:lnTo>
                    <a:pt x="428" y="1974"/>
                  </a:lnTo>
                  <a:lnTo>
                    <a:pt x="492" y="1976"/>
                  </a:lnTo>
                  <a:lnTo>
                    <a:pt x="576" y="1976"/>
                  </a:lnTo>
                  <a:lnTo>
                    <a:pt x="576" y="1976"/>
                  </a:lnTo>
                  <a:lnTo>
                    <a:pt x="612" y="1972"/>
                  </a:lnTo>
                  <a:lnTo>
                    <a:pt x="636" y="1966"/>
                  </a:lnTo>
                  <a:lnTo>
                    <a:pt x="654" y="1962"/>
                  </a:lnTo>
                  <a:lnTo>
                    <a:pt x="668" y="1962"/>
                  </a:lnTo>
                  <a:lnTo>
                    <a:pt x="668" y="1962"/>
                  </a:lnTo>
                  <a:lnTo>
                    <a:pt x="664" y="1948"/>
                  </a:lnTo>
                  <a:lnTo>
                    <a:pt x="656" y="1938"/>
                  </a:lnTo>
                  <a:lnTo>
                    <a:pt x="648" y="1930"/>
                  </a:lnTo>
                  <a:lnTo>
                    <a:pt x="638" y="1924"/>
                  </a:lnTo>
                  <a:lnTo>
                    <a:pt x="624" y="1918"/>
                  </a:lnTo>
                  <a:lnTo>
                    <a:pt x="612" y="1916"/>
                  </a:lnTo>
                  <a:lnTo>
                    <a:pt x="582" y="1912"/>
                  </a:lnTo>
                  <a:lnTo>
                    <a:pt x="516" y="1912"/>
                  </a:lnTo>
                  <a:lnTo>
                    <a:pt x="486" y="1912"/>
                  </a:lnTo>
                  <a:lnTo>
                    <a:pt x="472" y="1910"/>
                  </a:lnTo>
                  <a:lnTo>
                    <a:pt x="458" y="1906"/>
                  </a:lnTo>
                  <a:lnTo>
                    <a:pt x="458" y="1906"/>
                  </a:lnTo>
                  <a:lnTo>
                    <a:pt x="440" y="1904"/>
                  </a:lnTo>
                  <a:lnTo>
                    <a:pt x="422" y="1900"/>
                  </a:lnTo>
                  <a:lnTo>
                    <a:pt x="406" y="1894"/>
                  </a:lnTo>
                  <a:lnTo>
                    <a:pt x="392" y="1888"/>
                  </a:lnTo>
                  <a:lnTo>
                    <a:pt x="380" y="1882"/>
                  </a:lnTo>
                  <a:lnTo>
                    <a:pt x="368" y="1874"/>
                  </a:lnTo>
                  <a:lnTo>
                    <a:pt x="350" y="1858"/>
                  </a:lnTo>
                  <a:lnTo>
                    <a:pt x="334" y="1840"/>
                  </a:lnTo>
                  <a:lnTo>
                    <a:pt x="322" y="1820"/>
                  </a:lnTo>
                  <a:lnTo>
                    <a:pt x="296" y="1782"/>
                  </a:lnTo>
                  <a:lnTo>
                    <a:pt x="296" y="1782"/>
                  </a:lnTo>
                  <a:lnTo>
                    <a:pt x="284" y="1760"/>
                  </a:lnTo>
                  <a:lnTo>
                    <a:pt x="272" y="1734"/>
                  </a:lnTo>
                  <a:lnTo>
                    <a:pt x="266" y="1722"/>
                  </a:lnTo>
                  <a:lnTo>
                    <a:pt x="262" y="1706"/>
                  </a:lnTo>
                  <a:lnTo>
                    <a:pt x="260" y="1692"/>
                  </a:lnTo>
                  <a:lnTo>
                    <a:pt x="258" y="1676"/>
                  </a:lnTo>
                  <a:lnTo>
                    <a:pt x="258" y="1676"/>
                  </a:lnTo>
                  <a:lnTo>
                    <a:pt x="256" y="1654"/>
                  </a:lnTo>
                  <a:lnTo>
                    <a:pt x="256" y="1636"/>
                  </a:lnTo>
                  <a:lnTo>
                    <a:pt x="256" y="1602"/>
                  </a:lnTo>
                  <a:lnTo>
                    <a:pt x="260" y="1568"/>
                  </a:lnTo>
                  <a:lnTo>
                    <a:pt x="260" y="1528"/>
                  </a:lnTo>
                  <a:lnTo>
                    <a:pt x="260" y="1528"/>
                  </a:lnTo>
                  <a:lnTo>
                    <a:pt x="262" y="1522"/>
                  </a:lnTo>
                  <a:lnTo>
                    <a:pt x="264" y="1516"/>
                  </a:lnTo>
                  <a:lnTo>
                    <a:pt x="272" y="1506"/>
                  </a:lnTo>
                  <a:lnTo>
                    <a:pt x="280" y="1500"/>
                  </a:lnTo>
                  <a:lnTo>
                    <a:pt x="292" y="1496"/>
                  </a:lnTo>
                  <a:lnTo>
                    <a:pt x="304" y="1496"/>
                  </a:lnTo>
                  <a:lnTo>
                    <a:pt x="318" y="1496"/>
                  </a:lnTo>
                  <a:lnTo>
                    <a:pt x="342" y="1498"/>
                  </a:lnTo>
                  <a:lnTo>
                    <a:pt x="342" y="1498"/>
                  </a:lnTo>
                  <a:lnTo>
                    <a:pt x="380" y="1502"/>
                  </a:lnTo>
                  <a:lnTo>
                    <a:pt x="422" y="1502"/>
                  </a:lnTo>
                  <a:lnTo>
                    <a:pt x="466" y="1500"/>
                  </a:lnTo>
                  <a:lnTo>
                    <a:pt x="510" y="1498"/>
                  </a:lnTo>
                  <a:lnTo>
                    <a:pt x="552" y="1494"/>
                  </a:lnTo>
                  <a:lnTo>
                    <a:pt x="588" y="1490"/>
                  </a:lnTo>
                  <a:lnTo>
                    <a:pt x="618" y="1486"/>
                  </a:lnTo>
                  <a:lnTo>
                    <a:pt x="638" y="1480"/>
                  </a:lnTo>
                  <a:lnTo>
                    <a:pt x="638" y="1480"/>
                  </a:lnTo>
                  <a:lnTo>
                    <a:pt x="658" y="1472"/>
                  </a:lnTo>
                  <a:lnTo>
                    <a:pt x="672" y="1464"/>
                  </a:lnTo>
                  <a:lnTo>
                    <a:pt x="678" y="1458"/>
                  </a:lnTo>
                  <a:lnTo>
                    <a:pt x="682" y="1452"/>
                  </a:lnTo>
                  <a:lnTo>
                    <a:pt x="684" y="1446"/>
                  </a:lnTo>
                  <a:lnTo>
                    <a:pt x="686" y="1440"/>
                  </a:lnTo>
                  <a:lnTo>
                    <a:pt x="686" y="1424"/>
                  </a:lnTo>
                  <a:lnTo>
                    <a:pt x="680" y="1408"/>
                  </a:lnTo>
                  <a:lnTo>
                    <a:pt x="672" y="1390"/>
                  </a:lnTo>
                  <a:lnTo>
                    <a:pt x="658" y="1370"/>
                  </a:lnTo>
                  <a:lnTo>
                    <a:pt x="658" y="1370"/>
                  </a:lnTo>
                  <a:lnTo>
                    <a:pt x="654" y="1352"/>
                  </a:lnTo>
                  <a:lnTo>
                    <a:pt x="654" y="1334"/>
                  </a:lnTo>
                  <a:lnTo>
                    <a:pt x="656" y="1318"/>
                  </a:lnTo>
                  <a:lnTo>
                    <a:pt x="664" y="1302"/>
                  </a:lnTo>
                  <a:lnTo>
                    <a:pt x="664" y="1302"/>
                  </a:lnTo>
                  <a:lnTo>
                    <a:pt x="676" y="1288"/>
                  </a:lnTo>
                  <a:lnTo>
                    <a:pt x="686" y="1276"/>
                  </a:lnTo>
                  <a:lnTo>
                    <a:pt x="690" y="1270"/>
                  </a:lnTo>
                  <a:lnTo>
                    <a:pt x="692" y="1264"/>
                  </a:lnTo>
                  <a:lnTo>
                    <a:pt x="690" y="1256"/>
                  </a:lnTo>
                  <a:lnTo>
                    <a:pt x="686" y="1248"/>
                  </a:lnTo>
                  <a:lnTo>
                    <a:pt x="686" y="1248"/>
                  </a:lnTo>
                  <a:lnTo>
                    <a:pt x="666" y="1244"/>
                  </a:lnTo>
                  <a:lnTo>
                    <a:pt x="648" y="1238"/>
                  </a:lnTo>
                  <a:lnTo>
                    <a:pt x="628" y="1232"/>
                  </a:lnTo>
                  <a:lnTo>
                    <a:pt x="614" y="1224"/>
                  </a:lnTo>
                  <a:lnTo>
                    <a:pt x="610" y="1220"/>
                  </a:lnTo>
                  <a:lnTo>
                    <a:pt x="610" y="1216"/>
                  </a:lnTo>
                  <a:lnTo>
                    <a:pt x="612" y="1214"/>
                  </a:lnTo>
                  <a:lnTo>
                    <a:pt x="618" y="1210"/>
                  </a:lnTo>
                  <a:lnTo>
                    <a:pt x="628" y="1206"/>
                  </a:lnTo>
                  <a:lnTo>
                    <a:pt x="642" y="1204"/>
                  </a:lnTo>
                  <a:lnTo>
                    <a:pt x="642" y="1204"/>
                  </a:lnTo>
                  <a:lnTo>
                    <a:pt x="674" y="1196"/>
                  </a:lnTo>
                  <a:lnTo>
                    <a:pt x="694" y="1188"/>
                  </a:lnTo>
                  <a:lnTo>
                    <a:pt x="700" y="1184"/>
                  </a:lnTo>
                  <a:lnTo>
                    <a:pt x="706" y="1178"/>
                  </a:lnTo>
                  <a:lnTo>
                    <a:pt x="712" y="1170"/>
                  </a:lnTo>
                  <a:lnTo>
                    <a:pt x="712" y="1160"/>
                  </a:lnTo>
                  <a:lnTo>
                    <a:pt x="710" y="1154"/>
                  </a:lnTo>
                  <a:lnTo>
                    <a:pt x="708" y="1148"/>
                  </a:lnTo>
                  <a:lnTo>
                    <a:pt x="708" y="1148"/>
                  </a:lnTo>
                  <a:lnTo>
                    <a:pt x="698" y="1124"/>
                  </a:lnTo>
                  <a:lnTo>
                    <a:pt x="676" y="1078"/>
                  </a:lnTo>
                  <a:lnTo>
                    <a:pt x="676" y="1078"/>
                  </a:lnTo>
                  <a:lnTo>
                    <a:pt x="676" y="1074"/>
                  </a:lnTo>
                  <a:lnTo>
                    <a:pt x="676" y="1070"/>
                  </a:lnTo>
                  <a:lnTo>
                    <a:pt x="680" y="1068"/>
                  </a:lnTo>
                  <a:lnTo>
                    <a:pt x="684" y="1064"/>
                  </a:lnTo>
                  <a:lnTo>
                    <a:pt x="698" y="1058"/>
                  </a:lnTo>
                  <a:lnTo>
                    <a:pt x="714" y="1052"/>
                  </a:lnTo>
                  <a:lnTo>
                    <a:pt x="732" y="1044"/>
                  </a:lnTo>
                  <a:lnTo>
                    <a:pt x="748" y="1036"/>
                  </a:lnTo>
                  <a:lnTo>
                    <a:pt x="760" y="1026"/>
                  </a:lnTo>
                  <a:lnTo>
                    <a:pt x="764" y="1020"/>
                  </a:lnTo>
                  <a:lnTo>
                    <a:pt x="768" y="1014"/>
                  </a:lnTo>
                  <a:lnTo>
                    <a:pt x="768" y="1014"/>
                  </a:lnTo>
                  <a:lnTo>
                    <a:pt x="770" y="1008"/>
                  </a:lnTo>
                  <a:lnTo>
                    <a:pt x="772" y="1002"/>
                  </a:lnTo>
                  <a:lnTo>
                    <a:pt x="770" y="994"/>
                  </a:lnTo>
                  <a:lnTo>
                    <a:pt x="768" y="986"/>
                  </a:lnTo>
                  <a:lnTo>
                    <a:pt x="760" y="970"/>
                  </a:lnTo>
                  <a:lnTo>
                    <a:pt x="748" y="952"/>
                  </a:lnTo>
                  <a:lnTo>
                    <a:pt x="720" y="916"/>
                  </a:lnTo>
                  <a:lnTo>
                    <a:pt x="696" y="886"/>
                  </a:lnTo>
                  <a:lnTo>
                    <a:pt x="696" y="886"/>
                  </a:lnTo>
                  <a:close/>
                  <a:moveTo>
                    <a:pt x="492" y="850"/>
                  </a:moveTo>
                  <a:lnTo>
                    <a:pt x="492" y="850"/>
                  </a:lnTo>
                  <a:lnTo>
                    <a:pt x="480" y="852"/>
                  </a:lnTo>
                  <a:lnTo>
                    <a:pt x="468" y="852"/>
                  </a:lnTo>
                  <a:lnTo>
                    <a:pt x="444" y="850"/>
                  </a:lnTo>
                  <a:lnTo>
                    <a:pt x="420" y="846"/>
                  </a:lnTo>
                  <a:lnTo>
                    <a:pt x="396" y="840"/>
                  </a:lnTo>
                  <a:lnTo>
                    <a:pt x="378" y="832"/>
                  </a:lnTo>
                  <a:lnTo>
                    <a:pt x="362" y="826"/>
                  </a:lnTo>
                  <a:lnTo>
                    <a:pt x="354" y="818"/>
                  </a:lnTo>
                  <a:lnTo>
                    <a:pt x="354" y="816"/>
                  </a:lnTo>
                  <a:lnTo>
                    <a:pt x="354" y="814"/>
                  </a:lnTo>
                  <a:lnTo>
                    <a:pt x="354" y="814"/>
                  </a:lnTo>
                  <a:lnTo>
                    <a:pt x="368" y="806"/>
                  </a:lnTo>
                  <a:lnTo>
                    <a:pt x="384" y="798"/>
                  </a:lnTo>
                  <a:lnTo>
                    <a:pt x="402" y="790"/>
                  </a:lnTo>
                  <a:lnTo>
                    <a:pt x="424" y="782"/>
                  </a:lnTo>
                  <a:lnTo>
                    <a:pt x="446" y="776"/>
                  </a:lnTo>
                  <a:lnTo>
                    <a:pt x="470" y="774"/>
                  </a:lnTo>
                  <a:lnTo>
                    <a:pt x="494" y="776"/>
                  </a:lnTo>
                  <a:lnTo>
                    <a:pt x="508" y="778"/>
                  </a:lnTo>
                  <a:lnTo>
                    <a:pt x="520" y="782"/>
                  </a:lnTo>
                  <a:lnTo>
                    <a:pt x="520" y="782"/>
                  </a:lnTo>
                  <a:lnTo>
                    <a:pt x="528" y="786"/>
                  </a:lnTo>
                  <a:lnTo>
                    <a:pt x="532" y="794"/>
                  </a:lnTo>
                  <a:lnTo>
                    <a:pt x="536" y="802"/>
                  </a:lnTo>
                  <a:lnTo>
                    <a:pt x="536" y="812"/>
                  </a:lnTo>
                  <a:lnTo>
                    <a:pt x="536" y="812"/>
                  </a:lnTo>
                  <a:lnTo>
                    <a:pt x="536" y="824"/>
                  </a:lnTo>
                  <a:lnTo>
                    <a:pt x="534" y="832"/>
                  </a:lnTo>
                  <a:lnTo>
                    <a:pt x="530" y="838"/>
                  </a:lnTo>
                  <a:lnTo>
                    <a:pt x="524" y="842"/>
                  </a:lnTo>
                  <a:lnTo>
                    <a:pt x="516" y="846"/>
                  </a:lnTo>
                  <a:lnTo>
                    <a:pt x="508" y="848"/>
                  </a:lnTo>
                  <a:lnTo>
                    <a:pt x="492" y="850"/>
                  </a:lnTo>
                  <a:lnTo>
                    <a:pt x="492" y="85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5" name="Freeform 54"/>
            <p:cNvSpPr>
              <a:spLocks/>
            </p:cNvSpPr>
            <p:nvPr userDrawn="1"/>
          </p:nvSpPr>
          <p:spPr bwMode="auto">
            <a:xfrm>
              <a:off x="1020" y="346"/>
              <a:ext cx="2191" cy="3756"/>
            </a:xfrm>
            <a:custGeom>
              <a:avLst/>
              <a:gdLst/>
              <a:ahLst/>
              <a:cxnLst>
                <a:cxn ang="0">
                  <a:pos x="1908" y="3290"/>
                </a:cxn>
                <a:cxn ang="0">
                  <a:pos x="2188" y="336"/>
                </a:cxn>
                <a:cxn ang="0">
                  <a:pos x="2158" y="426"/>
                </a:cxn>
                <a:cxn ang="0">
                  <a:pos x="2088" y="368"/>
                </a:cxn>
                <a:cxn ang="0">
                  <a:pos x="2080" y="432"/>
                </a:cxn>
                <a:cxn ang="0">
                  <a:pos x="2032" y="374"/>
                </a:cxn>
                <a:cxn ang="0">
                  <a:pos x="1992" y="446"/>
                </a:cxn>
                <a:cxn ang="0">
                  <a:pos x="1962" y="396"/>
                </a:cxn>
                <a:cxn ang="0">
                  <a:pos x="1916" y="472"/>
                </a:cxn>
                <a:cxn ang="0">
                  <a:pos x="1882" y="416"/>
                </a:cxn>
                <a:cxn ang="0">
                  <a:pos x="1852" y="538"/>
                </a:cxn>
                <a:cxn ang="0">
                  <a:pos x="1828" y="458"/>
                </a:cxn>
                <a:cxn ang="0">
                  <a:pos x="1772" y="502"/>
                </a:cxn>
                <a:cxn ang="0">
                  <a:pos x="1750" y="544"/>
                </a:cxn>
                <a:cxn ang="0">
                  <a:pos x="1664" y="534"/>
                </a:cxn>
                <a:cxn ang="0">
                  <a:pos x="1670" y="594"/>
                </a:cxn>
                <a:cxn ang="0">
                  <a:pos x="1558" y="570"/>
                </a:cxn>
                <a:cxn ang="0">
                  <a:pos x="1620" y="638"/>
                </a:cxn>
                <a:cxn ang="0">
                  <a:pos x="1632" y="668"/>
                </a:cxn>
                <a:cxn ang="0">
                  <a:pos x="1540" y="638"/>
                </a:cxn>
                <a:cxn ang="0">
                  <a:pos x="1546" y="702"/>
                </a:cxn>
                <a:cxn ang="0">
                  <a:pos x="1594" y="762"/>
                </a:cxn>
                <a:cxn ang="0">
                  <a:pos x="1422" y="704"/>
                </a:cxn>
                <a:cxn ang="0">
                  <a:pos x="1514" y="784"/>
                </a:cxn>
                <a:cxn ang="0">
                  <a:pos x="1534" y="848"/>
                </a:cxn>
                <a:cxn ang="0">
                  <a:pos x="1504" y="890"/>
                </a:cxn>
                <a:cxn ang="0">
                  <a:pos x="1426" y="844"/>
                </a:cxn>
                <a:cxn ang="0">
                  <a:pos x="1362" y="830"/>
                </a:cxn>
                <a:cxn ang="0">
                  <a:pos x="1310" y="904"/>
                </a:cxn>
                <a:cxn ang="0">
                  <a:pos x="1472" y="920"/>
                </a:cxn>
                <a:cxn ang="0">
                  <a:pos x="1386" y="982"/>
                </a:cxn>
                <a:cxn ang="0">
                  <a:pos x="1422" y="1038"/>
                </a:cxn>
                <a:cxn ang="0">
                  <a:pos x="1454" y="1058"/>
                </a:cxn>
                <a:cxn ang="0">
                  <a:pos x="1436" y="1156"/>
                </a:cxn>
                <a:cxn ang="0">
                  <a:pos x="1368" y="1182"/>
                </a:cxn>
                <a:cxn ang="0">
                  <a:pos x="1374" y="1242"/>
                </a:cxn>
                <a:cxn ang="0">
                  <a:pos x="1396" y="1290"/>
                </a:cxn>
                <a:cxn ang="0">
                  <a:pos x="1392" y="1342"/>
                </a:cxn>
                <a:cxn ang="0">
                  <a:pos x="1410" y="1384"/>
                </a:cxn>
                <a:cxn ang="0">
                  <a:pos x="1438" y="1404"/>
                </a:cxn>
                <a:cxn ang="0">
                  <a:pos x="1484" y="1472"/>
                </a:cxn>
                <a:cxn ang="0">
                  <a:pos x="1540" y="1486"/>
                </a:cxn>
                <a:cxn ang="0">
                  <a:pos x="1576" y="1588"/>
                </a:cxn>
                <a:cxn ang="0">
                  <a:pos x="1632" y="1496"/>
                </a:cxn>
                <a:cxn ang="0">
                  <a:pos x="1644" y="1570"/>
                </a:cxn>
                <a:cxn ang="0">
                  <a:pos x="1732" y="1560"/>
                </a:cxn>
                <a:cxn ang="0">
                  <a:pos x="1720" y="1614"/>
                </a:cxn>
                <a:cxn ang="0">
                  <a:pos x="1724" y="1660"/>
                </a:cxn>
                <a:cxn ang="0">
                  <a:pos x="1760" y="1698"/>
                </a:cxn>
                <a:cxn ang="0">
                  <a:pos x="1796" y="1742"/>
                </a:cxn>
                <a:cxn ang="0">
                  <a:pos x="1852" y="1692"/>
                </a:cxn>
                <a:cxn ang="0">
                  <a:pos x="1886" y="1682"/>
                </a:cxn>
                <a:cxn ang="0">
                  <a:pos x="1916" y="1748"/>
                </a:cxn>
                <a:cxn ang="0">
                  <a:pos x="1936" y="1794"/>
                </a:cxn>
                <a:cxn ang="0">
                  <a:pos x="1966" y="1864"/>
                </a:cxn>
                <a:cxn ang="0">
                  <a:pos x="2032" y="1936"/>
                </a:cxn>
                <a:cxn ang="0">
                  <a:pos x="1960" y="2136"/>
                </a:cxn>
                <a:cxn ang="0">
                  <a:pos x="1752" y="2224"/>
                </a:cxn>
                <a:cxn ang="0">
                  <a:pos x="1624" y="2286"/>
                </a:cxn>
                <a:cxn ang="0">
                  <a:pos x="1820" y="2290"/>
                </a:cxn>
              </a:cxnLst>
              <a:rect l="0" t="0" r="r" b="b"/>
              <a:pathLst>
                <a:path w="2188" h="3756">
                  <a:moveTo>
                    <a:pt x="2148" y="2292"/>
                  </a:moveTo>
                  <a:lnTo>
                    <a:pt x="2148" y="2292"/>
                  </a:lnTo>
                  <a:lnTo>
                    <a:pt x="2132" y="2382"/>
                  </a:lnTo>
                  <a:lnTo>
                    <a:pt x="2116" y="2472"/>
                  </a:lnTo>
                  <a:lnTo>
                    <a:pt x="2098" y="2562"/>
                  </a:lnTo>
                  <a:lnTo>
                    <a:pt x="2080" y="2652"/>
                  </a:lnTo>
                  <a:lnTo>
                    <a:pt x="2060" y="2742"/>
                  </a:lnTo>
                  <a:lnTo>
                    <a:pt x="2038" y="2832"/>
                  </a:lnTo>
                  <a:lnTo>
                    <a:pt x="2014" y="2922"/>
                  </a:lnTo>
                  <a:lnTo>
                    <a:pt x="1990" y="3014"/>
                  </a:lnTo>
                  <a:lnTo>
                    <a:pt x="1964" y="3106"/>
                  </a:lnTo>
                  <a:lnTo>
                    <a:pt x="1936" y="3198"/>
                  </a:lnTo>
                  <a:lnTo>
                    <a:pt x="1908" y="3290"/>
                  </a:lnTo>
                  <a:lnTo>
                    <a:pt x="1878" y="3382"/>
                  </a:lnTo>
                  <a:lnTo>
                    <a:pt x="1846" y="3474"/>
                  </a:lnTo>
                  <a:lnTo>
                    <a:pt x="1814" y="3568"/>
                  </a:lnTo>
                  <a:lnTo>
                    <a:pt x="1780" y="3662"/>
                  </a:lnTo>
                  <a:lnTo>
                    <a:pt x="1744" y="3756"/>
                  </a:lnTo>
                  <a:lnTo>
                    <a:pt x="1744" y="3756"/>
                  </a:lnTo>
                  <a:lnTo>
                    <a:pt x="0" y="3756"/>
                  </a:lnTo>
                  <a:lnTo>
                    <a:pt x="0" y="0"/>
                  </a:lnTo>
                  <a:lnTo>
                    <a:pt x="2146" y="0"/>
                  </a:lnTo>
                  <a:lnTo>
                    <a:pt x="2146" y="0"/>
                  </a:lnTo>
                  <a:lnTo>
                    <a:pt x="2168" y="170"/>
                  </a:lnTo>
                  <a:lnTo>
                    <a:pt x="2188" y="336"/>
                  </a:lnTo>
                  <a:lnTo>
                    <a:pt x="2188" y="336"/>
                  </a:lnTo>
                  <a:lnTo>
                    <a:pt x="2182" y="340"/>
                  </a:lnTo>
                  <a:lnTo>
                    <a:pt x="2170" y="346"/>
                  </a:lnTo>
                  <a:lnTo>
                    <a:pt x="2164" y="352"/>
                  </a:lnTo>
                  <a:lnTo>
                    <a:pt x="2158" y="360"/>
                  </a:lnTo>
                  <a:lnTo>
                    <a:pt x="2156" y="368"/>
                  </a:lnTo>
                  <a:lnTo>
                    <a:pt x="2154" y="378"/>
                  </a:lnTo>
                  <a:lnTo>
                    <a:pt x="2154" y="378"/>
                  </a:lnTo>
                  <a:lnTo>
                    <a:pt x="2156" y="390"/>
                  </a:lnTo>
                  <a:lnTo>
                    <a:pt x="2160" y="398"/>
                  </a:lnTo>
                  <a:lnTo>
                    <a:pt x="2166" y="412"/>
                  </a:lnTo>
                  <a:lnTo>
                    <a:pt x="2170" y="418"/>
                  </a:lnTo>
                  <a:lnTo>
                    <a:pt x="2174" y="420"/>
                  </a:lnTo>
                  <a:lnTo>
                    <a:pt x="2158" y="426"/>
                  </a:lnTo>
                  <a:lnTo>
                    <a:pt x="2158" y="426"/>
                  </a:lnTo>
                  <a:lnTo>
                    <a:pt x="2140" y="402"/>
                  </a:lnTo>
                  <a:lnTo>
                    <a:pt x="2140" y="402"/>
                  </a:lnTo>
                  <a:lnTo>
                    <a:pt x="2140" y="382"/>
                  </a:lnTo>
                  <a:lnTo>
                    <a:pt x="2140" y="372"/>
                  </a:lnTo>
                  <a:lnTo>
                    <a:pt x="2138" y="362"/>
                  </a:lnTo>
                  <a:lnTo>
                    <a:pt x="2132" y="356"/>
                  </a:lnTo>
                  <a:lnTo>
                    <a:pt x="2124" y="352"/>
                  </a:lnTo>
                  <a:lnTo>
                    <a:pt x="2110" y="350"/>
                  </a:lnTo>
                  <a:lnTo>
                    <a:pt x="2092" y="354"/>
                  </a:lnTo>
                  <a:lnTo>
                    <a:pt x="2092" y="354"/>
                  </a:lnTo>
                  <a:lnTo>
                    <a:pt x="2090" y="360"/>
                  </a:lnTo>
                  <a:lnTo>
                    <a:pt x="2088" y="368"/>
                  </a:lnTo>
                  <a:lnTo>
                    <a:pt x="2088" y="380"/>
                  </a:lnTo>
                  <a:lnTo>
                    <a:pt x="2092" y="392"/>
                  </a:lnTo>
                  <a:lnTo>
                    <a:pt x="2098" y="400"/>
                  </a:lnTo>
                  <a:lnTo>
                    <a:pt x="2106" y="408"/>
                  </a:lnTo>
                  <a:lnTo>
                    <a:pt x="2110" y="418"/>
                  </a:lnTo>
                  <a:lnTo>
                    <a:pt x="2112" y="426"/>
                  </a:lnTo>
                  <a:lnTo>
                    <a:pt x="2112" y="432"/>
                  </a:lnTo>
                  <a:lnTo>
                    <a:pt x="2110" y="438"/>
                  </a:lnTo>
                  <a:lnTo>
                    <a:pt x="2110" y="438"/>
                  </a:lnTo>
                  <a:lnTo>
                    <a:pt x="2100" y="438"/>
                  </a:lnTo>
                  <a:lnTo>
                    <a:pt x="2092" y="436"/>
                  </a:lnTo>
                  <a:lnTo>
                    <a:pt x="2086" y="434"/>
                  </a:lnTo>
                  <a:lnTo>
                    <a:pt x="2080" y="432"/>
                  </a:lnTo>
                  <a:lnTo>
                    <a:pt x="2076" y="426"/>
                  </a:lnTo>
                  <a:lnTo>
                    <a:pt x="2072" y="418"/>
                  </a:lnTo>
                  <a:lnTo>
                    <a:pt x="2070" y="414"/>
                  </a:lnTo>
                  <a:lnTo>
                    <a:pt x="2068" y="412"/>
                  </a:lnTo>
                  <a:lnTo>
                    <a:pt x="2066" y="410"/>
                  </a:lnTo>
                  <a:lnTo>
                    <a:pt x="2058" y="412"/>
                  </a:lnTo>
                  <a:lnTo>
                    <a:pt x="2044" y="418"/>
                  </a:lnTo>
                  <a:lnTo>
                    <a:pt x="2044" y="418"/>
                  </a:lnTo>
                  <a:lnTo>
                    <a:pt x="2044" y="412"/>
                  </a:lnTo>
                  <a:lnTo>
                    <a:pt x="2044" y="404"/>
                  </a:lnTo>
                  <a:lnTo>
                    <a:pt x="2038" y="388"/>
                  </a:lnTo>
                  <a:lnTo>
                    <a:pt x="2036" y="380"/>
                  </a:lnTo>
                  <a:lnTo>
                    <a:pt x="2032" y="374"/>
                  </a:lnTo>
                  <a:lnTo>
                    <a:pt x="2026" y="370"/>
                  </a:lnTo>
                  <a:lnTo>
                    <a:pt x="2020" y="368"/>
                  </a:lnTo>
                  <a:lnTo>
                    <a:pt x="2020" y="368"/>
                  </a:lnTo>
                  <a:lnTo>
                    <a:pt x="2014" y="388"/>
                  </a:lnTo>
                  <a:lnTo>
                    <a:pt x="2010" y="408"/>
                  </a:lnTo>
                  <a:lnTo>
                    <a:pt x="2010" y="420"/>
                  </a:lnTo>
                  <a:lnTo>
                    <a:pt x="2010" y="430"/>
                  </a:lnTo>
                  <a:lnTo>
                    <a:pt x="2014" y="440"/>
                  </a:lnTo>
                  <a:lnTo>
                    <a:pt x="2022" y="448"/>
                  </a:lnTo>
                  <a:lnTo>
                    <a:pt x="2022" y="448"/>
                  </a:lnTo>
                  <a:lnTo>
                    <a:pt x="2014" y="450"/>
                  </a:lnTo>
                  <a:lnTo>
                    <a:pt x="2004" y="450"/>
                  </a:lnTo>
                  <a:lnTo>
                    <a:pt x="1992" y="446"/>
                  </a:lnTo>
                  <a:lnTo>
                    <a:pt x="1986" y="442"/>
                  </a:lnTo>
                  <a:lnTo>
                    <a:pt x="1986" y="442"/>
                  </a:lnTo>
                  <a:lnTo>
                    <a:pt x="1984" y="438"/>
                  </a:lnTo>
                  <a:lnTo>
                    <a:pt x="1986" y="432"/>
                  </a:lnTo>
                  <a:lnTo>
                    <a:pt x="1990" y="420"/>
                  </a:lnTo>
                  <a:lnTo>
                    <a:pt x="1990" y="412"/>
                  </a:lnTo>
                  <a:lnTo>
                    <a:pt x="1990" y="402"/>
                  </a:lnTo>
                  <a:lnTo>
                    <a:pt x="1988" y="392"/>
                  </a:lnTo>
                  <a:lnTo>
                    <a:pt x="1984" y="380"/>
                  </a:lnTo>
                  <a:lnTo>
                    <a:pt x="1984" y="380"/>
                  </a:lnTo>
                  <a:lnTo>
                    <a:pt x="1974" y="384"/>
                  </a:lnTo>
                  <a:lnTo>
                    <a:pt x="1968" y="390"/>
                  </a:lnTo>
                  <a:lnTo>
                    <a:pt x="1962" y="396"/>
                  </a:lnTo>
                  <a:lnTo>
                    <a:pt x="1958" y="402"/>
                  </a:lnTo>
                  <a:lnTo>
                    <a:pt x="1954" y="416"/>
                  </a:lnTo>
                  <a:lnTo>
                    <a:pt x="1954" y="432"/>
                  </a:lnTo>
                  <a:lnTo>
                    <a:pt x="1954" y="446"/>
                  </a:lnTo>
                  <a:lnTo>
                    <a:pt x="1952" y="458"/>
                  </a:lnTo>
                  <a:lnTo>
                    <a:pt x="1950" y="464"/>
                  </a:lnTo>
                  <a:lnTo>
                    <a:pt x="1946" y="470"/>
                  </a:lnTo>
                  <a:lnTo>
                    <a:pt x="1940" y="476"/>
                  </a:lnTo>
                  <a:lnTo>
                    <a:pt x="1932" y="480"/>
                  </a:lnTo>
                  <a:lnTo>
                    <a:pt x="1932" y="480"/>
                  </a:lnTo>
                  <a:lnTo>
                    <a:pt x="1924" y="478"/>
                  </a:lnTo>
                  <a:lnTo>
                    <a:pt x="1918" y="476"/>
                  </a:lnTo>
                  <a:lnTo>
                    <a:pt x="1916" y="472"/>
                  </a:lnTo>
                  <a:lnTo>
                    <a:pt x="1914" y="468"/>
                  </a:lnTo>
                  <a:lnTo>
                    <a:pt x="1918" y="458"/>
                  </a:lnTo>
                  <a:lnTo>
                    <a:pt x="1922" y="448"/>
                  </a:lnTo>
                  <a:lnTo>
                    <a:pt x="1930" y="434"/>
                  </a:lnTo>
                  <a:lnTo>
                    <a:pt x="1934" y="420"/>
                  </a:lnTo>
                  <a:lnTo>
                    <a:pt x="1934" y="414"/>
                  </a:lnTo>
                  <a:lnTo>
                    <a:pt x="1932" y="406"/>
                  </a:lnTo>
                  <a:lnTo>
                    <a:pt x="1928" y="398"/>
                  </a:lnTo>
                  <a:lnTo>
                    <a:pt x="1922" y="392"/>
                  </a:lnTo>
                  <a:lnTo>
                    <a:pt x="1922" y="392"/>
                  </a:lnTo>
                  <a:lnTo>
                    <a:pt x="1906" y="398"/>
                  </a:lnTo>
                  <a:lnTo>
                    <a:pt x="1892" y="406"/>
                  </a:lnTo>
                  <a:lnTo>
                    <a:pt x="1882" y="416"/>
                  </a:lnTo>
                  <a:lnTo>
                    <a:pt x="1874" y="428"/>
                  </a:lnTo>
                  <a:lnTo>
                    <a:pt x="1870" y="442"/>
                  </a:lnTo>
                  <a:lnTo>
                    <a:pt x="1868" y="454"/>
                  </a:lnTo>
                  <a:lnTo>
                    <a:pt x="1870" y="468"/>
                  </a:lnTo>
                  <a:lnTo>
                    <a:pt x="1876" y="478"/>
                  </a:lnTo>
                  <a:lnTo>
                    <a:pt x="1876" y="478"/>
                  </a:lnTo>
                  <a:lnTo>
                    <a:pt x="1874" y="488"/>
                  </a:lnTo>
                  <a:lnTo>
                    <a:pt x="1872" y="496"/>
                  </a:lnTo>
                  <a:lnTo>
                    <a:pt x="1864" y="510"/>
                  </a:lnTo>
                  <a:lnTo>
                    <a:pt x="1858" y="524"/>
                  </a:lnTo>
                  <a:lnTo>
                    <a:pt x="1854" y="530"/>
                  </a:lnTo>
                  <a:lnTo>
                    <a:pt x="1852" y="538"/>
                  </a:lnTo>
                  <a:lnTo>
                    <a:pt x="1852" y="538"/>
                  </a:lnTo>
                  <a:lnTo>
                    <a:pt x="1838" y="534"/>
                  </a:lnTo>
                  <a:lnTo>
                    <a:pt x="1826" y="530"/>
                  </a:lnTo>
                  <a:lnTo>
                    <a:pt x="1820" y="524"/>
                  </a:lnTo>
                  <a:lnTo>
                    <a:pt x="1816" y="518"/>
                  </a:lnTo>
                  <a:lnTo>
                    <a:pt x="1816" y="518"/>
                  </a:lnTo>
                  <a:lnTo>
                    <a:pt x="1818" y="512"/>
                  </a:lnTo>
                  <a:lnTo>
                    <a:pt x="1822" y="506"/>
                  </a:lnTo>
                  <a:lnTo>
                    <a:pt x="1832" y="494"/>
                  </a:lnTo>
                  <a:lnTo>
                    <a:pt x="1838" y="488"/>
                  </a:lnTo>
                  <a:lnTo>
                    <a:pt x="1838" y="480"/>
                  </a:lnTo>
                  <a:lnTo>
                    <a:pt x="1836" y="470"/>
                  </a:lnTo>
                  <a:lnTo>
                    <a:pt x="1828" y="458"/>
                  </a:lnTo>
                  <a:lnTo>
                    <a:pt x="1828" y="458"/>
                  </a:lnTo>
                  <a:lnTo>
                    <a:pt x="1820" y="460"/>
                  </a:lnTo>
                  <a:lnTo>
                    <a:pt x="1814" y="464"/>
                  </a:lnTo>
                  <a:lnTo>
                    <a:pt x="1808" y="468"/>
                  </a:lnTo>
                  <a:lnTo>
                    <a:pt x="1804" y="474"/>
                  </a:lnTo>
                  <a:lnTo>
                    <a:pt x="1800" y="486"/>
                  </a:lnTo>
                  <a:lnTo>
                    <a:pt x="1796" y="498"/>
                  </a:lnTo>
                  <a:lnTo>
                    <a:pt x="1794" y="508"/>
                  </a:lnTo>
                  <a:lnTo>
                    <a:pt x="1794" y="512"/>
                  </a:lnTo>
                  <a:lnTo>
                    <a:pt x="1792" y="514"/>
                  </a:lnTo>
                  <a:lnTo>
                    <a:pt x="1788" y="514"/>
                  </a:lnTo>
                  <a:lnTo>
                    <a:pt x="1784" y="512"/>
                  </a:lnTo>
                  <a:lnTo>
                    <a:pt x="1772" y="502"/>
                  </a:lnTo>
                  <a:lnTo>
                    <a:pt x="1772" y="502"/>
                  </a:lnTo>
                  <a:lnTo>
                    <a:pt x="1768" y="488"/>
                  </a:lnTo>
                  <a:lnTo>
                    <a:pt x="1762" y="478"/>
                  </a:lnTo>
                  <a:lnTo>
                    <a:pt x="1754" y="470"/>
                  </a:lnTo>
                  <a:lnTo>
                    <a:pt x="1746" y="466"/>
                  </a:lnTo>
                  <a:lnTo>
                    <a:pt x="1746" y="466"/>
                  </a:lnTo>
                  <a:lnTo>
                    <a:pt x="1734" y="476"/>
                  </a:lnTo>
                  <a:lnTo>
                    <a:pt x="1730" y="484"/>
                  </a:lnTo>
                  <a:lnTo>
                    <a:pt x="1728" y="490"/>
                  </a:lnTo>
                  <a:lnTo>
                    <a:pt x="1726" y="496"/>
                  </a:lnTo>
                  <a:lnTo>
                    <a:pt x="1726" y="504"/>
                  </a:lnTo>
                  <a:lnTo>
                    <a:pt x="1728" y="512"/>
                  </a:lnTo>
                  <a:lnTo>
                    <a:pt x="1732" y="518"/>
                  </a:lnTo>
                  <a:lnTo>
                    <a:pt x="1750" y="544"/>
                  </a:lnTo>
                  <a:lnTo>
                    <a:pt x="1750" y="544"/>
                  </a:lnTo>
                  <a:lnTo>
                    <a:pt x="1752" y="546"/>
                  </a:lnTo>
                  <a:lnTo>
                    <a:pt x="1754" y="550"/>
                  </a:lnTo>
                  <a:lnTo>
                    <a:pt x="1756" y="556"/>
                  </a:lnTo>
                  <a:lnTo>
                    <a:pt x="1756" y="558"/>
                  </a:lnTo>
                  <a:lnTo>
                    <a:pt x="1756" y="558"/>
                  </a:lnTo>
                  <a:lnTo>
                    <a:pt x="1744" y="548"/>
                  </a:lnTo>
                  <a:lnTo>
                    <a:pt x="1730" y="540"/>
                  </a:lnTo>
                  <a:lnTo>
                    <a:pt x="1718" y="534"/>
                  </a:lnTo>
                  <a:lnTo>
                    <a:pt x="1704" y="530"/>
                  </a:lnTo>
                  <a:lnTo>
                    <a:pt x="1690" y="528"/>
                  </a:lnTo>
                  <a:lnTo>
                    <a:pt x="1676" y="530"/>
                  </a:lnTo>
                  <a:lnTo>
                    <a:pt x="1664" y="534"/>
                  </a:lnTo>
                  <a:lnTo>
                    <a:pt x="1654" y="542"/>
                  </a:lnTo>
                  <a:lnTo>
                    <a:pt x="1654" y="542"/>
                  </a:lnTo>
                  <a:lnTo>
                    <a:pt x="1656" y="552"/>
                  </a:lnTo>
                  <a:lnTo>
                    <a:pt x="1660" y="560"/>
                  </a:lnTo>
                  <a:lnTo>
                    <a:pt x="1666" y="564"/>
                  </a:lnTo>
                  <a:lnTo>
                    <a:pt x="1672" y="568"/>
                  </a:lnTo>
                  <a:lnTo>
                    <a:pt x="1692" y="574"/>
                  </a:lnTo>
                  <a:lnTo>
                    <a:pt x="1718" y="580"/>
                  </a:lnTo>
                  <a:lnTo>
                    <a:pt x="1718" y="580"/>
                  </a:lnTo>
                  <a:lnTo>
                    <a:pt x="1702" y="582"/>
                  </a:lnTo>
                  <a:lnTo>
                    <a:pt x="1688" y="586"/>
                  </a:lnTo>
                  <a:lnTo>
                    <a:pt x="1678" y="590"/>
                  </a:lnTo>
                  <a:lnTo>
                    <a:pt x="1670" y="594"/>
                  </a:lnTo>
                  <a:lnTo>
                    <a:pt x="1658" y="602"/>
                  </a:lnTo>
                  <a:lnTo>
                    <a:pt x="1646" y="610"/>
                  </a:lnTo>
                  <a:lnTo>
                    <a:pt x="1646" y="610"/>
                  </a:lnTo>
                  <a:lnTo>
                    <a:pt x="1644" y="600"/>
                  </a:lnTo>
                  <a:lnTo>
                    <a:pt x="1638" y="592"/>
                  </a:lnTo>
                  <a:lnTo>
                    <a:pt x="1630" y="586"/>
                  </a:lnTo>
                  <a:lnTo>
                    <a:pt x="1620" y="580"/>
                  </a:lnTo>
                  <a:lnTo>
                    <a:pt x="1608" y="576"/>
                  </a:lnTo>
                  <a:lnTo>
                    <a:pt x="1596" y="574"/>
                  </a:lnTo>
                  <a:lnTo>
                    <a:pt x="1570" y="570"/>
                  </a:lnTo>
                  <a:lnTo>
                    <a:pt x="1570" y="570"/>
                  </a:lnTo>
                  <a:lnTo>
                    <a:pt x="1564" y="570"/>
                  </a:lnTo>
                  <a:lnTo>
                    <a:pt x="1558" y="570"/>
                  </a:lnTo>
                  <a:lnTo>
                    <a:pt x="1546" y="568"/>
                  </a:lnTo>
                  <a:lnTo>
                    <a:pt x="1538" y="566"/>
                  </a:lnTo>
                  <a:lnTo>
                    <a:pt x="1534" y="566"/>
                  </a:lnTo>
                  <a:lnTo>
                    <a:pt x="1530" y="568"/>
                  </a:lnTo>
                  <a:lnTo>
                    <a:pt x="1530" y="568"/>
                  </a:lnTo>
                  <a:lnTo>
                    <a:pt x="1536" y="580"/>
                  </a:lnTo>
                  <a:lnTo>
                    <a:pt x="1544" y="592"/>
                  </a:lnTo>
                  <a:lnTo>
                    <a:pt x="1554" y="604"/>
                  </a:lnTo>
                  <a:lnTo>
                    <a:pt x="1566" y="612"/>
                  </a:lnTo>
                  <a:lnTo>
                    <a:pt x="1578" y="622"/>
                  </a:lnTo>
                  <a:lnTo>
                    <a:pt x="1592" y="628"/>
                  </a:lnTo>
                  <a:lnTo>
                    <a:pt x="1606" y="634"/>
                  </a:lnTo>
                  <a:lnTo>
                    <a:pt x="1620" y="638"/>
                  </a:lnTo>
                  <a:lnTo>
                    <a:pt x="1620" y="638"/>
                  </a:lnTo>
                  <a:lnTo>
                    <a:pt x="1640" y="636"/>
                  </a:lnTo>
                  <a:lnTo>
                    <a:pt x="1656" y="630"/>
                  </a:lnTo>
                  <a:lnTo>
                    <a:pt x="1656" y="630"/>
                  </a:lnTo>
                  <a:lnTo>
                    <a:pt x="1670" y="636"/>
                  </a:lnTo>
                  <a:lnTo>
                    <a:pt x="1676" y="644"/>
                  </a:lnTo>
                  <a:lnTo>
                    <a:pt x="1680" y="652"/>
                  </a:lnTo>
                  <a:lnTo>
                    <a:pt x="1684" y="662"/>
                  </a:lnTo>
                  <a:lnTo>
                    <a:pt x="1684" y="662"/>
                  </a:lnTo>
                  <a:lnTo>
                    <a:pt x="1670" y="666"/>
                  </a:lnTo>
                  <a:lnTo>
                    <a:pt x="1658" y="668"/>
                  </a:lnTo>
                  <a:lnTo>
                    <a:pt x="1644" y="668"/>
                  </a:lnTo>
                  <a:lnTo>
                    <a:pt x="1632" y="668"/>
                  </a:lnTo>
                  <a:lnTo>
                    <a:pt x="1608" y="664"/>
                  </a:lnTo>
                  <a:lnTo>
                    <a:pt x="1594" y="664"/>
                  </a:lnTo>
                  <a:lnTo>
                    <a:pt x="1582" y="668"/>
                  </a:lnTo>
                  <a:lnTo>
                    <a:pt x="1582" y="668"/>
                  </a:lnTo>
                  <a:lnTo>
                    <a:pt x="1576" y="668"/>
                  </a:lnTo>
                  <a:lnTo>
                    <a:pt x="1572" y="668"/>
                  </a:lnTo>
                  <a:lnTo>
                    <a:pt x="1572" y="666"/>
                  </a:lnTo>
                  <a:lnTo>
                    <a:pt x="1572" y="666"/>
                  </a:lnTo>
                  <a:lnTo>
                    <a:pt x="1568" y="656"/>
                  </a:lnTo>
                  <a:lnTo>
                    <a:pt x="1568" y="656"/>
                  </a:lnTo>
                  <a:lnTo>
                    <a:pt x="1560" y="648"/>
                  </a:lnTo>
                  <a:lnTo>
                    <a:pt x="1552" y="642"/>
                  </a:lnTo>
                  <a:lnTo>
                    <a:pt x="1540" y="638"/>
                  </a:lnTo>
                  <a:lnTo>
                    <a:pt x="1530" y="636"/>
                  </a:lnTo>
                  <a:lnTo>
                    <a:pt x="1518" y="638"/>
                  </a:lnTo>
                  <a:lnTo>
                    <a:pt x="1506" y="640"/>
                  </a:lnTo>
                  <a:lnTo>
                    <a:pt x="1486" y="644"/>
                  </a:lnTo>
                  <a:lnTo>
                    <a:pt x="1486" y="644"/>
                  </a:lnTo>
                  <a:lnTo>
                    <a:pt x="1486" y="654"/>
                  </a:lnTo>
                  <a:lnTo>
                    <a:pt x="1488" y="662"/>
                  </a:lnTo>
                  <a:lnTo>
                    <a:pt x="1492" y="670"/>
                  </a:lnTo>
                  <a:lnTo>
                    <a:pt x="1498" y="676"/>
                  </a:lnTo>
                  <a:lnTo>
                    <a:pt x="1512" y="688"/>
                  </a:lnTo>
                  <a:lnTo>
                    <a:pt x="1528" y="696"/>
                  </a:lnTo>
                  <a:lnTo>
                    <a:pt x="1528" y="696"/>
                  </a:lnTo>
                  <a:lnTo>
                    <a:pt x="1546" y="702"/>
                  </a:lnTo>
                  <a:lnTo>
                    <a:pt x="1556" y="702"/>
                  </a:lnTo>
                  <a:lnTo>
                    <a:pt x="1562" y="700"/>
                  </a:lnTo>
                  <a:lnTo>
                    <a:pt x="1564" y="698"/>
                  </a:lnTo>
                  <a:lnTo>
                    <a:pt x="1576" y="688"/>
                  </a:lnTo>
                  <a:lnTo>
                    <a:pt x="1576" y="688"/>
                  </a:lnTo>
                  <a:lnTo>
                    <a:pt x="1580" y="702"/>
                  </a:lnTo>
                  <a:lnTo>
                    <a:pt x="1584" y="714"/>
                  </a:lnTo>
                  <a:lnTo>
                    <a:pt x="1590" y="722"/>
                  </a:lnTo>
                  <a:lnTo>
                    <a:pt x="1596" y="730"/>
                  </a:lnTo>
                  <a:lnTo>
                    <a:pt x="1610" y="740"/>
                  </a:lnTo>
                  <a:lnTo>
                    <a:pt x="1626" y="752"/>
                  </a:lnTo>
                  <a:lnTo>
                    <a:pt x="1626" y="752"/>
                  </a:lnTo>
                  <a:lnTo>
                    <a:pt x="1594" y="762"/>
                  </a:lnTo>
                  <a:lnTo>
                    <a:pt x="1580" y="766"/>
                  </a:lnTo>
                  <a:lnTo>
                    <a:pt x="1560" y="766"/>
                  </a:lnTo>
                  <a:lnTo>
                    <a:pt x="1560" y="766"/>
                  </a:lnTo>
                  <a:lnTo>
                    <a:pt x="1552" y="756"/>
                  </a:lnTo>
                  <a:lnTo>
                    <a:pt x="1542" y="746"/>
                  </a:lnTo>
                  <a:lnTo>
                    <a:pt x="1532" y="738"/>
                  </a:lnTo>
                  <a:lnTo>
                    <a:pt x="1522" y="730"/>
                  </a:lnTo>
                  <a:lnTo>
                    <a:pt x="1498" y="718"/>
                  </a:lnTo>
                  <a:lnTo>
                    <a:pt x="1474" y="708"/>
                  </a:lnTo>
                  <a:lnTo>
                    <a:pt x="1452" y="704"/>
                  </a:lnTo>
                  <a:lnTo>
                    <a:pt x="1434" y="702"/>
                  </a:lnTo>
                  <a:lnTo>
                    <a:pt x="1428" y="702"/>
                  </a:lnTo>
                  <a:lnTo>
                    <a:pt x="1422" y="704"/>
                  </a:lnTo>
                  <a:lnTo>
                    <a:pt x="1420" y="708"/>
                  </a:lnTo>
                  <a:lnTo>
                    <a:pt x="1420" y="712"/>
                  </a:lnTo>
                  <a:lnTo>
                    <a:pt x="1420" y="712"/>
                  </a:lnTo>
                  <a:lnTo>
                    <a:pt x="1424" y="722"/>
                  </a:lnTo>
                  <a:lnTo>
                    <a:pt x="1428" y="732"/>
                  </a:lnTo>
                  <a:lnTo>
                    <a:pt x="1434" y="740"/>
                  </a:lnTo>
                  <a:lnTo>
                    <a:pt x="1440" y="748"/>
                  </a:lnTo>
                  <a:lnTo>
                    <a:pt x="1456" y="760"/>
                  </a:lnTo>
                  <a:lnTo>
                    <a:pt x="1472" y="770"/>
                  </a:lnTo>
                  <a:lnTo>
                    <a:pt x="1488" y="776"/>
                  </a:lnTo>
                  <a:lnTo>
                    <a:pt x="1502" y="780"/>
                  </a:lnTo>
                  <a:lnTo>
                    <a:pt x="1514" y="784"/>
                  </a:lnTo>
                  <a:lnTo>
                    <a:pt x="1514" y="784"/>
                  </a:lnTo>
                  <a:lnTo>
                    <a:pt x="1508" y="786"/>
                  </a:lnTo>
                  <a:lnTo>
                    <a:pt x="1494" y="792"/>
                  </a:lnTo>
                  <a:lnTo>
                    <a:pt x="1488" y="798"/>
                  </a:lnTo>
                  <a:lnTo>
                    <a:pt x="1482" y="802"/>
                  </a:lnTo>
                  <a:lnTo>
                    <a:pt x="1480" y="806"/>
                  </a:lnTo>
                  <a:lnTo>
                    <a:pt x="1480" y="812"/>
                  </a:lnTo>
                  <a:lnTo>
                    <a:pt x="1480" y="812"/>
                  </a:lnTo>
                  <a:lnTo>
                    <a:pt x="1484" y="816"/>
                  </a:lnTo>
                  <a:lnTo>
                    <a:pt x="1492" y="822"/>
                  </a:lnTo>
                  <a:lnTo>
                    <a:pt x="1512" y="830"/>
                  </a:lnTo>
                  <a:lnTo>
                    <a:pt x="1522" y="836"/>
                  </a:lnTo>
                  <a:lnTo>
                    <a:pt x="1530" y="842"/>
                  </a:lnTo>
                  <a:lnTo>
                    <a:pt x="1534" y="848"/>
                  </a:lnTo>
                  <a:lnTo>
                    <a:pt x="1534" y="852"/>
                  </a:lnTo>
                  <a:lnTo>
                    <a:pt x="1534" y="854"/>
                  </a:lnTo>
                  <a:lnTo>
                    <a:pt x="1534" y="854"/>
                  </a:lnTo>
                  <a:lnTo>
                    <a:pt x="1514" y="848"/>
                  </a:lnTo>
                  <a:lnTo>
                    <a:pt x="1500" y="842"/>
                  </a:lnTo>
                  <a:lnTo>
                    <a:pt x="1490" y="842"/>
                  </a:lnTo>
                  <a:lnTo>
                    <a:pt x="1486" y="842"/>
                  </a:lnTo>
                  <a:lnTo>
                    <a:pt x="1484" y="844"/>
                  </a:lnTo>
                  <a:lnTo>
                    <a:pt x="1482" y="846"/>
                  </a:lnTo>
                  <a:lnTo>
                    <a:pt x="1482" y="850"/>
                  </a:lnTo>
                  <a:lnTo>
                    <a:pt x="1484" y="860"/>
                  </a:lnTo>
                  <a:lnTo>
                    <a:pt x="1492" y="872"/>
                  </a:lnTo>
                  <a:lnTo>
                    <a:pt x="1504" y="890"/>
                  </a:lnTo>
                  <a:lnTo>
                    <a:pt x="1504" y="890"/>
                  </a:lnTo>
                  <a:lnTo>
                    <a:pt x="1496" y="890"/>
                  </a:lnTo>
                  <a:lnTo>
                    <a:pt x="1490" y="888"/>
                  </a:lnTo>
                  <a:lnTo>
                    <a:pt x="1484" y="886"/>
                  </a:lnTo>
                  <a:lnTo>
                    <a:pt x="1478" y="882"/>
                  </a:lnTo>
                  <a:lnTo>
                    <a:pt x="1470" y="874"/>
                  </a:lnTo>
                  <a:lnTo>
                    <a:pt x="1464" y="864"/>
                  </a:lnTo>
                  <a:lnTo>
                    <a:pt x="1454" y="844"/>
                  </a:lnTo>
                  <a:lnTo>
                    <a:pt x="1446" y="834"/>
                  </a:lnTo>
                  <a:lnTo>
                    <a:pt x="1438" y="828"/>
                  </a:lnTo>
                  <a:lnTo>
                    <a:pt x="1438" y="828"/>
                  </a:lnTo>
                  <a:lnTo>
                    <a:pt x="1430" y="836"/>
                  </a:lnTo>
                  <a:lnTo>
                    <a:pt x="1426" y="844"/>
                  </a:lnTo>
                  <a:lnTo>
                    <a:pt x="1424" y="852"/>
                  </a:lnTo>
                  <a:lnTo>
                    <a:pt x="1424" y="860"/>
                  </a:lnTo>
                  <a:lnTo>
                    <a:pt x="1426" y="872"/>
                  </a:lnTo>
                  <a:lnTo>
                    <a:pt x="1428" y="878"/>
                  </a:lnTo>
                  <a:lnTo>
                    <a:pt x="1428" y="878"/>
                  </a:lnTo>
                  <a:lnTo>
                    <a:pt x="1418" y="866"/>
                  </a:lnTo>
                  <a:lnTo>
                    <a:pt x="1402" y="848"/>
                  </a:lnTo>
                  <a:lnTo>
                    <a:pt x="1392" y="838"/>
                  </a:lnTo>
                  <a:lnTo>
                    <a:pt x="1384" y="832"/>
                  </a:lnTo>
                  <a:lnTo>
                    <a:pt x="1374" y="828"/>
                  </a:lnTo>
                  <a:lnTo>
                    <a:pt x="1366" y="828"/>
                  </a:lnTo>
                  <a:lnTo>
                    <a:pt x="1366" y="828"/>
                  </a:lnTo>
                  <a:lnTo>
                    <a:pt x="1362" y="830"/>
                  </a:lnTo>
                  <a:lnTo>
                    <a:pt x="1362" y="836"/>
                  </a:lnTo>
                  <a:lnTo>
                    <a:pt x="1360" y="848"/>
                  </a:lnTo>
                  <a:lnTo>
                    <a:pt x="1362" y="856"/>
                  </a:lnTo>
                  <a:lnTo>
                    <a:pt x="1366" y="862"/>
                  </a:lnTo>
                  <a:lnTo>
                    <a:pt x="1370" y="870"/>
                  </a:lnTo>
                  <a:lnTo>
                    <a:pt x="1376" y="876"/>
                  </a:lnTo>
                  <a:lnTo>
                    <a:pt x="1376" y="876"/>
                  </a:lnTo>
                  <a:lnTo>
                    <a:pt x="1358" y="880"/>
                  </a:lnTo>
                  <a:lnTo>
                    <a:pt x="1338" y="882"/>
                  </a:lnTo>
                  <a:lnTo>
                    <a:pt x="1328" y="886"/>
                  </a:lnTo>
                  <a:lnTo>
                    <a:pt x="1320" y="890"/>
                  </a:lnTo>
                  <a:lnTo>
                    <a:pt x="1314" y="896"/>
                  </a:lnTo>
                  <a:lnTo>
                    <a:pt x="1310" y="904"/>
                  </a:lnTo>
                  <a:lnTo>
                    <a:pt x="1310" y="904"/>
                  </a:lnTo>
                  <a:lnTo>
                    <a:pt x="1324" y="912"/>
                  </a:lnTo>
                  <a:lnTo>
                    <a:pt x="1340" y="920"/>
                  </a:lnTo>
                  <a:lnTo>
                    <a:pt x="1354" y="924"/>
                  </a:lnTo>
                  <a:lnTo>
                    <a:pt x="1370" y="928"/>
                  </a:lnTo>
                  <a:lnTo>
                    <a:pt x="1388" y="928"/>
                  </a:lnTo>
                  <a:lnTo>
                    <a:pt x="1406" y="928"/>
                  </a:lnTo>
                  <a:lnTo>
                    <a:pt x="1446" y="924"/>
                  </a:lnTo>
                  <a:lnTo>
                    <a:pt x="1446" y="924"/>
                  </a:lnTo>
                  <a:lnTo>
                    <a:pt x="1454" y="924"/>
                  </a:lnTo>
                  <a:lnTo>
                    <a:pt x="1468" y="920"/>
                  </a:lnTo>
                  <a:lnTo>
                    <a:pt x="1468" y="920"/>
                  </a:lnTo>
                  <a:lnTo>
                    <a:pt x="1472" y="920"/>
                  </a:lnTo>
                  <a:lnTo>
                    <a:pt x="1478" y="920"/>
                  </a:lnTo>
                  <a:lnTo>
                    <a:pt x="1486" y="924"/>
                  </a:lnTo>
                  <a:lnTo>
                    <a:pt x="1496" y="932"/>
                  </a:lnTo>
                  <a:lnTo>
                    <a:pt x="1496" y="932"/>
                  </a:lnTo>
                  <a:lnTo>
                    <a:pt x="1486" y="934"/>
                  </a:lnTo>
                  <a:lnTo>
                    <a:pt x="1480" y="938"/>
                  </a:lnTo>
                  <a:lnTo>
                    <a:pt x="1470" y="944"/>
                  </a:lnTo>
                  <a:lnTo>
                    <a:pt x="1454" y="952"/>
                  </a:lnTo>
                  <a:lnTo>
                    <a:pt x="1440" y="956"/>
                  </a:lnTo>
                  <a:lnTo>
                    <a:pt x="1422" y="960"/>
                  </a:lnTo>
                  <a:lnTo>
                    <a:pt x="1422" y="960"/>
                  </a:lnTo>
                  <a:lnTo>
                    <a:pt x="1396" y="974"/>
                  </a:lnTo>
                  <a:lnTo>
                    <a:pt x="1386" y="982"/>
                  </a:lnTo>
                  <a:lnTo>
                    <a:pt x="1376" y="992"/>
                  </a:lnTo>
                  <a:lnTo>
                    <a:pt x="1368" y="1002"/>
                  </a:lnTo>
                  <a:lnTo>
                    <a:pt x="1362" y="1012"/>
                  </a:lnTo>
                  <a:lnTo>
                    <a:pt x="1358" y="1024"/>
                  </a:lnTo>
                  <a:lnTo>
                    <a:pt x="1356" y="1038"/>
                  </a:lnTo>
                  <a:lnTo>
                    <a:pt x="1356" y="1038"/>
                  </a:lnTo>
                  <a:lnTo>
                    <a:pt x="1374" y="1046"/>
                  </a:lnTo>
                  <a:lnTo>
                    <a:pt x="1384" y="1048"/>
                  </a:lnTo>
                  <a:lnTo>
                    <a:pt x="1392" y="1050"/>
                  </a:lnTo>
                  <a:lnTo>
                    <a:pt x="1400" y="1050"/>
                  </a:lnTo>
                  <a:lnTo>
                    <a:pt x="1410" y="1048"/>
                  </a:lnTo>
                  <a:lnTo>
                    <a:pt x="1416" y="1044"/>
                  </a:lnTo>
                  <a:lnTo>
                    <a:pt x="1422" y="1038"/>
                  </a:lnTo>
                  <a:lnTo>
                    <a:pt x="1422" y="1038"/>
                  </a:lnTo>
                  <a:lnTo>
                    <a:pt x="1430" y="1028"/>
                  </a:lnTo>
                  <a:lnTo>
                    <a:pt x="1436" y="1022"/>
                  </a:lnTo>
                  <a:lnTo>
                    <a:pt x="1440" y="1020"/>
                  </a:lnTo>
                  <a:lnTo>
                    <a:pt x="1444" y="1020"/>
                  </a:lnTo>
                  <a:lnTo>
                    <a:pt x="1448" y="1026"/>
                  </a:lnTo>
                  <a:lnTo>
                    <a:pt x="1452" y="1028"/>
                  </a:lnTo>
                  <a:lnTo>
                    <a:pt x="1458" y="1030"/>
                  </a:lnTo>
                  <a:lnTo>
                    <a:pt x="1478" y="1036"/>
                  </a:lnTo>
                  <a:lnTo>
                    <a:pt x="1478" y="1036"/>
                  </a:lnTo>
                  <a:lnTo>
                    <a:pt x="1474" y="1042"/>
                  </a:lnTo>
                  <a:lnTo>
                    <a:pt x="1468" y="1048"/>
                  </a:lnTo>
                  <a:lnTo>
                    <a:pt x="1454" y="1058"/>
                  </a:lnTo>
                  <a:lnTo>
                    <a:pt x="1438" y="1066"/>
                  </a:lnTo>
                  <a:lnTo>
                    <a:pt x="1422" y="1072"/>
                  </a:lnTo>
                  <a:lnTo>
                    <a:pt x="1408" y="1078"/>
                  </a:lnTo>
                  <a:lnTo>
                    <a:pt x="1396" y="1084"/>
                  </a:lnTo>
                  <a:lnTo>
                    <a:pt x="1392" y="1088"/>
                  </a:lnTo>
                  <a:lnTo>
                    <a:pt x="1390" y="1092"/>
                  </a:lnTo>
                  <a:lnTo>
                    <a:pt x="1390" y="1096"/>
                  </a:lnTo>
                  <a:lnTo>
                    <a:pt x="1392" y="1100"/>
                  </a:lnTo>
                  <a:lnTo>
                    <a:pt x="1392" y="1100"/>
                  </a:lnTo>
                  <a:lnTo>
                    <a:pt x="1406" y="1120"/>
                  </a:lnTo>
                  <a:lnTo>
                    <a:pt x="1420" y="1138"/>
                  </a:lnTo>
                  <a:lnTo>
                    <a:pt x="1436" y="1156"/>
                  </a:lnTo>
                  <a:lnTo>
                    <a:pt x="1436" y="1156"/>
                  </a:lnTo>
                  <a:lnTo>
                    <a:pt x="1426" y="1150"/>
                  </a:lnTo>
                  <a:lnTo>
                    <a:pt x="1402" y="1142"/>
                  </a:lnTo>
                  <a:lnTo>
                    <a:pt x="1388" y="1140"/>
                  </a:lnTo>
                  <a:lnTo>
                    <a:pt x="1376" y="1138"/>
                  </a:lnTo>
                  <a:lnTo>
                    <a:pt x="1364" y="1140"/>
                  </a:lnTo>
                  <a:lnTo>
                    <a:pt x="1360" y="1142"/>
                  </a:lnTo>
                  <a:lnTo>
                    <a:pt x="1356" y="1146"/>
                  </a:lnTo>
                  <a:lnTo>
                    <a:pt x="1356" y="1146"/>
                  </a:lnTo>
                  <a:lnTo>
                    <a:pt x="1354" y="1150"/>
                  </a:lnTo>
                  <a:lnTo>
                    <a:pt x="1352" y="1154"/>
                  </a:lnTo>
                  <a:lnTo>
                    <a:pt x="1354" y="1164"/>
                  </a:lnTo>
                  <a:lnTo>
                    <a:pt x="1358" y="1174"/>
                  </a:lnTo>
                  <a:lnTo>
                    <a:pt x="1368" y="1182"/>
                  </a:lnTo>
                  <a:lnTo>
                    <a:pt x="1382" y="1192"/>
                  </a:lnTo>
                  <a:lnTo>
                    <a:pt x="1398" y="1200"/>
                  </a:lnTo>
                  <a:lnTo>
                    <a:pt x="1418" y="1208"/>
                  </a:lnTo>
                  <a:lnTo>
                    <a:pt x="1440" y="1214"/>
                  </a:lnTo>
                  <a:lnTo>
                    <a:pt x="1440" y="1214"/>
                  </a:lnTo>
                  <a:lnTo>
                    <a:pt x="1430" y="1218"/>
                  </a:lnTo>
                  <a:lnTo>
                    <a:pt x="1416" y="1220"/>
                  </a:lnTo>
                  <a:lnTo>
                    <a:pt x="1402" y="1222"/>
                  </a:lnTo>
                  <a:lnTo>
                    <a:pt x="1388" y="1226"/>
                  </a:lnTo>
                  <a:lnTo>
                    <a:pt x="1378" y="1230"/>
                  </a:lnTo>
                  <a:lnTo>
                    <a:pt x="1376" y="1232"/>
                  </a:lnTo>
                  <a:lnTo>
                    <a:pt x="1374" y="1236"/>
                  </a:lnTo>
                  <a:lnTo>
                    <a:pt x="1374" y="1242"/>
                  </a:lnTo>
                  <a:lnTo>
                    <a:pt x="1376" y="1248"/>
                  </a:lnTo>
                  <a:lnTo>
                    <a:pt x="1380" y="1254"/>
                  </a:lnTo>
                  <a:lnTo>
                    <a:pt x="1388" y="1262"/>
                  </a:lnTo>
                  <a:lnTo>
                    <a:pt x="1388" y="1262"/>
                  </a:lnTo>
                  <a:lnTo>
                    <a:pt x="1370" y="1272"/>
                  </a:lnTo>
                  <a:lnTo>
                    <a:pt x="1360" y="1278"/>
                  </a:lnTo>
                  <a:lnTo>
                    <a:pt x="1354" y="1286"/>
                  </a:lnTo>
                  <a:lnTo>
                    <a:pt x="1354" y="1288"/>
                  </a:lnTo>
                  <a:lnTo>
                    <a:pt x="1354" y="1290"/>
                  </a:lnTo>
                  <a:lnTo>
                    <a:pt x="1360" y="1294"/>
                  </a:lnTo>
                  <a:lnTo>
                    <a:pt x="1368" y="1294"/>
                  </a:lnTo>
                  <a:lnTo>
                    <a:pt x="1380" y="1294"/>
                  </a:lnTo>
                  <a:lnTo>
                    <a:pt x="1396" y="1290"/>
                  </a:lnTo>
                  <a:lnTo>
                    <a:pt x="1418" y="1294"/>
                  </a:lnTo>
                  <a:lnTo>
                    <a:pt x="1418" y="1294"/>
                  </a:lnTo>
                  <a:lnTo>
                    <a:pt x="1386" y="1312"/>
                  </a:lnTo>
                  <a:lnTo>
                    <a:pt x="1378" y="1318"/>
                  </a:lnTo>
                  <a:lnTo>
                    <a:pt x="1372" y="1324"/>
                  </a:lnTo>
                  <a:lnTo>
                    <a:pt x="1368" y="1330"/>
                  </a:lnTo>
                  <a:lnTo>
                    <a:pt x="1368" y="1336"/>
                  </a:lnTo>
                  <a:lnTo>
                    <a:pt x="1368" y="1336"/>
                  </a:lnTo>
                  <a:lnTo>
                    <a:pt x="1368" y="1338"/>
                  </a:lnTo>
                  <a:lnTo>
                    <a:pt x="1370" y="1340"/>
                  </a:lnTo>
                  <a:lnTo>
                    <a:pt x="1376" y="1342"/>
                  </a:lnTo>
                  <a:lnTo>
                    <a:pt x="1384" y="1342"/>
                  </a:lnTo>
                  <a:lnTo>
                    <a:pt x="1392" y="1342"/>
                  </a:lnTo>
                  <a:lnTo>
                    <a:pt x="1410" y="1340"/>
                  </a:lnTo>
                  <a:lnTo>
                    <a:pt x="1418" y="1340"/>
                  </a:lnTo>
                  <a:lnTo>
                    <a:pt x="1422" y="1344"/>
                  </a:lnTo>
                  <a:lnTo>
                    <a:pt x="1422" y="1344"/>
                  </a:lnTo>
                  <a:lnTo>
                    <a:pt x="1422" y="1352"/>
                  </a:lnTo>
                  <a:lnTo>
                    <a:pt x="1420" y="1358"/>
                  </a:lnTo>
                  <a:lnTo>
                    <a:pt x="1416" y="1364"/>
                  </a:lnTo>
                  <a:lnTo>
                    <a:pt x="1412" y="1368"/>
                  </a:lnTo>
                  <a:lnTo>
                    <a:pt x="1404" y="1374"/>
                  </a:lnTo>
                  <a:lnTo>
                    <a:pt x="1398" y="1380"/>
                  </a:lnTo>
                  <a:lnTo>
                    <a:pt x="1398" y="1380"/>
                  </a:lnTo>
                  <a:lnTo>
                    <a:pt x="1404" y="1382"/>
                  </a:lnTo>
                  <a:lnTo>
                    <a:pt x="1410" y="1384"/>
                  </a:lnTo>
                  <a:lnTo>
                    <a:pt x="1420" y="1384"/>
                  </a:lnTo>
                  <a:lnTo>
                    <a:pt x="1430" y="1382"/>
                  </a:lnTo>
                  <a:lnTo>
                    <a:pt x="1438" y="1376"/>
                  </a:lnTo>
                  <a:lnTo>
                    <a:pt x="1448" y="1372"/>
                  </a:lnTo>
                  <a:lnTo>
                    <a:pt x="1458" y="1370"/>
                  </a:lnTo>
                  <a:lnTo>
                    <a:pt x="1466" y="1372"/>
                  </a:lnTo>
                  <a:lnTo>
                    <a:pt x="1472" y="1376"/>
                  </a:lnTo>
                  <a:lnTo>
                    <a:pt x="1478" y="1380"/>
                  </a:lnTo>
                  <a:lnTo>
                    <a:pt x="1478" y="1380"/>
                  </a:lnTo>
                  <a:lnTo>
                    <a:pt x="1472" y="1386"/>
                  </a:lnTo>
                  <a:lnTo>
                    <a:pt x="1464" y="1392"/>
                  </a:lnTo>
                  <a:lnTo>
                    <a:pt x="1446" y="1400"/>
                  </a:lnTo>
                  <a:lnTo>
                    <a:pt x="1438" y="1404"/>
                  </a:lnTo>
                  <a:lnTo>
                    <a:pt x="1432" y="1410"/>
                  </a:lnTo>
                  <a:lnTo>
                    <a:pt x="1428" y="1418"/>
                  </a:lnTo>
                  <a:lnTo>
                    <a:pt x="1430" y="1428"/>
                  </a:lnTo>
                  <a:lnTo>
                    <a:pt x="1430" y="1428"/>
                  </a:lnTo>
                  <a:lnTo>
                    <a:pt x="1436" y="1432"/>
                  </a:lnTo>
                  <a:lnTo>
                    <a:pt x="1444" y="1434"/>
                  </a:lnTo>
                  <a:lnTo>
                    <a:pt x="1462" y="1438"/>
                  </a:lnTo>
                  <a:lnTo>
                    <a:pt x="1478" y="1442"/>
                  </a:lnTo>
                  <a:lnTo>
                    <a:pt x="1486" y="1444"/>
                  </a:lnTo>
                  <a:lnTo>
                    <a:pt x="1494" y="1448"/>
                  </a:lnTo>
                  <a:lnTo>
                    <a:pt x="1494" y="1448"/>
                  </a:lnTo>
                  <a:lnTo>
                    <a:pt x="1490" y="1454"/>
                  </a:lnTo>
                  <a:lnTo>
                    <a:pt x="1484" y="1472"/>
                  </a:lnTo>
                  <a:lnTo>
                    <a:pt x="1478" y="1488"/>
                  </a:lnTo>
                  <a:lnTo>
                    <a:pt x="1480" y="1494"/>
                  </a:lnTo>
                  <a:lnTo>
                    <a:pt x="1482" y="1498"/>
                  </a:lnTo>
                  <a:lnTo>
                    <a:pt x="1482" y="1498"/>
                  </a:lnTo>
                  <a:lnTo>
                    <a:pt x="1492" y="1502"/>
                  </a:lnTo>
                  <a:lnTo>
                    <a:pt x="1500" y="1500"/>
                  </a:lnTo>
                  <a:lnTo>
                    <a:pt x="1510" y="1496"/>
                  </a:lnTo>
                  <a:lnTo>
                    <a:pt x="1518" y="1490"/>
                  </a:lnTo>
                  <a:lnTo>
                    <a:pt x="1532" y="1476"/>
                  </a:lnTo>
                  <a:lnTo>
                    <a:pt x="1536" y="1472"/>
                  </a:lnTo>
                  <a:lnTo>
                    <a:pt x="1540" y="1468"/>
                  </a:lnTo>
                  <a:lnTo>
                    <a:pt x="1540" y="1468"/>
                  </a:lnTo>
                  <a:lnTo>
                    <a:pt x="1540" y="1486"/>
                  </a:lnTo>
                  <a:lnTo>
                    <a:pt x="1544" y="1496"/>
                  </a:lnTo>
                  <a:lnTo>
                    <a:pt x="1548" y="1504"/>
                  </a:lnTo>
                  <a:lnTo>
                    <a:pt x="1554" y="1510"/>
                  </a:lnTo>
                  <a:lnTo>
                    <a:pt x="1560" y="1514"/>
                  </a:lnTo>
                  <a:lnTo>
                    <a:pt x="1566" y="1520"/>
                  </a:lnTo>
                  <a:lnTo>
                    <a:pt x="1568" y="1528"/>
                  </a:lnTo>
                  <a:lnTo>
                    <a:pt x="1564" y="1538"/>
                  </a:lnTo>
                  <a:lnTo>
                    <a:pt x="1564" y="1538"/>
                  </a:lnTo>
                  <a:lnTo>
                    <a:pt x="1564" y="1554"/>
                  </a:lnTo>
                  <a:lnTo>
                    <a:pt x="1566" y="1570"/>
                  </a:lnTo>
                  <a:lnTo>
                    <a:pt x="1568" y="1576"/>
                  </a:lnTo>
                  <a:lnTo>
                    <a:pt x="1572" y="1584"/>
                  </a:lnTo>
                  <a:lnTo>
                    <a:pt x="1576" y="1588"/>
                  </a:lnTo>
                  <a:lnTo>
                    <a:pt x="1582" y="1594"/>
                  </a:lnTo>
                  <a:lnTo>
                    <a:pt x="1582" y="1594"/>
                  </a:lnTo>
                  <a:lnTo>
                    <a:pt x="1596" y="1588"/>
                  </a:lnTo>
                  <a:lnTo>
                    <a:pt x="1606" y="1580"/>
                  </a:lnTo>
                  <a:lnTo>
                    <a:pt x="1614" y="1572"/>
                  </a:lnTo>
                  <a:lnTo>
                    <a:pt x="1620" y="1560"/>
                  </a:lnTo>
                  <a:lnTo>
                    <a:pt x="1622" y="1548"/>
                  </a:lnTo>
                  <a:lnTo>
                    <a:pt x="1624" y="1534"/>
                  </a:lnTo>
                  <a:lnTo>
                    <a:pt x="1626" y="1502"/>
                  </a:lnTo>
                  <a:lnTo>
                    <a:pt x="1626" y="1502"/>
                  </a:lnTo>
                  <a:lnTo>
                    <a:pt x="1626" y="1500"/>
                  </a:lnTo>
                  <a:lnTo>
                    <a:pt x="1628" y="1498"/>
                  </a:lnTo>
                  <a:lnTo>
                    <a:pt x="1632" y="1496"/>
                  </a:lnTo>
                  <a:lnTo>
                    <a:pt x="1640" y="1498"/>
                  </a:lnTo>
                  <a:lnTo>
                    <a:pt x="1648" y="1500"/>
                  </a:lnTo>
                  <a:lnTo>
                    <a:pt x="1664" y="1508"/>
                  </a:lnTo>
                  <a:lnTo>
                    <a:pt x="1672" y="1512"/>
                  </a:lnTo>
                  <a:lnTo>
                    <a:pt x="1672" y="1512"/>
                  </a:lnTo>
                  <a:lnTo>
                    <a:pt x="1676" y="1516"/>
                  </a:lnTo>
                  <a:lnTo>
                    <a:pt x="1678" y="1520"/>
                  </a:lnTo>
                  <a:lnTo>
                    <a:pt x="1678" y="1526"/>
                  </a:lnTo>
                  <a:lnTo>
                    <a:pt x="1676" y="1530"/>
                  </a:lnTo>
                  <a:lnTo>
                    <a:pt x="1670" y="1538"/>
                  </a:lnTo>
                  <a:lnTo>
                    <a:pt x="1662" y="1548"/>
                  </a:lnTo>
                  <a:lnTo>
                    <a:pt x="1652" y="1558"/>
                  </a:lnTo>
                  <a:lnTo>
                    <a:pt x="1644" y="1570"/>
                  </a:lnTo>
                  <a:lnTo>
                    <a:pt x="1642" y="1578"/>
                  </a:lnTo>
                  <a:lnTo>
                    <a:pt x="1642" y="1584"/>
                  </a:lnTo>
                  <a:lnTo>
                    <a:pt x="1644" y="1592"/>
                  </a:lnTo>
                  <a:lnTo>
                    <a:pt x="1646" y="1602"/>
                  </a:lnTo>
                  <a:lnTo>
                    <a:pt x="1646" y="1602"/>
                  </a:lnTo>
                  <a:lnTo>
                    <a:pt x="1658" y="1602"/>
                  </a:lnTo>
                  <a:lnTo>
                    <a:pt x="1668" y="1602"/>
                  </a:lnTo>
                  <a:lnTo>
                    <a:pt x="1676" y="1600"/>
                  </a:lnTo>
                  <a:lnTo>
                    <a:pt x="1684" y="1598"/>
                  </a:lnTo>
                  <a:lnTo>
                    <a:pt x="1698" y="1590"/>
                  </a:lnTo>
                  <a:lnTo>
                    <a:pt x="1710" y="1580"/>
                  </a:lnTo>
                  <a:lnTo>
                    <a:pt x="1720" y="1570"/>
                  </a:lnTo>
                  <a:lnTo>
                    <a:pt x="1732" y="1560"/>
                  </a:lnTo>
                  <a:lnTo>
                    <a:pt x="1746" y="1550"/>
                  </a:lnTo>
                  <a:lnTo>
                    <a:pt x="1754" y="1548"/>
                  </a:lnTo>
                  <a:lnTo>
                    <a:pt x="1764" y="1544"/>
                  </a:lnTo>
                  <a:lnTo>
                    <a:pt x="1764" y="1544"/>
                  </a:lnTo>
                  <a:lnTo>
                    <a:pt x="1770" y="1552"/>
                  </a:lnTo>
                  <a:lnTo>
                    <a:pt x="1772" y="1558"/>
                  </a:lnTo>
                  <a:lnTo>
                    <a:pt x="1770" y="1566"/>
                  </a:lnTo>
                  <a:lnTo>
                    <a:pt x="1766" y="1574"/>
                  </a:lnTo>
                  <a:lnTo>
                    <a:pt x="1756" y="1590"/>
                  </a:lnTo>
                  <a:lnTo>
                    <a:pt x="1746" y="1606"/>
                  </a:lnTo>
                  <a:lnTo>
                    <a:pt x="1746" y="1606"/>
                  </a:lnTo>
                  <a:lnTo>
                    <a:pt x="1734" y="1610"/>
                  </a:lnTo>
                  <a:lnTo>
                    <a:pt x="1720" y="1614"/>
                  </a:lnTo>
                  <a:lnTo>
                    <a:pt x="1694" y="1618"/>
                  </a:lnTo>
                  <a:lnTo>
                    <a:pt x="1680" y="1624"/>
                  </a:lnTo>
                  <a:lnTo>
                    <a:pt x="1666" y="1632"/>
                  </a:lnTo>
                  <a:lnTo>
                    <a:pt x="1654" y="1646"/>
                  </a:lnTo>
                  <a:lnTo>
                    <a:pt x="1642" y="1666"/>
                  </a:lnTo>
                  <a:lnTo>
                    <a:pt x="1642" y="1666"/>
                  </a:lnTo>
                  <a:lnTo>
                    <a:pt x="1658" y="1670"/>
                  </a:lnTo>
                  <a:lnTo>
                    <a:pt x="1672" y="1674"/>
                  </a:lnTo>
                  <a:lnTo>
                    <a:pt x="1684" y="1674"/>
                  </a:lnTo>
                  <a:lnTo>
                    <a:pt x="1694" y="1674"/>
                  </a:lnTo>
                  <a:lnTo>
                    <a:pt x="1704" y="1670"/>
                  </a:lnTo>
                  <a:lnTo>
                    <a:pt x="1710" y="1668"/>
                  </a:lnTo>
                  <a:lnTo>
                    <a:pt x="1724" y="1660"/>
                  </a:lnTo>
                  <a:lnTo>
                    <a:pt x="1724" y="1660"/>
                  </a:lnTo>
                  <a:lnTo>
                    <a:pt x="1732" y="1654"/>
                  </a:lnTo>
                  <a:lnTo>
                    <a:pt x="1736" y="1648"/>
                  </a:lnTo>
                  <a:lnTo>
                    <a:pt x="1742" y="1644"/>
                  </a:lnTo>
                  <a:lnTo>
                    <a:pt x="1748" y="1642"/>
                  </a:lnTo>
                  <a:lnTo>
                    <a:pt x="1748" y="1642"/>
                  </a:lnTo>
                  <a:lnTo>
                    <a:pt x="1748" y="1656"/>
                  </a:lnTo>
                  <a:lnTo>
                    <a:pt x="1748" y="1674"/>
                  </a:lnTo>
                  <a:lnTo>
                    <a:pt x="1750" y="1682"/>
                  </a:lnTo>
                  <a:lnTo>
                    <a:pt x="1752" y="1688"/>
                  </a:lnTo>
                  <a:lnTo>
                    <a:pt x="1756" y="1694"/>
                  </a:lnTo>
                  <a:lnTo>
                    <a:pt x="1760" y="1698"/>
                  </a:lnTo>
                  <a:lnTo>
                    <a:pt x="1760" y="1698"/>
                  </a:lnTo>
                  <a:lnTo>
                    <a:pt x="1770" y="1696"/>
                  </a:lnTo>
                  <a:lnTo>
                    <a:pt x="1776" y="1694"/>
                  </a:lnTo>
                  <a:lnTo>
                    <a:pt x="1790" y="1684"/>
                  </a:lnTo>
                  <a:lnTo>
                    <a:pt x="1790" y="1684"/>
                  </a:lnTo>
                  <a:lnTo>
                    <a:pt x="1792" y="1690"/>
                  </a:lnTo>
                  <a:lnTo>
                    <a:pt x="1792" y="1696"/>
                  </a:lnTo>
                  <a:lnTo>
                    <a:pt x="1786" y="1714"/>
                  </a:lnTo>
                  <a:lnTo>
                    <a:pt x="1784" y="1722"/>
                  </a:lnTo>
                  <a:lnTo>
                    <a:pt x="1782" y="1730"/>
                  </a:lnTo>
                  <a:lnTo>
                    <a:pt x="1784" y="1738"/>
                  </a:lnTo>
                  <a:lnTo>
                    <a:pt x="1788" y="1744"/>
                  </a:lnTo>
                  <a:lnTo>
                    <a:pt x="1788" y="1744"/>
                  </a:lnTo>
                  <a:lnTo>
                    <a:pt x="1796" y="1742"/>
                  </a:lnTo>
                  <a:lnTo>
                    <a:pt x="1800" y="1740"/>
                  </a:lnTo>
                  <a:lnTo>
                    <a:pt x="1808" y="1732"/>
                  </a:lnTo>
                  <a:lnTo>
                    <a:pt x="1812" y="1726"/>
                  </a:lnTo>
                  <a:lnTo>
                    <a:pt x="1814" y="1724"/>
                  </a:lnTo>
                  <a:lnTo>
                    <a:pt x="1814" y="1724"/>
                  </a:lnTo>
                  <a:lnTo>
                    <a:pt x="1822" y="1732"/>
                  </a:lnTo>
                  <a:lnTo>
                    <a:pt x="1832" y="1738"/>
                  </a:lnTo>
                  <a:lnTo>
                    <a:pt x="1840" y="1738"/>
                  </a:lnTo>
                  <a:lnTo>
                    <a:pt x="1850" y="1736"/>
                  </a:lnTo>
                  <a:lnTo>
                    <a:pt x="1850" y="1736"/>
                  </a:lnTo>
                  <a:lnTo>
                    <a:pt x="1854" y="1720"/>
                  </a:lnTo>
                  <a:lnTo>
                    <a:pt x="1854" y="1702"/>
                  </a:lnTo>
                  <a:lnTo>
                    <a:pt x="1852" y="1692"/>
                  </a:lnTo>
                  <a:lnTo>
                    <a:pt x="1848" y="1682"/>
                  </a:lnTo>
                  <a:lnTo>
                    <a:pt x="1844" y="1676"/>
                  </a:lnTo>
                  <a:lnTo>
                    <a:pt x="1836" y="1670"/>
                  </a:lnTo>
                  <a:lnTo>
                    <a:pt x="1836" y="1670"/>
                  </a:lnTo>
                  <a:lnTo>
                    <a:pt x="1842" y="1666"/>
                  </a:lnTo>
                  <a:lnTo>
                    <a:pt x="1846" y="1666"/>
                  </a:lnTo>
                  <a:lnTo>
                    <a:pt x="1858" y="1670"/>
                  </a:lnTo>
                  <a:lnTo>
                    <a:pt x="1872" y="1674"/>
                  </a:lnTo>
                  <a:lnTo>
                    <a:pt x="1878" y="1674"/>
                  </a:lnTo>
                  <a:lnTo>
                    <a:pt x="1882" y="1672"/>
                  </a:lnTo>
                  <a:lnTo>
                    <a:pt x="1882" y="1672"/>
                  </a:lnTo>
                  <a:lnTo>
                    <a:pt x="1884" y="1676"/>
                  </a:lnTo>
                  <a:lnTo>
                    <a:pt x="1886" y="1682"/>
                  </a:lnTo>
                  <a:lnTo>
                    <a:pt x="1886" y="1694"/>
                  </a:lnTo>
                  <a:lnTo>
                    <a:pt x="1884" y="1706"/>
                  </a:lnTo>
                  <a:lnTo>
                    <a:pt x="1880" y="1718"/>
                  </a:lnTo>
                  <a:lnTo>
                    <a:pt x="1878" y="1732"/>
                  </a:lnTo>
                  <a:lnTo>
                    <a:pt x="1878" y="1744"/>
                  </a:lnTo>
                  <a:lnTo>
                    <a:pt x="1878" y="1748"/>
                  </a:lnTo>
                  <a:lnTo>
                    <a:pt x="1880" y="1754"/>
                  </a:lnTo>
                  <a:lnTo>
                    <a:pt x="1884" y="1758"/>
                  </a:lnTo>
                  <a:lnTo>
                    <a:pt x="1890" y="1762"/>
                  </a:lnTo>
                  <a:lnTo>
                    <a:pt x="1890" y="1762"/>
                  </a:lnTo>
                  <a:lnTo>
                    <a:pt x="1900" y="1760"/>
                  </a:lnTo>
                  <a:lnTo>
                    <a:pt x="1908" y="1756"/>
                  </a:lnTo>
                  <a:lnTo>
                    <a:pt x="1916" y="1748"/>
                  </a:lnTo>
                  <a:lnTo>
                    <a:pt x="1922" y="1742"/>
                  </a:lnTo>
                  <a:lnTo>
                    <a:pt x="1934" y="1726"/>
                  </a:lnTo>
                  <a:lnTo>
                    <a:pt x="1942" y="1720"/>
                  </a:lnTo>
                  <a:lnTo>
                    <a:pt x="1952" y="1714"/>
                  </a:lnTo>
                  <a:lnTo>
                    <a:pt x="1952" y="1714"/>
                  </a:lnTo>
                  <a:lnTo>
                    <a:pt x="1952" y="1726"/>
                  </a:lnTo>
                  <a:lnTo>
                    <a:pt x="1954" y="1736"/>
                  </a:lnTo>
                  <a:lnTo>
                    <a:pt x="1960" y="1758"/>
                  </a:lnTo>
                  <a:lnTo>
                    <a:pt x="1962" y="1766"/>
                  </a:lnTo>
                  <a:lnTo>
                    <a:pt x="1958" y="1776"/>
                  </a:lnTo>
                  <a:lnTo>
                    <a:pt x="1950" y="1786"/>
                  </a:lnTo>
                  <a:lnTo>
                    <a:pt x="1936" y="1794"/>
                  </a:lnTo>
                  <a:lnTo>
                    <a:pt x="1936" y="1794"/>
                  </a:lnTo>
                  <a:lnTo>
                    <a:pt x="1936" y="1800"/>
                  </a:lnTo>
                  <a:lnTo>
                    <a:pt x="1938" y="1804"/>
                  </a:lnTo>
                  <a:lnTo>
                    <a:pt x="1944" y="1812"/>
                  </a:lnTo>
                  <a:lnTo>
                    <a:pt x="1954" y="1818"/>
                  </a:lnTo>
                  <a:lnTo>
                    <a:pt x="1962" y="1824"/>
                  </a:lnTo>
                  <a:lnTo>
                    <a:pt x="1970" y="1830"/>
                  </a:lnTo>
                  <a:lnTo>
                    <a:pt x="1972" y="1834"/>
                  </a:lnTo>
                  <a:lnTo>
                    <a:pt x="1974" y="1838"/>
                  </a:lnTo>
                  <a:lnTo>
                    <a:pt x="1974" y="1842"/>
                  </a:lnTo>
                  <a:lnTo>
                    <a:pt x="1974" y="1848"/>
                  </a:lnTo>
                  <a:lnTo>
                    <a:pt x="1972" y="1856"/>
                  </a:lnTo>
                  <a:lnTo>
                    <a:pt x="1966" y="1864"/>
                  </a:lnTo>
                  <a:lnTo>
                    <a:pt x="1966" y="1864"/>
                  </a:lnTo>
                  <a:lnTo>
                    <a:pt x="1972" y="1868"/>
                  </a:lnTo>
                  <a:lnTo>
                    <a:pt x="1976" y="1872"/>
                  </a:lnTo>
                  <a:lnTo>
                    <a:pt x="1980" y="1874"/>
                  </a:lnTo>
                  <a:lnTo>
                    <a:pt x="1986" y="1874"/>
                  </a:lnTo>
                  <a:lnTo>
                    <a:pt x="1996" y="1874"/>
                  </a:lnTo>
                  <a:lnTo>
                    <a:pt x="2006" y="1870"/>
                  </a:lnTo>
                  <a:lnTo>
                    <a:pt x="2034" y="1838"/>
                  </a:lnTo>
                  <a:lnTo>
                    <a:pt x="2034" y="1838"/>
                  </a:lnTo>
                  <a:lnTo>
                    <a:pt x="2030" y="1860"/>
                  </a:lnTo>
                  <a:lnTo>
                    <a:pt x="2028" y="1886"/>
                  </a:lnTo>
                  <a:lnTo>
                    <a:pt x="2028" y="1912"/>
                  </a:lnTo>
                  <a:lnTo>
                    <a:pt x="2032" y="1936"/>
                  </a:lnTo>
                  <a:lnTo>
                    <a:pt x="2032" y="1936"/>
                  </a:lnTo>
                  <a:lnTo>
                    <a:pt x="2030" y="1944"/>
                  </a:lnTo>
                  <a:lnTo>
                    <a:pt x="2028" y="1954"/>
                  </a:lnTo>
                  <a:lnTo>
                    <a:pt x="2030" y="1974"/>
                  </a:lnTo>
                  <a:lnTo>
                    <a:pt x="2028" y="1982"/>
                  </a:lnTo>
                  <a:lnTo>
                    <a:pt x="2022" y="1992"/>
                  </a:lnTo>
                  <a:lnTo>
                    <a:pt x="2014" y="2000"/>
                  </a:lnTo>
                  <a:lnTo>
                    <a:pt x="2000" y="2008"/>
                  </a:lnTo>
                  <a:lnTo>
                    <a:pt x="2000" y="2008"/>
                  </a:lnTo>
                  <a:lnTo>
                    <a:pt x="1992" y="2054"/>
                  </a:lnTo>
                  <a:lnTo>
                    <a:pt x="1988" y="2076"/>
                  </a:lnTo>
                  <a:lnTo>
                    <a:pt x="1982" y="2096"/>
                  </a:lnTo>
                  <a:lnTo>
                    <a:pt x="1972" y="2116"/>
                  </a:lnTo>
                  <a:lnTo>
                    <a:pt x="1960" y="2136"/>
                  </a:lnTo>
                  <a:lnTo>
                    <a:pt x="1950" y="2144"/>
                  </a:lnTo>
                  <a:lnTo>
                    <a:pt x="1942" y="2154"/>
                  </a:lnTo>
                  <a:lnTo>
                    <a:pt x="1930" y="2162"/>
                  </a:lnTo>
                  <a:lnTo>
                    <a:pt x="1918" y="2168"/>
                  </a:lnTo>
                  <a:lnTo>
                    <a:pt x="1918" y="2168"/>
                  </a:lnTo>
                  <a:lnTo>
                    <a:pt x="1914" y="2176"/>
                  </a:lnTo>
                  <a:lnTo>
                    <a:pt x="1908" y="2182"/>
                  </a:lnTo>
                  <a:lnTo>
                    <a:pt x="1894" y="2192"/>
                  </a:lnTo>
                  <a:lnTo>
                    <a:pt x="1876" y="2200"/>
                  </a:lnTo>
                  <a:lnTo>
                    <a:pt x="1856" y="2206"/>
                  </a:lnTo>
                  <a:lnTo>
                    <a:pt x="1832" y="2212"/>
                  </a:lnTo>
                  <a:lnTo>
                    <a:pt x="1806" y="2216"/>
                  </a:lnTo>
                  <a:lnTo>
                    <a:pt x="1752" y="2224"/>
                  </a:lnTo>
                  <a:lnTo>
                    <a:pt x="1696" y="2230"/>
                  </a:lnTo>
                  <a:lnTo>
                    <a:pt x="1670" y="2234"/>
                  </a:lnTo>
                  <a:lnTo>
                    <a:pt x="1646" y="2240"/>
                  </a:lnTo>
                  <a:lnTo>
                    <a:pt x="1622" y="2246"/>
                  </a:lnTo>
                  <a:lnTo>
                    <a:pt x="1602" y="2254"/>
                  </a:lnTo>
                  <a:lnTo>
                    <a:pt x="1586" y="2266"/>
                  </a:lnTo>
                  <a:lnTo>
                    <a:pt x="1580" y="2272"/>
                  </a:lnTo>
                  <a:lnTo>
                    <a:pt x="1574" y="2278"/>
                  </a:lnTo>
                  <a:lnTo>
                    <a:pt x="1574" y="2278"/>
                  </a:lnTo>
                  <a:lnTo>
                    <a:pt x="1578" y="2280"/>
                  </a:lnTo>
                  <a:lnTo>
                    <a:pt x="1584" y="2282"/>
                  </a:lnTo>
                  <a:lnTo>
                    <a:pt x="1602" y="2284"/>
                  </a:lnTo>
                  <a:lnTo>
                    <a:pt x="1624" y="2286"/>
                  </a:lnTo>
                  <a:lnTo>
                    <a:pt x="1652" y="2286"/>
                  </a:lnTo>
                  <a:lnTo>
                    <a:pt x="1702" y="2286"/>
                  </a:lnTo>
                  <a:lnTo>
                    <a:pt x="1732" y="2282"/>
                  </a:lnTo>
                  <a:lnTo>
                    <a:pt x="1732" y="2282"/>
                  </a:lnTo>
                  <a:lnTo>
                    <a:pt x="1740" y="2278"/>
                  </a:lnTo>
                  <a:lnTo>
                    <a:pt x="1748" y="2278"/>
                  </a:lnTo>
                  <a:lnTo>
                    <a:pt x="1756" y="2280"/>
                  </a:lnTo>
                  <a:lnTo>
                    <a:pt x="1764" y="2282"/>
                  </a:lnTo>
                  <a:lnTo>
                    <a:pt x="1782" y="2288"/>
                  </a:lnTo>
                  <a:lnTo>
                    <a:pt x="1790" y="2290"/>
                  </a:lnTo>
                  <a:lnTo>
                    <a:pt x="1800" y="2290"/>
                  </a:lnTo>
                  <a:lnTo>
                    <a:pt x="1800" y="2290"/>
                  </a:lnTo>
                  <a:lnTo>
                    <a:pt x="1820" y="2290"/>
                  </a:lnTo>
                  <a:lnTo>
                    <a:pt x="1844" y="2288"/>
                  </a:lnTo>
                  <a:lnTo>
                    <a:pt x="1888" y="2284"/>
                  </a:lnTo>
                  <a:lnTo>
                    <a:pt x="1910" y="2282"/>
                  </a:lnTo>
                  <a:lnTo>
                    <a:pt x="1930" y="2282"/>
                  </a:lnTo>
                  <a:lnTo>
                    <a:pt x="1950" y="2284"/>
                  </a:lnTo>
                  <a:lnTo>
                    <a:pt x="1968" y="2290"/>
                  </a:lnTo>
                  <a:lnTo>
                    <a:pt x="1968" y="2290"/>
                  </a:lnTo>
                  <a:lnTo>
                    <a:pt x="2060" y="2290"/>
                  </a:lnTo>
                  <a:lnTo>
                    <a:pt x="2148" y="2292"/>
                  </a:lnTo>
                  <a:lnTo>
                    <a:pt x="2148" y="2292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6" name="Freeform 55"/>
            <p:cNvSpPr>
              <a:spLocks noEditPoints="1"/>
            </p:cNvSpPr>
            <p:nvPr userDrawn="1"/>
          </p:nvSpPr>
          <p:spPr bwMode="auto">
            <a:xfrm>
              <a:off x="3264" y="2823"/>
              <a:ext cx="695" cy="666"/>
            </a:xfrm>
            <a:custGeom>
              <a:avLst/>
              <a:gdLst/>
              <a:ahLst/>
              <a:cxnLst>
                <a:cxn ang="0">
                  <a:pos x="176" y="312"/>
                </a:cxn>
                <a:cxn ang="0">
                  <a:pos x="186" y="252"/>
                </a:cxn>
                <a:cxn ang="0">
                  <a:pos x="208" y="204"/>
                </a:cxn>
                <a:cxn ang="0">
                  <a:pos x="242" y="168"/>
                </a:cxn>
                <a:cxn ang="0">
                  <a:pos x="290" y="144"/>
                </a:cxn>
                <a:cxn ang="0">
                  <a:pos x="348" y="136"/>
                </a:cxn>
                <a:cxn ang="0">
                  <a:pos x="388" y="140"/>
                </a:cxn>
                <a:cxn ang="0">
                  <a:pos x="438" y="158"/>
                </a:cxn>
                <a:cxn ang="0">
                  <a:pos x="476" y="188"/>
                </a:cxn>
                <a:cxn ang="0">
                  <a:pos x="502" y="232"/>
                </a:cxn>
                <a:cxn ang="0">
                  <a:pos x="516" y="290"/>
                </a:cxn>
                <a:cxn ang="0">
                  <a:pos x="518" y="334"/>
                </a:cxn>
                <a:cxn ang="0">
                  <a:pos x="512" y="396"/>
                </a:cxn>
                <a:cxn ang="0">
                  <a:pos x="494" y="450"/>
                </a:cxn>
                <a:cxn ang="0">
                  <a:pos x="466" y="492"/>
                </a:cxn>
                <a:cxn ang="0">
                  <a:pos x="424" y="522"/>
                </a:cxn>
                <a:cxn ang="0">
                  <a:pos x="370" y="538"/>
                </a:cxn>
                <a:cxn ang="0">
                  <a:pos x="328" y="538"/>
                </a:cxn>
                <a:cxn ang="0">
                  <a:pos x="276" y="524"/>
                </a:cxn>
                <a:cxn ang="0">
                  <a:pos x="232" y="494"/>
                </a:cxn>
                <a:cxn ang="0">
                  <a:pos x="202" y="450"/>
                </a:cxn>
                <a:cxn ang="0">
                  <a:pos x="182" y="396"/>
                </a:cxn>
                <a:cxn ang="0">
                  <a:pos x="176" y="334"/>
                </a:cxn>
                <a:cxn ang="0">
                  <a:pos x="348" y="676"/>
                </a:cxn>
                <a:cxn ang="0">
                  <a:pos x="458" y="660"/>
                </a:cxn>
                <a:cxn ang="0">
                  <a:pos x="550" y="618"/>
                </a:cxn>
                <a:cxn ang="0">
                  <a:pos x="622" y="552"/>
                </a:cxn>
                <a:cxn ang="0">
                  <a:pos x="670" y="466"/>
                </a:cxn>
                <a:cxn ang="0">
                  <a:pos x="694" y="368"/>
                </a:cxn>
                <a:cxn ang="0">
                  <a:pos x="694" y="298"/>
                </a:cxn>
                <a:cxn ang="0">
                  <a:pos x="670" y="198"/>
                </a:cxn>
                <a:cxn ang="0">
                  <a:pos x="620" y="116"/>
                </a:cxn>
                <a:cxn ang="0">
                  <a:pos x="548" y="52"/>
                </a:cxn>
                <a:cxn ang="0">
                  <a:pos x="458" y="14"/>
                </a:cxn>
                <a:cxn ang="0">
                  <a:pos x="348" y="0"/>
                </a:cxn>
                <a:cxn ang="0">
                  <a:pos x="274" y="6"/>
                </a:cxn>
                <a:cxn ang="0">
                  <a:pos x="176" y="36"/>
                </a:cxn>
                <a:cxn ang="0">
                  <a:pos x="96" y="90"/>
                </a:cxn>
                <a:cxn ang="0">
                  <a:pos x="38" y="166"/>
                </a:cxn>
                <a:cxn ang="0">
                  <a:pos x="6" y="262"/>
                </a:cxn>
                <a:cxn ang="0">
                  <a:pos x="0" y="334"/>
                </a:cxn>
                <a:cxn ang="0">
                  <a:pos x="14" y="438"/>
                </a:cxn>
                <a:cxn ang="0">
                  <a:pos x="56" y="530"/>
                </a:cxn>
                <a:cxn ang="0">
                  <a:pos x="122" y="600"/>
                </a:cxn>
                <a:cxn ang="0">
                  <a:pos x="208" y="650"/>
                </a:cxn>
                <a:cxn ang="0">
                  <a:pos x="310" y="674"/>
                </a:cxn>
              </a:cxnLst>
              <a:rect l="0" t="0" r="r" b="b"/>
              <a:pathLst>
                <a:path w="696" h="676">
                  <a:moveTo>
                    <a:pt x="176" y="334"/>
                  </a:moveTo>
                  <a:lnTo>
                    <a:pt x="176" y="334"/>
                  </a:lnTo>
                  <a:lnTo>
                    <a:pt x="176" y="312"/>
                  </a:lnTo>
                  <a:lnTo>
                    <a:pt x="178" y="292"/>
                  </a:lnTo>
                  <a:lnTo>
                    <a:pt x="182" y="272"/>
                  </a:lnTo>
                  <a:lnTo>
                    <a:pt x="186" y="252"/>
                  </a:lnTo>
                  <a:lnTo>
                    <a:pt x="192" y="236"/>
                  </a:lnTo>
                  <a:lnTo>
                    <a:pt x="200" y="220"/>
                  </a:lnTo>
                  <a:lnTo>
                    <a:pt x="208" y="204"/>
                  </a:lnTo>
                  <a:lnTo>
                    <a:pt x="218" y="190"/>
                  </a:lnTo>
                  <a:lnTo>
                    <a:pt x="230" y="178"/>
                  </a:lnTo>
                  <a:lnTo>
                    <a:pt x="242" y="168"/>
                  </a:lnTo>
                  <a:lnTo>
                    <a:pt x="256" y="158"/>
                  </a:lnTo>
                  <a:lnTo>
                    <a:pt x="272" y="150"/>
                  </a:lnTo>
                  <a:lnTo>
                    <a:pt x="290" y="144"/>
                  </a:lnTo>
                  <a:lnTo>
                    <a:pt x="308" y="140"/>
                  </a:lnTo>
                  <a:lnTo>
                    <a:pt x="328" y="138"/>
                  </a:lnTo>
                  <a:lnTo>
                    <a:pt x="348" y="136"/>
                  </a:lnTo>
                  <a:lnTo>
                    <a:pt x="348" y="136"/>
                  </a:lnTo>
                  <a:lnTo>
                    <a:pt x="370" y="138"/>
                  </a:lnTo>
                  <a:lnTo>
                    <a:pt x="388" y="140"/>
                  </a:lnTo>
                  <a:lnTo>
                    <a:pt x="406" y="144"/>
                  </a:lnTo>
                  <a:lnTo>
                    <a:pt x="422" y="150"/>
                  </a:lnTo>
                  <a:lnTo>
                    <a:pt x="438" y="158"/>
                  </a:lnTo>
                  <a:lnTo>
                    <a:pt x="452" y="166"/>
                  </a:lnTo>
                  <a:lnTo>
                    <a:pt x="464" y="176"/>
                  </a:lnTo>
                  <a:lnTo>
                    <a:pt x="476" y="188"/>
                  </a:lnTo>
                  <a:lnTo>
                    <a:pt x="486" y="202"/>
                  </a:lnTo>
                  <a:lnTo>
                    <a:pt x="494" y="216"/>
                  </a:lnTo>
                  <a:lnTo>
                    <a:pt x="502" y="232"/>
                  </a:lnTo>
                  <a:lnTo>
                    <a:pt x="508" y="250"/>
                  </a:lnTo>
                  <a:lnTo>
                    <a:pt x="512" y="270"/>
                  </a:lnTo>
                  <a:lnTo>
                    <a:pt x="516" y="290"/>
                  </a:lnTo>
                  <a:lnTo>
                    <a:pt x="518" y="310"/>
                  </a:lnTo>
                  <a:lnTo>
                    <a:pt x="518" y="334"/>
                  </a:lnTo>
                  <a:lnTo>
                    <a:pt x="518" y="334"/>
                  </a:lnTo>
                  <a:lnTo>
                    <a:pt x="518" y="356"/>
                  </a:lnTo>
                  <a:lnTo>
                    <a:pt x="516" y="376"/>
                  </a:lnTo>
                  <a:lnTo>
                    <a:pt x="512" y="396"/>
                  </a:lnTo>
                  <a:lnTo>
                    <a:pt x="508" y="414"/>
                  </a:lnTo>
                  <a:lnTo>
                    <a:pt x="502" y="432"/>
                  </a:lnTo>
                  <a:lnTo>
                    <a:pt x="494" y="450"/>
                  </a:lnTo>
                  <a:lnTo>
                    <a:pt x="486" y="466"/>
                  </a:lnTo>
                  <a:lnTo>
                    <a:pt x="476" y="480"/>
                  </a:lnTo>
                  <a:lnTo>
                    <a:pt x="466" y="492"/>
                  </a:lnTo>
                  <a:lnTo>
                    <a:pt x="452" y="504"/>
                  </a:lnTo>
                  <a:lnTo>
                    <a:pt x="438" y="514"/>
                  </a:lnTo>
                  <a:lnTo>
                    <a:pt x="424" y="522"/>
                  </a:lnTo>
                  <a:lnTo>
                    <a:pt x="406" y="530"/>
                  </a:lnTo>
                  <a:lnTo>
                    <a:pt x="388" y="534"/>
                  </a:lnTo>
                  <a:lnTo>
                    <a:pt x="370" y="538"/>
                  </a:lnTo>
                  <a:lnTo>
                    <a:pt x="348" y="538"/>
                  </a:lnTo>
                  <a:lnTo>
                    <a:pt x="348" y="538"/>
                  </a:lnTo>
                  <a:lnTo>
                    <a:pt x="328" y="538"/>
                  </a:lnTo>
                  <a:lnTo>
                    <a:pt x="310" y="534"/>
                  </a:lnTo>
                  <a:lnTo>
                    <a:pt x="292" y="530"/>
                  </a:lnTo>
                  <a:lnTo>
                    <a:pt x="276" y="524"/>
                  </a:lnTo>
                  <a:lnTo>
                    <a:pt x="260" y="514"/>
                  </a:lnTo>
                  <a:lnTo>
                    <a:pt x="246" y="504"/>
                  </a:lnTo>
                  <a:lnTo>
                    <a:pt x="232" y="494"/>
                  </a:lnTo>
                  <a:lnTo>
                    <a:pt x="220" y="480"/>
                  </a:lnTo>
                  <a:lnTo>
                    <a:pt x="210" y="466"/>
                  </a:lnTo>
                  <a:lnTo>
                    <a:pt x="202" y="450"/>
                  </a:lnTo>
                  <a:lnTo>
                    <a:pt x="194" y="434"/>
                  </a:lnTo>
                  <a:lnTo>
                    <a:pt x="188" y="416"/>
                  </a:lnTo>
                  <a:lnTo>
                    <a:pt x="182" y="396"/>
                  </a:lnTo>
                  <a:lnTo>
                    <a:pt x="178" y="376"/>
                  </a:lnTo>
                  <a:lnTo>
                    <a:pt x="176" y="356"/>
                  </a:lnTo>
                  <a:lnTo>
                    <a:pt x="176" y="334"/>
                  </a:lnTo>
                  <a:lnTo>
                    <a:pt x="176" y="334"/>
                  </a:lnTo>
                  <a:close/>
                  <a:moveTo>
                    <a:pt x="348" y="676"/>
                  </a:moveTo>
                  <a:lnTo>
                    <a:pt x="348" y="676"/>
                  </a:lnTo>
                  <a:lnTo>
                    <a:pt x="386" y="674"/>
                  </a:lnTo>
                  <a:lnTo>
                    <a:pt x="424" y="668"/>
                  </a:lnTo>
                  <a:lnTo>
                    <a:pt x="458" y="660"/>
                  </a:lnTo>
                  <a:lnTo>
                    <a:pt x="490" y="648"/>
                  </a:lnTo>
                  <a:lnTo>
                    <a:pt x="520" y="634"/>
                  </a:lnTo>
                  <a:lnTo>
                    <a:pt x="550" y="618"/>
                  </a:lnTo>
                  <a:lnTo>
                    <a:pt x="576" y="598"/>
                  </a:lnTo>
                  <a:lnTo>
                    <a:pt x="600" y="576"/>
                  </a:lnTo>
                  <a:lnTo>
                    <a:pt x="622" y="552"/>
                  </a:lnTo>
                  <a:lnTo>
                    <a:pt x="640" y="524"/>
                  </a:lnTo>
                  <a:lnTo>
                    <a:pt x="656" y="496"/>
                  </a:lnTo>
                  <a:lnTo>
                    <a:pt x="670" y="466"/>
                  </a:lnTo>
                  <a:lnTo>
                    <a:pt x="680" y="436"/>
                  </a:lnTo>
                  <a:lnTo>
                    <a:pt x="688" y="402"/>
                  </a:lnTo>
                  <a:lnTo>
                    <a:pt x="694" y="368"/>
                  </a:lnTo>
                  <a:lnTo>
                    <a:pt x="696" y="334"/>
                  </a:lnTo>
                  <a:lnTo>
                    <a:pt x="696" y="334"/>
                  </a:lnTo>
                  <a:lnTo>
                    <a:pt x="694" y="298"/>
                  </a:lnTo>
                  <a:lnTo>
                    <a:pt x="688" y="262"/>
                  </a:lnTo>
                  <a:lnTo>
                    <a:pt x="680" y="230"/>
                  </a:lnTo>
                  <a:lnTo>
                    <a:pt x="670" y="198"/>
                  </a:lnTo>
                  <a:lnTo>
                    <a:pt x="656" y="168"/>
                  </a:lnTo>
                  <a:lnTo>
                    <a:pt x="640" y="140"/>
                  </a:lnTo>
                  <a:lnTo>
                    <a:pt x="620" y="116"/>
                  </a:lnTo>
                  <a:lnTo>
                    <a:pt x="600" y="92"/>
                  </a:lnTo>
                  <a:lnTo>
                    <a:pt x="576" y="72"/>
                  </a:lnTo>
                  <a:lnTo>
                    <a:pt x="548" y="52"/>
                  </a:lnTo>
                  <a:lnTo>
                    <a:pt x="520" y="36"/>
                  </a:lnTo>
                  <a:lnTo>
                    <a:pt x="490" y="24"/>
                  </a:lnTo>
                  <a:lnTo>
                    <a:pt x="458" y="14"/>
                  </a:lnTo>
                  <a:lnTo>
                    <a:pt x="422" y="6"/>
                  </a:lnTo>
                  <a:lnTo>
                    <a:pt x="386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10" y="0"/>
                  </a:lnTo>
                  <a:lnTo>
                    <a:pt x="274" y="6"/>
                  </a:lnTo>
                  <a:lnTo>
                    <a:pt x="238" y="12"/>
                  </a:lnTo>
                  <a:lnTo>
                    <a:pt x="206" y="24"/>
                  </a:lnTo>
                  <a:lnTo>
                    <a:pt x="176" y="36"/>
                  </a:lnTo>
                  <a:lnTo>
                    <a:pt x="146" y="52"/>
                  </a:lnTo>
                  <a:lnTo>
                    <a:pt x="120" y="70"/>
                  </a:lnTo>
                  <a:lnTo>
                    <a:pt x="96" y="90"/>
                  </a:lnTo>
                  <a:lnTo>
                    <a:pt x="74" y="114"/>
                  </a:lnTo>
                  <a:lnTo>
                    <a:pt x="54" y="140"/>
                  </a:lnTo>
                  <a:lnTo>
                    <a:pt x="38" y="166"/>
                  </a:lnTo>
                  <a:lnTo>
                    <a:pt x="24" y="196"/>
                  </a:lnTo>
                  <a:lnTo>
                    <a:pt x="14" y="228"/>
                  </a:lnTo>
                  <a:lnTo>
                    <a:pt x="6" y="262"/>
                  </a:lnTo>
                  <a:lnTo>
                    <a:pt x="0" y="296"/>
                  </a:lnTo>
                  <a:lnTo>
                    <a:pt x="0" y="334"/>
                  </a:lnTo>
                  <a:lnTo>
                    <a:pt x="0" y="334"/>
                  </a:lnTo>
                  <a:lnTo>
                    <a:pt x="0" y="370"/>
                  </a:lnTo>
                  <a:lnTo>
                    <a:pt x="6" y="406"/>
                  </a:lnTo>
                  <a:lnTo>
                    <a:pt x="14" y="438"/>
                  </a:lnTo>
                  <a:lnTo>
                    <a:pt x="24" y="470"/>
                  </a:lnTo>
                  <a:lnTo>
                    <a:pt x="38" y="500"/>
                  </a:lnTo>
                  <a:lnTo>
                    <a:pt x="56" y="530"/>
                  </a:lnTo>
                  <a:lnTo>
                    <a:pt x="74" y="556"/>
                  </a:lnTo>
                  <a:lnTo>
                    <a:pt x="96" y="580"/>
                  </a:lnTo>
                  <a:lnTo>
                    <a:pt x="122" y="600"/>
                  </a:lnTo>
                  <a:lnTo>
                    <a:pt x="148" y="620"/>
                  </a:lnTo>
                  <a:lnTo>
                    <a:pt x="176" y="636"/>
                  </a:lnTo>
                  <a:lnTo>
                    <a:pt x="208" y="650"/>
                  </a:lnTo>
                  <a:lnTo>
                    <a:pt x="240" y="662"/>
                  </a:lnTo>
                  <a:lnTo>
                    <a:pt x="274" y="670"/>
                  </a:lnTo>
                  <a:lnTo>
                    <a:pt x="310" y="674"/>
                  </a:lnTo>
                  <a:lnTo>
                    <a:pt x="348" y="676"/>
                  </a:lnTo>
                  <a:lnTo>
                    <a:pt x="348" y="6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7" name="Freeform 56"/>
            <p:cNvSpPr>
              <a:spLocks/>
            </p:cNvSpPr>
            <p:nvPr userDrawn="1"/>
          </p:nvSpPr>
          <p:spPr bwMode="auto">
            <a:xfrm>
              <a:off x="4065" y="2823"/>
              <a:ext cx="481" cy="666"/>
            </a:xfrm>
            <a:custGeom>
              <a:avLst/>
              <a:gdLst/>
              <a:ahLst/>
              <a:cxnLst>
                <a:cxn ang="0">
                  <a:pos x="412" y="138"/>
                </a:cxn>
                <a:cxn ang="0">
                  <a:pos x="324" y="126"/>
                </a:cxn>
                <a:cxn ang="0">
                  <a:pos x="294" y="124"/>
                </a:cxn>
                <a:cxn ang="0">
                  <a:pos x="248" y="126"/>
                </a:cxn>
                <a:cxn ang="0">
                  <a:pos x="210" y="136"/>
                </a:cxn>
                <a:cxn ang="0">
                  <a:pos x="186" y="152"/>
                </a:cxn>
                <a:cxn ang="0">
                  <a:pos x="178" y="174"/>
                </a:cxn>
                <a:cxn ang="0">
                  <a:pos x="178" y="180"/>
                </a:cxn>
                <a:cxn ang="0">
                  <a:pos x="188" y="202"/>
                </a:cxn>
                <a:cxn ang="0">
                  <a:pos x="220" y="228"/>
                </a:cxn>
                <a:cxn ang="0">
                  <a:pos x="264" y="254"/>
                </a:cxn>
                <a:cxn ang="0">
                  <a:pos x="316" y="282"/>
                </a:cxn>
                <a:cxn ang="0">
                  <a:pos x="370" y="314"/>
                </a:cxn>
                <a:cxn ang="0">
                  <a:pos x="424" y="354"/>
                </a:cxn>
                <a:cxn ang="0">
                  <a:pos x="446" y="380"/>
                </a:cxn>
                <a:cxn ang="0">
                  <a:pos x="464" y="410"/>
                </a:cxn>
                <a:cxn ang="0">
                  <a:pos x="476" y="444"/>
                </a:cxn>
                <a:cxn ang="0">
                  <a:pos x="480" y="482"/>
                </a:cxn>
                <a:cxn ang="0">
                  <a:pos x="480" y="504"/>
                </a:cxn>
                <a:cxn ang="0">
                  <a:pos x="470" y="546"/>
                </a:cxn>
                <a:cxn ang="0">
                  <a:pos x="450" y="582"/>
                </a:cxn>
                <a:cxn ang="0">
                  <a:pos x="422" y="612"/>
                </a:cxn>
                <a:cxn ang="0">
                  <a:pos x="386" y="636"/>
                </a:cxn>
                <a:cxn ang="0">
                  <a:pos x="342" y="656"/>
                </a:cxn>
                <a:cxn ang="0">
                  <a:pos x="292" y="668"/>
                </a:cxn>
                <a:cxn ang="0">
                  <a:pos x="234" y="674"/>
                </a:cxn>
                <a:cxn ang="0">
                  <a:pos x="204" y="676"/>
                </a:cxn>
                <a:cxn ang="0">
                  <a:pos x="150" y="674"/>
                </a:cxn>
                <a:cxn ang="0">
                  <a:pos x="58" y="658"/>
                </a:cxn>
                <a:cxn ang="0">
                  <a:pos x="12" y="510"/>
                </a:cxn>
                <a:cxn ang="0">
                  <a:pos x="54" y="522"/>
                </a:cxn>
                <a:cxn ang="0">
                  <a:pos x="130" y="542"/>
                </a:cxn>
                <a:cxn ang="0">
                  <a:pos x="184" y="550"/>
                </a:cxn>
                <a:cxn ang="0">
                  <a:pos x="210" y="552"/>
                </a:cxn>
                <a:cxn ang="0">
                  <a:pos x="244" y="548"/>
                </a:cxn>
                <a:cxn ang="0">
                  <a:pos x="274" y="536"/>
                </a:cxn>
                <a:cxn ang="0">
                  <a:pos x="296" y="516"/>
                </a:cxn>
                <a:cxn ang="0">
                  <a:pos x="304" y="488"/>
                </a:cxn>
                <a:cxn ang="0">
                  <a:pos x="304" y="480"/>
                </a:cxn>
                <a:cxn ang="0">
                  <a:pos x="294" y="460"/>
                </a:cxn>
                <a:cxn ang="0">
                  <a:pos x="266" y="436"/>
                </a:cxn>
                <a:cxn ang="0">
                  <a:pos x="222" y="410"/>
                </a:cxn>
                <a:cxn ang="0">
                  <a:pos x="168" y="380"/>
                </a:cxn>
                <a:cxn ang="0">
                  <a:pos x="110" y="346"/>
                </a:cxn>
                <a:cxn ang="0">
                  <a:pos x="56" y="298"/>
                </a:cxn>
                <a:cxn ang="0">
                  <a:pos x="34" y="272"/>
                </a:cxn>
                <a:cxn ang="0">
                  <a:pos x="16" y="240"/>
                </a:cxn>
                <a:cxn ang="0">
                  <a:pos x="4" y="208"/>
                </a:cxn>
                <a:cxn ang="0">
                  <a:pos x="0" y="174"/>
                </a:cxn>
                <a:cxn ang="0">
                  <a:pos x="2" y="154"/>
                </a:cxn>
                <a:cxn ang="0">
                  <a:pos x="12" y="116"/>
                </a:cxn>
                <a:cxn ang="0">
                  <a:pos x="32" y="84"/>
                </a:cxn>
                <a:cxn ang="0">
                  <a:pos x="60" y="56"/>
                </a:cxn>
                <a:cxn ang="0">
                  <a:pos x="94" y="34"/>
                </a:cxn>
                <a:cxn ang="0">
                  <a:pos x="136" y="18"/>
                </a:cxn>
                <a:cxn ang="0">
                  <a:pos x="184" y="6"/>
                </a:cxn>
                <a:cxn ang="0">
                  <a:pos x="236" y="0"/>
                </a:cxn>
                <a:cxn ang="0">
                  <a:pos x="264" y="0"/>
                </a:cxn>
                <a:cxn ang="0">
                  <a:pos x="338" y="2"/>
                </a:cxn>
                <a:cxn ang="0">
                  <a:pos x="412" y="138"/>
                </a:cxn>
              </a:cxnLst>
              <a:rect l="0" t="0" r="r" b="b"/>
              <a:pathLst>
                <a:path w="480" h="676">
                  <a:moveTo>
                    <a:pt x="412" y="138"/>
                  </a:moveTo>
                  <a:lnTo>
                    <a:pt x="412" y="138"/>
                  </a:lnTo>
                  <a:lnTo>
                    <a:pt x="352" y="128"/>
                  </a:lnTo>
                  <a:lnTo>
                    <a:pt x="324" y="126"/>
                  </a:lnTo>
                  <a:lnTo>
                    <a:pt x="294" y="124"/>
                  </a:lnTo>
                  <a:lnTo>
                    <a:pt x="294" y="124"/>
                  </a:lnTo>
                  <a:lnTo>
                    <a:pt x="270" y="124"/>
                  </a:lnTo>
                  <a:lnTo>
                    <a:pt x="248" y="126"/>
                  </a:lnTo>
                  <a:lnTo>
                    <a:pt x="228" y="130"/>
                  </a:lnTo>
                  <a:lnTo>
                    <a:pt x="210" y="136"/>
                  </a:lnTo>
                  <a:lnTo>
                    <a:pt x="196" y="144"/>
                  </a:lnTo>
                  <a:lnTo>
                    <a:pt x="186" y="152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80"/>
                  </a:lnTo>
                  <a:lnTo>
                    <a:pt x="180" y="188"/>
                  </a:lnTo>
                  <a:lnTo>
                    <a:pt x="188" y="202"/>
                  </a:lnTo>
                  <a:lnTo>
                    <a:pt x="202" y="214"/>
                  </a:lnTo>
                  <a:lnTo>
                    <a:pt x="220" y="228"/>
                  </a:lnTo>
                  <a:lnTo>
                    <a:pt x="240" y="242"/>
                  </a:lnTo>
                  <a:lnTo>
                    <a:pt x="264" y="254"/>
                  </a:lnTo>
                  <a:lnTo>
                    <a:pt x="316" y="282"/>
                  </a:lnTo>
                  <a:lnTo>
                    <a:pt x="316" y="282"/>
                  </a:lnTo>
                  <a:lnTo>
                    <a:pt x="342" y="298"/>
                  </a:lnTo>
                  <a:lnTo>
                    <a:pt x="370" y="314"/>
                  </a:lnTo>
                  <a:lnTo>
                    <a:pt x="398" y="332"/>
                  </a:lnTo>
                  <a:lnTo>
                    <a:pt x="424" y="354"/>
                  </a:lnTo>
                  <a:lnTo>
                    <a:pt x="436" y="366"/>
                  </a:lnTo>
                  <a:lnTo>
                    <a:pt x="446" y="380"/>
                  </a:lnTo>
                  <a:lnTo>
                    <a:pt x="456" y="394"/>
                  </a:lnTo>
                  <a:lnTo>
                    <a:pt x="464" y="410"/>
                  </a:lnTo>
                  <a:lnTo>
                    <a:pt x="472" y="426"/>
                  </a:lnTo>
                  <a:lnTo>
                    <a:pt x="476" y="444"/>
                  </a:lnTo>
                  <a:lnTo>
                    <a:pt x="480" y="462"/>
                  </a:lnTo>
                  <a:lnTo>
                    <a:pt x="480" y="482"/>
                  </a:lnTo>
                  <a:lnTo>
                    <a:pt x="480" y="482"/>
                  </a:lnTo>
                  <a:lnTo>
                    <a:pt x="480" y="504"/>
                  </a:lnTo>
                  <a:lnTo>
                    <a:pt x="476" y="526"/>
                  </a:lnTo>
                  <a:lnTo>
                    <a:pt x="470" y="546"/>
                  </a:lnTo>
                  <a:lnTo>
                    <a:pt x="460" y="564"/>
                  </a:lnTo>
                  <a:lnTo>
                    <a:pt x="450" y="582"/>
                  </a:lnTo>
                  <a:lnTo>
                    <a:pt x="436" y="598"/>
                  </a:lnTo>
                  <a:lnTo>
                    <a:pt x="422" y="612"/>
                  </a:lnTo>
                  <a:lnTo>
                    <a:pt x="404" y="626"/>
                  </a:lnTo>
                  <a:lnTo>
                    <a:pt x="386" y="636"/>
                  </a:lnTo>
                  <a:lnTo>
                    <a:pt x="364" y="648"/>
                  </a:lnTo>
                  <a:lnTo>
                    <a:pt x="342" y="656"/>
                  </a:lnTo>
                  <a:lnTo>
                    <a:pt x="318" y="662"/>
                  </a:lnTo>
                  <a:lnTo>
                    <a:pt x="292" y="668"/>
                  </a:lnTo>
                  <a:lnTo>
                    <a:pt x="264" y="672"/>
                  </a:lnTo>
                  <a:lnTo>
                    <a:pt x="234" y="674"/>
                  </a:lnTo>
                  <a:lnTo>
                    <a:pt x="204" y="676"/>
                  </a:lnTo>
                  <a:lnTo>
                    <a:pt x="204" y="676"/>
                  </a:lnTo>
                  <a:lnTo>
                    <a:pt x="176" y="674"/>
                  </a:lnTo>
                  <a:lnTo>
                    <a:pt x="150" y="674"/>
                  </a:lnTo>
                  <a:lnTo>
                    <a:pt x="104" y="666"/>
                  </a:lnTo>
                  <a:lnTo>
                    <a:pt x="58" y="658"/>
                  </a:lnTo>
                  <a:lnTo>
                    <a:pt x="12" y="646"/>
                  </a:lnTo>
                  <a:lnTo>
                    <a:pt x="12" y="510"/>
                  </a:lnTo>
                  <a:lnTo>
                    <a:pt x="12" y="510"/>
                  </a:lnTo>
                  <a:lnTo>
                    <a:pt x="54" y="522"/>
                  </a:lnTo>
                  <a:lnTo>
                    <a:pt x="104" y="536"/>
                  </a:lnTo>
                  <a:lnTo>
                    <a:pt x="130" y="542"/>
                  </a:lnTo>
                  <a:lnTo>
                    <a:pt x="156" y="546"/>
                  </a:lnTo>
                  <a:lnTo>
                    <a:pt x="184" y="550"/>
                  </a:lnTo>
                  <a:lnTo>
                    <a:pt x="210" y="552"/>
                  </a:lnTo>
                  <a:lnTo>
                    <a:pt x="210" y="552"/>
                  </a:lnTo>
                  <a:lnTo>
                    <a:pt x="228" y="550"/>
                  </a:lnTo>
                  <a:lnTo>
                    <a:pt x="244" y="548"/>
                  </a:lnTo>
                  <a:lnTo>
                    <a:pt x="260" y="542"/>
                  </a:lnTo>
                  <a:lnTo>
                    <a:pt x="274" y="536"/>
                  </a:lnTo>
                  <a:lnTo>
                    <a:pt x="286" y="526"/>
                  </a:lnTo>
                  <a:lnTo>
                    <a:pt x="296" y="516"/>
                  </a:lnTo>
                  <a:lnTo>
                    <a:pt x="302" y="502"/>
                  </a:lnTo>
                  <a:lnTo>
                    <a:pt x="304" y="488"/>
                  </a:lnTo>
                  <a:lnTo>
                    <a:pt x="304" y="488"/>
                  </a:lnTo>
                  <a:lnTo>
                    <a:pt x="304" y="480"/>
                  </a:lnTo>
                  <a:lnTo>
                    <a:pt x="302" y="474"/>
                  </a:lnTo>
                  <a:lnTo>
                    <a:pt x="294" y="460"/>
                  </a:lnTo>
                  <a:lnTo>
                    <a:pt x="282" y="448"/>
                  </a:lnTo>
                  <a:lnTo>
                    <a:pt x="266" y="436"/>
                  </a:lnTo>
                  <a:lnTo>
                    <a:pt x="246" y="424"/>
                  </a:lnTo>
                  <a:lnTo>
                    <a:pt x="222" y="410"/>
                  </a:lnTo>
                  <a:lnTo>
                    <a:pt x="168" y="380"/>
                  </a:lnTo>
                  <a:lnTo>
                    <a:pt x="168" y="380"/>
                  </a:lnTo>
                  <a:lnTo>
                    <a:pt x="138" y="364"/>
                  </a:lnTo>
                  <a:lnTo>
                    <a:pt x="110" y="346"/>
                  </a:lnTo>
                  <a:lnTo>
                    <a:pt x="82" y="324"/>
                  </a:lnTo>
                  <a:lnTo>
                    <a:pt x="56" y="298"/>
                  </a:lnTo>
                  <a:lnTo>
                    <a:pt x="44" y="286"/>
                  </a:lnTo>
                  <a:lnTo>
                    <a:pt x="34" y="272"/>
                  </a:lnTo>
                  <a:lnTo>
                    <a:pt x="24" y="256"/>
                  </a:lnTo>
                  <a:lnTo>
                    <a:pt x="16" y="240"/>
                  </a:lnTo>
                  <a:lnTo>
                    <a:pt x="10" y="224"/>
                  </a:lnTo>
                  <a:lnTo>
                    <a:pt x="4" y="208"/>
                  </a:lnTo>
                  <a:lnTo>
                    <a:pt x="2" y="19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6" y="134"/>
                  </a:lnTo>
                  <a:lnTo>
                    <a:pt x="12" y="116"/>
                  </a:lnTo>
                  <a:lnTo>
                    <a:pt x="20" y="100"/>
                  </a:lnTo>
                  <a:lnTo>
                    <a:pt x="32" y="84"/>
                  </a:lnTo>
                  <a:lnTo>
                    <a:pt x="44" y="70"/>
                  </a:lnTo>
                  <a:lnTo>
                    <a:pt x="60" y="56"/>
                  </a:lnTo>
                  <a:lnTo>
                    <a:pt x="76" y="44"/>
                  </a:lnTo>
                  <a:lnTo>
                    <a:pt x="94" y="34"/>
                  </a:lnTo>
                  <a:lnTo>
                    <a:pt x="114" y="24"/>
                  </a:lnTo>
                  <a:lnTo>
                    <a:pt x="136" y="18"/>
                  </a:lnTo>
                  <a:lnTo>
                    <a:pt x="160" y="10"/>
                  </a:lnTo>
                  <a:lnTo>
                    <a:pt x="184" y="6"/>
                  </a:lnTo>
                  <a:lnTo>
                    <a:pt x="210" y="2"/>
                  </a:lnTo>
                  <a:lnTo>
                    <a:pt x="236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302" y="0"/>
                  </a:lnTo>
                  <a:lnTo>
                    <a:pt x="338" y="2"/>
                  </a:lnTo>
                  <a:lnTo>
                    <a:pt x="412" y="10"/>
                  </a:lnTo>
                  <a:lnTo>
                    <a:pt x="412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8" name="Freeform 57"/>
            <p:cNvSpPr>
              <a:spLocks/>
            </p:cNvSpPr>
            <p:nvPr userDrawn="1"/>
          </p:nvSpPr>
          <p:spPr bwMode="auto">
            <a:xfrm>
              <a:off x="1528" y="2584"/>
              <a:ext cx="240" cy="879"/>
            </a:xfrm>
            <a:custGeom>
              <a:avLst/>
              <a:gdLst/>
              <a:ahLst/>
              <a:cxnLst>
                <a:cxn ang="0">
                  <a:pos x="20" y="890"/>
                </a:cxn>
                <a:cxn ang="0">
                  <a:pos x="20" y="890"/>
                </a:cxn>
                <a:cxn ang="0">
                  <a:pos x="26" y="786"/>
                </a:cxn>
                <a:cxn ang="0">
                  <a:pos x="28" y="660"/>
                </a:cxn>
                <a:cxn ang="0">
                  <a:pos x="28" y="314"/>
                </a:cxn>
                <a:cxn ang="0">
                  <a:pos x="28" y="314"/>
                </a:cxn>
                <a:cxn ang="0">
                  <a:pos x="26" y="224"/>
                </a:cxn>
                <a:cxn ang="0">
                  <a:pos x="20" y="144"/>
                </a:cxn>
                <a:cxn ang="0">
                  <a:pos x="12" y="72"/>
                </a:cxn>
                <a:cxn ang="0">
                  <a:pos x="0" y="0"/>
                </a:cxn>
                <a:cxn ang="0">
                  <a:pos x="230" y="0"/>
                </a:cxn>
                <a:cxn ang="0">
                  <a:pos x="230" y="0"/>
                </a:cxn>
                <a:cxn ang="0">
                  <a:pos x="230" y="54"/>
                </a:cxn>
                <a:cxn ang="0">
                  <a:pos x="226" y="114"/>
                </a:cxn>
                <a:cxn ang="0">
                  <a:pos x="224" y="180"/>
                </a:cxn>
                <a:cxn ang="0">
                  <a:pos x="224" y="254"/>
                </a:cxn>
                <a:cxn ang="0">
                  <a:pos x="224" y="578"/>
                </a:cxn>
                <a:cxn ang="0">
                  <a:pos x="224" y="578"/>
                </a:cxn>
                <a:cxn ang="0">
                  <a:pos x="226" y="654"/>
                </a:cxn>
                <a:cxn ang="0">
                  <a:pos x="232" y="736"/>
                </a:cxn>
                <a:cxn ang="0">
                  <a:pos x="240" y="818"/>
                </a:cxn>
                <a:cxn ang="0">
                  <a:pos x="250" y="890"/>
                </a:cxn>
                <a:cxn ang="0">
                  <a:pos x="20" y="890"/>
                </a:cxn>
              </a:cxnLst>
              <a:rect l="0" t="0" r="r" b="b"/>
              <a:pathLst>
                <a:path w="250" h="890">
                  <a:moveTo>
                    <a:pt x="20" y="890"/>
                  </a:moveTo>
                  <a:lnTo>
                    <a:pt x="20" y="890"/>
                  </a:lnTo>
                  <a:lnTo>
                    <a:pt x="26" y="786"/>
                  </a:lnTo>
                  <a:lnTo>
                    <a:pt x="28" y="660"/>
                  </a:lnTo>
                  <a:lnTo>
                    <a:pt x="28" y="314"/>
                  </a:lnTo>
                  <a:lnTo>
                    <a:pt x="28" y="314"/>
                  </a:lnTo>
                  <a:lnTo>
                    <a:pt x="26" y="224"/>
                  </a:lnTo>
                  <a:lnTo>
                    <a:pt x="20" y="144"/>
                  </a:lnTo>
                  <a:lnTo>
                    <a:pt x="12" y="72"/>
                  </a:ln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54"/>
                  </a:lnTo>
                  <a:lnTo>
                    <a:pt x="226" y="114"/>
                  </a:lnTo>
                  <a:lnTo>
                    <a:pt x="224" y="180"/>
                  </a:lnTo>
                  <a:lnTo>
                    <a:pt x="224" y="254"/>
                  </a:lnTo>
                  <a:lnTo>
                    <a:pt x="224" y="578"/>
                  </a:lnTo>
                  <a:lnTo>
                    <a:pt x="224" y="578"/>
                  </a:lnTo>
                  <a:lnTo>
                    <a:pt x="226" y="654"/>
                  </a:lnTo>
                  <a:lnTo>
                    <a:pt x="232" y="736"/>
                  </a:lnTo>
                  <a:lnTo>
                    <a:pt x="240" y="818"/>
                  </a:lnTo>
                  <a:lnTo>
                    <a:pt x="250" y="890"/>
                  </a:lnTo>
                  <a:lnTo>
                    <a:pt x="20" y="8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9" name="Freeform 58"/>
            <p:cNvSpPr>
              <a:spLocks noEditPoints="1"/>
            </p:cNvSpPr>
            <p:nvPr userDrawn="1"/>
          </p:nvSpPr>
          <p:spPr bwMode="auto">
            <a:xfrm>
              <a:off x="1902" y="2823"/>
              <a:ext cx="721" cy="932"/>
            </a:xfrm>
            <a:custGeom>
              <a:avLst/>
              <a:gdLst/>
              <a:ahLst/>
              <a:cxnLst>
                <a:cxn ang="0">
                  <a:pos x="204" y="328"/>
                </a:cxn>
                <a:cxn ang="0">
                  <a:pos x="214" y="264"/>
                </a:cxn>
                <a:cxn ang="0">
                  <a:pos x="236" y="212"/>
                </a:cxn>
                <a:cxn ang="0">
                  <a:pos x="268" y="170"/>
                </a:cxn>
                <a:cxn ang="0">
                  <a:pos x="312" y="146"/>
                </a:cxn>
                <a:cxn ang="0">
                  <a:pos x="370" y="136"/>
                </a:cxn>
                <a:cxn ang="0">
                  <a:pos x="406" y="140"/>
                </a:cxn>
                <a:cxn ang="0">
                  <a:pos x="456" y="160"/>
                </a:cxn>
                <a:cxn ang="0">
                  <a:pos x="496" y="196"/>
                </a:cxn>
                <a:cxn ang="0">
                  <a:pos x="526" y="246"/>
                </a:cxn>
                <a:cxn ang="0">
                  <a:pos x="542" y="306"/>
                </a:cxn>
                <a:cxn ang="0">
                  <a:pos x="546" y="352"/>
                </a:cxn>
                <a:cxn ang="0">
                  <a:pos x="540" y="410"/>
                </a:cxn>
                <a:cxn ang="0">
                  <a:pos x="522" y="460"/>
                </a:cxn>
                <a:cxn ang="0">
                  <a:pos x="492" y="498"/>
                </a:cxn>
                <a:cxn ang="0">
                  <a:pos x="450" y="526"/>
                </a:cxn>
                <a:cxn ang="0">
                  <a:pos x="398" y="538"/>
                </a:cxn>
                <a:cxn ang="0">
                  <a:pos x="358" y="538"/>
                </a:cxn>
                <a:cxn ang="0">
                  <a:pos x="304" y="526"/>
                </a:cxn>
                <a:cxn ang="0">
                  <a:pos x="260" y="502"/>
                </a:cxn>
                <a:cxn ang="0">
                  <a:pos x="230" y="466"/>
                </a:cxn>
                <a:cxn ang="0">
                  <a:pos x="210" y="414"/>
                </a:cxn>
                <a:cxn ang="0">
                  <a:pos x="204" y="352"/>
                </a:cxn>
                <a:cxn ang="0">
                  <a:pos x="230" y="926"/>
                </a:cxn>
                <a:cxn ang="0">
                  <a:pos x="218" y="726"/>
                </a:cxn>
                <a:cxn ang="0">
                  <a:pos x="218" y="614"/>
                </a:cxn>
                <a:cxn ang="0">
                  <a:pos x="296" y="654"/>
                </a:cxn>
                <a:cxn ang="0">
                  <a:pos x="384" y="674"/>
                </a:cxn>
                <a:cxn ang="0">
                  <a:pos x="454" y="674"/>
                </a:cxn>
                <a:cxn ang="0">
                  <a:pos x="544" y="652"/>
                </a:cxn>
                <a:cxn ang="0">
                  <a:pos x="618" y="604"/>
                </a:cxn>
                <a:cxn ang="0">
                  <a:pos x="674" y="536"/>
                </a:cxn>
                <a:cxn ang="0">
                  <a:pos x="710" y="450"/>
                </a:cxn>
                <a:cxn ang="0">
                  <a:pos x="722" y="350"/>
                </a:cxn>
                <a:cxn ang="0">
                  <a:pos x="716" y="276"/>
                </a:cxn>
                <a:cxn ang="0">
                  <a:pos x="686" y="178"/>
                </a:cxn>
                <a:cxn ang="0">
                  <a:pos x="636" y="98"/>
                </a:cxn>
                <a:cxn ang="0">
                  <a:pos x="566" y="40"/>
                </a:cxn>
                <a:cxn ang="0">
                  <a:pos x="478" y="6"/>
                </a:cxn>
                <a:cxn ang="0">
                  <a:pos x="412" y="0"/>
                </a:cxn>
                <a:cxn ang="0">
                  <a:pos x="348" y="6"/>
                </a:cxn>
                <a:cxn ang="0">
                  <a:pos x="298" y="22"/>
                </a:cxn>
                <a:cxn ang="0">
                  <a:pos x="226" y="70"/>
                </a:cxn>
                <a:cxn ang="0">
                  <a:pos x="190" y="106"/>
                </a:cxn>
                <a:cxn ang="0">
                  <a:pos x="168" y="16"/>
                </a:cxn>
                <a:cxn ang="0">
                  <a:pos x="16" y="110"/>
                </a:cxn>
                <a:cxn ang="0">
                  <a:pos x="38" y="270"/>
                </a:cxn>
                <a:cxn ang="0">
                  <a:pos x="40" y="614"/>
                </a:cxn>
                <a:cxn ang="0">
                  <a:pos x="38" y="694"/>
                </a:cxn>
                <a:cxn ang="0">
                  <a:pos x="230" y="926"/>
                </a:cxn>
              </a:cxnLst>
              <a:rect l="0" t="0" r="r" b="b"/>
              <a:pathLst>
                <a:path w="722" h="938">
                  <a:moveTo>
                    <a:pt x="204" y="352"/>
                  </a:moveTo>
                  <a:lnTo>
                    <a:pt x="204" y="352"/>
                  </a:lnTo>
                  <a:lnTo>
                    <a:pt x="204" y="328"/>
                  </a:lnTo>
                  <a:lnTo>
                    <a:pt x="206" y="306"/>
                  </a:lnTo>
                  <a:lnTo>
                    <a:pt x="210" y="284"/>
                  </a:lnTo>
                  <a:lnTo>
                    <a:pt x="214" y="264"/>
                  </a:lnTo>
                  <a:lnTo>
                    <a:pt x="220" y="246"/>
                  </a:lnTo>
                  <a:lnTo>
                    <a:pt x="226" y="228"/>
                  </a:lnTo>
                  <a:lnTo>
                    <a:pt x="236" y="212"/>
                  </a:lnTo>
                  <a:lnTo>
                    <a:pt x="244" y="196"/>
                  </a:lnTo>
                  <a:lnTo>
                    <a:pt x="256" y="182"/>
                  </a:lnTo>
                  <a:lnTo>
                    <a:pt x="268" y="170"/>
                  </a:lnTo>
                  <a:lnTo>
                    <a:pt x="282" y="160"/>
                  </a:lnTo>
                  <a:lnTo>
                    <a:pt x="296" y="152"/>
                  </a:lnTo>
                  <a:lnTo>
                    <a:pt x="312" y="146"/>
                  </a:lnTo>
                  <a:lnTo>
                    <a:pt x="330" y="140"/>
                  </a:lnTo>
                  <a:lnTo>
                    <a:pt x="350" y="138"/>
                  </a:lnTo>
                  <a:lnTo>
                    <a:pt x="370" y="136"/>
                  </a:lnTo>
                  <a:lnTo>
                    <a:pt x="370" y="136"/>
                  </a:lnTo>
                  <a:lnTo>
                    <a:pt x="388" y="138"/>
                  </a:lnTo>
                  <a:lnTo>
                    <a:pt x="406" y="140"/>
                  </a:lnTo>
                  <a:lnTo>
                    <a:pt x="424" y="146"/>
                  </a:lnTo>
                  <a:lnTo>
                    <a:pt x="440" y="152"/>
                  </a:lnTo>
                  <a:lnTo>
                    <a:pt x="456" y="160"/>
                  </a:lnTo>
                  <a:lnTo>
                    <a:pt x="470" y="172"/>
                  </a:lnTo>
                  <a:lnTo>
                    <a:pt x="484" y="184"/>
                  </a:lnTo>
                  <a:lnTo>
                    <a:pt x="496" y="196"/>
                  </a:lnTo>
                  <a:lnTo>
                    <a:pt x="506" y="212"/>
                  </a:lnTo>
                  <a:lnTo>
                    <a:pt x="516" y="228"/>
                  </a:lnTo>
                  <a:lnTo>
                    <a:pt x="526" y="246"/>
                  </a:lnTo>
                  <a:lnTo>
                    <a:pt x="532" y="264"/>
                  </a:lnTo>
                  <a:lnTo>
                    <a:pt x="538" y="284"/>
                  </a:lnTo>
                  <a:lnTo>
                    <a:pt x="542" y="306"/>
                  </a:lnTo>
                  <a:lnTo>
                    <a:pt x="544" y="328"/>
                  </a:lnTo>
                  <a:lnTo>
                    <a:pt x="546" y="352"/>
                  </a:lnTo>
                  <a:lnTo>
                    <a:pt x="546" y="352"/>
                  </a:lnTo>
                  <a:lnTo>
                    <a:pt x="544" y="372"/>
                  </a:lnTo>
                  <a:lnTo>
                    <a:pt x="542" y="392"/>
                  </a:lnTo>
                  <a:lnTo>
                    <a:pt x="540" y="410"/>
                  </a:lnTo>
                  <a:lnTo>
                    <a:pt x="534" y="428"/>
                  </a:lnTo>
                  <a:lnTo>
                    <a:pt x="528" y="444"/>
                  </a:lnTo>
                  <a:lnTo>
                    <a:pt x="522" y="460"/>
                  </a:lnTo>
                  <a:lnTo>
                    <a:pt x="512" y="474"/>
                  </a:lnTo>
                  <a:lnTo>
                    <a:pt x="502" y="488"/>
                  </a:lnTo>
                  <a:lnTo>
                    <a:pt x="492" y="498"/>
                  </a:lnTo>
                  <a:lnTo>
                    <a:pt x="480" y="508"/>
                  </a:lnTo>
                  <a:lnTo>
                    <a:pt x="466" y="518"/>
                  </a:lnTo>
                  <a:lnTo>
                    <a:pt x="450" y="526"/>
                  </a:lnTo>
                  <a:lnTo>
                    <a:pt x="434" y="530"/>
                  </a:lnTo>
                  <a:lnTo>
                    <a:pt x="416" y="536"/>
                  </a:lnTo>
                  <a:lnTo>
                    <a:pt x="398" y="538"/>
                  </a:lnTo>
                  <a:lnTo>
                    <a:pt x="378" y="538"/>
                  </a:lnTo>
                  <a:lnTo>
                    <a:pt x="378" y="538"/>
                  </a:lnTo>
                  <a:lnTo>
                    <a:pt x="358" y="538"/>
                  </a:lnTo>
                  <a:lnTo>
                    <a:pt x="338" y="536"/>
                  </a:lnTo>
                  <a:lnTo>
                    <a:pt x="320" y="532"/>
                  </a:lnTo>
                  <a:lnTo>
                    <a:pt x="304" y="526"/>
                  </a:lnTo>
                  <a:lnTo>
                    <a:pt x="288" y="520"/>
                  </a:lnTo>
                  <a:lnTo>
                    <a:pt x="274" y="512"/>
                  </a:lnTo>
                  <a:lnTo>
                    <a:pt x="260" y="502"/>
                  </a:lnTo>
                  <a:lnTo>
                    <a:pt x="250" y="492"/>
                  </a:lnTo>
                  <a:lnTo>
                    <a:pt x="238" y="478"/>
                  </a:lnTo>
                  <a:lnTo>
                    <a:pt x="230" y="466"/>
                  </a:lnTo>
                  <a:lnTo>
                    <a:pt x="222" y="450"/>
                  </a:lnTo>
                  <a:lnTo>
                    <a:pt x="216" y="432"/>
                  </a:lnTo>
                  <a:lnTo>
                    <a:pt x="210" y="414"/>
                  </a:lnTo>
                  <a:lnTo>
                    <a:pt x="206" y="396"/>
                  </a:lnTo>
                  <a:lnTo>
                    <a:pt x="204" y="374"/>
                  </a:lnTo>
                  <a:lnTo>
                    <a:pt x="204" y="352"/>
                  </a:lnTo>
                  <a:lnTo>
                    <a:pt x="204" y="352"/>
                  </a:lnTo>
                  <a:close/>
                  <a:moveTo>
                    <a:pt x="230" y="926"/>
                  </a:moveTo>
                  <a:lnTo>
                    <a:pt x="230" y="926"/>
                  </a:lnTo>
                  <a:lnTo>
                    <a:pt x="222" y="854"/>
                  </a:lnTo>
                  <a:lnTo>
                    <a:pt x="218" y="784"/>
                  </a:lnTo>
                  <a:lnTo>
                    <a:pt x="218" y="726"/>
                  </a:lnTo>
                  <a:lnTo>
                    <a:pt x="218" y="688"/>
                  </a:lnTo>
                  <a:lnTo>
                    <a:pt x="218" y="614"/>
                  </a:lnTo>
                  <a:lnTo>
                    <a:pt x="218" y="614"/>
                  </a:lnTo>
                  <a:lnTo>
                    <a:pt x="254" y="634"/>
                  </a:lnTo>
                  <a:lnTo>
                    <a:pt x="274" y="646"/>
                  </a:lnTo>
                  <a:lnTo>
                    <a:pt x="296" y="654"/>
                  </a:lnTo>
                  <a:lnTo>
                    <a:pt x="322" y="664"/>
                  </a:lnTo>
                  <a:lnTo>
                    <a:pt x="350" y="670"/>
                  </a:lnTo>
                  <a:lnTo>
                    <a:pt x="384" y="674"/>
                  </a:lnTo>
                  <a:lnTo>
                    <a:pt x="420" y="676"/>
                  </a:lnTo>
                  <a:lnTo>
                    <a:pt x="420" y="676"/>
                  </a:lnTo>
                  <a:lnTo>
                    <a:pt x="454" y="674"/>
                  </a:lnTo>
                  <a:lnTo>
                    <a:pt x="484" y="670"/>
                  </a:lnTo>
                  <a:lnTo>
                    <a:pt x="514" y="662"/>
                  </a:lnTo>
                  <a:lnTo>
                    <a:pt x="544" y="652"/>
                  </a:lnTo>
                  <a:lnTo>
                    <a:pt x="570" y="638"/>
                  </a:lnTo>
                  <a:lnTo>
                    <a:pt x="594" y="622"/>
                  </a:lnTo>
                  <a:lnTo>
                    <a:pt x="618" y="604"/>
                  </a:lnTo>
                  <a:lnTo>
                    <a:pt x="638" y="584"/>
                  </a:lnTo>
                  <a:lnTo>
                    <a:pt x="658" y="560"/>
                  </a:lnTo>
                  <a:lnTo>
                    <a:pt x="674" y="536"/>
                  </a:lnTo>
                  <a:lnTo>
                    <a:pt x="688" y="510"/>
                  </a:lnTo>
                  <a:lnTo>
                    <a:pt x="700" y="480"/>
                  </a:lnTo>
                  <a:lnTo>
                    <a:pt x="710" y="450"/>
                  </a:lnTo>
                  <a:lnTo>
                    <a:pt x="716" y="418"/>
                  </a:lnTo>
                  <a:lnTo>
                    <a:pt x="720" y="384"/>
                  </a:lnTo>
                  <a:lnTo>
                    <a:pt x="722" y="350"/>
                  </a:lnTo>
                  <a:lnTo>
                    <a:pt x="722" y="350"/>
                  </a:lnTo>
                  <a:lnTo>
                    <a:pt x="720" y="312"/>
                  </a:lnTo>
                  <a:lnTo>
                    <a:pt x="716" y="276"/>
                  </a:lnTo>
                  <a:lnTo>
                    <a:pt x="708" y="242"/>
                  </a:lnTo>
                  <a:lnTo>
                    <a:pt x="700" y="208"/>
                  </a:lnTo>
                  <a:lnTo>
                    <a:pt x="686" y="178"/>
                  </a:lnTo>
                  <a:lnTo>
                    <a:pt x="672" y="150"/>
                  </a:lnTo>
                  <a:lnTo>
                    <a:pt x="656" y="122"/>
                  </a:lnTo>
                  <a:lnTo>
                    <a:pt x="636" y="98"/>
                  </a:lnTo>
                  <a:lnTo>
                    <a:pt x="614" y="76"/>
                  </a:lnTo>
                  <a:lnTo>
                    <a:pt x="592" y="56"/>
                  </a:lnTo>
                  <a:lnTo>
                    <a:pt x="566" y="40"/>
                  </a:lnTo>
                  <a:lnTo>
                    <a:pt x="538" y="26"/>
                  </a:lnTo>
                  <a:lnTo>
                    <a:pt x="510" y="14"/>
                  </a:lnTo>
                  <a:lnTo>
                    <a:pt x="478" y="6"/>
                  </a:lnTo>
                  <a:lnTo>
                    <a:pt x="446" y="2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390" y="0"/>
                  </a:lnTo>
                  <a:lnTo>
                    <a:pt x="368" y="2"/>
                  </a:lnTo>
                  <a:lnTo>
                    <a:pt x="348" y="6"/>
                  </a:lnTo>
                  <a:lnTo>
                    <a:pt x="330" y="10"/>
                  </a:lnTo>
                  <a:lnTo>
                    <a:pt x="314" y="14"/>
                  </a:lnTo>
                  <a:lnTo>
                    <a:pt x="298" y="22"/>
                  </a:lnTo>
                  <a:lnTo>
                    <a:pt x="270" y="36"/>
                  </a:lnTo>
                  <a:lnTo>
                    <a:pt x="246" y="52"/>
                  </a:lnTo>
                  <a:lnTo>
                    <a:pt x="226" y="70"/>
                  </a:lnTo>
                  <a:lnTo>
                    <a:pt x="208" y="88"/>
                  </a:lnTo>
                  <a:lnTo>
                    <a:pt x="190" y="106"/>
                  </a:lnTo>
                  <a:lnTo>
                    <a:pt x="190" y="106"/>
                  </a:lnTo>
                  <a:lnTo>
                    <a:pt x="180" y="60"/>
                  </a:lnTo>
                  <a:lnTo>
                    <a:pt x="174" y="38"/>
                  </a:lnTo>
                  <a:lnTo>
                    <a:pt x="168" y="1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6" y="110"/>
                  </a:lnTo>
                  <a:lnTo>
                    <a:pt x="28" y="190"/>
                  </a:lnTo>
                  <a:lnTo>
                    <a:pt x="34" y="230"/>
                  </a:lnTo>
                  <a:lnTo>
                    <a:pt x="38" y="270"/>
                  </a:lnTo>
                  <a:lnTo>
                    <a:pt x="40" y="310"/>
                  </a:lnTo>
                  <a:lnTo>
                    <a:pt x="40" y="352"/>
                  </a:lnTo>
                  <a:lnTo>
                    <a:pt x="40" y="614"/>
                  </a:lnTo>
                  <a:lnTo>
                    <a:pt x="40" y="614"/>
                  </a:lnTo>
                  <a:lnTo>
                    <a:pt x="40" y="652"/>
                  </a:lnTo>
                  <a:lnTo>
                    <a:pt x="38" y="694"/>
                  </a:lnTo>
                  <a:lnTo>
                    <a:pt x="30" y="788"/>
                  </a:lnTo>
                  <a:lnTo>
                    <a:pt x="14" y="938"/>
                  </a:lnTo>
                  <a:lnTo>
                    <a:pt x="230" y="9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30" name="Freeform 59"/>
            <p:cNvSpPr>
              <a:spLocks/>
            </p:cNvSpPr>
            <p:nvPr userDrawn="1"/>
          </p:nvSpPr>
          <p:spPr bwMode="auto">
            <a:xfrm>
              <a:off x="2703" y="2823"/>
              <a:ext cx="508" cy="666"/>
            </a:xfrm>
            <a:custGeom>
              <a:avLst/>
              <a:gdLst/>
              <a:ahLst/>
              <a:cxnLst>
                <a:cxn ang="0">
                  <a:pos x="396" y="136"/>
                </a:cxn>
                <a:cxn ang="0">
                  <a:pos x="322" y="124"/>
                </a:cxn>
                <a:cxn ang="0">
                  <a:pos x="294" y="124"/>
                </a:cxn>
                <a:cxn ang="0">
                  <a:pos x="248" y="126"/>
                </a:cxn>
                <a:cxn ang="0">
                  <a:pos x="210" y="136"/>
                </a:cxn>
                <a:cxn ang="0">
                  <a:pos x="186" y="152"/>
                </a:cxn>
                <a:cxn ang="0">
                  <a:pos x="178" y="174"/>
                </a:cxn>
                <a:cxn ang="0">
                  <a:pos x="178" y="180"/>
                </a:cxn>
                <a:cxn ang="0">
                  <a:pos x="188" y="202"/>
                </a:cxn>
                <a:cxn ang="0">
                  <a:pos x="220" y="228"/>
                </a:cxn>
                <a:cxn ang="0">
                  <a:pos x="264" y="254"/>
                </a:cxn>
                <a:cxn ang="0">
                  <a:pos x="316" y="282"/>
                </a:cxn>
                <a:cxn ang="0">
                  <a:pos x="370" y="314"/>
                </a:cxn>
                <a:cxn ang="0">
                  <a:pos x="424" y="354"/>
                </a:cxn>
                <a:cxn ang="0">
                  <a:pos x="446" y="380"/>
                </a:cxn>
                <a:cxn ang="0">
                  <a:pos x="464" y="410"/>
                </a:cxn>
                <a:cxn ang="0">
                  <a:pos x="476" y="444"/>
                </a:cxn>
                <a:cxn ang="0">
                  <a:pos x="480" y="482"/>
                </a:cxn>
                <a:cxn ang="0">
                  <a:pos x="480" y="504"/>
                </a:cxn>
                <a:cxn ang="0">
                  <a:pos x="470" y="546"/>
                </a:cxn>
                <a:cxn ang="0">
                  <a:pos x="450" y="582"/>
                </a:cxn>
                <a:cxn ang="0">
                  <a:pos x="422" y="612"/>
                </a:cxn>
                <a:cxn ang="0">
                  <a:pos x="386" y="636"/>
                </a:cxn>
                <a:cxn ang="0">
                  <a:pos x="342" y="656"/>
                </a:cxn>
                <a:cxn ang="0">
                  <a:pos x="292" y="668"/>
                </a:cxn>
                <a:cxn ang="0">
                  <a:pos x="234" y="674"/>
                </a:cxn>
                <a:cxn ang="0">
                  <a:pos x="204" y="676"/>
                </a:cxn>
                <a:cxn ang="0">
                  <a:pos x="150" y="674"/>
                </a:cxn>
                <a:cxn ang="0">
                  <a:pos x="58" y="658"/>
                </a:cxn>
                <a:cxn ang="0">
                  <a:pos x="12" y="510"/>
                </a:cxn>
                <a:cxn ang="0">
                  <a:pos x="54" y="522"/>
                </a:cxn>
                <a:cxn ang="0">
                  <a:pos x="130" y="542"/>
                </a:cxn>
                <a:cxn ang="0">
                  <a:pos x="184" y="550"/>
                </a:cxn>
                <a:cxn ang="0">
                  <a:pos x="210" y="552"/>
                </a:cxn>
                <a:cxn ang="0">
                  <a:pos x="244" y="548"/>
                </a:cxn>
                <a:cxn ang="0">
                  <a:pos x="274" y="536"/>
                </a:cxn>
                <a:cxn ang="0">
                  <a:pos x="296" y="516"/>
                </a:cxn>
                <a:cxn ang="0">
                  <a:pos x="304" y="488"/>
                </a:cxn>
                <a:cxn ang="0">
                  <a:pos x="304" y="480"/>
                </a:cxn>
                <a:cxn ang="0">
                  <a:pos x="294" y="460"/>
                </a:cxn>
                <a:cxn ang="0">
                  <a:pos x="266" y="436"/>
                </a:cxn>
                <a:cxn ang="0">
                  <a:pos x="222" y="410"/>
                </a:cxn>
                <a:cxn ang="0">
                  <a:pos x="166" y="380"/>
                </a:cxn>
                <a:cxn ang="0">
                  <a:pos x="110" y="346"/>
                </a:cxn>
                <a:cxn ang="0">
                  <a:pos x="56" y="298"/>
                </a:cxn>
                <a:cxn ang="0">
                  <a:pos x="34" y="272"/>
                </a:cxn>
                <a:cxn ang="0">
                  <a:pos x="16" y="240"/>
                </a:cxn>
                <a:cxn ang="0">
                  <a:pos x="4" y="208"/>
                </a:cxn>
                <a:cxn ang="0">
                  <a:pos x="0" y="174"/>
                </a:cxn>
                <a:cxn ang="0">
                  <a:pos x="2" y="154"/>
                </a:cxn>
                <a:cxn ang="0">
                  <a:pos x="12" y="116"/>
                </a:cxn>
                <a:cxn ang="0">
                  <a:pos x="32" y="84"/>
                </a:cxn>
                <a:cxn ang="0">
                  <a:pos x="60" y="56"/>
                </a:cxn>
                <a:cxn ang="0">
                  <a:pos x="94" y="34"/>
                </a:cxn>
                <a:cxn ang="0">
                  <a:pos x="136" y="18"/>
                </a:cxn>
                <a:cxn ang="0">
                  <a:pos x="184" y="6"/>
                </a:cxn>
                <a:cxn ang="0">
                  <a:pos x="236" y="0"/>
                </a:cxn>
                <a:cxn ang="0">
                  <a:pos x="264" y="0"/>
                </a:cxn>
                <a:cxn ang="0">
                  <a:pos x="344" y="4"/>
                </a:cxn>
                <a:cxn ang="0">
                  <a:pos x="396" y="136"/>
                </a:cxn>
              </a:cxnLst>
              <a:rect l="0" t="0" r="r" b="b"/>
              <a:pathLst>
                <a:path w="480" h="676">
                  <a:moveTo>
                    <a:pt x="396" y="136"/>
                  </a:moveTo>
                  <a:lnTo>
                    <a:pt x="396" y="136"/>
                  </a:lnTo>
                  <a:lnTo>
                    <a:pt x="346" y="128"/>
                  </a:lnTo>
                  <a:lnTo>
                    <a:pt x="322" y="124"/>
                  </a:lnTo>
                  <a:lnTo>
                    <a:pt x="294" y="124"/>
                  </a:lnTo>
                  <a:lnTo>
                    <a:pt x="294" y="124"/>
                  </a:lnTo>
                  <a:lnTo>
                    <a:pt x="270" y="124"/>
                  </a:lnTo>
                  <a:lnTo>
                    <a:pt x="248" y="126"/>
                  </a:lnTo>
                  <a:lnTo>
                    <a:pt x="228" y="130"/>
                  </a:lnTo>
                  <a:lnTo>
                    <a:pt x="210" y="136"/>
                  </a:lnTo>
                  <a:lnTo>
                    <a:pt x="196" y="144"/>
                  </a:lnTo>
                  <a:lnTo>
                    <a:pt x="186" y="152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80"/>
                  </a:lnTo>
                  <a:lnTo>
                    <a:pt x="180" y="188"/>
                  </a:lnTo>
                  <a:lnTo>
                    <a:pt x="188" y="202"/>
                  </a:lnTo>
                  <a:lnTo>
                    <a:pt x="202" y="214"/>
                  </a:lnTo>
                  <a:lnTo>
                    <a:pt x="220" y="228"/>
                  </a:lnTo>
                  <a:lnTo>
                    <a:pt x="240" y="242"/>
                  </a:lnTo>
                  <a:lnTo>
                    <a:pt x="264" y="254"/>
                  </a:lnTo>
                  <a:lnTo>
                    <a:pt x="316" y="282"/>
                  </a:lnTo>
                  <a:lnTo>
                    <a:pt x="316" y="282"/>
                  </a:lnTo>
                  <a:lnTo>
                    <a:pt x="342" y="298"/>
                  </a:lnTo>
                  <a:lnTo>
                    <a:pt x="370" y="314"/>
                  </a:lnTo>
                  <a:lnTo>
                    <a:pt x="398" y="332"/>
                  </a:lnTo>
                  <a:lnTo>
                    <a:pt x="424" y="354"/>
                  </a:lnTo>
                  <a:lnTo>
                    <a:pt x="436" y="366"/>
                  </a:lnTo>
                  <a:lnTo>
                    <a:pt x="446" y="380"/>
                  </a:lnTo>
                  <a:lnTo>
                    <a:pt x="456" y="394"/>
                  </a:lnTo>
                  <a:lnTo>
                    <a:pt x="464" y="410"/>
                  </a:lnTo>
                  <a:lnTo>
                    <a:pt x="472" y="426"/>
                  </a:lnTo>
                  <a:lnTo>
                    <a:pt x="476" y="444"/>
                  </a:lnTo>
                  <a:lnTo>
                    <a:pt x="480" y="462"/>
                  </a:lnTo>
                  <a:lnTo>
                    <a:pt x="480" y="482"/>
                  </a:lnTo>
                  <a:lnTo>
                    <a:pt x="480" y="482"/>
                  </a:lnTo>
                  <a:lnTo>
                    <a:pt x="480" y="504"/>
                  </a:lnTo>
                  <a:lnTo>
                    <a:pt x="476" y="526"/>
                  </a:lnTo>
                  <a:lnTo>
                    <a:pt x="470" y="546"/>
                  </a:lnTo>
                  <a:lnTo>
                    <a:pt x="460" y="564"/>
                  </a:lnTo>
                  <a:lnTo>
                    <a:pt x="450" y="582"/>
                  </a:lnTo>
                  <a:lnTo>
                    <a:pt x="436" y="598"/>
                  </a:lnTo>
                  <a:lnTo>
                    <a:pt x="422" y="612"/>
                  </a:lnTo>
                  <a:lnTo>
                    <a:pt x="404" y="626"/>
                  </a:lnTo>
                  <a:lnTo>
                    <a:pt x="386" y="636"/>
                  </a:lnTo>
                  <a:lnTo>
                    <a:pt x="364" y="648"/>
                  </a:lnTo>
                  <a:lnTo>
                    <a:pt x="342" y="656"/>
                  </a:lnTo>
                  <a:lnTo>
                    <a:pt x="318" y="662"/>
                  </a:lnTo>
                  <a:lnTo>
                    <a:pt x="292" y="668"/>
                  </a:lnTo>
                  <a:lnTo>
                    <a:pt x="264" y="672"/>
                  </a:lnTo>
                  <a:lnTo>
                    <a:pt x="234" y="674"/>
                  </a:lnTo>
                  <a:lnTo>
                    <a:pt x="204" y="676"/>
                  </a:lnTo>
                  <a:lnTo>
                    <a:pt x="204" y="676"/>
                  </a:lnTo>
                  <a:lnTo>
                    <a:pt x="176" y="674"/>
                  </a:lnTo>
                  <a:lnTo>
                    <a:pt x="150" y="674"/>
                  </a:lnTo>
                  <a:lnTo>
                    <a:pt x="104" y="666"/>
                  </a:lnTo>
                  <a:lnTo>
                    <a:pt x="58" y="658"/>
                  </a:lnTo>
                  <a:lnTo>
                    <a:pt x="12" y="646"/>
                  </a:lnTo>
                  <a:lnTo>
                    <a:pt x="12" y="510"/>
                  </a:lnTo>
                  <a:lnTo>
                    <a:pt x="12" y="510"/>
                  </a:lnTo>
                  <a:lnTo>
                    <a:pt x="54" y="522"/>
                  </a:lnTo>
                  <a:lnTo>
                    <a:pt x="102" y="536"/>
                  </a:lnTo>
                  <a:lnTo>
                    <a:pt x="130" y="542"/>
                  </a:lnTo>
                  <a:lnTo>
                    <a:pt x="156" y="546"/>
                  </a:lnTo>
                  <a:lnTo>
                    <a:pt x="184" y="550"/>
                  </a:lnTo>
                  <a:lnTo>
                    <a:pt x="210" y="552"/>
                  </a:lnTo>
                  <a:lnTo>
                    <a:pt x="210" y="552"/>
                  </a:lnTo>
                  <a:lnTo>
                    <a:pt x="228" y="550"/>
                  </a:lnTo>
                  <a:lnTo>
                    <a:pt x="244" y="548"/>
                  </a:lnTo>
                  <a:lnTo>
                    <a:pt x="260" y="542"/>
                  </a:lnTo>
                  <a:lnTo>
                    <a:pt x="274" y="536"/>
                  </a:lnTo>
                  <a:lnTo>
                    <a:pt x="286" y="526"/>
                  </a:lnTo>
                  <a:lnTo>
                    <a:pt x="296" y="516"/>
                  </a:lnTo>
                  <a:lnTo>
                    <a:pt x="302" y="502"/>
                  </a:lnTo>
                  <a:lnTo>
                    <a:pt x="304" y="488"/>
                  </a:lnTo>
                  <a:lnTo>
                    <a:pt x="304" y="488"/>
                  </a:lnTo>
                  <a:lnTo>
                    <a:pt x="304" y="480"/>
                  </a:lnTo>
                  <a:lnTo>
                    <a:pt x="302" y="474"/>
                  </a:lnTo>
                  <a:lnTo>
                    <a:pt x="294" y="460"/>
                  </a:lnTo>
                  <a:lnTo>
                    <a:pt x="282" y="448"/>
                  </a:lnTo>
                  <a:lnTo>
                    <a:pt x="266" y="436"/>
                  </a:lnTo>
                  <a:lnTo>
                    <a:pt x="246" y="424"/>
                  </a:lnTo>
                  <a:lnTo>
                    <a:pt x="222" y="410"/>
                  </a:lnTo>
                  <a:lnTo>
                    <a:pt x="166" y="380"/>
                  </a:lnTo>
                  <a:lnTo>
                    <a:pt x="166" y="380"/>
                  </a:lnTo>
                  <a:lnTo>
                    <a:pt x="138" y="364"/>
                  </a:lnTo>
                  <a:lnTo>
                    <a:pt x="110" y="346"/>
                  </a:lnTo>
                  <a:lnTo>
                    <a:pt x="82" y="324"/>
                  </a:lnTo>
                  <a:lnTo>
                    <a:pt x="56" y="298"/>
                  </a:lnTo>
                  <a:lnTo>
                    <a:pt x="44" y="286"/>
                  </a:lnTo>
                  <a:lnTo>
                    <a:pt x="34" y="272"/>
                  </a:lnTo>
                  <a:lnTo>
                    <a:pt x="24" y="256"/>
                  </a:lnTo>
                  <a:lnTo>
                    <a:pt x="16" y="240"/>
                  </a:lnTo>
                  <a:lnTo>
                    <a:pt x="10" y="224"/>
                  </a:lnTo>
                  <a:lnTo>
                    <a:pt x="4" y="208"/>
                  </a:lnTo>
                  <a:lnTo>
                    <a:pt x="2" y="19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6" y="134"/>
                  </a:lnTo>
                  <a:lnTo>
                    <a:pt x="12" y="116"/>
                  </a:lnTo>
                  <a:lnTo>
                    <a:pt x="20" y="100"/>
                  </a:lnTo>
                  <a:lnTo>
                    <a:pt x="32" y="84"/>
                  </a:lnTo>
                  <a:lnTo>
                    <a:pt x="44" y="70"/>
                  </a:lnTo>
                  <a:lnTo>
                    <a:pt x="60" y="56"/>
                  </a:lnTo>
                  <a:lnTo>
                    <a:pt x="76" y="44"/>
                  </a:lnTo>
                  <a:lnTo>
                    <a:pt x="94" y="34"/>
                  </a:lnTo>
                  <a:lnTo>
                    <a:pt x="114" y="24"/>
                  </a:lnTo>
                  <a:lnTo>
                    <a:pt x="136" y="18"/>
                  </a:lnTo>
                  <a:lnTo>
                    <a:pt x="160" y="10"/>
                  </a:lnTo>
                  <a:lnTo>
                    <a:pt x="184" y="6"/>
                  </a:lnTo>
                  <a:lnTo>
                    <a:pt x="210" y="2"/>
                  </a:lnTo>
                  <a:lnTo>
                    <a:pt x="236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44" y="4"/>
                  </a:lnTo>
                  <a:lnTo>
                    <a:pt x="422" y="12"/>
                  </a:lnTo>
                  <a:lnTo>
                    <a:pt x="396" y="1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</p:grpSp>
      <p:cxnSp>
        <p:nvCxnSpPr>
          <p:cNvPr id="31" name="Straight Connector 7"/>
          <p:cNvCxnSpPr/>
          <p:nvPr/>
        </p:nvCxnSpPr>
        <p:spPr bwMode="auto">
          <a:xfrm>
            <a:off x="227135" y="4524375"/>
            <a:ext cx="8689731" cy="1191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11"/>
          <p:cNvCxnSpPr>
            <a:cxnSpLocks noChangeShapeType="1"/>
          </p:cNvCxnSpPr>
          <p:nvPr/>
        </p:nvCxnSpPr>
        <p:spPr bwMode="auto">
          <a:xfrm>
            <a:off x="0" y="611981"/>
            <a:ext cx="9144000" cy="1191"/>
          </a:xfrm>
          <a:prstGeom prst="lin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Straight Connector 8"/>
          <p:cNvCxnSpPr/>
          <p:nvPr userDrawn="1"/>
        </p:nvCxnSpPr>
        <p:spPr bwMode="auto">
          <a:xfrm>
            <a:off x="227135" y="4524375"/>
            <a:ext cx="8689731" cy="1191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14"/>
          <p:cNvCxnSpPr>
            <a:cxnSpLocks noChangeShapeType="1"/>
          </p:cNvCxnSpPr>
          <p:nvPr userDrawn="1"/>
        </p:nvCxnSpPr>
        <p:spPr bwMode="auto">
          <a:xfrm>
            <a:off x="0" y="611981"/>
            <a:ext cx="9144000" cy="1191"/>
          </a:xfrm>
          <a:prstGeom prst="lin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5" name="Picture 144" descr="ipsos_mrbi_logo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669" y="4791075"/>
            <a:ext cx="1150327" cy="22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0"/>
          <p:cNvSpPr>
            <a:spLocks noChangeArrowheads="1"/>
          </p:cNvSpPr>
          <p:nvPr userDrawn="1"/>
        </p:nvSpPr>
        <p:spPr bwMode="auto">
          <a:xfrm>
            <a:off x="8226670" y="0"/>
            <a:ext cx="917331" cy="44648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925" tIns="38963" rIns="77925" bIns="38963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IE" sz="1000">
              <a:solidFill>
                <a:srgbClr val="292926"/>
              </a:solidFill>
              <a:cs typeface="Arial" charset="0"/>
            </a:endParaRPr>
          </a:p>
        </p:txBody>
      </p:sp>
      <p:pic>
        <p:nvPicPr>
          <p:cNvPr id="37" name="Picture 31" descr="side_panel_Camelot-Group-logo_200x149_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7604" y="32148"/>
            <a:ext cx="631580" cy="38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2360"/>
            <a:ext cx="9144000" cy="385524"/>
          </a:xfrm>
          <a:prstGeom prst="rect">
            <a:avLst/>
          </a:prstGeom>
          <a:solidFill>
            <a:schemeClr val="tx1"/>
          </a:solidFill>
        </p:spPr>
        <p:txBody>
          <a:bodyPr lIns="184075" tIns="61358" rIns="184075" bIns="61358">
            <a:spAutoFit/>
          </a:bodyPr>
          <a:lstStyle>
            <a:lvl1pPr marL="0" indent="0">
              <a:buNone/>
              <a:defRPr sz="1700" b="1" i="1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27136" y="4524375"/>
            <a:ext cx="5723792" cy="261938"/>
          </a:xfrm>
          <a:prstGeom prst="rect">
            <a:avLst/>
          </a:prstGeom>
        </p:spPr>
        <p:txBody>
          <a:bodyPr anchor="ctr"/>
          <a:lstStyle>
            <a:lvl1pPr marL="0" marR="0" indent="0" algn="l" defTabSz="779252" rtl="0" eaLnBrk="0" fontAlgn="base" latinLnBrk="0" hangingPunct="0">
              <a:lnSpc>
                <a:spcPct val="100000"/>
              </a:lnSpc>
              <a:spcBef>
                <a:spcPts val="511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sz="700">
                <a:solidFill>
                  <a:srgbClr val="42424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174494" y="4529379"/>
            <a:ext cx="2742372" cy="259597"/>
          </a:xfrm>
          <a:prstGeom prst="rect">
            <a:avLst/>
          </a:prstGeom>
        </p:spPr>
        <p:txBody>
          <a:bodyPr anchor="ctr"/>
          <a:lstStyle>
            <a:lvl1pPr marL="0" marR="0" indent="0" algn="r" defTabSz="779252" rtl="0" eaLnBrk="0" fontAlgn="base" latinLnBrk="0" hangingPunct="0">
              <a:lnSpc>
                <a:spcPct val="100000"/>
              </a:lnSpc>
              <a:spcBef>
                <a:spcPts val="511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sz="700">
                <a:solidFill>
                  <a:srgbClr val="42424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12"/>
          <p:cNvSpPr>
            <a:spLocks noGrp="1"/>
          </p:cNvSpPr>
          <p:nvPr>
            <p:ph sz="quarter" idx="10"/>
          </p:nvPr>
        </p:nvSpPr>
        <p:spPr>
          <a:xfrm>
            <a:off x="227135" y="1135856"/>
            <a:ext cx="8692662" cy="327183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424242"/>
                </a:solidFill>
              </a:defRPr>
            </a:lvl1pPr>
            <a:lvl2pPr>
              <a:buClr>
                <a:schemeClr val="tx1"/>
              </a:buClr>
              <a:defRPr baseline="0">
                <a:solidFill>
                  <a:srgbClr val="424242"/>
                </a:solidFill>
              </a:defRPr>
            </a:lvl2pPr>
            <a:lvl3pPr>
              <a:buClr>
                <a:schemeClr val="tx1"/>
              </a:buClr>
              <a:defRPr baseline="0">
                <a:solidFill>
                  <a:srgbClr val="42424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93902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1"/>
          <p:cNvSpPr>
            <a:spLocks noChangeArrowheads="1"/>
          </p:cNvSpPr>
          <p:nvPr/>
        </p:nvSpPr>
        <p:spPr bwMode="auto">
          <a:xfrm flipV="1">
            <a:off x="0" y="614362"/>
            <a:ext cx="9144000" cy="452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6698" tIns="39883" rIns="76698" bIns="39883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>
              <a:solidFill>
                <a:srgbClr val="292926"/>
              </a:solidFill>
              <a:cs typeface="Arial" charset="0"/>
            </a:endParaRPr>
          </a:p>
        </p:txBody>
      </p:sp>
      <p:sp>
        <p:nvSpPr>
          <p:cNvPr id="4" name="TextBox 16"/>
          <p:cNvSpPr txBox="1"/>
          <p:nvPr/>
        </p:nvSpPr>
        <p:spPr>
          <a:xfrm>
            <a:off x="8229600" y="451248"/>
            <a:ext cx="914400" cy="163115"/>
          </a:xfrm>
          <a:prstGeom prst="rect">
            <a:avLst/>
          </a:prstGeom>
          <a:solidFill>
            <a:schemeClr val="tx2"/>
          </a:solidFill>
        </p:spPr>
        <p:txBody>
          <a:bodyPr lIns="77925" tIns="0" rIns="77925" bIns="0" anchor="ctr"/>
          <a:lstStyle/>
          <a:p>
            <a:pPr algn="ctr"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fld id="{CF8C3189-E594-4B29-AA1D-B6FDE0B6F98A}" type="slidenum">
              <a:rPr lang="en-GB" sz="900" b="1">
                <a:solidFill>
                  <a:srgbClr val="FFFFFF"/>
                </a:solidFill>
                <a:cs typeface="Arial" charset="0"/>
              </a:rPr>
              <a:pPr algn="ctr" defTabSz="914400"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t>‹#›</a:t>
            </a:fld>
            <a:endParaRPr lang="en-GB" sz="900" b="1" dirty="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5" name="Straight Connector 21"/>
          <p:cNvCxnSpPr/>
          <p:nvPr/>
        </p:nvCxnSpPr>
        <p:spPr bwMode="auto">
          <a:xfrm>
            <a:off x="227135" y="4777979"/>
            <a:ext cx="8689731" cy="1190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9"/>
          <p:cNvSpPr txBox="1"/>
          <p:nvPr/>
        </p:nvSpPr>
        <p:spPr>
          <a:xfrm>
            <a:off x="216877" y="5036344"/>
            <a:ext cx="562708" cy="107156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FFFFFF">
                    <a:lumMod val="75000"/>
                  </a:srgbClr>
                </a:solidFill>
                <a:cs typeface="Arial" charset="0"/>
              </a:rPr>
              <a:t>© Ipsos MORI</a:t>
            </a:r>
          </a:p>
        </p:txBody>
      </p:sp>
      <p:grpSp>
        <p:nvGrpSpPr>
          <p:cNvPr id="7" name="Group 28"/>
          <p:cNvGrpSpPr>
            <a:grpSpLocks noChangeAspect="1"/>
          </p:cNvGrpSpPr>
          <p:nvPr/>
        </p:nvGrpSpPr>
        <p:grpSpPr bwMode="auto">
          <a:xfrm>
            <a:off x="8692662" y="4841081"/>
            <a:ext cx="225669" cy="167879"/>
            <a:chOff x="1020" y="346"/>
            <a:chExt cx="4114" cy="3756"/>
          </a:xfrm>
        </p:grpSpPr>
        <p:sp>
          <p:nvSpPr>
            <p:cNvPr id="8" name="Freeform 29"/>
            <p:cNvSpPr>
              <a:spLocks/>
            </p:cNvSpPr>
            <p:nvPr userDrawn="1"/>
          </p:nvSpPr>
          <p:spPr bwMode="auto">
            <a:xfrm>
              <a:off x="1020" y="346"/>
              <a:ext cx="4114" cy="3756"/>
            </a:xfrm>
            <a:custGeom>
              <a:avLst/>
              <a:gdLst/>
              <a:ahLst/>
              <a:cxnLst>
                <a:cxn ang="0">
                  <a:pos x="0" y="3756"/>
                </a:cxn>
                <a:cxn ang="0">
                  <a:pos x="0" y="0"/>
                </a:cxn>
                <a:cxn ang="0">
                  <a:pos x="4022" y="0"/>
                </a:cxn>
                <a:cxn ang="0">
                  <a:pos x="4022" y="0"/>
                </a:cxn>
                <a:cxn ang="0">
                  <a:pos x="4040" y="118"/>
                </a:cxn>
                <a:cxn ang="0">
                  <a:pos x="4054" y="234"/>
                </a:cxn>
                <a:cxn ang="0">
                  <a:pos x="4068" y="350"/>
                </a:cxn>
                <a:cxn ang="0">
                  <a:pos x="4078" y="468"/>
                </a:cxn>
                <a:cxn ang="0">
                  <a:pos x="4088" y="584"/>
                </a:cxn>
                <a:cxn ang="0">
                  <a:pos x="4096" y="700"/>
                </a:cxn>
                <a:cxn ang="0">
                  <a:pos x="4104" y="814"/>
                </a:cxn>
                <a:cxn ang="0">
                  <a:pos x="4108" y="930"/>
                </a:cxn>
                <a:cxn ang="0">
                  <a:pos x="4112" y="1046"/>
                </a:cxn>
                <a:cxn ang="0">
                  <a:pos x="4114" y="1162"/>
                </a:cxn>
                <a:cxn ang="0">
                  <a:pos x="4112" y="1276"/>
                </a:cxn>
                <a:cxn ang="0">
                  <a:pos x="4110" y="1392"/>
                </a:cxn>
                <a:cxn ang="0">
                  <a:pos x="4106" y="1508"/>
                </a:cxn>
                <a:cxn ang="0">
                  <a:pos x="4100" y="1622"/>
                </a:cxn>
                <a:cxn ang="0">
                  <a:pos x="4092" y="1738"/>
                </a:cxn>
                <a:cxn ang="0">
                  <a:pos x="4082" y="1854"/>
                </a:cxn>
                <a:cxn ang="0">
                  <a:pos x="4070" y="1970"/>
                </a:cxn>
                <a:cxn ang="0">
                  <a:pos x="4056" y="2086"/>
                </a:cxn>
                <a:cxn ang="0">
                  <a:pos x="4040" y="2202"/>
                </a:cxn>
                <a:cxn ang="0">
                  <a:pos x="4020" y="2320"/>
                </a:cxn>
                <a:cxn ang="0">
                  <a:pos x="4000" y="2436"/>
                </a:cxn>
                <a:cxn ang="0">
                  <a:pos x="3978" y="2554"/>
                </a:cxn>
                <a:cxn ang="0">
                  <a:pos x="3952" y="2672"/>
                </a:cxn>
                <a:cxn ang="0">
                  <a:pos x="3926" y="2790"/>
                </a:cxn>
                <a:cxn ang="0">
                  <a:pos x="3896" y="2908"/>
                </a:cxn>
                <a:cxn ang="0">
                  <a:pos x="3864" y="3028"/>
                </a:cxn>
                <a:cxn ang="0">
                  <a:pos x="3830" y="3148"/>
                </a:cxn>
                <a:cxn ang="0">
                  <a:pos x="3792" y="3268"/>
                </a:cxn>
                <a:cxn ang="0">
                  <a:pos x="3754" y="3388"/>
                </a:cxn>
                <a:cxn ang="0">
                  <a:pos x="3712" y="3510"/>
                </a:cxn>
                <a:cxn ang="0">
                  <a:pos x="3668" y="3632"/>
                </a:cxn>
                <a:cxn ang="0">
                  <a:pos x="3620" y="3756"/>
                </a:cxn>
                <a:cxn ang="0">
                  <a:pos x="0" y="3756"/>
                </a:cxn>
              </a:cxnLst>
              <a:rect l="0" t="0" r="r" b="b"/>
              <a:pathLst>
                <a:path w="4114" h="3756">
                  <a:moveTo>
                    <a:pt x="0" y="3756"/>
                  </a:moveTo>
                  <a:lnTo>
                    <a:pt x="0" y="0"/>
                  </a:lnTo>
                  <a:lnTo>
                    <a:pt x="4022" y="0"/>
                  </a:lnTo>
                  <a:lnTo>
                    <a:pt x="4022" y="0"/>
                  </a:lnTo>
                  <a:lnTo>
                    <a:pt x="4040" y="118"/>
                  </a:lnTo>
                  <a:lnTo>
                    <a:pt x="4054" y="234"/>
                  </a:lnTo>
                  <a:lnTo>
                    <a:pt x="4068" y="350"/>
                  </a:lnTo>
                  <a:lnTo>
                    <a:pt x="4078" y="468"/>
                  </a:lnTo>
                  <a:lnTo>
                    <a:pt x="4088" y="584"/>
                  </a:lnTo>
                  <a:lnTo>
                    <a:pt x="4096" y="700"/>
                  </a:lnTo>
                  <a:lnTo>
                    <a:pt x="4104" y="814"/>
                  </a:lnTo>
                  <a:lnTo>
                    <a:pt x="4108" y="930"/>
                  </a:lnTo>
                  <a:lnTo>
                    <a:pt x="4112" y="1046"/>
                  </a:lnTo>
                  <a:lnTo>
                    <a:pt x="4114" y="1162"/>
                  </a:lnTo>
                  <a:lnTo>
                    <a:pt x="4112" y="1276"/>
                  </a:lnTo>
                  <a:lnTo>
                    <a:pt x="4110" y="1392"/>
                  </a:lnTo>
                  <a:lnTo>
                    <a:pt x="4106" y="1508"/>
                  </a:lnTo>
                  <a:lnTo>
                    <a:pt x="4100" y="1622"/>
                  </a:lnTo>
                  <a:lnTo>
                    <a:pt x="4092" y="1738"/>
                  </a:lnTo>
                  <a:lnTo>
                    <a:pt x="4082" y="1854"/>
                  </a:lnTo>
                  <a:lnTo>
                    <a:pt x="4070" y="1970"/>
                  </a:lnTo>
                  <a:lnTo>
                    <a:pt x="4056" y="2086"/>
                  </a:lnTo>
                  <a:lnTo>
                    <a:pt x="4040" y="2202"/>
                  </a:lnTo>
                  <a:lnTo>
                    <a:pt x="4020" y="2320"/>
                  </a:lnTo>
                  <a:lnTo>
                    <a:pt x="4000" y="2436"/>
                  </a:lnTo>
                  <a:lnTo>
                    <a:pt x="3978" y="2554"/>
                  </a:lnTo>
                  <a:lnTo>
                    <a:pt x="3952" y="2672"/>
                  </a:lnTo>
                  <a:lnTo>
                    <a:pt x="3926" y="2790"/>
                  </a:lnTo>
                  <a:lnTo>
                    <a:pt x="3896" y="2908"/>
                  </a:lnTo>
                  <a:lnTo>
                    <a:pt x="3864" y="3028"/>
                  </a:lnTo>
                  <a:lnTo>
                    <a:pt x="3830" y="3148"/>
                  </a:lnTo>
                  <a:lnTo>
                    <a:pt x="3792" y="3268"/>
                  </a:lnTo>
                  <a:lnTo>
                    <a:pt x="3754" y="3388"/>
                  </a:lnTo>
                  <a:lnTo>
                    <a:pt x="3712" y="3510"/>
                  </a:lnTo>
                  <a:lnTo>
                    <a:pt x="3668" y="3632"/>
                  </a:lnTo>
                  <a:lnTo>
                    <a:pt x="3620" y="3756"/>
                  </a:lnTo>
                  <a:lnTo>
                    <a:pt x="0" y="3756"/>
                  </a:lnTo>
                  <a:close/>
                </a:path>
              </a:pathLst>
            </a:custGeom>
            <a:solidFill>
              <a:srgbClr val="009D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9" name="Freeform 30"/>
            <p:cNvSpPr>
              <a:spLocks/>
            </p:cNvSpPr>
            <p:nvPr userDrawn="1"/>
          </p:nvSpPr>
          <p:spPr bwMode="auto">
            <a:xfrm>
              <a:off x="2623" y="1731"/>
              <a:ext cx="107" cy="53"/>
            </a:xfrm>
            <a:custGeom>
              <a:avLst/>
              <a:gdLst/>
              <a:ahLst/>
              <a:cxnLst>
                <a:cxn ang="0">
                  <a:pos x="18" y="44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14" y="60"/>
                </a:cxn>
                <a:cxn ang="0">
                  <a:pos x="28" y="62"/>
                </a:cxn>
                <a:cxn ang="0">
                  <a:pos x="42" y="58"/>
                </a:cxn>
                <a:cxn ang="0">
                  <a:pos x="54" y="54"/>
                </a:cxn>
                <a:cxn ang="0">
                  <a:pos x="66" y="48"/>
                </a:cxn>
                <a:cxn ang="0">
                  <a:pos x="76" y="40"/>
                </a:cxn>
                <a:cxn ang="0">
                  <a:pos x="82" y="32"/>
                </a:cxn>
                <a:cxn ang="0">
                  <a:pos x="88" y="24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66" y="6"/>
                </a:cxn>
                <a:cxn ang="0">
                  <a:pos x="46" y="16"/>
                </a:cxn>
                <a:cxn ang="0">
                  <a:pos x="38" y="22"/>
                </a:cxn>
                <a:cxn ang="0">
                  <a:pos x="30" y="28"/>
                </a:cxn>
                <a:cxn ang="0">
                  <a:pos x="24" y="36"/>
                </a:cxn>
                <a:cxn ang="0">
                  <a:pos x="18" y="44"/>
                </a:cxn>
                <a:cxn ang="0">
                  <a:pos x="18" y="44"/>
                </a:cxn>
              </a:cxnLst>
              <a:rect l="0" t="0" r="r" b="b"/>
              <a:pathLst>
                <a:path w="88" h="62">
                  <a:moveTo>
                    <a:pt x="18" y="44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14" y="60"/>
                  </a:lnTo>
                  <a:lnTo>
                    <a:pt x="28" y="62"/>
                  </a:lnTo>
                  <a:lnTo>
                    <a:pt x="42" y="58"/>
                  </a:lnTo>
                  <a:lnTo>
                    <a:pt x="54" y="54"/>
                  </a:lnTo>
                  <a:lnTo>
                    <a:pt x="66" y="48"/>
                  </a:lnTo>
                  <a:lnTo>
                    <a:pt x="76" y="40"/>
                  </a:lnTo>
                  <a:lnTo>
                    <a:pt x="82" y="32"/>
                  </a:lnTo>
                  <a:lnTo>
                    <a:pt x="88" y="24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66" y="6"/>
                  </a:lnTo>
                  <a:lnTo>
                    <a:pt x="46" y="16"/>
                  </a:lnTo>
                  <a:lnTo>
                    <a:pt x="38" y="22"/>
                  </a:lnTo>
                  <a:lnTo>
                    <a:pt x="30" y="28"/>
                  </a:lnTo>
                  <a:lnTo>
                    <a:pt x="24" y="36"/>
                  </a:lnTo>
                  <a:lnTo>
                    <a:pt x="18" y="44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0" name="Freeform 31"/>
            <p:cNvSpPr>
              <a:spLocks/>
            </p:cNvSpPr>
            <p:nvPr userDrawn="1"/>
          </p:nvSpPr>
          <p:spPr bwMode="auto">
            <a:xfrm>
              <a:off x="2810" y="1891"/>
              <a:ext cx="80" cy="53"/>
            </a:xfrm>
            <a:custGeom>
              <a:avLst/>
              <a:gdLst/>
              <a:ahLst/>
              <a:cxnLst>
                <a:cxn ang="0">
                  <a:pos x="28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18"/>
                </a:cxn>
                <a:cxn ang="0">
                  <a:pos x="4" y="28"/>
                </a:cxn>
                <a:cxn ang="0">
                  <a:pos x="6" y="36"/>
                </a:cxn>
                <a:cxn ang="0">
                  <a:pos x="12" y="44"/>
                </a:cxn>
                <a:cxn ang="0">
                  <a:pos x="18" y="50"/>
                </a:cxn>
                <a:cxn ang="0">
                  <a:pos x="26" y="58"/>
                </a:cxn>
                <a:cxn ang="0">
                  <a:pos x="36" y="64"/>
                </a:cxn>
                <a:cxn ang="0">
                  <a:pos x="58" y="68"/>
                </a:cxn>
                <a:cxn ang="0">
                  <a:pos x="58" y="68"/>
                </a:cxn>
                <a:cxn ang="0">
                  <a:pos x="66" y="60"/>
                </a:cxn>
                <a:cxn ang="0">
                  <a:pos x="68" y="54"/>
                </a:cxn>
                <a:cxn ang="0">
                  <a:pos x="68" y="50"/>
                </a:cxn>
                <a:cxn ang="0">
                  <a:pos x="66" y="40"/>
                </a:cxn>
                <a:cxn ang="0">
                  <a:pos x="62" y="32"/>
                </a:cxn>
                <a:cxn ang="0">
                  <a:pos x="54" y="22"/>
                </a:cxn>
                <a:cxn ang="0">
                  <a:pos x="46" y="14"/>
                </a:cxn>
                <a:cxn ang="0">
                  <a:pos x="28" y="2"/>
                </a:cxn>
                <a:cxn ang="0">
                  <a:pos x="28" y="2"/>
                </a:cxn>
              </a:cxnLst>
              <a:rect l="0" t="0" r="r" b="b"/>
              <a:pathLst>
                <a:path w="68" h="68">
                  <a:moveTo>
                    <a:pt x="28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18"/>
                  </a:lnTo>
                  <a:lnTo>
                    <a:pt x="4" y="28"/>
                  </a:lnTo>
                  <a:lnTo>
                    <a:pt x="6" y="36"/>
                  </a:lnTo>
                  <a:lnTo>
                    <a:pt x="12" y="44"/>
                  </a:lnTo>
                  <a:lnTo>
                    <a:pt x="18" y="50"/>
                  </a:lnTo>
                  <a:lnTo>
                    <a:pt x="26" y="58"/>
                  </a:lnTo>
                  <a:lnTo>
                    <a:pt x="36" y="64"/>
                  </a:lnTo>
                  <a:lnTo>
                    <a:pt x="58" y="68"/>
                  </a:lnTo>
                  <a:lnTo>
                    <a:pt x="58" y="68"/>
                  </a:lnTo>
                  <a:lnTo>
                    <a:pt x="66" y="60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6" y="40"/>
                  </a:lnTo>
                  <a:lnTo>
                    <a:pt x="62" y="32"/>
                  </a:lnTo>
                  <a:lnTo>
                    <a:pt x="54" y="22"/>
                  </a:lnTo>
                  <a:lnTo>
                    <a:pt x="46" y="14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1" name="Freeform 32"/>
            <p:cNvSpPr>
              <a:spLocks/>
            </p:cNvSpPr>
            <p:nvPr userDrawn="1"/>
          </p:nvSpPr>
          <p:spPr bwMode="auto">
            <a:xfrm>
              <a:off x="2543" y="1225"/>
              <a:ext cx="80" cy="53"/>
            </a:xfrm>
            <a:custGeom>
              <a:avLst/>
              <a:gdLst/>
              <a:ahLst/>
              <a:cxnLst>
                <a:cxn ang="0">
                  <a:pos x="22" y="54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16" y="74"/>
                </a:cxn>
                <a:cxn ang="0">
                  <a:pos x="32" y="76"/>
                </a:cxn>
                <a:cxn ang="0">
                  <a:pos x="46" y="74"/>
                </a:cxn>
                <a:cxn ang="0">
                  <a:pos x="60" y="68"/>
                </a:cxn>
                <a:cxn ang="0">
                  <a:pos x="72" y="62"/>
                </a:cxn>
                <a:cxn ang="0">
                  <a:pos x="82" y="52"/>
                </a:cxn>
                <a:cxn ang="0">
                  <a:pos x="90" y="42"/>
                </a:cxn>
                <a:cxn ang="0">
                  <a:pos x="98" y="30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80" y="6"/>
                </a:cxn>
                <a:cxn ang="0">
                  <a:pos x="68" y="10"/>
                </a:cxn>
                <a:cxn ang="0">
                  <a:pos x="58" y="14"/>
                </a:cxn>
                <a:cxn ang="0">
                  <a:pos x="48" y="20"/>
                </a:cxn>
                <a:cxn ang="0">
                  <a:pos x="38" y="28"/>
                </a:cxn>
                <a:cxn ang="0">
                  <a:pos x="30" y="40"/>
                </a:cxn>
                <a:cxn ang="0">
                  <a:pos x="22" y="54"/>
                </a:cxn>
                <a:cxn ang="0">
                  <a:pos x="22" y="54"/>
                </a:cxn>
              </a:cxnLst>
              <a:rect l="0" t="0" r="r" b="b"/>
              <a:pathLst>
                <a:path w="106" h="76">
                  <a:moveTo>
                    <a:pt x="22" y="54"/>
                  </a:moveTo>
                  <a:lnTo>
                    <a:pt x="0" y="70"/>
                  </a:lnTo>
                  <a:lnTo>
                    <a:pt x="0" y="70"/>
                  </a:lnTo>
                  <a:lnTo>
                    <a:pt x="16" y="74"/>
                  </a:lnTo>
                  <a:lnTo>
                    <a:pt x="32" y="76"/>
                  </a:lnTo>
                  <a:lnTo>
                    <a:pt x="46" y="74"/>
                  </a:lnTo>
                  <a:lnTo>
                    <a:pt x="60" y="68"/>
                  </a:lnTo>
                  <a:lnTo>
                    <a:pt x="72" y="62"/>
                  </a:lnTo>
                  <a:lnTo>
                    <a:pt x="82" y="52"/>
                  </a:lnTo>
                  <a:lnTo>
                    <a:pt x="90" y="42"/>
                  </a:lnTo>
                  <a:lnTo>
                    <a:pt x="98" y="3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80" y="6"/>
                  </a:lnTo>
                  <a:lnTo>
                    <a:pt x="68" y="10"/>
                  </a:lnTo>
                  <a:lnTo>
                    <a:pt x="58" y="14"/>
                  </a:lnTo>
                  <a:lnTo>
                    <a:pt x="48" y="20"/>
                  </a:lnTo>
                  <a:lnTo>
                    <a:pt x="38" y="28"/>
                  </a:lnTo>
                  <a:lnTo>
                    <a:pt x="30" y="40"/>
                  </a:lnTo>
                  <a:lnTo>
                    <a:pt x="22" y="54"/>
                  </a:lnTo>
                  <a:lnTo>
                    <a:pt x="22" y="5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2" name="Freeform 33"/>
            <p:cNvSpPr>
              <a:spLocks/>
            </p:cNvSpPr>
            <p:nvPr userDrawn="1"/>
          </p:nvSpPr>
          <p:spPr bwMode="auto">
            <a:xfrm>
              <a:off x="2489" y="1385"/>
              <a:ext cx="80" cy="80"/>
            </a:xfrm>
            <a:custGeom>
              <a:avLst/>
              <a:gdLst/>
              <a:ahLst/>
              <a:cxnLst>
                <a:cxn ang="0">
                  <a:pos x="82" y="24"/>
                </a:cxn>
                <a:cxn ang="0">
                  <a:pos x="76" y="0"/>
                </a:cxn>
                <a:cxn ang="0">
                  <a:pos x="76" y="0"/>
                </a:cxn>
                <a:cxn ang="0">
                  <a:pos x="50" y="8"/>
                </a:cxn>
                <a:cxn ang="0">
                  <a:pos x="30" y="18"/>
                </a:cxn>
                <a:cxn ang="0">
                  <a:pos x="20" y="24"/>
                </a:cxn>
                <a:cxn ang="0">
                  <a:pos x="12" y="30"/>
                </a:cxn>
                <a:cxn ang="0">
                  <a:pos x="6" y="40"/>
                </a:cxn>
                <a:cxn ang="0">
                  <a:pos x="0" y="48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16" y="72"/>
                </a:cxn>
                <a:cxn ang="0">
                  <a:pos x="30" y="70"/>
                </a:cxn>
                <a:cxn ang="0">
                  <a:pos x="42" y="66"/>
                </a:cxn>
                <a:cxn ang="0">
                  <a:pos x="52" y="60"/>
                </a:cxn>
                <a:cxn ang="0">
                  <a:pos x="62" y="52"/>
                </a:cxn>
                <a:cxn ang="0">
                  <a:pos x="70" y="42"/>
                </a:cxn>
                <a:cxn ang="0">
                  <a:pos x="82" y="24"/>
                </a:cxn>
                <a:cxn ang="0">
                  <a:pos x="82" y="24"/>
                </a:cxn>
              </a:cxnLst>
              <a:rect l="0" t="0" r="r" b="b"/>
              <a:pathLst>
                <a:path w="82" h="72">
                  <a:moveTo>
                    <a:pt x="82" y="24"/>
                  </a:moveTo>
                  <a:lnTo>
                    <a:pt x="76" y="0"/>
                  </a:lnTo>
                  <a:lnTo>
                    <a:pt x="76" y="0"/>
                  </a:lnTo>
                  <a:lnTo>
                    <a:pt x="50" y="8"/>
                  </a:lnTo>
                  <a:lnTo>
                    <a:pt x="30" y="18"/>
                  </a:lnTo>
                  <a:lnTo>
                    <a:pt x="20" y="24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0" y="4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16" y="72"/>
                  </a:lnTo>
                  <a:lnTo>
                    <a:pt x="30" y="70"/>
                  </a:lnTo>
                  <a:lnTo>
                    <a:pt x="42" y="66"/>
                  </a:lnTo>
                  <a:lnTo>
                    <a:pt x="52" y="60"/>
                  </a:lnTo>
                  <a:lnTo>
                    <a:pt x="62" y="52"/>
                  </a:lnTo>
                  <a:lnTo>
                    <a:pt x="70" y="42"/>
                  </a:lnTo>
                  <a:lnTo>
                    <a:pt x="82" y="24"/>
                  </a:lnTo>
                  <a:lnTo>
                    <a:pt x="82" y="2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3" name="Freeform 34"/>
            <p:cNvSpPr>
              <a:spLocks/>
            </p:cNvSpPr>
            <p:nvPr userDrawn="1"/>
          </p:nvSpPr>
          <p:spPr bwMode="auto">
            <a:xfrm>
              <a:off x="2436" y="1598"/>
              <a:ext cx="107" cy="5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4" y="58"/>
                </a:cxn>
                <a:cxn ang="0">
                  <a:pos x="14" y="58"/>
                </a:cxn>
                <a:cxn ang="0">
                  <a:pos x="30" y="62"/>
                </a:cxn>
                <a:cxn ang="0">
                  <a:pos x="44" y="60"/>
                </a:cxn>
                <a:cxn ang="0">
                  <a:pos x="54" y="56"/>
                </a:cxn>
                <a:cxn ang="0">
                  <a:pos x="60" y="50"/>
                </a:cxn>
                <a:cxn ang="0">
                  <a:pos x="66" y="42"/>
                </a:cxn>
                <a:cxn ang="0">
                  <a:pos x="70" y="34"/>
                </a:cxn>
                <a:cxn ang="0">
                  <a:pos x="78" y="18"/>
                </a:cxn>
                <a:cxn ang="0">
                  <a:pos x="98" y="2"/>
                </a:cxn>
                <a:cxn ang="0">
                  <a:pos x="98" y="2"/>
                </a:cxn>
                <a:cxn ang="0">
                  <a:pos x="80" y="0"/>
                </a:cxn>
                <a:cxn ang="0">
                  <a:pos x="64" y="2"/>
                </a:cxn>
                <a:cxn ang="0">
                  <a:pos x="50" y="6"/>
                </a:cxn>
                <a:cxn ang="0">
                  <a:pos x="36" y="14"/>
                </a:cxn>
                <a:cxn ang="0">
                  <a:pos x="24" y="22"/>
                </a:cxn>
                <a:cxn ang="0">
                  <a:pos x="14" y="30"/>
                </a:cxn>
                <a:cxn ang="0">
                  <a:pos x="6" y="4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98" h="62">
                  <a:moveTo>
                    <a:pt x="0" y="50"/>
                  </a:moveTo>
                  <a:lnTo>
                    <a:pt x="14" y="58"/>
                  </a:lnTo>
                  <a:lnTo>
                    <a:pt x="14" y="58"/>
                  </a:lnTo>
                  <a:lnTo>
                    <a:pt x="30" y="62"/>
                  </a:lnTo>
                  <a:lnTo>
                    <a:pt x="44" y="60"/>
                  </a:lnTo>
                  <a:lnTo>
                    <a:pt x="54" y="56"/>
                  </a:lnTo>
                  <a:lnTo>
                    <a:pt x="60" y="50"/>
                  </a:lnTo>
                  <a:lnTo>
                    <a:pt x="66" y="42"/>
                  </a:lnTo>
                  <a:lnTo>
                    <a:pt x="70" y="34"/>
                  </a:lnTo>
                  <a:lnTo>
                    <a:pt x="78" y="18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80" y="0"/>
                  </a:lnTo>
                  <a:lnTo>
                    <a:pt x="64" y="2"/>
                  </a:lnTo>
                  <a:lnTo>
                    <a:pt x="50" y="6"/>
                  </a:lnTo>
                  <a:lnTo>
                    <a:pt x="36" y="14"/>
                  </a:lnTo>
                  <a:lnTo>
                    <a:pt x="24" y="22"/>
                  </a:lnTo>
                  <a:lnTo>
                    <a:pt x="14" y="30"/>
                  </a:lnTo>
                  <a:lnTo>
                    <a:pt x="6" y="4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4" name="Freeform 35"/>
            <p:cNvSpPr>
              <a:spLocks/>
            </p:cNvSpPr>
            <p:nvPr userDrawn="1"/>
          </p:nvSpPr>
          <p:spPr bwMode="auto">
            <a:xfrm>
              <a:off x="2730" y="932"/>
              <a:ext cx="80" cy="53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14"/>
                </a:cxn>
                <a:cxn ang="0">
                  <a:pos x="4" y="20"/>
                </a:cxn>
                <a:cxn ang="0">
                  <a:pos x="14" y="32"/>
                </a:cxn>
                <a:cxn ang="0">
                  <a:pos x="26" y="42"/>
                </a:cxn>
                <a:cxn ang="0">
                  <a:pos x="42" y="50"/>
                </a:cxn>
                <a:cxn ang="0">
                  <a:pos x="58" y="56"/>
                </a:cxn>
                <a:cxn ang="0">
                  <a:pos x="72" y="58"/>
                </a:cxn>
                <a:cxn ang="0">
                  <a:pos x="78" y="58"/>
                </a:cxn>
                <a:cxn ang="0">
                  <a:pos x="84" y="56"/>
                </a:cxn>
                <a:cxn ang="0">
                  <a:pos x="90" y="54"/>
                </a:cxn>
                <a:cxn ang="0">
                  <a:pos x="94" y="50"/>
                </a:cxn>
                <a:cxn ang="0">
                  <a:pos x="96" y="20"/>
                </a:cxn>
                <a:cxn ang="0">
                  <a:pos x="96" y="20"/>
                </a:cxn>
                <a:cxn ang="0">
                  <a:pos x="78" y="10"/>
                </a:cxn>
                <a:cxn ang="0">
                  <a:pos x="60" y="4"/>
                </a:cxn>
                <a:cxn ang="0">
                  <a:pos x="40" y="0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96" h="58">
                  <a:moveTo>
                    <a:pt x="18" y="0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2" y="14"/>
                  </a:lnTo>
                  <a:lnTo>
                    <a:pt x="4" y="20"/>
                  </a:lnTo>
                  <a:lnTo>
                    <a:pt x="14" y="32"/>
                  </a:lnTo>
                  <a:lnTo>
                    <a:pt x="26" y="42"/>
                  </a:lnTo>
                  <a:lnTo>
                    <a:pt x="42" y="50"/>
                  </a:lnTo>
                  <a:lnTo>
                    <a:pt x="58" y="56"/>
                  </a:lnTo>
                  <a:lnTo>
                    <a:pt x="72" y="58"/>
                  </a:lnTo>
                  <a:lnTo>
                    <a:pt x="78" y="58"/>
                  </a:lnTo>
                  <a:lnTo>
                    <a:pt x="84" y="56"/>
                  </a:lnTo>
                  <a:lnTo>
                    <a:pt x="90" y="54"/>
                  </a:lnTo>
                  <a:lnTo>
                    <a:pt x="94" y="50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78" y="10"/>
                  </a:lnTo>
                  <a:lnTo>
                    <a:pt x="60" y="4"/>
                  </a:lnTo>
                  <a:lnTo>
                    <a:pt x="40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5" name="Freeform 52"/>
            <p:cNvSpPr>
              <a:spLocks/>
            </p:cNvSpPr>
            <p:nvPr userDrawn="1"/>
          </p:nvSpPr>
          <p:spPr bwMode="auto">
            <a:xfrm>
              <a:off x="2943" y="852"/>
              <a:ext cx="80" cy="107"/>
            </a:xfrm>
            <a:custGeom>
              <a:avLst/>
              <a:gdLst/>
              <a:ahLst/>
              <a:cxnLst>
                <a:cxn ang="0">
                  <a:pos x="42" y="8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6" y="16"/>
                </a:cxn>
                <a:cxn ang="0">
                  <a:pos x="2" y="22"/>
                </a:cxn>
                <a:cxn ang="0">
                  <a:pos x="0" y="30"/>
                </a:cxn>
                <a:cxn ang="0">
                  <a:pos x="0" y="40"/>
                </a:cxn>
                <a:cxn ang="0">
                  <a:pos x="0" y="50"/>
                </a:cxn>
                <a:cxn ang="0">
                  <a:pos x="4" y="60"/>
                </a:cxn>
                <a:cxn ang="0">
                  <a:pos x="8" y="72"/>
                </a:cxn>
                <a:cxn ang="0">
                  <a:pos x="22" y="102"/>
                </a:cxn>
                <a:cxn ang="0">
                  <a:pos x="22" y="102"/>
                </a:cxn>
                <a:cxn ang="0">
                  <a:pos x="44" y="78"/>
                </a:cxn>
                <a:cxn ang="0">
                  <a:pos x="54" y="66"/>
                </a:cxn>
                <a:cxn ang="0">
                  <a:pos x="60" y="54"/>
                </a:cxn>
                <a:cxn ang="0">
                  <a:pos x="64" y="44"/>
                </a:cxn>
                <a:cxn ang="0">
                  <a:pos x="64" y="38"/>
                </a:cxn>
                <a:cxn ang="0">
                  <a:pos x="62" y="32"/>
                </a:cxn>
                <a:cxn ang="0">
                  <a:pos x="60" y="26"/>
                </a:cxn>
                <a:cxn ang="0">
                  <a:pos x="56" y="20"/>
                </a:cxn>
                <a:cxn ang="0">
                  <a:pos x="42" y="8"/>
                </a:cxn>
                <a:cxn ang="0">
                  <a:pos x="42" y="8"/>
                </a:cxn>
              </a:cxnLst>
              <a:rect l="0" t="0" r="r" b="b"/>
              <a:pathLst>
                <a:path w="64" h="102">
                  <a:moveTo>
                    <a:pt x="42" y="8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4" y="60"/>
                  </a:lnTo>
                  <a:lnTo>
                    <a:pt x="8" y="72"/>
                  </a:lnTo>
                  <a:lnTo>
                    <a:pt x="22" y="102"/>
                  </a:lnTo>
                  <a:lnTo>
                    <a:pt x="22" y="102"/>
                  </a:lnTo>
                  <a:lnTo>
                    <a:pt x="44" y="78"/>
                  </a:lnTo>
                  <a:lnTo>
                    <a:pt x="54" y="66"/>
                  </a:lnTo>
                  <a:lnTo>
                    <a:pt x="60" y="54"/>
                  </a:lnTo>
                  <a:lnTo>
                    <a:pt x="64" y="44"/>
                  </a:lnTo>
                  <a:lnTo>
                    <a:pt x="64" y="38"/>
                  </a:lnTo>
                  <a:lnTo>
                    <a:pt x="62" y="32"/>
                  </a:lnTo>
                  <a:lnTo>
                    <a:pt x="60" y="26"/>
                  </a:lnTo>
                  <a:lnTo>
                    <a:pt x="56" y="20"/>
                  </a:lnTo>
                  <a:lnTo>
                    <a:pt x="42" y="8"/>
                  </a:lnTo>
                  <a:lnTo>
                    <a:pt x="42" y="8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6" name="Freeform 53"/>
            <p:cNvSpPr>
              <a:spLocks noEditPoints="1"/>
            </p:cNvSpPr>
            <p:nvPr userDrawn="1"/>
          </p:nvSpPr>
          <p:spPr bwMode="auto">
            <a:xfrm>
              <a:off x="3184" y="666"/>
              <a:ext cx="748" cy="1971"/>
            </a:xfrm>
            <a:custGeom>
              <a:avLst/>
              <a:gdLst/>
              <a:ahLst/>
              <a:cxnLst>
                <a:cxn ang="0">
                  <a:pos x="636" y="774"/>
                </a:cxn>
                <a:cxn ang="0">
                  <a:pos x="688" y="690"/>
                </a:cxn>
                <a:cxn ang="0">
                  <a:pos x="686" y="488"/>
                </a:cxn>
                <a:cxn ang="0">
                  <a:pos x="694" y="430"/>
                </a:cxn>
                <a:cxn ang="0">
                  <a:pos x="694" y="376"/>
                </a:cxn>
                <a:cxn ang="0">
                  <a:pos x="676" y="320"/>
                </a:cxn>
                <a:cxn ang="0">
                  <a:pos x="646" y="280"/>
                </a:cxn>
                <a:cxn ang="0">
                  <a:pos x="648" y="238"/>
                </a:cxn>
                <a:cxn ang="0">
                  <a:pos x="610" y="226"/>
                </a:cxn>
                <a:cxn ang="0">
                  <a:pos x="580" y="190"/>
                </a:cxn>
                <a:cxn ang="0">
                  <a:pos x="568" y="180"/>
                </a:cxn>
                <a:cxn ang="0">
                  <a:pos x="526" y="182"/>
                </a:cxn>
                <a:cxn ang="0">
                  <a:pos x="518" y="138"/>
                </a:cxn>
                <a:cxn ang="0">
                  <a:pos x="472" y="156"/>
                </a:cxn>
                <a:cxn ang="0">
                  <a:pos x="474" y="116"/>
                </a:cxn>
                <a:cxn ang="0">
                  <a:pos x="432" y="120"/>
                </a:cxn>
                <a:cxn ang="0">
                  <a:pos x="388" y="132"/>
                </a:cxn>
                <a:cxn ang="0">
                  <a:pos x="388" y="80"/>
                </a:cxn>
                <a:cxn ang="0">
                  <a:pos x="376" y="68"/>
                </a:cxn>
                <a:cxn ang="0">
                  <a:pos x="346" y="44"/>
                </a:cxn>
                <a:cxn ang="0">
                  <a:pos x="314" y="88"/>
                </a:cxn>
                <a:cxn ang="0">
                  <a:pos x="306" y="64"/>
                </a:cxn>
                <a:cxn ang="0">
                  <a:pos x="330" y="46"/>
                </a:cxn>
                <a:cxn ang="0">
                  <a:pos x="256" y="122"/>
                </a:cxn>
                <a:cxn ang="0">
                  <a:pos x="236" y="92"/>
                </a:cxn>
                <a:cxn ang="0">
                  <a:pos x="290" y="18"/>
                </a:cxn>
                <a:cxn ang="0">
                  <a:pos x="218" y="62"/>
                </a:cxn>
                <a:cxn ang="0">
                  <a:pos x="214" y="90"/>
                </a:cxn>
                <a:cxn ang="0">
                  <a:pos x="208" y="60"/>
                </a:cxn>
                <a:cxn ang="0">
                  <a:pos x="212" y="8"/>
                </a:cxn>
                <a:cxn ang="0">
                  <a:pos x="184" y="40"/>
                </a:cxn>
                <a:cxn ang="0">
                  <a:pos x="162" y="0"/>
                </a:cxn>
                <a:cxn ang="0">
                  <a:pos x="156" y="94"/>
                </a:cxn>
                <a:cxn ang="0">
                  <a:pos x="138" y="12"/>
                </a:cxn>
                <a:cxn ang="0">
                  <a:pos x="84" y="74"/>
                </a:cxn>
                <a:cxn ang="0">
                  <a:pos x="62" y="98"/>
                </a:cxn>
                <a:cxn ang="0">
                  <a:pos x="54" y="20"/>
                </a:cxn>
                <a:cxn ang="0">
                  <a:pos x="86" y="738"/>
                </a:cxn>
                <a:cxn ang="0">
                  <a:pos x="38" y="1700"/>
                </a:cxn>
                <a:cxn ang="0">
                  <a:pos x="176" y="1954"/>
                </a:cxn>
                <a:cxn ang="0">
                  <a:pos x="576" y="1976"/>
                </a:cxn>
                <a:cxn ang="0">
                  <a:pos x="656" y="1938"/>
                </a:cxn>
                <a:cxn ang="0">
                  <a:pos x="472" y="1910"/>
                </a:cxn>
                <a:cxn ang="0">
                  <a:pos x="368" y="1874"/>
                </a:cxn>
                <a:cxn ang="0">
                  <a:pos x="266" y="1722"/>
                </a:cxn>
                <a:cxn ang="0">
                  <a:pos x="260" y="1568"/>
                </a:cxn>
                <a:cxn ang="0">
                  <a:pos x="304" y="1496"/>
                </a:cxn>
                <a:cxn ang="0">
                  <a:pos x="552" y="1494"/>
                </a:cxn>
                <a:cxn ang="0">
                  <a:pos x="682" y="1452"/>
                </a:cxn>
                <a:cxn ang="0">
                  <a:pos x="654" y="1352"/>
                </a:cxn>
                <a:cxn ang="0">
                  <a:pos x="692" y="1264"/>
                </a:cxn>
                <a:cxn ang="0">
                  <a:pos x="610" y="1220"/>
                </a:cxn>
                <a:cxn ang="0">
                  <a:pos x="694" y="1188"/>
                </a:cxn>
                <a:cxn ang="0">
                  <a:pos x="698" y="1124"/>
                </a:cxn>
                <a:cxn ang="0">
                  <a:pos x="714" y="1052"/>
                </a:cxn>
                <a:cxn ang="0">
                  <a:pos x="772" y="1002"/>
                </a:cxn>
                <a:cxn ang="0">
                  <a:pos x="492" y="850"/>
                </a:cxn>
                <a:cxn ang="0">
                  <a:pos x="362" y="826"/>
                </a:cxn>
                <a:cxn ang="0">
                  <a:pos x="424" y="782"/>
                </a:cxn>
                <a:cxn ang="0">
                  <a:pos x="532" y="794"/>
                </a:cxn>
                <a:cxn ang="0">
                  <a:pos x="516" y="846"/>
                </a:cxn>
              </a:cxnLst>
              <a:rect l="0" t="0" r="r" b="b"/>
              <a:pathLst>
                <a:path w="772" h="1976">
                  <a:moveTo>
                    <a:pt x="696" y="886"/>
                  </a:moveTo>
                  <a:lnTo>
                    <a:pt x="696" y="886"/>
                  </a:lnTo>
                  <a:lnTo>
                    <a:pt x="670" y="852"/>
                  </a:lnTo>
                  <a:lnTo>
                    <a:pt x="656" y="834"/>
                  </a:lnTo>
                  <a:lnTo>
                    <a:pt x="646" y="814"/>
                  </a:lnTo>
                  <a:lnTo>
                    <a:pt x="638" y="794"/>
                  </a:lnTo>
                  <a:lnTo>
                    <a:pt x="636" y="784"/>
                  </a:lnTo>
                  <a:lnTo>
                    <a:pt x="636" y="774"/>
                  </a:lnTo>
                  <a:lnTo>
                    <a:pt x="638" y="764"/>
                  </a:lnTo>
                  <a:lnTo>
                    <a:pt x="642" y="754"/>
                  </a:lnTo>
                  <a:lnTo>
                    <a:pt x="646" y="744"/>
                  </a:lnTo>
                  <a:lnTo>
                    <a:pt x="654" y="734"/>
                  </a:lnTo>
                  <a:lnTo>
                    <a:pt x="654" y="734"/>
                  </a:lnTo>
                  <a:lnTo>
                    <a:pt x="670" y="720"/>
                  </a:lnTo>
                  <a:lnTo>
                    <a:pt x="680" y="706"/>
                  </a:lnTo>
                  <a:lnTo>
                    <a:pt x="688" y="690"/>
                  </a:lnTo>
                  <a:lnTo>
                    <a:pt x="690" y="672"/>
                  </a:lnTo>
                  <a:lnTo>
                    <a:pt x="690" y="672"/>
                  </a:lnTo>
                  <a:lnTo>
                    <a:pt x="696" y="612"/>
                  </a:lnTo>
                  <a:lnTo>
                    <a:pt x="696" y="566"/>
                  </a:lnTo>
                  <a:lnTo>
                    <a:pt x="692" y="526"/>
                  </a:lnTo>
                  <a:lnTo>
                    <a:pt x="684" y="490"/>
                  </a:lnTo>
                  <a:lnTo>
                    <a:pt x="684" y="490"/>
                  </a:lnTo>
                  <a:lnTo>
                    <a:pt x="686" y="488"/>
                  </a:lnTo>
                  <a:lnTo>
                    <a:pt x="690" y="486"/>
                  </a:lnTo>
                  <a:lnTo>
                    <a:pt x="694" y="482"/>
                  </a:lnTo>
                  <a:lnTo>
                    <a:pt x="698" y="474"/>
                  </a:lnTo>
                  <a:lnTo>
                    <a:pt x="698" y="474"/>
                  </a:lnTo>
                  <a:lnTo>
                    <a:pt x="700" y="458"/>
                  </a:lnTo>
                  <a:lnTo>
                    <a:pt x="700" y="446"/>
                  </a:lnTo>
                  <a:lnTo>
                    <a:pt x="698" y="438"/>
                  </a:lnTo>
                  <a:lnTo>
                    <a:pt x="694" y="430"/>
                  </a:lnTo>
                  <a:lnTo>
                    <a:pt x="690" y="426"/>
                  </a:lnTo>
                  <a:lnTo>
                    <a:pt x="686" y="422"/>
                  </a:lnTo>
                  <a:lnTo>
                    <a:pt x="684" y="420"/>
                  </a:lnTo>
                  <a:lnTo>
                    <a:pt x="684" y="420"/>
                  </a:lnTo>
                  <a:lnTo>
                    <a:pt x="690" y="412"/>
                  </a:lnTo>
                  <a:lnTo>
                    <a:pt x="694" y="402"/>
                  </a:lnTo>
                  <a:lnTo>
                    <a:pt x="696" y="388"/>
                  </a:lnTo>
                  <a:lnTo>
                    <a:pt x="694" y="376"/>
                  </a:lnTo>
                  <a:lnTo>
                    <a:pt x="692" y="362"/>
                  </a:lnTo>
                  <a:lnTo>
                    <a:pt x="688" y="352"/>
                  </a:lnTo>
                  <a:lnTo>
                    <a:pt x="680" y="344"/>
                  </a:lnTo>
                  <a:lnTo>
                    <a:pt x="676" y="342"/>
                  </a:lnTo>
                  <a:lnTo>
                    <a:pt x="670" y="342"/>
                  </a:lnTo>
                  <a:lnTo>
                    <a:pt x="670" y="342"/>
                  </a:lnTo>
                  <a:lnTo>
                    <a:pt x="674" y="332"/>
                  </a:lnTo>
                  <a:lnTo>
                    <a:pt x="676" y="320"/>
                  </a:lnTo>
                  <a:lnTo>
                    <a:pt x="676" y="308"/>
                  </a:lnTo>
                  <a:lnTo>
                    <a:pt x="674" y="298"/>
                  </a:lnTo>
                  <a:lnTo>
                    <a:pt x="668" y="290"/>
                  </a:lnTo>
                  <a:lnTo>
                    <a:pt x="662" y="282"/>
                  </a:lnTo>
                  <a:lnTo>
                    <a:pt x="654" y="280"/>
                  </a:lnTo>
                  <a:lnTo>
                    <a:pt x="642" y="280"/>
                  </a:lnTo>
                  <a:lnTo>
                    <a:pt x="642" y="280"/>
                  </a:lnTo>
                  <a:lnTo>
                    <a:pt x="646" y="280"/>
                  </a:lnTo>
                  <a:lnTo>
                    <a:pt x="650" y="274"/>
                  </a:lnTo>
                  <a:lnTo>
                    <a:pt x="654" y="266"/>
                  </a:lnTo>
                  <a:lnTo>
                    <a:pt x="656" y="260"/>
                  </a:lnTo>
                  <a:lnTo>
                    <a:pt x="656" y="254"/>
                  </a:lnTo>
                  <a:lnTo>
                    <a:pt x="656" y="254"/>
                  </a:lnTo>
                  <a:lnTo>
                    <a:pt x="654" y="246"/>
                  </a:lnTo>
                  <a:lnTo>
                    <a:pt x="652" y="242"/>
                  </a:lnTo>
                  <a:lnTo>
                    <a:pt x="648" y="238"/>
                  </a:lnTo>
                  <a:lnTo>
                    <a:pt x="644" y="236"/>
                  </a:lnTo>
                  <a:lnTo>
                    <a:pt x="636" y="234"/>
                  </a:lnTo>
                  <a:lnTo>
                    <a:pt x="626" y="234"/>
                  </a:lnTo>
                  <a:lnTo>
                    <a:pt x="618" y="236"/>
                  </a:lnTo>
                  <a:lnTo>
                    <a:pt x="610" y="236"/>
                  </a:lnTo>
                  <a:lnTo>
                    <a:pt x="608" y="236"/>
                  </a:lnTo>
                  <a:lnTo>
                    <a:pt x="608" y="234"/>
                  </a:lnTo>
                  <a:lnTo>
                    <a:pt x="610" y="226"/>
                  </a:lnTo>
                  <a:lnTo>
                    <a:pt x="610" y="226"/>
                  </a:lnTo>
                  <a:lnTo>
                    <a:pt x="612" y="220"/>
                  </a:lnTo>
                  <a:lnTo>
                    <a:pt x="610" y="212"/>
                  </a:lnTo>
                  <a:lnTo>
                    <a:pt x="604" y="204"/>
                  </a:lnTo>
                  <a:lnTo>
                    <a:pt x="598" y="196"/>
                  </a:lnTo>
                  <a:lnTo>
                    <a:pt x="592" y="190"/>
                  </a:lnTo>
                  <a:lnTo>
                    <a:pt x="584" y="188"/>
                  </a:lnTo>
                  <a:lnTo>
                    <a:pt x="580" y="190"/>
                  </a:lnTo>
                  <a:lnTo>
                    <a:pt x="576" y="192"/>
                  </a:lnTo>
                  <a:lnTo>
                    <a:pt x="574" y="196"/>
                  </a:lnTo>
                  <a:lnTo>
                    <a:pt x="570" y="202"/>
                  </a:lnTo>
                  <a:lnTo>
                    <a:pt x="570" y="202"/>
                  </a:lnTo>
                  <a:lnTo>
                    <a:pt x="568" y="200"/>
                  </a:lnTo>
                  <a:lnTo>
                    <a:pt x="566" y="194"/>
                  </a:lnTo>
                  <a:lnTo>
                    <a:pt x="568" y="184"/>
                  </a:lnTo>
                  <a:lnTo>
                    <a:pt x="568" y="180"/>
                  </a:lnTo>
                  <a:lnTo>
                    <a:pt x="566" y="174"/>
                  </a:lnTo>
                  <a:lnTo>
                    <a:pt x="564" y="170"/>
                  </a:lnTo>
                  <a:lnTo>
                    <a:pt x="560" y="166"/>
                  </a:lnTo>
                  <a:lnTo>
                    <a:pt x="560" y="166"/>
                  </a:lnTo>
                  <a:lnTo>
                    <a:pt x="552" y="168"/>
                  </a:lnTo>
                  <a:lnTo>
                    <a:pt x="544" y="172"/>
                  </a:lnTo>
                  <a:lnTo>
                    <a:pt x="526" y="182"/>
                  </a:lnTo>
                  <a:lnTo>
                    <a:pt x="526" y="182"/>
                  </a:lnTo>
                  <a:lnTo>
                    <a:pt x="526" y="176"/>
                  </a:lnTo>
                  <a:lnTo>
                    <a:pt x="526" y="172"/>
                  </a:lnTo>
                  <a:lnTo>
                    <a:pt x="528" y="162"/>
                  </a:lnTo>
                  <a:lnTo>
                    <a:pt x="528" y="158"/>
                  </a:lnTo>
                  <a:lnTo>
                    <a:pt x="528" y="152"/>
                  </a:lnTo>
                  <a:lnTo>
                    <a:pt x="524" y="146"/>
                  </a:lnTo>
                  <a:lnTo>
                    <a:pt x="518" y="138"/>
                  </a:lnTo>
                  <a:lnTo>
                    <a:pt x="518" y="138"/>
                  </a:lnTo>
                  <a:lnTo>
                    <a:pt x="510" y="134"/>
                  </a:lnTo>
                  <a:lnTo>
                    <a:pt x="502" y="132"/>
                  </a:lnTo>
                  <a:lnTo>
                    <a:pt x="498" y="134"/>
                  </a:lnTo>
                  <a:lnTo>
                    <a:pt x="492" y="136"/>
                  </a:lnTo>
                  <a:lnTo>
                    <a:pt x="484" y="146"/>
                  </a:lnTo>
                  <a:lnTo>
                    <a:pt x="478" y="152"/>
                  </a:lnTo>
                  <a:lnTo>
                    <a:pt x="472" y="156"/>
                  </a:lnTo>
                  <a:lnTo>
                    <a:pt x="472" y="156"/>
                  </a:lnTo>
                  <a:lnTo>
                    <a:pt x="466" y="154"/>
                  </a:lnTo>
                  <a:lnTo>
                    <a:pt x="464" y="150"/>
                  </a:lnTo>
                  <a:lnTo>
                    <a:pt x="464" y="148"/>
                  </a:lnTo>
                  <a:lnTo>
                    <a:pt x="474" y="136"/>
                  </a:lnTo>
                  <a:lnTo>
                    <a:pt x="478" y="128"/>
                  </a:lnTo>
                  <a:lnTo>
                    <a:pt x="478" y="124"/>
                  </a:lnTo>
                  <a:lnTo>
                    <a:pt x="476" y="120"/>
                  </a:lnTo>
                  <a:lnTo>
                    <a:pt x="474" y="116"/>
                  </a:lnTo>
                  <a:lnTo>
                    <a:pt x="468" y="110"/>
                  </a:lnTo>
                  <a:lnTo>
                    <a:pt x="460" y="106"/>
                  </a:lnTo>
                  <a:lnTo>
                    <a:pt x="448" y="100"/>
                  </a:lnTo>
                  <a:lnTo>
                    <a:pt x="448" y="100"/>
                  </a:lnTo>
                  <a:lnTo>
                    <a:pt x="442" y="112"/>
                  </a:lnTo>
                  <a:lnTo>
                    <a:pt x="438" y="120"/>
                  </a:lnTo>
                  <a:lnTo>
                    <a:pt x="434" y="122"/>
                  </a:lnTo>
                  <a:lnTo>
                    <a:pt x="432" y="120"/>
                  </a:lnTo>
                  <a:lnTo>
                    <a:pt x="428" y="112"/>
                  </a:lnTo>
                  <a:lnTo>
                    <a:pt x="426" y="108"/>
                  </a:lnTo>
                  <a:lnTo>
                    <a:pt x="424" y="106"/>
                  </a:lnTo>
                  <a:lnTo>
                    <a:pt x="424" y="106"/>
                  </a:lnTo>
                  <a:lnTo>
                    <a:pt x="422" y="104"/>
                  </a:lnTo>
                  <a:lnTo>
                    <a:pt x="418" y="106"/>
                  </a:lnTo>
                  <a:lnTo>
                    <a:pt x="412" y="110"/>
                  </a:lnTo>
                  <a:lnTo>
                    <a:pt x="388" y="132"/>
                  </a:lnTo>
                  <a:lnTo>
                    <a:pt x="388" y="132"/>
                  </a:lnTo>
                  <a:lnTo>
                    <a:pt x="398" y="112"/>
                  </a:lnTo>
                  <a:lnTo>
                    <a:pt x="404" y="92"/>
                  </a:lnTo>
                  <a:lnTo>
                    <a:pt x="406" y="84"/>
                  </a:lnTo>
                  <a:lnTo>
                    <a:pt x="404" y="80"/>
                  </a:lnTo>
                  <a:lnTo>
                    <a:pt x="398" y="78"/>
                  </a:lnTo>
                  <a:lnTo>
                    <a:pt x="388" y="80"/>
                  </a:lnTo>
                  <a:lnTo>
                    <a:pt x="388" y="80"/>
                  </a:lnTo>
                  <a:lnTo>
                    <a:pt x="376" y="84"/>
                  </a:lnTo>
                  <a:lnTo>
                    <a:pt x="368" y="86"/>
                  </a:lnTo>
                  <a:lnTo>
                    <a:pt x="366" y="86"/>
                  </a:lnTo>
                  <a:lnTo>
                    <a:pt x="364" y="84"/>
                  </a:lnTo>
                  <a:lnTo>
                    <a:pt x="368" y="76"/>
                  </a:lnTo>
                  <a:lnTo>
                    <a:pt x="370" y="72"/>
                  </a:lnTo>
                  <a:lnTo>
                    <a:pt x="370" y="72"/>
                  </a:lnTo>
                  <a:lnTo>
                    <a:pt x="376" y="68"/>
                  </a:lnTo>
                  <a:lnTo>
                    <a:pt x="380" y="64"/>
                  </a:lnTo>
                  <a:lnTo>
                    <a:pt x="380" y="62"/>
                  </a:lnTo>
                  <a:lnTo>
                    <a:pt x="380" y="58"/>
                  </a:lnTo>
                  <a:lnTo>
                    <a:pt x="376" y="50"/>
                  </a:lnTo>
                  <a:lnTo>
                    <a:pt x="368" y="44"/>
                  </a:lnTo>
                  <a:lnTo>
                    <a:pt x="358" y="42"/>
                  </a:lnTo>
                  <a:lnTo>
                    <a:pt x="350" y="42"/>
                  </a:lnTo>
                  <a:lnTo>
                    <a:pt x="346" y="44"/>
                  </a:lnTo>
                  <a:lnTo>
                    <a:pt x="344" y="46"/>
                  </a:lnTo>
                  <a:lnTo>
                    <a:pt x="342" y="52"/>
                  </a:lnTo>
                  <a:lnTo>
                    <a:pt x="342" y="58"/>
                  </a:lnTo>
                  <a:lnTo>
                    <a:pt x="342" y="58"/>
                  </a:lnTo>
                  <a:lnTo>
                    <a:pt x="340" y="68"/>
                  </a:lnTo>
                  <a:lnTo>
                    <a:pt x="332" y="76"/>
                  </a:lnTo>
                  <a:lnTo>
                    <a:pt x="324" y="84"/>
                  </a:lnTo>
                  <a:lnTo>
                    <a:pt x="314" y="88"/>
                  </a:lnTo>
                  <a:lnTo>
                    <a:pt x="306" y="90"/>
                  </a:lnTo>
                  <a:lnTo>
                    <a:pt x="300" y="90"/>
                  </a:lnTo>
                  <a:lnTo>
                    <a:pt x="298" y="88"/>
                  </a:lnTo>
                  <a:lnTo>
                    <a:pt x="298" y="84"/>
                  </a:lnTo>
                  <a:lnTo>
                    <a:pt x="300" y="76"/>
                  </a:lnTo>
                  <a:lnTo>
                    <a:pt x="300" y="76"/>
                  </a:lnTo>
                  <a:lnTo>
                    <a:pt x="302" y="68"/>
                  </a:lnTo>
                  <a:lnTo>
                    <a:pt x="306" y="64"/>
                  </a:lnTo>
                  <a:lnTo>
                    <a:pt x="310" y="62"/>
                  </a:lnTo>
                  <a:lnTo>
                    <a:pt x="314" y="60"/>
                  </a:lnTo>
                  <a:lnTo>
                    <a:pt x="322" y="60"/>
                  </a:lnTo>
                  <a:lnTo>
                    <a:pt x="328" y="62"/>
                  </a:lnTo>
                  <a:lnTo>
                    <a:pt x="334" y="62"/>
                  </a:lnTo>
                  <a:lnTo>
                    <a:pt x="334" y="60"/>
                  </a:lnTo>
                  <a:lnTo>
                    <a:pt x="334" y="58"/>
                  </a:lnTo>
                  <a:lnTo>
                    <a:pt x="330" y="46"/>
                  </a:lnTo>
                  <a:lnTo>
                    <a:pt x="318" y="26"/>
                  </a:lnTo>
                  <a:lnTo>
                    <a:pt x="318" y="26"/>
                  </a:lnTo>
                  <a:lnTo>
                    <a:pt x="284" y="62"/>
                  </a:lnTo>
                  <a:lnTo>
                    <a:pt x="272" y="76"/>
                  </a:lnTo>
                  <a:lnTo>
                    <a:pt x="266" y="86"/>
                  </a:lnTo>
                  <a:lnTo>
                    <a:pt x="266" y="86"/>
                  </a:lnTo>
                  <a:lnTo>
                    <a:pt x="260" y="110"/>
                  </a:lnTo>
                  <a:lnTo>
                    <a:pt x="256" y="122"/>
                  </a:lnTo>
                  <a:lnTo>
                    <a:pt x="254" y="124"/>
                  </a:lnTo>
                  <a:lnTo>
                    <a:pt x="252" y="124"/>
                  </a:lnTo>
                  <a:lnTo>
                    <a:pt x="250" y="120"/>
                  </a:lnTo>
                  <a:lnTo>
                    <a:pt x="246" y="102"/>
                  </a:lnTo>
                  <a:lnTo>
                    <a:pt x="242" y="96"/>
                  </a:lnTo>
                  <a:lnTo>
                    <a:pt x="238" y="92"/>
                  </a:lnTo>
                  <a:lnTo>
                    <a:pt x="236" y="92"/>
                  </a:lnTo>
                  <a:lnTo>
                    <a:pt x="236" y="92"/>
                  </a:lnTo>
                  <a:lnTo>
                    <a:pt x="258" y="76"/>
                  </a:lnTo>
                  <a:lnTo>
                    <a:pt x="268" y="66"/>
                  </a:lnTo>
                  <a:lnTo>
                    <a:pt x="276" y="56"/>
                  </a:lnTo>
                  <a:lnTo>
                    <a:pt x="284" y="46"/>
                  </a:lnTo>
                  <a:lnTo>
                    <a:pt x="290" y="36"/>
                  </a:lnTo>
                  <a:lnTo>
                    <a:pt x="292" y="26"/>
                  </a:lnTo>
                  <a:lnTo>
                    <a:pt x="290" y="18"/>
                  </a:lnTo>
                  <a:lnTo>
                    <a:pt x="290" y="18"/>
                  </a:lnTo>
                  <a:lnTo>
                    <a:pt x="276" y="18"/>
                  </a:lnTo>
                  <a:lnTo>
                    <a:pt x="262" y="24"/>
                  </a:lnTo>
                  <a:lnTo>
                    <a:pt x="246" y="32"/>
                  </a:lnTo>
                  <a:lnTo>
                    <a:pt x="232" y="40"/>
                  </a:lnTo>
                  <a:lnTo>
                    <a:pt x="222" y="50"/>
                  </a:lnTo>
                  <a:lnTo>
                    <a:pt x="220" y="54"/>
                  </a:lnTo>
                  <a:lnTo>
                    <a:pt x="218" y="58"/>
                  </a:lnTo>
                  <a:lnTo>
                    <a:pt x="218" y="62"/>
                  </a:lnTo>
                  <a:lnTo>
                    <a:pt x="220" y="66"/>
                  </a:lnTo>
                  <a:lnTo>
                    <a:pt x="226" y="68"/>
                  </a:lnTo>
                  <a:lnTo>
                    <a:pt x="232" y="70"/>
                  </a:lnTo>
                  <a:lnTo>
                    <a:pt x="232" y="70"/>
                  </a:lnTo>
                  <a:lnTo>
                    <a:pt x="230" y="76"/>
                  </a:lnTo>
                  <a:lnTo>
                    <a:pt x="226" y="80"/>
                  </a:lnTo>
                  <a:lnTo>
                    <a:pt x="222" y="86"/>
                  </a:lnTo>
                  <a:lnTo>
                    <a:pt x="214" y="90"/>
                  </a:lnTo>
                  <a:lnTo>
                    <a:pt x="208" y="90"/>
                  </a:lnTo>
                  <a:lnTo>
                    <a:pt x="202" y="90"/>
                  </a:lnTo>
                  <a:lnTo>
                    <a:pt x="194" y="84"/>
                  </a:lnTo>
                  <a:lnTo>
                    <a:pt x="188" y="76"/>
                  </a:lnTo>
                  <a:lnTo>
                    <a:pt x="188" y="76"/>
                  </a:lnTo>
                  <a:lnTo>
                    <a:pt x="194" y="74"/>
                  </a:lnTo>
                  <a:lnTo>
                    <a:pt x="198" y="70"/>
                  </a:lnTo>
                  <a:lnTo>
                    <a:pt x="208" y="60"/>
                  </a:lnTo>
                  <a:lnTo>
                    <a:pt x="218" y="46"/>
                  </a:lnTo>
                  <a:lnTo>
                    <a:pt x="224" y="32"/>
                  </a:lnTo>
                  <a:lnTo>
                    <a:pt x="228" y="20"/>
                  </a:lnTo>
                  <a:lnTo>
                    <a:pt x="228" y="14"/>
                  </a:lnTo>
                  <a:lnTo>
                    <a:pt x="226" y="10"/>
                  </a:lnTo>
                  <a:lnTo>
                    <a:pt x="224" y="8"/>
                  </a:lnTo>
                  <a:lnTo>
                    <a:pt x="218" y="6"/>
                  </a:lnTo>
                  <a:lnTo>
                    <a:pt x="212" y="8"/>
                  </a:lnTo>
                  <a:lnTo>
                    <a:pt x="202" y="12"/>
                  </a:lnTo>
                  <a:lnTo>
                    <a:pt x="202" y="12"/>
                  </a:lnTo>
                  <a:lnTo>
                    <a:pt x="200" y="16"/>
                  </a:lnTo>
                  <a:lnTo>
                    <a:pt x="198" y="24"/>
                  </a:lnTo>
                  <a:lnTo>
                    <a:pt x="194" y="34"/>
                  </a:lnTo>
                  <a:lnTo>
                    <a:pt x="188" y="44"/>
                  </a:lnTo>
                  <a:lnTo>
                    <a:pt x="188" y="44"/>
                  </a:lnTo>
                  <a:lnTo>
                    <a:pt x="184" y="40"/>
                  </a:lnTo>
                  <a:lnTo>
                    <a:pt x="182" y="36"/>
                  </a:lnTo>
                  <a:lnTo>
                    <a:pt x="182" y="26"/>
                  </a:lnTo>
                  <a:lnTo>
                    <a:pt x="182" y="16"/>
                  </a:lnTo>
                  <a:lnTo>
                    <a:pt x="182" y="8"/>
                  </a:lnTo>
                  <a:lnTo>
                    <a:pt x="182" y="8"/>
                  </a:lnTo>
                  <a:lnTo>
                    <a:pt x="174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60" y="2"/>
                  </a:lnTo>
                  <a:lnTo>
                    <a:pt x="156" y="6"/>
                  </a:lnTo>
                  <a:lnTo>
                    <a:pt x="154" y="12"/>
                  </a:lnTo>
                  <a:lnTo>
                    <a:pt x="152" y="28"/>
                  </a:lnTo>
                  <a:lnTo>
                    <a:pt x="152" y="46"/>
                  </a:lnTo>
                  <a:lnTo>
                    <a:pt x="152" y="66"/>
                  </a:lnTo>
                  <a:lnTo>
                    <a:pt x="156" y="94"/>
                  </a:lnTo>
                  <a:lnTo>
                    <a:pt x="156" y="94"/>
                  </a:lnTo>
                  <a:lnTo>
                    <a:pt x="140" y="82"/>
                  </a:lnTo>
                  <a:lnTo>
                    <a:pt x="132" y="74"/>
                  </a:lnTo>
                  <a:lnTo>
                    <a:pt x="130" y="68"/>
                  </a:lnTo>
                  <a:lnTo>
                    <a:pt x="130" y="62"/>
                  </a:lnTo>
                  <a:lnTo>
                    <a:pt x="134" y="54"/>
                  </a:lnTo>
                  <a:lnTo>
                    <a:pt x="138" y="44"/>
                  </a:lnTo>
                  <a:lnTo>
                    <a:pt x="140" y="30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22" y="16"/>
                  </a:lnTo>
                  <a:lnTo>
                    <a:pt x="110" y="20"/>
                  </a:lnTo>
                  <a:lnTo>
                    <a:pt x="100" y="28"/>
                  </a:lnTo>
                  <a:lnTo>
                    <a:pt x="92" y="36"/>
                  </a:lnTo>
                  <a:lnTo>
                    <a:pt x="88" y="46"/>
                  </a:lnTo>
                  <a:lnTo>
                    <a:pt x="84" y="58"/>
                  </a:lnTo>
                  <a:lnTo>
                    <a:pt x="84" y="74"/>
                  </a:lnTo>
                  <a:lnTo>
                    <a:pt x="86" y="92"/>
                  </a:lnTo>
                  <a:lnTo>
                    <a:pt x="86" y="92"/>
                  </a:lnTo>
                  <a:lnTo>
                    <a:pt x="82" y="102"/>
                  </a:lnTo>
                  <a:lnTo>
                    <a:pt x="74" y="112"/>
                  </a:lnTo>
                  <a:lnTo>
                    <a:pt x="72" y="114"/>
                  </a:lnTo>
                  <a:lnTo>
                    <a:pt x="68" y="114"/>
                  </a:lnTo>
                  <a:lnTo>
                    <a:pt x="64" y="108"/>
                  </a:lnTo>
                  <a:lnTo>
                    <a:pt x="62" y="98"/>
                  </a:lnTo>
                  <a:lnTo>
                    <a:pt x="62" y="98"/>
                  </a:lnTo>
                  <a:lnTo>
                    <a:pt x="70" y="84"/>
                  </a:lnTo>
                  <a:lnTo>
                    <a:pt x="74" y="72"/>
                  </a:lnTo>
                  <a:lnTo>
                    <a:pt x="78" y="58"/>
                  </a:lnTo>
                  <a:lnTo>
                    <a:pt x="76" y="46"/>
                  </a:lnTo>
                  <a:lnTo>
                    <a:pt x="72" y="34"/>
                  </a:lnTo>
                  <a:lnTo>
                    <a:pt x="66" y="26"/>
                  </a:lnTo>
                  <a:lnTo>
                    <a:pt x="54" y="20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52" y="136"/>
                  </a:lnTo>
                  <a:lnTo>
                    <a:pt x="64" y="258"/>
                  </a:lnTo>
                  <a:lnTo>
                    <a:pt x="72" y="378"/>
                  </a:lnTo>
                  <a:lnTo>
                    <a:pt x="78" y="498"/>
                  </a:lnTo>
                  <a:lnTo>
                    <a:pt x="84" y="618"/>
                  </a:lnTo>
                  <a:lnTo>
                    <a:pt x="86" y="738"/>
                  </a:lnTo>
                  <a:lnTo>
                    <a:pt x="88" y="860"/>
                  </a:lnTo>
                  <a:lnTo>
                    <a:pt x="86" y="980"/>
                  </a:lnTo>
                  <a:lnTo>
                    <a:pt x="84" y="1100"/>
                  </a:lnTo>
                  <a:lnTo>
                    <a:pt x="78" y="1220"/>
                  </a:lnTo>
                  <a:lnTo>
                    <a:pt x="72" y="1340"/>
                  </a:lnTo>
                  <a:lnTo>
                    <a:pt x="62" y="1460"/>
                  </a:lnTo>
                  <a:lnTo>
                    <a:pt x="52" y="1580"/>
                  </a:lnTo>
                  <a:lnTo>
                    <a:pt x="38" y="1700"/>
                  </a:lnTo>
                  <a:lnTo>
                    <a:pt x="24" y="1820"/>
                  </a:lnTo>
                  <a:lnTo>
                    <a:pt x="6" y="1938"/>
                  </a:lnTo>
                  <a:lnTo>
                    <a:pt x="0" y="1972"/>
                  </a:lnTo>
                  <a:lnTo>
                    <a:pt x="0" y="1972"/>
                  </a:lnTo>
                  <a:lnTo>
                    <a:pt x="42" y="1970"/>
                  </a:lnTo>
                  <a:lnTo>
                    <a:pt x="88" y="1964"/>
                  </a:lnTo>
                  <a:lnTo>
                    <a:pt x="134" y="1958"/>
                  </a:lnTo>
                  <a:lnTo>
                    <a:pt x="176" y="1954"/>
                  </a:lnTo>
                  <a:lnTo>
                    <a:pt x="176" y="1954"/>
                  </a:lnTo>
                  <a:lnTo>
                    <a:pt x="226" y="1956"/>
                  </a:lnTo>
                  <a:lnTo>
                    <a:pt x="268" y="1960"/>
                  </a:lnTo>
                  <a:lnTo>
                    <a:pt x="338" y="1968"/>
                  </a:lnTo>
                  <a:lnTo>
                    <a:pt x="378" y="1972"/>
                  </a:lnTo>
                  <a:lnTo>
                    <a:pt x="428" y="1974"/>
                  </a:lnTo>
                  <a:lnTo>
                    <a:pt x="492" y="1976"/>
                  </a:lnTo>
                  <a:lnTo>
                    <a:pt x="576" y="1976"/>
                  </a:lnTo>
                  <a:lnTo>
                    <a:pt x="576" y="1976"/>
                  </a:lnTo>
                  <a:lnTo>
                    <a:pt x="612" y="1972"/>
                  </a:lnTo>
                  <a:lnTo>
                    <a:pt x="636" y="1966"/>
                  </a:lnTo>
                  <a:lnTo>
                    <a:pt x="654" y="1962"/>
                  </a:lnTo>
                  <a:lnTo>
                    <a:pt x="668" y="1962"/>
                  </a:lnTo>
                  <a:lnTo>
                    <a:pt x="668" y="1962"/>
                  </a:lnTo>
                  <a:lnTo>
                    <a:pt x="664" y="1948"/>
                  </a:lnTo>
                  <a:lnTo>
                    <a:pt x="656" y="1938"/>
                  </a:lnTo>
                  <a:lnTo>
                    <a:pt x="648" y="1930"/>
                  </a:lnTo>
                  <a:lnTo>
                    <a:pt x="638" y="1924"/>
                  </a:lnTo>
                  <a:lnTo>
                    <a:pt x="624" y="1918"/>
                  </a:lnTo>
                  <a:lnTo>
                    <a:pt x="612" y="1916"/>
                  </a:lnTo>
                  <a:lnTo>
                    <a:pt x="582" y="1912"/>
                  </a:lnTo>
                  <a:lnTo>
                    <a:pt x="516" y="1912"/>
                  </a:lnTo>
                  <a:lnTo>
                    <a:pt x="486" y="1912"/>
                  </a:lnTo>
                  <a:lnTo>
                    <a:pt x="472" y="1910"/>
                  </a:lnTo>
                  <a:lnTo>
                    <a:pt x="458" y="1906"/>
                  </a:lnTo>
                  <a:lnTo>
                    <a:pt x="458" y="1906"/>
                  </a:lnTo>
                  <a:lnTo>
                    <a:pt x="440" y="1904"/>
                  </a:lnTo>
                  <a:lnTo>
                    <a:pt x="422" y="1900"/>
                  </a:lnTo>
                  <a:lnTo>
                    <a:pt x="406" y="1894"/>
                  </a:lnTo>
                  <a:lnTo>
                    <a:pt x="392" y="1888"/>
                  </a:lnTo>
                  <a:lnTo>
                    <a:pt x="380" y="1882"/>
                  </a:lnTo>
                  <a:lnTo>
                    <a:pt x="368" y="1874"/>
                  </a:lnTo>
                  <a:lnTo>
                    <a:pt x="350" y="1858"/>
                  </a:lnTo>
                  <a:lnTo>
                    <a:pt x="334" y="1840"/>
                  </a:lnTo>
                  <a:lnTo>
                    <a:pt x="322" y="1820"/>
                  </a:lnTo>
                  <a:lnTo>
                    <a:pt x="296" y="1782"/>
                  </a:lnTo>
                  <a:lnTo>
                    <a:pt x="296" y="1782"/>
                  </a:lnTo>
                  <a:lnTo>
                    <a:pt x="284" y="1760"/>
                  </a:lnTo>
                  <a:lnTo>
                    <a:pt x="272" y="1734"/>
                  </a:lnTo>
                  <a:lnTo>
                    <a:pt x="266" y="1722"/>
                  </a:lnTo>
                  <a:lnTo>
                    <a:pt x="262" y="1706"/>
                  </a:lnTo>
                  <a:lnTo>
                    <a:pt x="260" y="1692"/>
                  </a:lnTo>
                  <a:lnTo>
                    <a:pt x="258" y="1676"/>
                  </a:lnTo>
                  <a:lnTo>
                    <a:pt x="258" y="1676"/>
                  </a:lnTo>
                  <a:lnTo>
                    <a:pt x="256" y="1654"/>
                  </a:lnTo>
                  <a:lnTo>
                    <a:pt x="256" y="1636"/>
                  </a:lnTo>
                  <a:lnTo>
                    <a:pt x="256" y="1602"/>
                  </a:lnTo>
                  <a:lnTo>
                    <a:pt x="260" y="1568"/>
                  </a:lnTo>
                  <a:lnTo>
                    <a:pt x="260" y="1528"/>
                  </a:lnTo>
                  <a:lnTo>
                    <a:pt x="260" y="1528"/>
                  </a:lnTo>
                  <a:lnTo>
                    <a:pt x="262" y="1522"/>
                  </a:lnTo>
                  <a:lnTo>
                    <a:pt x="264" y="1516"/>
                  </a:lnTo>
                  <a:lnTo>
                    <a:pt x="272" y="1506"/>
                  </a:lnTo>
                  <a:lnTo>
                    <a:pt x="280" y="1500"/>
                  </a:lnTo>
                  <a:lnTo>
                    <a:pt x="292" y="1496"/>
                  </a:lnTo>
                  <a:lnTo>
                    <a:pt x="304" y="1496"/>
                  </a:lnTo>
                  <a:lnTo>
                    <a:pt x="318" y="1496"/>
                  </a:lnTo>
                  <a:lnTo>
                    <a:pt x="342" y="1498"/>
                  </a:lnTo>
                  <a:lnTo>
                    <a:pt x="342" y="1498"/>
                  </a:lnTo>
                  <a:lnTo>
                    <a:pt x="380" y="1502"/>
                  </a:lnTo>
                  <a:lnTo>
                    <a:pt x="422" y="1502"/>
                  </a:lnTo>
                  <a:lnTo>
                    <a:pt x="466" y="1500"/>
                  </a:lnTo>
                  <a:lnTo>
                    <a:pt x="510" y="1498"/>
                  </a:lnTo>
                  <a:lnTo>
                    <a:pt x="552" y="1494"/>
                  </a:lnTo>
                  <a:lnTo>
                    <a:pt x="588" y="1490"/>
                  </a:lnTo>
                  <a:lnTo>
                    <a:pt x="618" y="1486"/>
                  </a:lnTo>
                  <a:lnTo>
                    <a:pt x="638" y="1480"/>
                  </a:lnTo>
                  <a:lnTo>
                    <a:pt x="638" y="1480"/>
                  </a:lnTo>
                  <a:lnTo>
                    <a:pt x="658" y="1472"/>
                  </a:lnTo>
                  <a:lnTo>
                    <a:pt x="672" y="1464"/>
                  </a:lnTo>
                  <a:lnTo>
                    <a:pt x="678" y="1458"/>
                  </a:lnTo>
                  <a:lnTo>
                    <a:pt x="682" y="1452"/>
                  </a:lnTo>
                  <a:lnTo>
                    <a:pt x="684" y="1446"/>
                  </a:lnTo>
                  <a:lnTo>
                    <a:pt x="686" y="1440"/>
                  </a:lnTo>
                  <a:lnTo>
                    <a:pt x="686" y="1424"/>
                  </a:lnTo>
                  <a:lnTo>
                    <a:pt x="680" y="1408"/>
                  </a:lnTo>
                  <a:lnTo>
                    <a:pt x="672" y="1390"/>
                  </a:lnTo>
                  <a:lnTo>
                    <a:pt x="658" y="1370"/>
                  </a:lnTo>
                  <a:lnTo>
                    <a:pt x="658" y="1370"/>
                  </a:lnTo>
                  <a:lnTo>
                    <a:pt x="654" y="1352"/>
                  </a:lnTo>
                  <a:lnTo>
                    <a:pt x="654" y="1334"/>
                  </a:lnTo>
                  <a:lnTo>
                    <a:pt x="656" y="1318"/>
                  </a:lnTo>
                  <a:lnTo>
                    <a:pt x="664" y="1302"/>
                  </a:lnTo>
                  <a:lnTo>
                    <a:pt x="664" y="1302"/>
                  </a:lnTo>
                  <a:lnTo>
                    <a:pt x="676" y="1288"/>
                  </a:lnTo>
                  <a:lnTo>
                    <a:pt x="686" y="1276"/>
                  </a:lnTo>
                  <a:lnTo>
                    <a:pt x="690" y="1270"/>
                  </a:lnTo>
                  <a:lnTo>
                    <a:pt x="692" y="1264"/>
                  </a:lnTo>
                  <a:lnTo>
                    <a:pt x="690" y="1256"/>
                  </a:lnTo>
                  <a:lnTo>
                    <a:pt x="686" y="1248"/>
                  </a:lnTo>
                  <a:lnTo>
                    <a:pt x="686" y="1248"/>
                  </a:lnTo>
                  <a:lnTo>
                    <a:pt x="666" y="1244"/>
                  </a:lnTo>
                  <a:lnTo>
                    <a:pt x="648" y="1238"/>
                  </a:lnTo>
                  <a:lnTo>
                    <a:pt x="628" y="1232"/>
                  </a:lnTo>
                  <a:lnTo>
                    <a:pt x="614" y="1224"/>
                  </a:lnTo>
                  <a:lnTo>
                    <a:pt x="610" y="1220"/>
                  </a:lnTo>
                  <a:lnTo>
                    <a:pt x="610" y="1216"/>
                  </a:lnTo>
                  <a:lnTo>
                    <a:pt x="612" y="1214"/>
                  </a:lnTo>
                  <a:lnTo>
                    <a:pt x="618" y="1210"/>
                  </a:lnTo>
                  <a:lnTo>
                    <a:pt x="628" y="1206"/>
                  </a:lnTo>
                  <a:lnTo>
                    <a:pt x="642" y="1204"/>
                  </a:lnTo>
                  <a:lnTo>
                    <a:pt x="642" y="1204"/>
                  </a:lnTo>
                  <a:lnTo>
                    <a:pt x="674" y="1196"/>
                  </a:lnTo>
                  <a:lnTo>
                    <a:pt x="694" y="1188"/>
                  </a:lnTo>
                  <a:lnTo>
                    <a:pt x="700" y="1184"/>
                  </a:lnTo>
                  <a:lnTo>
                    <a:pt x="706" y="1178"/>
                  </a:lnTo>
                  <a:lnTo>
                    <a:pt x="712" y="1170"/>
                  </a:lnTo>
                  <a:lnTo>
                    <a:pt x="712" y="1160"/>
                  </a:lnTo>
                  <a:lnTo>
                    <a:pt x="710" y="1154"/>
                  </a:lnTo>
                  <a:lnTo>
                    <a:pt x="708" y="1148"/>
                  </a:lnTo>
                  <a:lnTo>
                    <a:pt x="708" y="1148"/>
                  </a:lnTo>
                  <a:lnTo>
                    <a:pt x="698" y="1124"/>
                  </a:lnTo>
                  <a:lnTo>
                    <a:pt x="676" y="1078"/>
                  </a:lnTo>
                  <a:lnTo>
                    <a:pt x="676" y="1078"/>
                  </a:lnTo>
                  <a:lnTo>
                    <a:pt x="676" y="1074"/>
                  </a:lnTo>
                  <a:lnTo>
                    <a:pt x="676" y="1070"/>
                  </a:lnTo>
                  <a:lnTo>
                    <a:pt x="680" y="1068"/>
                  </a:lnTo>
                  <a:lnTo>
                    <a:pt x="684" y="1064"/>
                  </a:lnTo>
                  <a:lnTo>
                    <a:pt x="698" y="1058"/>
                  </a:lnTo>
                  <a:lnTo>
                    <a:pt x="714" y="1052"/>
                  </a:lnTo>
                  <a:lnTo>
                    <a:pt x="732" y="1044"/>
                  </a:lnTo>
                  <a:lnTo>
                    <a:pt x="748" y="1036"/>
                  </a:lnTo>
                  <a:lnTo>
                    <a:pt x="760" y="1026"/>
                  </a:lnTo>
                  <a:lnTo>
                    <a:pt x="764" y="1020"/>
                  </a:lnTo>
                  <a:lnTo>
                    <a:pt x="768" y="1014"/>
                  </a:lnTo>
                  <a:lnTo>
                    <a:pt x="768" y="1014"/>
                  </a:lnTo>
                  <a:lnTo>
                    <a:pt x="770" y="1008"/>
                  </a:lnTo>
                  <a:lnTo>
                    <a:pt x="772" y="1002"/>
                  </a:lnTo>
                  <a:lnTo>
                    <a:pt x="770" y="994"/>
                  </a:lnTo>
                  <a:lnTo>
                    <a:pt x="768" y="986"/>
                  </a:lnTo>
                  <a:lnTo>
                    <a:pt x="760" y="970"/>
                  </a:lnTo>
                  <a:lnTo>
                    <a:pt x="748" y="952"/>
                  </a:lnTo>
                  <a:lnTo>
                    <a:pt x="720" y="916"/>
                  </a:lnTo>
                  <a:lnTo>
                    <a:pt x="696" y="886"/>
                  </a:lnTo>
                  <a:lnTo>
                    <a:pt x="696" y="886"/>
                  </a:lnTo>
                  <a:close/>
                  <a:moveTo>
                    <a:pt x="492" y="850"/>
                  </a:moveTo>
                  <a:lnTo>
                    <a:pt x="492" y="850"/>
                  </a:lnTo>
                  <a:lnTo>
                    <a:pt x="480" y="852"/>
                  </a:lnTo>
                  <a:lnTo>
                    <a:pt x="468" y="852"/>
                  </a:lnTo>
                  <a:lnTo>
                    <a:pt x="444" y="850"/>
                  </a:lnTo>
                  <a:lnTo>
                    <a:pt x="420" y="846"/>
                  </a:lnTo>
                  <a:lnTo>
                    <a:pt x="396" y="840"/>
                  </a:lnTo>
                  <a:lnTo>
                    <a:pt x="378" y="832"/>
                  </a:lnTo>
                  <a:lnTo>
                    <a:pt x="362" y="826"/>
                  </a:lnTo>
                  <a:lnTo>
                    <a:pt x="354" y="818"/>
                  </a:lnTo>
                  <a:lnTo>
                    <a:pt x="354" y="816"/>
                  </a:lnTo>
                  <a:lnTo>
                    <a:pt x="354" y="814"/>
                  </a:lnTo>
                  <a:lnTo>
                    <a:pt x="354" y="814"/>
                  </a:lnTo>
                  <a:lnTo>
                    <a:pt x="368" y="806"/>
                  </a:lnTo>
                  <a:lnTo>
                    <a:pt x="384" y="798"/>
                  </a:lnTo>
                  <a:lnTo>
                    <a:pt x="402" y="790"/>
                  </a:lnTo>
                  <a:lnTo>
                    <a:pt x="424" y="782"/>
                  </a:lnTo>
                  <a:lnTo>
                    <a:pt x="446" y="776"/>
                  </a:lnTo>
                  <a:lnTo>
                    <a:pt x="470" y="774"/>
                  </a:lnTo>
                  <a:lnTo>
                    <a:pt x="494" y="776"/>
                  </a:lnTo>
                  <a:lnTo>
                    <a:pt x="508" y="778"/>
                  </a:lnTo>
                  <a:lnTo>
                    <a:pt x="520" y="782"/>
                  </a:lnTo>
                  <a:lnTo>
                    <a:pt x="520" y="782"/>
                  </a:lnTo>
                  <a:lnTo>
                    <a:pt x="528" y="786"/>
                  </a:lnTo>
                  <a:lnTo>
                    <a:pt x="532" y="794"/>
                  </a:lnTo>
                  <a:lnTo>
                    <a:pt x="536" y="802"/>
                  </a:lnTo>
                  <a:lnTo>
                    <a:pt x="536" y="812"/>
                  </a:lnTo>
                  <a:lnTo>
                    <a:pt x="536" y="812"/>
                  </a:lnTo>
                  <a:lnTo>
                    <a:pt x="536" y="824"/>
                  </a:lnTo>
                  <a:lnTo>
                    <a:pt x="534" y="832"/>
                  </a:lnTo>
                  <a:lnTo>
                    <a:pt x="530" y="838"/>
                  </a:lnTo>
                  <a:lnTo>
                    <a:pt x="524" y="842"/>
                  </a:lnTo>
                  <a:lnTo>
                    <a:pt x="516" y="846"/>
                  </a:lnTo>
                  <a:lnTo>
                    <a:pt x="508" y="848"/>
                  </a:lnTo>
                  <a:lnTo>
                    <a:pt x="492" y="850"/>
                  </a:lnTo>
                  <a:lnTo>
                    <a:pt x="492" y="85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7" name="Freeform 54"/>
            <p:cNvSpPr>
              <a:spLocks/>
            </p:cNvSpPr>
            <p:nvPr userDrawn="1"/>
          </p:nvSpPr>
          <p:spPr bwMode="auto">
            <a:xfrm>
              <a:off x="1020" y="346"/>
              <a:ext cx="2191" cy="3756"/>
            </a:xfrm>
            <a:custGeom>
              <a:avLst/>
              <a:gdLst/>
              <a:ahLst/>
              <a:cxnLst>
                <a:cxn ang="0">
                  <a:pos x="1908" y="3290"/>
                </a:cxn>
                <a:cxn ang="0">
                  <a:pos x="2188" y="336"/>
                </a:cxn>
                <a:cxn ang="0">
                  <a:pos x="2158" y="426"/>
                </a:cxn>
                <a:cxn ang="0">
                  <a:pos x="2088" y="368"/>
                </a:cxn>
                <a:cxn ang="0">
                  <a:pos x="2080" y="432"/>
                </a:cxn>
                <a:cxn ang="0">
                  <a:pos x="2032" y="374"/>
                </a:cxn>
                <a:cxn ang="0">
                  <a:pos x="1992" y="446"/>
                </a:cxn>
                <a:cxn ang="0">
                  <a:pos x="1962" y="396"/>
                </a:cxn>
                <a:cxn ang="0">
                  <a:pos x="1916" y="472"/>
                </a:cxn>
                <a:cxn ang="0">
                  <a:pos x="1882" y="416"/>
                </a:cxn>
                <a:cxn ang="0">
                  <a:pos x="1852" y="538"/>
                </a:cxn>
                <a:cxn ang="0">
                  <a:pos x="1828" y="458"/>
                </a:cxn>
                <a:cxn ang="0">
                  <a:pos x="1772" y="502"/>
                </a:cxn>
                <a:cxn ang="0">
                  <a:pos x="1750" y="544"/>
                </a:cxn>
                <a:cxn ang="0">
                  <a:pos x="1664" y="534"/>
                </a:cxn>
                <a:cxn ang="0">
                  <a:pos x="1670" y="594"/>
                </a:cxn>
                <a:cxn ang="0">
                  <a:pos x="1558" y="570"/>
                </a:cxn>
                <a:cxn ang="0">
                  <a:pos x="1620" y="638"/>
                </a:cxn>
                <a:cxn ang="0">
                  <a:pos x="1632" y="668"/>
                </a:cxn>
                <a:cxn ang="0">
                  <a:pos x="1540" y="638"/>
                </a:cxn>
                <a:cxn ang="0">
                  <a:pos x="1546" y="702"/>
                </a:cxn>
                <a:cxn ang="0">
                  <a:pos x="1594" y="762"/>
                </a:cxn>
                <a:cxn ang="0">
                  <a:pos x="1422" y="704"/>
                </a:cxn>
                <a:cxn ang="0">
                  <a:pos x="1514" y="784"/>
                </a:cxn>
                <a:cxn ang="0">
                  <a:pos x="1534" y="848"/>
                </a:cxn>
                <a:cxn ang="0">
                  <a:pos x="1504" y="890"/>
                </a:cxn>
                <a:cxn ang="0">
                  <a:pos x="1426" y="844"/>
                </a:cxn>
                <a:cxn ang="0">
                  <a:pos x="1362" y="830"/>
                </a:cxn>
                <a:cxn ang="0">
                  <a:pos x="1310" y="904"/>
                </a:cxn>
                <a:cxn ang="0">
                  <a:pos x="1472" y="920"/>
                </a:cxn>
                <a:cxn ang="0">
                  <a:pos x="1386" y="982"/>
                </a:cxn>
                <a:cxn ang="0">
                  <a:pos x="1422" y="1038"/>
                </a:cxn>
                <a:cxn ang="0">
                  <a:pos x="1454" y="1058"/>
                </a:cxn>
                <a:cxn ang="0">
                  <a:pos x="1436" y="1156"/>
                </a:cxn>
                <a:cxn ang="0">
                  <a:pos x="1368" y="1182"/>
                </a:cxn>
                <a:cxn ang="0">
                  <a:pos x="1374" y="1242"/>
                </a:cxn>
                <a:cxn ang="0">
                  <a:pos x="1396" y="1290"/>
                </a:cxn>
                <a:cxn ang="0">
                  <a:pos x="1392" y="1342"/>
                </a:cxn>
                <a:cxn ang="0">
                  <a:pos x="1410" y="1384"/>
                </a:cxn>
                <a:cxn ang="0">
                  <a:pos x="1438" y="1404"/>
                </a:cxn>
                <a:cxn ang="0">
                  <a:pos x="1484" y="1472"/>
                </a:cxn>
                <a:cxn ang="0">
                  <a:pos x="1540" y="1486"/>
                </a:cxn>
                <a:cxn ang="0">
                  <a:pos x="1576" y="1588"/>
                </a:cxn>
                <a:cxn ang="0">
                  <a:pos x="1632" y="1496"/>
                </a:cxn>
                <a:cxn ang="0">
                  <a:pos x="1644" y="1570"/>
                </a:cxn>
                <a:cxn ang="0">
                  <a:pos x="1732" y="1560"/>
                </a:cxn>
                <a:cxn ang="0">
                  <a:pos x="1720" y="1614"/>
                </a:cxn>
                <a:cxn ang="0">
                  <a:pos x="1724" y="1660"/>
                </a:cxn>
                <a:cxn ang="0">
                  <a:pos x="1760" y="1698"/>
                </a:cxn>
                <a:cxn ang="0">
                  <a:pos x="1796" y="1742"/>
                </a:cxn>
                <a:cxn ang="0">
                  <a:pos x="1852" y="1692"/>
                </a:cxn>
                <a:cxn ang="0">
                  <a:pos x="1886" y="1682"/>
                </a:cxn>
                <a:cxn ang="0">
                  <a:pos x="1916" y="1748"/>
                </a:cxn>
                <a:cxn ang="0">
                  <a:pos x="1936" y="1794"/>
                </a:cxn>
                <a:cxn ang="0">
                  <a:pos x="1966" y="1864"/>
                </a:cxn>
                <a:cxn ang="0">
                  <a:pos x="2032" y="1936"/>
                </a:cxn>
                <a:cxn ang="0">
                  <a:pos x="1960" y="2136"/>
                </a:cxn>
                <a:cxn ang="0">
                  <a:pos x="1752" y="2224"/>
                </a:cxn>
                <a:cxn ang="0">
                  <a:pos x="1624" y="2286"/>
                </a:cxn>
                <a:cxn ang="0">
                  <a:pos x="1820" y="2290"/>
                </a:cxn>
              </a:cxnLst>
              <a:rect l="0" t="0" r="r" b="b"/>
              <a:pathLst>
                <a:path w="2188" h="3756">
                  <a:moveTo>
                    <a:pt x="2148" y="2292"/>
                  </a:moveTo>
                  <a:lnTo>
                    <a:pt x="2148" y="2292"/>
                  </a:lnTo>
                  <a:lnTo>
                    <a:pt x="2132" y="2382"/>
                  </a:lnTo>
                  <a:lnTo>
                    <a:pt x="2116" y="2472"/>
                  </a:lnTo>
                  <a:lnTo>
                    <a:pt x="2098" y="2562"/>
                  </a:lnTo>
                  <a:lnTo>
                    <a:pt x="2080" y="2652"/>
                  </a:lnTo>
                  <a:lnTo>
                    <a:pt x="2060" y="2742"/>
                  </a:lnTo>
                  <a:lnTo>
                    <a:pt x="2038" y="2832"/>
                  </a:lnTo>
                  <a:lnTo>
                    <a:pt x="2014" y="2922"/>
                  </a:lnTo>
                  <a:lnTo>
                    <a:pt x="1990" y="3014"/>
                  </a:lnTo>
                  <a:lnTo>
                    <a:pt x="1964" y="3106"/>
                  </a:lnTo>
                  <a:lnTo>
                    <a:pt x="1936" y="3198"/>
                  </a:lnTo>
                  <a:lnTo>
                    <a:pt x="1908" y="3290"/>
                  </a:lnTo>
                  <a:lnTo>
                    <a:pt x="1878" y="3382"/>
                  </a:lnTo>
                  <a:lnTo>
                    <a:pt x="1846" y="3474"/>
                  </a:lnTo>
                  <a:lnTo>
                    <a:pt x="1814" y="3568"/>
                  </a:lnTo>
                  <a:lnTo>
                    <a:pt x="1780" y="3662"/>
                  </a:lnTo>
                  <a:lnTo>
                    <a:pt x="1744" y="3756"/>
                  </a:lnTo>
                  <a:lnTo>
                    <a:pt x="1744" y="3756"/>
                  </a:lnTo>
                  <a:lnTo>
                    <a:pt x="0" y="3756"/>
                  </a:lnTo>
                  <a:lnTo>
                    <a:pt x="0" y="0"/>
                  </a:lnTo>
                  <a:lnTo>
                    <a:pt x="2146" y="0"/>
                  </a:lnTo>
                  <a:lnTo>
                    <a:pt x="2146" y="0"/>
                  </a:lnTo>
                  <a:lnTo>
                    <a:pt x="2168" y="170"/>
                  </a:lnTo>
                  <a:lnTo>
                    <a:pt x="2188" y="336"/>
                  </a:lnTo>
                  <a:lnTo>
                    <a:pt x="2188" y="336"/>
                  </a:lnTo>
                  <a:lnTo>
                    <a:pt x="2182" y="340"/>
                  </a:lnTo>
                  <a:lnTo>
                    <a:pt x="2170" y="346"/>
                  </a:lnTo>
                  <a:lnTo>
                    <a:pt x="2164" y="352"/>
                  </a:lnTo>
                  <a:lnTo>
                    <a:pt x="2158" y="360"/>
                  </a:lnTo>
                  <a:lnTo>
                    <a:pt x="2156" y="368"/>
                  </a:lnTo>
                  <a:lnTo>
                    <a:pt x="2154" y="378"/>
                  </a:lnTo>
                  <a:lnTo>
                    <a:pt x="2154" y="378"/>
                  </a:lnTo>
                  <a:lnTo>
                    <a:pt x="2156" y="390"/>
                  </a:lnTo>
                  <a:lnTo>
                    <a:pt x="2160" y="398"/>
                  </a:lnTo>
                  <a:lnTo>
                    <a:pt x="2166" y="412"/>
                  </a:lnTo>
                  <a:lnTo>
                    <a:pt x="2170" y="418"/>
                  </a:lnTo>
                  <a:lnTo>
                    <a:pt x="2174" y="420"/>
                  </a:lnTo>
                  <a:lnTo>
                    <a:pt x="2158" y="426"/>
                  </a:lnTo>
                  <a:lnTo>
                    <a:pt x="2158" y="426"/>
                  </a:lnTo>
                  <a:lnTo>
                    <a:pt x="2140" y="402"/>
                  </a:lnTo>
                  <a:lnTo>
                    <a:pt x="2140" y="402"/>
                  </a:lnTo>
                  <a:lnTo>
                    <a:pt x="2140" y="382"/>
                  </a:lnTo>
                  <a:lnTo>
                    <a:pt x="2140" y="372"/>
                  </a:lnTo>
                  <a:lnTo>
                    <a:pt x="2138" y="362"/>
                  </a:lnTo>
                  <a:lnTo>
                    <a:pt x="2132" y="356"/>
                  </a:lnTo>
                  <a:lnTo>
                    <a:pt x="2124" y="352"/>
                  </a:lnTo>
                  <a:lnTo>
                    <a:pt x="2110" y="350"/>
                  </a:lnTo>
                  <a:lnTo>
                    <a:pt x="2092" y="354"/>
                  </a:lnTo>
                  <a:lnTo>
                    <a:pt x="2092" y="354"/>
                  </a:lnTo>
                  <a:lnTo>
                    <a:pt x="2090" y="360"/>
                  </a:lnTo>
                  <a:lnTo>
                    <a:pt x="2088" y="368"/>
                  </a:lnTo>
                  <a:lnTo>
                    <a:pt x="2088" y="380"/>
                  </a:lnTo>
                  <a:lnTo>
                    <a:pt x="2092" y="392"/>
                  </a:lnTo>
                  <a:lnTo>
                    <a:pt x="2098" y="400"/>
                  </a:lnTo>
                  <a:lnTo>
                    <a:pt x="2106" y="408"/>
                  </a:lnTo>
                  <a:lnTo>
                    <a:pt x="2110" y="418"/>
                  </a:lnTo>
                  <a:lnTo>
                    <a:pt x="2112" y="426"/>
                  </a:lnTo>
                  <a:lnTo>
                    <a:pt x="2112" y="432"/>
                  </a:lnTo>
                  <a:lnTo>
                    <a:pt x="2110" y="438"/>
                  </a:lnTo>
                  <a:lnTo>
                    <a:pt x="2110" y="438"/>
                  </a:lnTo>
                  <a:lnTo>
                    <a:pt x="2100" y="438"/>
                  </a:lnTo>
                  <a:lnTo>
                    <a:pt x="2092" y="436"/>
                  </a:lnTo>
                  <a:lnTo>
                    <a:pt x="2086" y="434"/>
                  </a:lnTo>
                  <a:lnTo>
                    <a:pt x="2080" y="432"/>
                  </a:lnTo>
                  <a:lnTo>
                    <a:pt x="2076" y="426"/>
                  </a:lnTo>
                  <a:lnTo>
                    <a:pt x="2072" y="418"/>
                  </a:lnTo>
                  <a:lnTo>
                    <a:pt x="2070" y="414"/>
                  </a:lnTo>
                  <a:lnTo>
                    <a:pt x="2068" y="412"/>
                  </a:lnTo>
                  <a:lnTo>
                    <a:pt x="2066" y="410"/>
                  </a:lnTo>
                  <a:lnTo>
                    <a:pt x="2058" y="412"/>
                  </a:lnTo>
                  <a:lnTo>
                    <a:pt x="2044" y="418"/>
                  </a:lnTo>
                  <a:lnTo>
                    <a:pt x="2044" y="418"/>
                  </a:lnTo>
                  <a:lnTo>
                    <a:pt x="2044" y="412"/>
                  </a:lnTo>
                  <a:lnTo>
                    <a:pt x="2044" y="404"/>
                  </a:lnTo>
                  <a:lnTo>
                    <a:pt x="2038" y="388"/>
                  </a:lnTo>
                  <a:lnTo>
                    <a:pt x="2036" y="380"/>
                  </a:lnTo>
                  <a:lnTo>
                    <a:pt x="2032" y="374"/>
                  </a:lnTo>
                  <a:lnTo>
                    <a:pt x="2026" y="370"/>
                  </a:lnTo>
                  <a:lnTo>
                    <a:pt x="2020" y="368"/>
                  </a:lnTo>
                  <a:lnTo>
                    <a:pt x="2020" y="368"/>
                  </a:lnTo>
                  <a:lnTo>
                    <a:pt x="2014" y="388"/>
                  </a:lnTo>
                  <a:lnTo>
                    <a:pt x="2010" y="408"/>
                  </a:lnTo>
                  <a:lnTo>
                    <a:pt x="2010" y="420"/>
                  </a:lnTo>
                  <a:lnTo>
                    <a:pt x="2010" y="430"/>
                  </a:lnTo>
                  <a:lnTo>
                    <a:pt x="2014" y="440"/>
                  </a:lnTo>
                  <a:lnTo>
                    <a:pt x="2022" y="448"/>
                  </a:lnTo>
                  <a:lnTo>
                    <a:pt x="2022" y="448"/>
                  </a:lnTo>
                  <a:lnTo>
                    <a:pt x="2014" y="450"/>
                  </a:lnTo>
                  <a:lnTo>
                    <a:pt x="2004" y="450"/>
                  </a:lnTo>
                  <a:lnTo>
                    <a:pt x="1992" y="446"/>
                  </a:lnTo>
                  <a:lnTo>
                    <a:pt x="1986" y="442"/>
                  </a:lnTo>
                  <a:lnTo>
                    <a:pt x="1986" y="442"/>
                  </a:lnTo>
                  <a:lnTo>
                    <a:pt x="1984" y="438"/>
                  </a:lnTo>
                  <a:lnTo>
                    <a:pt x="1986" y="432"/>
                  </a:lnTo>
                  <a:lnTo>
                    <a:pt x="1990" y="420"/>
                  </a:lnTo>
                  <a:lnTo>
                    <a:pt x="1990" y="412"/>
                  </a:lnTo>
                  <a:lnTo>
                    <a:pt x="1990" y="402"/>
                  </a:lnTo>
                  <a:lnTo>
                    <a:pt x="1988" y="392"/>
                  </a:lnTo>
                  <a:lnTo>
                    <a:pt x="1984" y="380"/>
                  </a:lnTo>
                  <a:lnTo>
                    <a:pt x="1984" y="380"/>
                  </a:lnTo>
                  <a:lnTo>
                    <a:pt x="1974" y="384"/>
                  </a:lnTo>
                  <a:lnTo>
                    <a:pt x="1968" y="390"/>
                  </a:lnTo>
                  <a:lnTo>
                    <a:pt x="1962" y="396"/>
                  </a:lnTo>
                  <a:lnTo>
                    <a:pt x="1958" y="402"/>
                  </a:lnTo>
                  <a:lnTo>
                    <a:pt x="1954" y="416"/>
                  </a:lnTo>
                  <a:lnTo>
                    <a:pt x="1954" y="432"/>
                  </a:lnTo>
                  <a:lnTo>
                    <a:pt x="1954" y="446"/>
                  </a:lnTo>
                  <a:lnTo>
                    <a:pt x="1952" y="458"/>
                  </a:lnTo>
                  <a:lnTo>
                    <a:pt x="1950" y="464"/>
                  </a:lnTo>
                  <a:lnTo>
                    <a:pt x="1946" y="470"/>
                  </a:lnTo>
                  <a:lnTo>
                    <a:pt x="1940" y="476"/>
                  </a:lnTo>
                  <a:lnTo>
                    <a:pt x="1932" y="480"/>
                  </a:lnTo>
                  <a:lnTo>
                    <a:pt x="1932" y="480"/>
                  </a:lnTo>
                  <a:lnTo>
                    <a:pt x="1924" y="478"/>
                  </a:lnTo>
                  <a:lnTo>
                    <a:pt x="1918" y="476"/>
                  </a:lnTo>
                  <a:lnTo>
                    <a:pt x="1916" y="472"/>
                  </a:lnTo>
                  <a:lnTo>
                    <a:pt x="1914" y="468"/>
                  </a:lnTo>
                  <a:lnTo>
                    <a:pt x="1918" y="458"/>
                  </a:lnTo>
                  <a:lnTo>
                    <a:pt x="1922" y="448"/>
                  </a:lnTo>
                  <a:lnTo>
                    <a:pt x="1930" y="434"/>
                  </a:lnTo>
                  <a:lnTo>
                    <a:pt x="1934" y="420"/>
                  </a:lnTo>
                  <a:lnTo>
                    <a:pt x="1934" y="414"/>
                  </a:lnTo>
                  <a:lnTo>
                    <a:pt x="1932" y="406"/>
                  </a:lnTo>
                  <a:lnTo>
                    <a:pt x="1928" y="398"/>
                  </a:lnTo>
                  <a:lnTo>
                    <a:pt x="1922" y="392"/>
                  </a:lnTo>
                  <a:lnTo>
                    <a:pt x="1922" y="392"/>
                  </a:lnTo>
                  <a:lnTo>
                    <a:pt x="1906" y="398"/>
                  </a:lnTo>
                  <a:lnTo>
                    <a:pt x="1892" y="406"/>
                  </a:lnTo>
                  <a:lnTo>
                    <a:pt x="1882" y="416"/>
                  </a:lnTo>
                  <a:lnTo>
                    <a:pt x="1874" y="428"/>
                  </a:lnTo>
                  <a:lnTo>
                    <a:pt x="1870" y="442"/>
                  </a:lnTo>
                  <a:lnTo>
                    <a:pt x="1868" y="454"/>
                  </a:lnTo>
                  <a:lnTo>
                    <a:pt x="1870" y="468"/>
                  </a:lnTo>
                  <a:lnTo>
                    <a:pt x="1876" y="478"/>
                  </a:lnTo>
                  <a:lnTo>
                    <a:pt x="1876" y="478"/>
                  </a:lnTo>
                  <a:lnTo>
                    <a:pt x="1874" y="488"/>
                  </a:lnTo>
                  <a:lnTo>
                    <a:pt x="1872" y="496"/>
                  </a:lnTo>
                  <a:lnTo>
                    <a:pt x="1864" y="510"/>
                  </a:lnTo>
                  <a:lnTo>
                    <a:pt x="1858" y="524"/>
                  </a:lnTo>
                  <a:lnTo>
                    <a:pt x="1854" y="530"/>
                  </a:lnTo>
                  <a:lnTo>
                    <a:pt x="1852" y="538"/>
                  </a:lnTo>
                  <a:lnTo>
                    <a:pt x="1852" y="538"/>
                  </a:lnTo>
                  <a:lnTo>
                    <a:pt x="1838" y="534"/>
                  </a:lnTo>
                  <a:lnTo>
                    <a:pt x="1826" y="530"/>
                  </a:lnTo>
                  <a:lnTo>
                    <a:pt x="1820" y="524"/>
                  </a:lnTo>
                  <a:lnTo>
                    <a:pt x="1816" y="518"/>
                  </a:lnTo>
                  <a:lnTo>
                    <a:pt x="1816" y="518"/>
                  </a:lnTo>
                  <a:lnTo>
                    <a:pt x="1818" y="512"/>
                  </a:lnTo>
                  <a:lnTo>
                    <a:pt x="1822" y="506"/>
                  </a:lnTo>
                  <a:lnTo>
                    <a:pt x="1832" y="494"/>
                  </a:lnTo>
                  <a:lnTo>
                    <a:pt x="1838" y="488"/>
                  </a:lnTo>
                  <a:lnTo>
                    <a:pt x="1838" y="480"/>
                  </a:lnTo>
                  <a:lnTo>
                    <a:pt x="1836" y="470"/>
                  </a:lnTo>
                  <a:lnTo>
                    <a:pt x="1828" y="458"/>
                  </a:lnTo>
                  <a:lnTo>
                    <a:pt x="1828" y="458"/>
                  </a:lnTo>
                  <a:lnTo>
                    <a:pt x="1820" y="460"/>
                  </a:lnTo>
                  <a:lnTo>
                    <a:pt x="1814" y="464"/>
                  </a:lnTo>
                  <a:lnTo>
                    <a:pt x="1808" y="468"/>
                  </a:lnTo>
                  <a:lnTo>
                    <a:pt x="1804" y="474"/>
                  </a:lnTo>
                  <a:lnTo>
                    <a:pt x="1800" y="486"/>
                  </a:lnTo>
                  <a:lnTo>
                    <a:pt x="1796" y="498"/>
                  </a:lnTo>
                  <a:lnTo>
                    <a:pt x="1794" y="508"/>
                  </a:lnTo>
                  <a:lnTo>
                    <a:pt x="1794" y="512"/>
                  </a:lnTo>
                  <a:lnTo>
                    <a:pt x="1792" y="514"/>
                  </a:lnTo>
                  <a:lnTo>
                    <a:pt x="1788" y="514"/>
                  </a:lnTo>
                  <a:lnTo>
                    <a:pt x="1784" y="512"/>
                  </a:lnTo>
                  <a:lnTo>
                    <a:pt x="1772" y="502"/>
                  </a:lnTo>
                  <a:lnTo>
                    <a:pt x="1772" y="502"/>
                  </a:lnTo>
                  <a:lnTo>
                    <a:pt x="1768" y="488"/>
                  </a:lnTo>
                  <a:lnTo>
                    <a:pt x="1762" y="478"/>
                  </a:lnTo>
                  <a:lnTo>
                    <a:pt x="1754" y="470"/>
                  </a:lnTo>
                  <a:lnTo>
                    <a:pt x="1746" y="466"/>
                  </a:lnTo>
                  <a:lnTo>
                    <a:pt x="1746" y="466"/>
                  </a:lnTo>
                  <a:lnTo>
                    <a:pt x="1734" y="476"/>
                  </a:lnTo>
                  <a:lnTo>
                    <a:pt x="1730" y="484"/>
                  </a:lnTo>
                  <a:lnTo>
                    <a:pt x="1728" y="490"/>
                  </a:lnTo>
                  <a:lnTo>
                    <a:pt x="1726" y="496"/>
                  </a:lnTo>
                  <a:lnTo>
                    <a:pt x="1726" y="504"/>
                  </a:lnTo>
                  <a:lnTo>
                    <a:pt x="1728" y="512"/>
                  </a:lnTo>
                  <a:lnTo>
                    <a:pt x="1732" y="518"/>
                  </a:lnTo>
                  <a:lnTo>
                    <a:pt x="1750" y="544"/>
                  </a:lnTo>
                  <a:lnTo>
                    <a:pt x="1750" y="544"/>
                  </a:lnTo>
                  <a:lnTo>
                    <a:pt x="1752" y="546"/>
                  </a:lnTo>
                  <a:lnTo>
                    <a:pt x="1754" y="550"/>
                  </a:lnTo>
                  <a:lnTo>
                    <a:pt x="1756" y="556"/>
                  </a:lnTo>
                  <a:lnTo>
                    <a:pt x="1756" y="558"/>
                  </a:lnTo>
                  <a:lnTo>
                    <a:pt x="1756" y="558"/>
                  </a:lnTo>
                  <a:lnTo>
                    <a:pt x="1744" y="548"/>
                  </a:lnTo>
                  <a:lnTo>
                    <a:pt x="1730" y="540"/>
                  </a:lnTo>
                  <a:lnTo>
                    <a:pt x="1718" y="534"/>
                  </a:lnTo>
                  <a:lnTo>
                    <a:pt x="1704" y="530"/>
                  </a:lnTo>
                  <a:lnTo>
                    <a:pt x="1690" y="528"/>
                  </a:lnTo>
                  <a:lnTo>
                    <a:pt x="1676" y="530"/>
                  </a:lnTo>
                  <a:lnTo>
                    <a:pt x="1664" y="534"/>
                  </a:lnTo>
                  <a:lnTo>
                    <a:pt x="1654" y="542"/>
                  </a:lnTo>
                  <a:lnTo>
                    <a:pt x="1654" y="542"/>
                  </a:lnTo>
                  <a:lnTo>
                    <a:pt x="1656" y="552"/>
                  </a:lnTo>
                  <a:lnTo>
                    <a:pt x="1660" y="560"/>
                  </a:lnTo>
                  <a:lnTo>
                    <a:pt x="1666" y="564"/>
                  </a:lnTo>
                  <a:lnTo>
                    <a:pt x="1672" y="568"/>
                  </a:lnTo>
                  <a:lnTo>
                    <a:pt x="1692" y="574"/>
                  </a:lnTo>
                  <a:lnTo>
                    <a:pt x="1718" y="580"/>
                  </a:lnTo>
                  <a:lnTo>
                    <a:pt x="1718" y="580"/>
                  </a:lnTo>
                  <a:lnTo>
                    <a:pt x="1702" y="582"/>
                  </a:lnTo>
                  <a:lnTo>
                    <a:pt x="1688" y="586"/>
                  </a:lnTo>
                  <a:lnTo>
                    <a:pt x="1678" y="590"/>
                  </a:lnTo>
                  <a:lnTo>
                    <a:pt x="1670" y="594"/>
                  </a:lnTo>
                  <a:lnTo>
                    <a:pt x="1658" y="602"/>
                  </a:lnTo>
                  <a:lnTo>
                    <a:pt x="1646" y="610"/>
                  </a:lnTo>
                  <a:lnTo>
                    <a:pt x="1646" y="610"/>
                  </a:lnTo>
                  <a:lnTo>
                    <a:pt x="1644" y="600"/>
                  </a:lnTo>
                  <a:lnTo>
                    <a:pt x="1638" y="592"/>
                  </a:lnTo>
                  <a:lnTo>
                    <a:pt x="1630" y="586"/>
                  </a:lnTo>
                  <a:lnTo>
                    <a:pt x="1620" y="580"/>
                  </a:lnTo>
                  <a:lnTo>
                    <a:pt x="1608" y="576"/>
                  </a:lnTo>
                  <a:lnTo>
                    <a:pt x="1596" y="574"/>
                  </a:lnTo>
                  <a:lnTo>
                    <a:pt x="1570" y="570"/>
                  </a:lnTo>
                  <a:lnTo>
                    <a:pt x="1570" y="570"/>
                  </a:lnTo>
                  <a:lnTo>
                    <a:pt x="1564" y="570"/>
                  </a:lnTo>
                  <a:lnTo>
                    <a:pt x="1558" y="570"/>
                  </a:lnTo>
                  <a:lnTo>
                    <a:pt x="1546" y="568"/>
                  </a:lnTo>
                  <a:lnTo>
                    <a:pt x="1538" y="566"/>
                  </a:lnTo>
                  <a:lnTo>
                    <a:pt x="1534" y="566"/>
                  </a:lnTo>
                  <a:lnTo>
                    <a:pt x="1530" y="568"/>
                  </a:lnTo>
                  <a:lnTo>
                    <a:pt x="1530" y="568"/>
                  </a:lnTo>
                  <a:lnTo>
                    <a:pt x="1536" y="580"/>
                  </a:lnTo>
                  <a:lnTo>
                    <a:pt x="1544" y="592"/>
                  </a:lnTo>
                  <a:lnTo>
                    <a:pt x="1554" y="604"/>
                  </a:lnTo>
                  <a:lnTo>
                    <a:pt x="1566" y="612"/>
                  </a:lnTo>
                  <a:lnTo>
                    <a:pt x="1578" y="622"/>
                  </a:lnTo>
                  <a:lnTo>
                    <a:pt x="1592" y="628"/>
                  </a:lnTo>
                  <a:lnTo>
                    <a:pt x="1606" y="634"/>
                  </a:lnTo>
                  <a:lnTo>
                    <a:pt x="1620" y="638"/>
                  </a:lnTo>
                  <a:lnTo>
                    <a:pt x="1620" y="638"/>
                  </a:lnTo>
                  <a:lnTo>
                    <a:pt x="1640" y="636"/>
                  </a:lnTo>
                  <a:lnTo>
                    <a:pt x="1656" y="630"/>
                  </a:lnTo>
                  <a:lnTo>
                    <a:pt x="1656" y="630"/>
                  </a:lnTo>
                  <a:lnTo>
                    <a:pt x="1670" y="636"/>
                  </a:lnTo>
                  <a:lnTo>
                    <a:pt x="1676" y="644"/>
                  </a:lnTo>
                  <a:lnTo>
                    <a:pt x="1680" y="652"/>
                  </a:lnTo>
                  <a:lnTo>
                    <a:pt x="1684" y="662"/>
                  </a:lnTo>
                  <a:lnTo>
                    <a:pt x="1684" y="662"/>
                  </a:lnTo>
                  <a:lnTo>
                    <a:pt x="1670" y="666"/>
                  </a:lnTo>
                  <a:lnTo>
                    <a:pt x="1658" y="668"/>
                  </a:lnTo>
                  <a:lnTo>
                    <a:pt x="1644" y="668"/>
                  </a:lnTo>
                  <a:lnTo>
                    <a:pt x="1632" y="668"/>
                  </a:lnTo>
                  <a:lnTo>
                    <a:pt x="1608" y="664"/>
                  </a:lnTo>
                  <a:lnTo>
                    <a:pt x="1594" y="664"/>
                  </a:lnTo>
                  <a:lnTo>
                    <a:pt x="1582" y="668"/>
                  </a:lnTo>
                  <a:lnTo>
                    <a:pt x="1582" y="668"/>
                  </a:lnTo>
                  <a:lnTo>
                    <a:pt x="1576" y="668"/>
                  </a:lnTo>
                  <a:lnTo>
                    <a:pt x="1572" y="668"/>
                  </a:lnTo>
                  <a:lnTo>
                    <a:pt x="1572" y="666"/>
                  </a:lnTo>
                  <a:lnTo>
                    <a:pt x="1572" y="666"/>
                  </a:lnTo>
                  <a:lnTo>
                    <a:pt x="1568" y="656"/>
                  </a:lnTo>
                  <a:lnTo>
                    <a:pt x="1568" y="656"/>
                  </a:lnTo>
                  <a:lnTo>
                    <a:pt x="1560" y="648"/>
                  </a:lnTo>
                  <a:lnTo>
                    <a:pt x="1552" y="642"/>
                  </a:lnTo>
                  <a:lnTo>
                    <a:pt x="1540" y="638"/>
                  </a:lnTo>
                  <a:lnTo>
                    <a:pt x="1530" y="636"/>
                  </a:lnTo>
                  <a:lnTo>
                    <a:pt x="1518" y="638"/>
                  </a:lnTo>
                  <a:lnTo>
                    <a:pt x="1506" y="640"/>
                  </a:lnTo>
                  <a:lnTo>
                    <a:pt x="1486" y="644"/>
                  </a:lnTo>
                  <a:lnTo>
                    <a:pt x="1486" y="644"/>
                  </a:lnTo>
                  <a:lnTo>
                    <a:pt x="1486" y="654"/>
                  </a:lnTo>
                  <a:lnTo>
                    <a:pt x="1488" y="662"/>
                  </a:lnTo>
                  <a:lnTo>
                    <a:pt x="1492" y="670"/>
                  </a:lnTo>
                  <a:lnTo>
                    <a:pt x="1498" y="676"/>
                  </a:lnTo>
                  <a:lnTo>
                    <a:pt x="1512" y="688"/>
                  </a:lnTo>
                  <a:lnTo>
                    <a:pt x="1528" y="696"/>
                  </a:lnTo>
                  <a:lnTo>
                    <a:pt x="1528" y="696"/>
                  </a:lnTo>
                  <a:lnTo>
                    <a:pt x="1546" y="702"/>
                  </a:lnTo>
                  <a:lnTo>
                    <a:pt x="1556" y="702"/>
                  </a:lnTo>
                  <a:lnTo>
                    <a:pt x="1562" y="700"/>
                  </a:lnTo>
                  <a:lnTo>
                    <a:pt x="1564" y="698"/>
                  </a:lnTo>
                  <a:lnTo>
                    <a:pt x="1576" y="688"/>
                  </a:lnTo>
                  <a:lnTo>
                    <a:pt x="1576" y="688"/>
                  </a:lnTo>
                  <a:lnTo>
                    <a:pt x="1580" y="702"/>
                  </a:lnTo>
                  <a:lnTo>
                    <a:pt x="1584" y="714"/>
                  </a:lnTo>
                  <a:lnTo>
                    <a:pt x="1590" y="722"/>
                  </a:lnTo>
                  <a:lnTo>
                    <a:pt x="1596" y="730"/>
                  </a:lnTo>
                  <a:lnTo>
                    <a:pt x="1610" y="740"/>
                  </a:lnTo>
                  <a:lnTo>
                    <a:pt x="1626" y="752"/>
                  </a:lnTo>
                  <a:lnTo>
                    <a:pt x="1626" y="752"/>
                  </a:lnTo>
                  <a:lnTo>
                    <a:pt x="1594" y="762"/>
                  </a:lnTo>
                  <a:lnTo>
                    <a:pt x="1580" y="766"/>
                  </a:lnTo>
                  <a:lnTo>
                    <a:pt x="1560" y="766"/>
                  </a:lnTo>
                  <a:lnTo>
                    <a:pt x="1560" y="766"/>
                  </a:lnTo>
                  <a:lnTo>
                    <a:pt x="1552" y="756"/>
                  </a:lnTo>
                  <a:lnTo>
                    <a:pt x="1542" y="746"/>
                  </a:lnTo>
                  <a:lnTo>
                    <a:pt x="1532" y="738"/>
                  </a:lnTo>
                  <a:lnTo>
                    <a:pt x="1522" y="730"/>
                  </a:lnTo>
                  <a:lnTo>
                    <a:pt x="1498" y="718"/>
                  </a:lnTo>
                  <a:lnTo>
                    <a:pt x="1474" y="708"/>
                  </a:lnTo>
                  <a:lnTo>
                    <a:pt x="1452" y="704"/>
                  </a:lnTo>
                  <a:lnTo>
                    <a:pt x="1434" y="702"/>
                  </a:lnTo>
                  <a:lnTo>
                    <a:pt x="1428" y="702"/>
                  </a:lnTo>
                  <a:lnTo>
                    <a:pt x="1422" y="704"/>
                  </a:lnTo>
                  <a:lnTo>
                    <a:pt x="1420" y="708"/>
                  </a:lnTo>
                  <a:lnTo>
                    <a:pt x="1420" y="712"/>
                  </a:lnTo>
                  <a:lnTo>
                    <a:pt x="1420" y="712"/>
                  </a:lnTo>
                  <a:lnTo>
                    <a:pt x="1424" y="722"/>
                  </a:lnTo>
                  <a:lnTo>
                    <a:pt x="1428" y="732"/>
                  </a:lnTo>
                  <a:lnTo>
                    <a:pt x="1434" y="740"/>
                  </a:lnTo>
                  <a:lnTo>
                    <a:pt x="1440" y="748"/>
                  </a:lnTo>
                  <a:lnTo>
                    <a:pt x="1456" y="760"/>
                  </a:lnTo>
                  <a:lnTo>
                    <a:pt x="1472" y="770"/>
                  </a:lnTo>
                  <a:lnTo>
                    <a:pt x="1488" y="776"/>
                  </a:lnTo>
                  <a:lnTo>
                    <a:pt x="1502" y="780"/>
                  </a:lnTo>
                  <a:lnTo>
                    <a:pt x="1514" y="784"/>
                  </a:lnTo>
                  <a:lnTo>
                    <a:pt x="1514" y="784"/>
                  </a:lnTo>
                  <a:lnTo>
                    <a:pt x="1508" y="786"/>
                  </a:lnTo>
                  <a:lnTo>
                    <a:pt x="1494" y="792"/>
                  </a:lnTo>
                  <a:lnTo>
                    <a:pt x="1488" y="798"/>
                  </a:lnTo>
                  <a:lnTo>
                    <a:pt x="1482" y="802"/>
                  </a:lnTo>
                  <a:lnTo>
                    <a:pt x="1480" y="806"/>
                  </a:lnTo>
                  <a:lnTo>
                    <a:pt x="1480" y="812"/>
                  </a:lnTo>
                  <a:lnTo>
                    <a:pt x="1480" y="812"/>
                  </a:lnTo>
                  <a:lnTo>
                    <a:pt x="1484" y="816"/>
                  </a:lnTo>
                  <a:lnTo>
                    <a:pt x="1492" y="822"/>
                  </a:lnTo>
                  <a:lnTo>
                    <a:pt x="1512" y="830"/>
                  </a:lnTo>
                  <a:lnTo>
                    <a:pt x="1522" y="836"/>
                  </a:lnTo>
                  <a:lnTo>
                    <a:pt x="1530" y="842"/>
                  </a:lnTo>
                  <a:lnTo>
                    <a:pt x="1534" y="848"/>
                  </a:lnTo>
                  <a:lnTo>
                    <a:pt x="1534" y="852"/>
                  </a:lnTo>
                  <a:lnTo>
                    <a:pt x="1534" y="854"/>
                  </a:lnTo>
                  <a:lnTo>
                    <a:pt x="1534" y="854"/>
                  </a:lnTo>
                  <a:lnTo>
                    <a:pt x="1514" y="848"/>
                  </a:lnTo>
                  <a:lnTo>
                    <a:pt x="1500" y="842"/>
                  </a:lnTo>
                  <a:lnTo>
                    <a:pt x="1490" y="842"/>
                  </a:lnTo>
                  <a:lnTo>
                    <a:pt x="1486" y="842"/>
                  </a:lnTo>
                  <a:lnTo>
                    <a:pt x="1484" y="844"/>
                  </a:lnTo>
                  <a:lnTo>
                    <a:pt x="1482" y="846"/>
                  </a:lnTo>
                  <a:lnTo>
                    <a:pt x="1482" y="850"/>
                  </a:lnTo>
                  <a:lnTo>
                    <a:pt x="1484" y="860"/>
                  </a:lnTo>
                  <a:lnTo>
                    <a:pt x="1492" y="872"/>
                  </a:lnTo>
                  <a:lnTo>
                    <a:pt x="1504" y="890"/>
                  </a:lnTo>
                  <a:lnTo>
                    <a:pt x="1504" y="890"/>
                  </a:lnTo>
                  <a:lnTo>
                    <a:pt x="1496" y="890"/>
                  </a:lnTo>
                  <a:lnTo>
                    <a:pt x="1490" y="888"/>
                  </a:lnTo>
                  <a:lnTo>
                    <a:pt x="1484" y="886"/>
                  </a:lnTo>
                  <a:lnTo>
                    <a:pt x="1478" y="882"/>
                  </a:lnTo>
                  <a:lnTo>
                    <a:pt x="1470" y="874"/>
                  </a:lnTo>
                  <a:lnTo>
                    <a:pt x="1464" y="864"/>
                  </a:lnTo>
                  <a:lnTo>
                    <a:pt x="1454" y="844"/>
                  </a:lnTo>
                  <a:lnTo>
                    <a:pt x="1446" y="834"/>
                  </a:lnTo>
                  <a:lnTo>
                    <a:pt x="1438" y="828"/>
                  </a:lnTo>
                  <a:lnTo>
                    <a:pt x="1438" y="828"/>
                  </a:lnTo>
                  <a:lnTo>
                    <a:pt x="1430" y="836"/>
                  </a:lnTo>
                  <a:lnTo>
                    <a:pt x="1426" y="844"/>
                  </a:lnTo>
                  <a:lnTo>
                    <a:pt x="1424" y="852"/>
                  </a:lnTo>
                  <a:lnTo>
                    <a:pt x="1424" y="860"/>
                  </a:lnTo>
                  <a:lnTo>
                    <a:pt x="1426" y="872"/>
                  </a:lnTo>
                  <a:lnTo>
                    <a:pt x="1428" y="878"/>
                  </a:lnTo>
                  <a:lnTo>
                    <a:pt x="1428" y="878"/>
                  </a:lnTo>
                  <a:lnTo>
                    <a:pt x="1418" y="866"/>
                  </a:lnTo>
                  <a:lnTo>
                    <a:pt x="1402" y="848"/>
                  </a:lnTo>
                  <a:lnTo>
                    <a:pt x="1392" y="838"/>
                  </a:lnTo>
                  <a:lnTo>
                    <a:pt x="1384" y="832"/>
                  </a:lnTo>
                  <a:lnTo>
                    <a:pt x="1374" y="828"/>
                  </a:lnTo>
                  <a:lnTo>
                    <a:pt x="1366" y="828"/>
                  </a:lnTo>
                  <a:lnTo>
                    <a:pt x="1366" y="828"/>
                  </a:lnTo>
                  <a:lnTo>
                    <a:pt x="1362" y="830"/>
                  </a:lnTo>
                  <a:lnTo>
                    <a:pt x="1362" y="836"/>
                  </a:lnTo>
                  <a:lnTo>
                    <a:pt x="1360" y="848"/>
                  </a:lnTo>
                  <a:lnTo>
                    <a:pt x="1362" y="856"/>
                  </a:lnTo>
                  <a:lnTo>
                    <a:pt x="1366" y="862"/>
                  </a:lnTo>
                  <a:lnTo>
                    <a:pt x="1370" y="870"/>
                  </a:lnTo>
                  <a:lnTo>
                    <a:pt x="1376" y="876"/>
                  </a:lnTo>
                  <a:lnTo>
                    <a:pt x="1376" y="876"/>
                  </a:lnTo>
                  <a:lnTo>
                    <a:pt x="1358" y="880"/>
                  </a:lnTo>
                  <a:lnTo>
                    <a:pt x="1338" y="882"/>
                  </a:lnTo>
                  <a:lnTo>
                    <a:pt x="1328" y="886"/>
                  </a:lnTo>
                  <a:lnTo>
                    <a:pt x="1320" y="890"/>
                  </a:lnTo>
                  <a:lnTo>
                    <a:pt x="1314" y="896"/>
                  </a:lnTo>
                  <a:lnTo>
                    <a:pt x="1310" y="904"/>
                  </a:lnTo>
                  <a:lnTo>
                    <a:pt x="1310" y="904"/>
                  </a:lnTo>
                  <a:lnTo>
                    <a:pt x="1324" y="912"/>
                  </a:lnTo>
                  <a:lnTo>
                    <a:pt x="1340" y="920"/>
                  </a:lnTo>
                  <a:lnTo>
                    <a:pt x="1354" y="924"/>
                  </a:lnTo>
                  <a:lnTo>
                    <a:pt x="1370" y="928"/>
                  </a:lnTo>
                  <a:lnTo>
                    <a:pt x="1388" y="928"/>
                  </a:lnTo>
                  <a:lnTo>
                    <a:pt x="1406" y="928"/>
                  </a:lnTo>
                  <a:lnTo>
                    <a:pt x="1446" y="924"/>
                  </a:lnTo>
                  <a:lnTo>
                    <a:pt x="1446" y="924"/>
                  </a:lnTo>
                  <a:lnTo>
                    <a:pt x="1454" y="924"/>
                  </a:lnTo>
                  <a:lnTo>
                    <a:pt x="1468" y="920"/>
                  </a:lnTo>
                  <a:lnTo>
                    <a:pt x="1468" y="920"/>
                  </a:lnTo>
                  <a:lnTo>
                    <a:pt x="1472" y="920"/>
                  </a:lnTo>
                  <a:lnTo>
                    <a:pt x="1478" y="920"/>
                  </a:lnTo>
                  <a:lnTo>
                    <a:pt x="1486" y="924"/>
                  </a:lnTo>
                  <a:lnTo>
                    <a:pt x="1496" y="932"/>
                  </a:lnTo>
                  <a:lnTo>
                    <a:pt x="1496" y="932"/>
                  </a:lnTo>
                  <a:lnTo>
                    <a:pt x="1486" y="934"/>
                  </a:lnTo>
                  <a:lnTo>
                    <a:pt x="1480" y="938"/>
                  </a:lnTo>
                  <a:lnTo>
                    <a:pt x="1470" y="944"/>
                  </a:lnTo>
                  <a:lnTo>
                    <a:pt x="1454" y="952"/>
                  </a:lnTo>
                  <a:lnTo>
                    <a:pt x="1440" y="956"/>
                  </a:lnTo>
                  <a:lnTo>
                    <a:pt x="1422" y="960"/>
                  </a:lnTo>
                  <a:lnTo>
                    <a:pt x="1422" y="960"/>
                  </a:lnTo>
                  <a:lnTo>
                    <a:pt x="1396" y="974"/>
                  </a:lnTo>
                  <a:lnTo>
                    <a:pt x="1386" y="982"/>
                  </a:lnTo>
                  <a:lnTo>
                    <a:pt x="1376" y="992"/>
                  </a:lnTo>
                  <a:lnTo>
                    <a:pt x="1368" y="1002"/>
                  </a:lnTo>
                  <a:lnTo>
                    <a:pt x="1362" y="1012"/>
                  </a:lnTo>
                  <a:lnTo>
                    <a:pt x="1358" y="1024"/>
                  </a:lnTo>
                  <a:lnTo>
                    <a:pt x="1356" y="1038"/>
                  </a:lnTo>
                  <a:lnTo>
                    <a:pt x="1356" y="1038"/>
                  </a:lnTo>
                  <a:lnTo>
                    <a:pt x="1374" y="1046"/>
                  </a:lnTo>
                  <a:lnTo>
                    <a:pt x="1384" y="1048"/>
                  </a:lnTo>
                  <a:lnTo>
                    <a:pt x="1392" y="1050"/>
                  </a:lnTo>
                  <a:lnTo>
                    <a:pt x="1400" y="1050"/>
                  </a:lnTo>
                  <a:lnTo>
                    <a:pt x="1410" y="1048"/>
                  </a:lnTo>
                  <a:lnTo>
                    <a:pt x="1416" y="1044"/>
                  </a:lnTo>
                  <a:lnTo>
                    <a:pt x="1422" y="1038"/>
                  </a:lnTo>
                  <a:lnTo>
                    <a:pt x="1422" y="1038"/>
                  </a:lnTo>
                  <a:lnTo>
                    <a:pt x="1430" y="1028"/>
                  </a:lnTo>
                  <a:lnTo>
                    <a:pt x="1436" y="1022"/>
                  </a:lnTo>
                  <a:lnTo>
                    <a:pt x="1440" y="1020"/>
                  </a:lnTo>
                  <a:lnTo>
                    <a:pt x="1444" y="1020"/>
                  </a:lnTo>
                  <a:lnTo>
                    <a:pt x="1448" y="1026"/>
                  </a:lnTo>
                  <a:lnTo>
                    <a:pt x="1452" y="1028"/>
                  </a:lnTo>
                  <a:lnTo>
                    <a:pt x="1458" y="1030"/>
                  </a:lnTo>
                  <a:lnTo>
                    <a:pt x="1478" y="1036"/>
                  </a:lnTo>
                  <a:lnTo>
                    <a:pt x="1478" y="1036"/>
                  </a:lnTo>
                  <a:lnTo>
                    <a:pt x="1474" y="1042"/>
                  </a:lnTo>
                  <a:lnTo>
                    <a:pt x="1468" y="1048"/>
                  </a:lnTo>
                  <a:lnTo>
                    <a:pt x="1454" y="1058"/>
                  </a:lnTo>
                  <a:lnTo>
                    <a:pt x="1438" y="1066"/>
                  </a:lnTo>
                  <a:lnTo>
                    <a:pt x="1422" y="1072"/>
                  </a:lnTo>
                  <a:lnTo>
                    <a:pt x="1408" y="1078"/>
                  </a:lnTo>
                  <a:lnTo>
                    <a:pt x="1396" y="1084"/>
                  </a:lnTo>
                  <a:lnTo>
                    <a:pt x="1392" y="1088"/>
                  </a:lnTo>
                  <a:lnTo>
                    <a:pt x="1390" y="1092"/>
                  </a:lnTo>
                  <a:lnTo>
                    <a:pt x="1390" y="1096"/>
                  </a:lnTo>
                  <a:lnTo>
                    <a:pt x="1392" y="1100"/>
                  </a:lnTo>
                  <a:lnTo>
                    <a:pt x="1392" y="1100"/>
                  </a:lnTo>
                  <a:lnTo>
                    <a:pt x="1406" y="1120"/>
                  </a:lnTo>
                  <a:lnTo>
                    <a:pt x="1420" y="1138"/>
                  </a:lnTo>
                  <a:lnTo>
                    <a:pt x="1436" y="1156"/>
                  </a:lnTo>
                  <a:lnTo>
                    <a:pt x="1436" y="1156"/>
                  </a:lnTo>
                  <a:lnTo>
                    <a:pt x="1426" y="1150"/>
                  </a:lnTo>
                  <a:lnTo>
                    <a:pt x="1402" y="1142"/>
                  </a:lnTo>
                  <a:lnTo>
                    <a:pt x="1388" y="1140"/>
                  </a:lnTo>
                  <a:lnTo>
                    <a:pt x="1376" y="1138"/>
                  </a:lnTo>
                  <a:lnTo>
                    <a:pt x="1364" y="1140"/>
                  </a:lnTo>
                  <a:lnTo>
                    <a:pt x="1360" y="1142"/>
                  </a:lnTo>
                  <a:lnTo>
                    <a:pt x="1356" y="1146"/>
                  </a:lnTo>
                  <a:lnTo>
                    <a:pt x="1356" y="1146"/>
                  </a:lnTo>
                  <a:lnTo>
                    <a:pt x="1354" y="1150"/>
                  </a:lnTo>
                  <a:lnTo>
                    <a:pt x="1352" y="1154"/>
                  </a:lnTo>
                  <a:lnTo>
                    <a:pt x="1354" y="1164"/>
                  </a:lnTo>
                  <a:lnTo>
                    <a:pt x="1358" y="1174"/>
                  </a:lnTo>
                  <a:lnTo>
                    <a:pt x="1368" y="1182"/>
                  </a:lnTo>
                  <a:lnTo>
                    <a:pt x="1382" y="1192"/>
                  </a:lnTo>
                  <a:lnTo>
                    <a:pt x="1398" y="1200"/>
                  </a:lnTo>
                  <a:lnTo>
                    <a:pt x="1418" y="1208"/>
                  </a:lnTo>
                  <a:lnTo>
                    <a:pt x="1440" y="1214"/>
                  </a:lnTo>
                  <a:lnTo>
                    <a:pt x="1440" y="1214"/>
                  </a:lnTo>
                  <a:lnTo>
                    <a:pt x="1430" y="1218"/>
                  </a:lnTo>
                  <a:lnTo>
                    <a:pt x="1416" y="1220"/>
                  </a:lnTo>
                  <a:lnTo>
                    <a:pt x="1402" y="1222"/>
                  </a:lnTo>
                  <a:lnTo>
                    <a:pt x="1388" y="1226"/>
                  </a:lnTo>
                  <a:lnTo>
                    <a:pt x="1378" y="1230"/>
                  </a:lnTo>
                  <a:lnTo>
                    <a:pt x="1376" y="1232"/>
                  </a:lnTo>
                  <a:lnTo>
                    <a:pt x="1374" y="1236"/>
                  </a:lnTo>
                  <a:lnTo>
                    <a:pt x="1374" y="1242"/>
                  </a:lnTo>
                  <a:lnTo>
                    <a:pt x="1376" y="1248"/>
                  </a:lnTo>
                  <a:lnTo>
                    <a:pt x="1380" y="1254"/>
                  </a:lnTo>
                  <a:lnTo>
                    <a:pt x="1388" y="1262"/>
                  </a:lnTo>
                  <a:lnTo>
                    <a:pt x="1388" y="1262"/>
                  </a:lnTo>
                  <a:lnTo>
                    <a:pt x="1370" y="1272"/>
                  </a:lnTo>
                  <a:lnTo>
                    <a:pt x="1360" y="1278"/>
                  </a:lnTo>
                  <a:lnTo>
                    <a:pt x="1354" y="1286"/>
                  </a:lnTo>
                  <a:lnTo>
                    <a:pt x="1354" y="1288"/>
                  </a:lnTo>
                  <a:lnTo>
                    <a:pt x="1354" y="1290"/>
                  </a:lnTo>
                  <a:lnTo>
                    <a:pt x="1360" y="1294"/>
                  </a:lnTo>
                  <a:lnTo>
                    <a:pt x="1368" y="1294"/>
                  </a:lnTo>
                  <a:lnTo>
                    <a:pt x="1380" y="1294"/>
                  </a:lnTo>
                  <a:lnTo>
                    <a:pt x="1396" y="1290"/>
                  </a:lnTo>
                  <a:lnTo>
                    <a:pt x="1418" y="1294"/>
                  </a:lnTo>
                  <a:lnTo>
                    <a:pt x="1418" y="1294"/>
                  </a:lnTo>
                  <a:lnTo>
                    <a:pt x="1386" y="1312"/>
                  </a:lnTo>
                  <a:lnTo>
                    <a:pt x="1378" y="1318"/>
                  </a:lnTo>
                  <a:lnTo>
                    <a:pt x="1372" y="1324"/>
                  </a:lnTo>
                  <a:lnTo>
                    <a:pt x="1368" y="1330"/>
                  </a:lnTo>
                  <a:lnTo>
                    <a:pt x="1368" y="1336"/>
                  </a:lnTo>
                  <a:lnTo>
                    <a:pt x="1368" y="1336"/>
                  </a:lnTo>
                  <a:lnTo>
                    <a:pt x="1368" y="1338"/>
                  </a:lnTo>
                  <a:lnTo>
                    <a:pt x="1370" y="1340"/>
                  </a:lnTo>
                  <a:lnTo>
                    <a:pt x="1376" y="1342"/>
                  </a:lnTo>
                  <a:lnTo>
                    <a:pt x="1384" y="1342"/>
                  </a:lnTo>
                  <a:lnTo>
                    <a:pt x="1392" y="1342"/>
                  </a:lnTo>
                  <a:lnTo>
                    <a:pt x="1410" y="1340"/>
                  </a:lnTo>
                  <a:lnTo>
                    <a:pt x="1418" y="1340"/>
                  </a:lnTo>
                  <a:lnTo>
                    <a:pt x="1422" y="1344"/>
                  </a:lnTo>
                  <a:lnTo>
                    <a:pt x="1422" y="1344"/>
                  </a:lnTo>
                  <a:lnTo>
                    <a:pt x="1422" y="1352"/>
                  </a:lnTo>
                  <a:lnTo>
                    <a:pt x="1420" y="1358"/>
                  </a:lnTo>
                  <a:lnTo>
                    <a:pt x="1416" y="1364"/>
                  </a:lnTo>
                  <a:lnTo>
                    <a:pt x="1412" y="1368"/>
                  </a:lnTo>
                  <a:lnTo>
                    <a:pt x="1404" y="1374"/>
                  </a:lnTo>
                  <a:lnTo>
                    <a:pt x="1398" y="1380"/>
                  </a:lnTo>
                  <a:lnTo>
                    <a:pt x="1398" y="1380"/>
                  </a:lnTo>
                  <a:lnTo>
                    <a:pt x="1404" y="1382"/>
                  </a:lnTo>
                  <a:lnTo>
                    <a:pt x="1410" y="1384"/>
                  </a:lnTo>
                  <a:lnTo>
                    <a:pt x="1420" y="1384"/>
                  </a:lnTo>
                  <a:lnTo>
                    <a:pt x="1430" y="1382"/>
                  </a:lnTo>
                  <a:lnTo>
                    <a:pt x="1438" y="1376"/>
                  </a:lnTo>
                  <a:lnTo>
                    <a:pt x="1448" y="1372"/>
                  </a:lnTo>
                  <a:lnTo>
                    <a:pt x="1458" y="1370"/>
                  </a:lnTo>
                  <a:lnTo>
                    <a:pt x="1466" y="1372"/>
                  </a:lnTo>
                  <a:lnTo>
                    <a:pt x="1472" y="1376"/>
                  </a:lnTo>
                  <a:lnTo>
                    <a:pt x="1478" y="1380"/>
                  </a:lnTo>
                  <a:lnTo>
                    <a:pt x="1478" y="1380"/>
                  </a:lnTo>
                  <a:lnTo>
                    <a:pt x="1472" y="1386"/>
                  </a:lnTo>
                  <a:lnTo>
                    <a:pt x="1464" y="1392"/>
                  </a:lnTo>
                  <a:lnTo>
                    <a:pt x="1446" y="1400"/>
                  </a:lnTo>
                  <a:lnTo>
                    <a:pt x="1438" y="1404"/>
                  </a:lnTo>
                  <a:lnTo>
                    <a:pt x="1432" y="1410"/>
                  </a:lnTo>
                  <a:lnTo>
                    <a:pt x="1428" y="1418"/>
                  </a:lnTo>
                  <a:lnTo>
                    <a:pt x="1430" y="1428"/>
                  </a:lnTo>
                  <a:lnTo>
                    <a:pt x="1430" y="1428"/>
                  </a:lnTo>
                  <a:lnTo>
                    <a:pt x="1436" y="1432"/>
                  </a:lnTo>
                  <a:lnTo>
                    <a:pt x="1444" y="1434"/>
                  </a:lnTo>
                  <a:lnTo>
                    <a:pt x="1462" y="1438"/>
                  </a:lnTo>
                  <a:lnTo>
                    <a:pt x="1478" y="1442"/>
                  </a:lnTo>
                  <a:lnTo>
                    <a:pt x="1486" y="1444"/>
                  </a:lnTo>
                  <a:lnTo>
                    <a:pt x="1494" y="1448"/>
                  </a:lnTo>
                  <a:lnTo>
                    <a:pt x="1494" y="1448"/>
                  </a:lnTo>
                  <a:lnTo>
                    <a:pt x="1490" y="1454"/>
                  </a:lnTo>
                  <a:lnTo>
                    <a:pt x="1484" y="1472"/>
                  </a:lnTo>
                  <a:lnTo>
                    <a:pt x="1478" y="1488"/>
                  </a:lnTo>
                  <a:lnTo>
                    <a:pt x="1480" y="1494"/>
                  </a:lnTo>
                  <a:lnTo>
                    <a:pt x="1482" y="1498"/>
                  </a:lnTo>
                  <a:lnTo>
                    <a:pt x="1482" y="1498"/>
                  </a:lnTo>
                  <a:lnTo>
                    <a:pt x="1492" y="1502"/>
                  </a:lnTo>
                  <a:lnTo>
                    <a:pt x="1500" y="1500"/>
                  </a:lnTo>
                  <a:lnTo>
                    <a:pt x="1510" y="1496"/>
                  </a:lnTo>
                  <a:lnTo>
                    <a:pt x="1518" y="1490"/>
                  </a:lnTo>
                  <a:lnTo>
                    <a:pt x="1532" y="1476"/>
                  </a:lnTo>
                  <a:lnTo>
                    <a:pt x="1536" y="1472"/>
                  </a:lnTo>
                  <a:lnTo>
                    <a:pt x="1540" y="1468"/>
                  </a:lnTo>
                  <a:lnTo>
                    <a:pt x="1540" y="1468"/>
                  </a:lnTo>
                  <a:lnTo>
                    <a:pt x="1540" y="1486"/>
                  </a:lnTo>
                  <a:lnTo>
                    <a:pt x="1544" y="1496"/>
                  </a:lnTo>
                  <a:lnTo>
                    <a:pt x="1548" y="1504"/>
                  </a:lnTo>
                  <a:lnTo>
                    <a:pt x="1554" y="1510"/>
                  </a:lnTo>
                  <a:lnTo>
                    <a:pt x="1560" y="1514"/>
                  </a:lnTo>
                  <a:lnTo>
                    <a:pt x="1566" y="1520"/>
                  </a:lnTo>
                  <a:lnTo>
                    <a:pt x="1568" y="1528"/>
                  </a:lnTo>
                  <a:lnTo>
                    <a:pt x="1564" y="1538"/>
                  </a:lnTo>
                  <a:lnTo>
                    <a:pt x="1564" y="1538"/>
                  </a:lnTo>
                  <a:lnTo>
                    <a:pt x="1564" y="1554"/>
                  </a:lnTo>
                  <a:lnTo>
                    <a:pt x="1566" y="1570"/>
                  </a:lnTo>
                  <a:lnTo>
                    <a:pt x="1568" y="1576"/>
                  </a:lnTo>
                  <a:lnTo>
                    <a:pt x="1572" y="1584"/>
                  </a:lnTo>
                  <a:lnTo>
                    <a:pt x="1576" y="1588"/>
                  </a:lnTo>
                  <a:lnTo>
                    <a:pt x="1582" y="1594"/>
                  </a:lnTo>
                  <a:lnTo>
                    <a:pt x="1582" y="1594"/>
                  </a:lnTo>
                  <a:lnTo>
                    <a:pt x="1596" y="1588"/>
                  </a:lnTo>
                  <a:lnTo>
                    <a:pt x="1606" y="1580"/>
                  </a:lnTo>
                  <a:lnTo>
                    <a:pt x="1614" y="1572"/>
                  </a:lnTo>
                  <a:lnTo>
                    <a:pt x="1620" y="1560"/>
                  </a:lnTo>
                  <a:lnTo>
                    <a:pt x="1622" y="1548"/>
                  </a:lnTo>
                  <a:lnTo>
                    <a:pt x="1624" y="1534"/>
                  </a:lnTo>
                  <a:lnTo>
                    <a:pt x="1626" y="1502"/>
                  </a:lnTo>
                  <a:lnTo>
                    <a:pt x="1626" y="1502"/>
                  </a:lnTo>
                  <a:lnTo>
                    <a:pt x="1626" y="1500"/>
                  </a:lnTo>
                  <a:lnTo>
                    <a:pt x="1628" y="1498"/>
                  </a:lnTo>
                  <a:lnTo>
                    <a:pt x="1632" y="1496"/>
                  </a:lnTo>
                  <a:lnTo>
                    <a:pt x="1640" y="1498"/>
                  </a:lnTo>
                  <a:lnTo>
                    <a:pt x="1648" y="1500"/>
                  </a:lnTo>
                  <a:lnTo>
                    <a:pt x="1664" y="1508"/>
                  </a:lnTo>
                  <a:lnTo>
                    <a:pt x="1672" y="1512"/>
                  </a:lnTo>
                  <a:lnTo>
                    <a:pt x="1672" y="1512"/>
                  </a:lnTo>
                  <a:lnTo>
                    <a:pt x="1676" y="1516"/>
                  </a:lnTo>
                  <a:lnTo>
                    <a:pt x="1678" y="1520"/>
                  </a:lnTo>
                  <a:lnTo>
                    <a:pt x="1678" y="1526"/>
                  </a:lnTo>
                  <a:lnTo>
                    <a:pt x="1676" y="1530"/>
                  </a:lnTo>
                  <a:lnTo>
                    <a:pt x="1670" y="1538"/>
                  </a:lnTo>
                  <a:lnTo>
                    <a:pt x="1662" y="1548"/>
                  </a:lnTo>
                  <a:lnTo>
                    <a:pt x="1652" y="1558"/>
                  </a:lnTo>
                  <a:lnTo>
                    <a:pt x="1644" y="1570"/>
                  </a:lnTo>
                  <a:lnTo>
                    <a:pt x="1642" y="1578"/>
                  </a:lnTo>
                  <a:lnTo>
                    <a:pt x="1642" y="1584"/>
                  </a:lnTo>
                  <a:lnTo>
                    <a:pt x="1644" y="1592"/>
                  </a:lnTo>
                  <a:lnTo>
                    <a:pt x="1646" y="1602"/>
                  </a:lnTo>
                  <a:lnTo>
                    <a:pt x="1646" y="1602"/>
                  </a:lnTo>
                  <a:lnTo>
                    <a:pt x="1658" y="1602"/>
                  </a:lnTo>
                  <a:lnTo>
                    <a:pt x="1668" y="1602"/>
                  </a:lnTo>
                  <a:lnTo>
                    <a:pt x="1676" y="1600"/>
                  </a:lnTo>
                  <a:lnTo>
                    <a:pt x="1684" y="1598"/>
                  </a:lnTo>
                  <a:lnTo>
                    <a:pt x="1698" y="1590"/>
                  </a:lnTo>
                  <a:lnTo>
                    <a:pt x="1710" y="1580"/>
                  </a:lnTo>
                  <a:lnTo>
                    <a:pt x="1720" y="1570"/>
                  </a:lnTo>
                  <a:lnTo>
                    <a:pt x="1732" y="1560"/>
                  </a:lnTo>
                  <a:lnTo>
                    <a:pt x="1746" y="1550"/>
                  </a:lnTo>
                  <a:lnTo>
                    <a:pt x="1754" y="1548"/>
                  </a:lnTo>
                  <a:lnTo>
                    <a:pt x="1764" y="1544"/>
                  </a:lnTo>
                  <a:lnTo>
                    <a:pt x="1764" y="1544"/>
                  </a:lnTo>
                  <a:lnTo>
                    <a:pt x="1770" y="1552"/>
                  </a:lnTo>
                  <a:lnTo>
                    <a:pt x="1772" y="1558"/>
                  </a:lnTo>
                  <a:lnTo>
                    <a:pt x="1770" y="1566"/>
                  </a:lnTo>
                  <a:lnTo>
                    <a:pt x="1766" y="1574"/>
                  </a:lnTo>
                  <a:lnTo>
                    <a:pt x="1756" y="1590"/>
                  </a:lnTo>
                  <a:lnTo>
                    <a:pt x="1746" y="1606"/>
                  </a:lnTo>
                  <a:lnTo>
                    <a:pt x="1746" y="1606"/>
                  </a:lnTo>
                  <a:lnTo>
                    <a:pt x="1734" y="1610"/>
                  </a:lnTo>
                  <a:lnTo>
                    <a:pt x="1720" y="1614"/>
                  </a:lnTo>
                  <a:lnTo>
                    <a:pt x="1694" y="1618"/>
                  </a:lnTo>
                  <a:lnTo>
                    <a:pt x="1680" y="1624"/>
                  </a:lnTo>
                  <a:lnTo>
                    <a:pt x="1666" y="1632"/>
                  </a:lnTo>
                  <a:lnTo>
                    <a:pt x="1654" y="1646"/>
                  </a:lnTo>
                  <a:lnTo>
                    <a:pt x="1642" y="1666"/>
                  </a:lnTo>
                  <a:lnTo>
                    <a:pt x="1642" y="1666"/>
                  </a:lnTo>
                  <a:lnTo>
                    <a:pt x="1658" y="1670"/>
                  </a:lnTo>
                  <a:lnTo>
                    <a:pt x="1672" y="1674"/>
                  </a:lnTo>
                  <a:lnTo>
                    <a:pt x="1684" y="1674"/>
                  </a:lnTo>
                  <a:lnTo>
                    <a:pt x="1694" y="1674"/>
                  </a:lnTo>
                  <a:lnTo>
                    <a:pt x="1704" y="1670"/>
                  </a:lnTo>
                  <a:lnTo>
                    <a:pt x="1710" y="1668"/>
                  </a:lnTo>
                  <a:lnTo>
                    <a:pt x="1724" y="1660"/>
                  </a:lnTo>
                  <a:lnTo>
                    <a:pt x="1724" y="1660"/>
                  </a:lnTo>
                  <a:lnTo>
                    <a:pt x="1732" y="1654"/>
                  </a:lnTo>
                  <a:lnTo>
                    <a:pt x="1736" y="1648"/>
                  </a:lnTo>
                  <a:lnTo>
                    <a:pt x="1742" y="1644"/>
                  </a:lnTo>
                  <a:lnTo>
                    <a:pt x="1748" y="1642"/>
                  </a:lnTo>
                  <a:lnTo>
                    <a:pt x="1748" y="1642"/>
                  </a:lnTo>
                  <a:lnTo>
                    <a:pt x="1748" y="1656"/>
                  </a:lnTo>
                  <a:lnTo>
                    <a:pt x="1748" y="1674"/>
                  </a:lnTo>
                  <a:lnTo>
                    <a:pt x="1750" y="1682"/>
                  </a:lnTo>
                  <a:lnTo>
                    <a:pt x="1752" y="1688"/>
                  </a:lnTo>
                  <a:lnTo>
                    <a:pt x="1756" y="1694"/>
                  </a:lnTo>
                  <a:lnTo>
                    <a:pt x="1760" y="1698"/>
                  </a:lnTo>
                  <a:lnTo>
                    <a:pt x="1760" y="1698"/>
                  </a:lnTo>
                  <a:lnTo>
                    <a:pt x="1770" y="1696"/>
                  </a:lnTo>
                  <a:lnTo>
                    <a:pt x="1776" y="1694"/>
                  </a:lnTo>
                  <a:lnTo>
                    <a:pt x="1790" y="1684"/>
                  </a:lnTo>
                  <a:lnTo>
                    <a:pt x="1790" y="1684"/>
                  </a:lnTo>
                  <a:lnTo>
                    <a:pt x="1792" y="1690"/>
                  </a:lnTo>
                  <a:lnTo>
                    <a:pt x="1792" y="1696"/>
                  </a:lnTo>
                  <a:lnTo>
                    <a:pt x="1786" y="1714"/>
                  </a:lnTo>
                  <a:lnTo>
                    <a:pt x="1784" y="1722"/>
                  </a:lnTo>
                  <a:lnTo>
                    <a:pt x="1782" y="1730"/>
                  </a:lnTo>
                  <a:lnTo>
                    <a:pt x="1784" y="1738"/>
                  </a:lnTo>
                  <a:lnTo>
                    <a:pt x="1788" y="1744"/>
                  </a:lnTo>
                  <a:lnTo>
                    <a:pt x="1788" y="1744"/>
                  </a:lnTo>
                  <a:lnTo>
                    <a:pt x="1796" y="1742"/>
                  </a:lnTo>
                  <a:lnTo>
                    <a:pt x="1800" y="1740"/>
                  </a:lnTo>
                  <a:lnTo>
                    <a:pt x="1808" y="1732"/>
                  </a:lnTo>
                  <a:lnTo>
                    <a:pt x="1812" y="1726"/>
                  </a:lnTo>
                  <a:lnTo>
                    <a:pt x="1814" y="1724"/>
                  </a:lnTo>
                  <a:lnTo>
                    <a:pt x="1814" y="1724"/>
                  </a:lnTo>
                  <a:lnTo>
                    <a:pt x="1822" y="1732"/>
                  </a:lnTo>
                  <a:lnTo>
                    <a:pt x="1832" y="1738"/>
                  </a:lnTo>
                  <a:lnTo>
                    <a:pt x="1840" y="1738"/>
                  </a:lnTo>
                  <a:lnTo>
                    <a:pt x="1850" y="1736"/>
                  </a:lnTo>
                  <a:lnTo>
                    <a:pt x="1850" y="1736"/>
                  </a:lnTo>
                  <a:lnTo>
                    <a:pt x="1854" y="1720"/>
                  </a:lnTo>
                  <a:lnTo>
                    <a:pt x="1854" y="1702"/>
                  </a:lnTo>
                  <a:lnTo>
                    <a:pt x="1852" y="1692"/>
                  </a:lnTo>
                  <a:lnTo>
                    <a:pt x="1848" y="1682"/>
                  </a:lnTo>
                  <a:lnTo>
                    <a:pt x="1844" y="1676"/>
                  </a:lnTo>
                  <a:lnTo>
                    <a:pt x="1836" y="1670"/>
                  </a:lnTo>
                  <a:lnTo>
                    <a:pt x="1836" y="1670"/>
                  </a:lnTo>
                  <a:lnTo>
                    <a:pt x="1842" y="1666"/>
                  </a:lnTo>
                  <a:lnTo>
                    <a:pt x="1846" y="1666"/>
                  </a:lnTo>
                  <a:lnTo>
                    <a:pt x="1858" y="1670"/>
                  </a:lnTo>
                  <a:lnTo>
                    <a:pt x="1872" y="1674"/>
                  </a:lnTo>
                  <a:lnTo>
                    <a:pt x="1878" y="1674"/>
                  </a:lnTo>
                  <a:lnTo>
                    <a:pt x="1882" y="1672"/>
                  </a:lnTo>
                  <a:lnTo>
                    <a:pt x="1882" y="1672"/>
                  </a:lnTo>
                  <a:lnTo>
                    <a:pt x="1884" y="1676"/>
                  </a:lnTo>
                  <a:lnTo>
                    <a:pt x="1886" y="1682"/>
                  </a:lnTo>
                  <a:lnTo>
                    <a:pt x="1886" y="1694"/>
                  </a:lnTo>
                  <a:lnTo>
                    <a:pt x="1884" y="1706"/>
                  </a:lnTo>
                  <a:lnTo>
                    <a:pt x="1880" y="1718"/>
                  </a:lnTo>
                  <a:lnTo>
                    <a:pt x="1878" y="1732"/>
                  </a:lnTo>
                  <a:lnTo>
                    <a:pt x="1878" y="1744"/>
                  </a:lnTo>
                  <a:lnTo>
                    <a:pt x="1878" y="1748"/>
                  </a:lnTo>
                  <a:lnTo>
                    <a:pt x="1880" y="1754"/>
                  </a:lnTo>
                  <a:lnTo>
                    <a:pt x="1884" y="1758"/>
                  </a:lnTo>
                  <a:lnTo>
                    <a:pt x="1890" y="1762"/>
                  </a:lnTo>
                  <a:lnTo>
                    <a:pt x="1890" y="1762"/>
                  </a:lnTo>
                  <a:lnTo>
                    <a:pt x="1900" y="1760"/>
                  </a:lnTo>
                  <a:lnTo>
                    <a:pt x="1908" y="1756"/>
                  </a:lnTo>
                  <a:lnTo>
                    <a:pt x="1916" y="1748"/>
                  </a:lnTo>
                  <a:lnTo>
                    <a:pt x="1922" y="1742"/>
                  </a:lnTo>
                  <a:lnTo>
                    <a:pt x="1934" y="1726"/>
                  </a:lnTo>
                  <a:lnTo>
                    <a:pt x="1942" y="1720"/>
                  </a:lnTo>
                  <a:lnTo>
                    <a:pt x="1952" y="1714"/>
                  </a:lnTo>
                  <a:lnTo>
                    <a:pt x="1952" y="1714"/>
                  </a:lnTo>
                  <a:lnTo>
                    <a:pt x="1952" y="1726"/>
                  </a:lnTo>
                  <a:lnTo>
                    <a:pt x="1954" y="1736"/>
                  </a:lnTo>
                  <a:lnTo>
                    <a:pt x="1960" y="1758"/>
                  </a:lnTo>
                  <a:lnTo>
                    <a:pt x="1962" y="1766"/>
                  </a:lnTo>
                  <a:lnTo>
                    <a:pt x="1958" y="1776"/>
                  </a:lnTo>
                  <a:lnTo>
                    <a:pt x="1950" y="1786"/>
                  </a:lnTo>
                  <a:lnTo>
                    <a:pt x="1936" y="1794"/>
                  </a:lnTo>
                  <a:lnTo>
                    <a:pt x="1936" y="1794"/>
                  </a:lnTo>
                  <a:lnTo>
                    <a:pt x="1936" y="1800"/>
                  </a:lnTo>
                  <a:lnTo>
                    <a:pt x="1938" y="1804"/>
                  </a:lnTo>
                  <a:lnTo>
                    <a:pt x="1944" y="1812"/>
                  </a:lnTo>
                  <a:lnTo>
                    <a:pt x="1954" y="1818"/>
                  </a:lnTo>
                  <a:lnTo>
                    <a:pt x="1962" y="1824"/>
                  </a:lnTo>
                  <a:lnTo>
                    <a:pt x="1970" y="1830"/>
                  </a:lnTo>
                  <a:lnTo>
                    <a:pt x="1972" y="1834"/>
                  </a:lnTo>
                  <a:lnTo>
                    <a:pt x="1974" y="1838"/>
                  </a:lnTo>
                  <a:lnTo>
                    <a:pt x="1974" y="1842"/>
                  </a:lnTo>
                  <a:lnTo>
                    <a:pt x="1974" y="1848"/>
                  </a:lnTo>
                  <a:lnTo>
                    <a:pt x="1972" y="1856"/>
                  </a:lnTo>
                  <a:lnTo>
                    <a:pt x="1966" y="1864"/>
                  </a:lnTo>
                  <a:lnTo>
                    <a:pt x="1966" y="1864"/>
                  </a:lnTo>
                  <a:lnTo>
                    <a:pt x="1972" y="1868"/>
                  </a:lnTo>
                  <a:lnTo>
                    <a:pt x="1976" y="1872"/>
                  </a:lnTo>
                  <a:lnTo>
                    <a:pt x="1980" y="1874"/>
                  </a:lnTo>
                  <a:lnTo>
                    <a:pt x="1986" y="1874"/>
                  </a:lnTo>
                  <a:lnTo>
                    <a:pt x="1996" y="1874"/>
                  </a:lnTo>
                  <a:lnTo>
                    <a:pt x="2006" y="1870"/>
                  </a:lnTo>
                  <a:lnTo>
                    <a:pt x="2034" y="1838"/>
                  </a:lnTo>
                  <a:lnTo>
                    <a:pt x="2034" y="1838"/>
                  </a:lnTo>
                  <a:lnTo>
                    <a:pt x="2030" y="1860"/>
                  </a:lnTo>
                  <a:lnTo>
                    <a:pt x="2028" y="1886"/>
                  </a:lnTo>
                  <a:lnTo>
                    <a:pt x="2028" y="1912"/>
                  </a:lnTo>
                  <a:lnTo>
                    <a:pt x="2032" y="1936"/>
                  </a:lnTo>
                  <a:lnTo>
                    <a:pt x="2032" y="1936"/>
                  </a:lnTo>
                  <a:lnTo>
                    <a:pt x="2030" y="1944"/>
                  </a:lnTo>
                  <a:lnTo>
                    <a:pt x="2028" y="1954"/>
                  </a:lnTo>
                  <a:lnTo>
                    <a:pt x="2030" y="1974"/>
                  </a:lnTo>
                  <a:lnTo>
                    <a:pt x="2028" y="1982"/>
                  </a:lnTo>
                  <a:lnTo>
                    <a:pt x="2022" y="1992"/>
                  </a:lnTo>
                  <a:lnTo>
                    <a:pt x="2014" y="2000"/>
                  </a:lnTo>
                  <a:lnTo>
                    <a:pt x="2000" y="2008"/>
                  </a:lnTo>
                  <a:lnTo>
                    <a:pt x="2000" y="2008"/>
                  </a:lnTo>
                  <a:lnTo>
                    <a:pt x="1992" y="2054"/>
                  </a:lnTo>
                  <a:lnTo>
                    <a:pt x="1988" y="2076"/>
                  </a:lnTo>
                  <a:lnTo>
                    <a:pt x="1982" y="2096"/>
                  </a:lnTo>
                  <a:lnTo>
                    <a:pt x="1972" y="2116"/>
                  </a:lnTo>
                  <a:lnTo>
                    <a:pt x="1960" y="2136"/>
                  </a:lnTo>
                  <a:lnTo>
                    <a:pt x="1950" y="2144"/>
                  </a:lnTo>
                  <a:lnTo>
                    <a:pt x="1942" y="2154"/>
                  </a:lnTo>
                  <a:lnTo>
                    <a:pt x="1930" y="2162"/>
                  </a:lnTo>
                  <a:lnTo>
                    <a:pt x="1918" y="2168"/>
                  </a:lnTo>
                  <a:lnTo>
                    <a:pt x="1918" y="2168"/>
                  </a:lnTo>
                  <a:lnTo>
                    <a:pt x="1914" y="2176"/>
                  </a:lnTo>
                  <a:lnTo>
                    <a:pt x="1908" y="2182"/>
                  </a:lnTo>
                  <a:lnTo>
                    <a:pt x="1894" y="2192"/>
                  </a:lnTo>
                  <a:lnTo>
                    <a:pt x="1876" y="2200"/>
                  </a:lnTo>
                  <a:lnTo>
                    <a:pt x="1856" y="2206"/>
                  </a:lnTo>
                  <a:lnTo>
                    <a:pt x="1832" y="2212"/>
                  </a:lnTo>
                  <a:lnTo>
                    <a:pt x="1806" y="2216"/>
                  </a:lnTo>
                  <a:lnTo>
                    <a:pt x="1752" y="2224"/>
                  </a:lnTo>
                  <a:lnTo>
                    <a:pt x="1696" y="2230"/>
                  </a:lnTo>
                  <a:lnTo>
                    <a:pt x="1670" y="2234"/>
                  </a:lnTo>
                  <a:lnTo>
                    <a:pt x="1646" y="2240"/>
                  </a:lnTo>
                  <a:lnTo>
                    <a:pt x="1622" y="2246"/>
                  </a:lnTo>
                  <a:lnTo>
                    <a:pt x="1602" y="2254"/>
                  </a:lnTo>
                  <a:lnTo>
                    <a:pt x="1586" y="2266"/>
                  </a:lnTo>
                  <a:lnTo>
                    <a:pt x="1580" y="2272"/>
                  </a:lnTo>
                  <a:lnTo>
                    <a:pt x="1574" y="2278"/>
                  </a:lnTo>
                  <a:lnTo>
                    <a:pt x="1574" y="2278"/>
                  </a:lnTo>
                  <a:lnTo>
                    <a:pt x="1578" y="2280"/>
                  </a:lnTo>
                  <a:lnTo>
                    <a:pt x="1584" y="2282"/>
                  </a:lnTo>
                  <a:lnTo>
                    <a:pt x="1602" y="2284"/>
                  </a:lnTo>
                  <a:lnTo>
                    <a:pt x="1624" y="2286"/>
                  </a:lnTo>
                  <a:lnTo>
                    <a:pt x="1652" y="2286"/>
                  </a:lnTo>
                  <a:lnTo>
                    <a:pt x="1702" y="2286"/>
                  </a:lnTo>
                  <a:lnTo>
                    <a:pt x="1732" y="2282"/>
                  </a:lnTo>
                  <a:lnTo>
                    <a:pt x="1732" y="2282"/>
                  </a:lnTo>
                  <a:lnTo>
                    <a:pt x="1740" y="2278"/>
                  </a:lnTo>
                  <a:lnTo>
                    <a:pt x="1748" y="2278"/>
                  </a:lnTo>
                  <a:lnTo>
                    <a:pt x="1756" y="2280"/>
                  </a:lnTo>
                  <a:lnTo>
                    <a:pt x="1764" y="2282"/>
                  </a:lnTo>
                  <a:lnTo>
                    <a:pt x="1782" y="2288"/>
                  </a:lnTo>
                  <a:lnTo>
                    <a:pt x="1790" y="2290"/>
                  </a:lnTo>
                  <a:lnTo>
                    <a:pt x="1800" y="2290"/>
                  </a:lnTo>
                  <a:lnTo>
                    <a:pt x="1800" y="2290"/>
                  </a:lnTo>
                  <a:lnTo>
                    <a:pt x="1820" y="2290"/>
                  </a:lnTo>
                  <a:lnTo>
                    <a:pt x="1844" y="2288"/>
                  </a:lnTo>
                  <a:lnTo>
                    <a:pt x="1888" y="2284"/>
                  </a:lnTo>
                  <a:lnTo>
                    <a:pt x="1910" y="2282"/>
                  </a:lnTo>
                  <a:lnTo>
                    <a:pt x="1930" y="2282"/>
                  </a:lnTo>
                  <a:lnTo>
                    <a:pt x="1950" y="2284"/>
                  </a:lnTo>
                  <a:lnTo>
                    <a:pt x="1968" y="2290"/>
                  </a:lnTo>
                  <a:lnTo>
                    <a:pt x="1968" y="2290"/>
                  </a:lnTo>
                  <a:lnTo>
                    <a:pt x="2060" y="2290"/>
                  </a:lnTo>
                  <a:lnTo>
                    <a:pt x="2148" y="2292"/>
                  </a:lnTo>
                  <a:lnTo>
                    <a:pt x="2148" y="2292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8" name="Freeform 55"/>
            <p:cNvSpPr>
              <a:spLocks noEditPoints="1"/>
            </p:cNvSpPr>
            <p:nvPr userDrawn="1"/>
          </p:nvSpPr>
          <p:spPr bwMode="auto">
            <a:xfrm>
              <a:off x="3264" y="2823"/>
              <a:ext cx="695" cy="666"/>
            </a:xfrm>
            <a:custGeom>
              <a:avLst/>
              <a:gdLst/>
              <a:ahLst/>
              <a:cxnLst>
                <a:cxn ang="0">
                  <a:pos x="176" y="312"/>
                </a:cxn>
                <a:cxn ang="0">
                  <a:pos x="186" y="252"/>
                </a:cxn>
                <a:cxn ang="0">
                  <a:pos x="208" y="204"/>
                </a:cxn>
                <a:cxn ang="0">
                  <a:pos x="242" y="168"/>
                </a:cxn>
                <a:cxn ang="0">
                  <a:pos x="290" y="144"/>
                </a:cxn>
                <a:cxn ang="0">
                  <a:pos x="348" y="136"/>
                </a:cxn>
                <a:cxn ang="0">
                  <a:pos x="388" y="140"/>
                </a:cxn>
                <a:cxn ang="0">
                  <a:pos x="438" y="158"/>
                </a:cxn>
                <a:cxn ang="0">
                  <a:pos x="476" y="188"/>
                </a:cxn>
                <a:cxn ang="0">
                  <a:pos x="502" y="232"/>
                </a:cxn>
                <a:cxn ang="0">
                  <a:pos x="516" y="290"/>
                </a:cxn>
                <a:cxn ang="0">
                  <a:pos x="518" y="334"/>
                </a:cxn>
                <a:cxn ang="0">
                  <a:pos x="512" y="396"/>
                </a:cxn>
                <a:cxn ang="0">
                  <a:pos x="494" y="450"/>
                </a:cxn>
                <a:cxn ang="0">
                  <a:pos x="466" y="492"/>
                </a:cxn>
                <a:cxn ang="0">
                  <a:pos x="424" y="522"/>
                </a:cxn>
                <a:cxn ang="0">
                  <a:pos x="370" y="538"/>
                </a:cxn>
                <a:cxn ang="0">
                  <a:pos x="328" y="538"/>
                </a:cxn>
                <a:cxn ang="0">
                  <a:pos x="276" y="524"/>
                </a:cxn>
                <a:cxn ang="0">
                  <a:pos x="232" y="494"/>
                </a:cxn>
                <a:cxn ang="0">
                  <a:pos x="202" y="450"/>
                </a:cxn>
                <a:cxn ang="0">
                  <a:pos x="182" y="396"/>
                </a:cxn>
                <a:cxn ang="0">
                  <a:pos x="176" y="334"/>
                </a:cxn>
                <a:cxn ang="0">
                  <a:pos x="348" y="676"/>
                </a:cxn>
                <a:cxn ang="0">
                  <a:pos x="458" y="660"/>
                </a:cxn>
                <a:cxn ang="0">
                  <a:pos x="550" y="618"/>
                </a:cxn>
                <a:cxn ang="0">
                  <a:pos x="622" y="552"/>
                </a:cxn>
                <a:cxn ang="0">
                  <a:pos x="670" y="466"/>
                </a:cxn>
                <a:cxn ang="0">
                  <a:pos x="694" y="368"/>
                </a:cxn>
                <a:cxn ang="0">
                  <a:pos x="694" y="298"/>
                </a:cxn>
                <a:cxn ang="0">
                  <a:pos x="670" y="198"/>
                </a:cxn>
                <a:cxn ang="0">
                  <a:pos x="620" y="116"/>
                </a:cxn>
                <a:cxn ang="0">
                  <a:pos x="548" y="52"/>
                </a:cxn>
                <a:cxn ang="0">
                  <a:pos x="458" y="14"/>
                </a:cxn>
                <a:cxn ang="0">
                  <a:pos x="348" y="0"/>
                </a:cxn>
                <a:cxn ang="0">
                  <a:pos x="274" y="6"/>
                </a:cxn>
                <a:cxn ang="0">
                  <a:pos x="176" y="36"/>
                </a:cxn>
                <a:cxn ang="0">
                  <a:pos x="96" y="90"/>
                </a:cxn>
                <a:cxn ang="0">
                  <a:pos x="38" y="166"/>
                </a:cxn>
                <a:cxn ang="0">
                  <a:pos x="6" y="262"/>
                </a:cxn>
                <a:cxn ang="0">
                  <a:pos x="0" y="334"/>
                </a:cxn>
                <a:cxn ang="0">
                  <a:pos x="14" y="438"/>
                </a:cxn>
                <a:cxn ang="0">
                  <a:pos x="56" y="530"/>
                </a:cxn>
                <a:cxn ang="0">
                  <a:pos x="122" y="600"/>
                </a:cxn>
                <a:cxn ang="0">
                  <a:pos x="208" y="650"/>
                </a:cxn>
                <a:cxn ang="0">
                  <a:pos x="310" y="674"/>
                </a:cxn>
              </a:cxnLst>
              <a:rect l="0" t="0" r="r" b="b"/>
              <a:pathLst>
                <a:path w="696" h="676">
                  <a:moveTo>
                    <a:pt x="176" y="334"/>
                  </a:moveTo>
                  <a:lnTo>
                    <a:pt x="176" y="334"/>
                  </a:lnTo>
                  <a:lnTo>
                    <a:pt x="176" y="312"/>
                  </a:lnTo>
                  <a:lnTo>
                    <a:pt x="178" y="292"/>
                  </a:lnTo>
                  <a:lnTo>
                    <a:pt x="182" y="272"/>
                  </a:lnTo>
                  <a:lnTo>
                    <a:pt x="186" y="252"/>
                  </a:lnTo>
                  <a:lnTo>
                    <a:pt x="192" y="236"/>
                  </a:lnTo>
                  <a:lnTo>
                    <a:pt x="200" y="220"/>
                  </a:lnTo>
                  <a:lnTo>
                    <a:pt x="208" y="204"/>
                  </a:lnTo>
                  <a:lnTo>
                    <a:pt x="218" y="190"/>
                  </a:lnTo>
                  <a:lnTo>
                    <a:pt x="230" y="178"/>
                  </a:lnTo>
                  <a:lnTo>
                    <a:pt x="242" y="168"/>
                  </a:lnTo>
                  <a:lnTo>
                    <a:pt x="256" y="158"/>
                  </a:lnTo>
                  <a:lnTo>
                    <a:pt x="272" y="150"/>
                  </a:lnTo>
                  <a:lnTo>
                    <a:pt x="290" y="144"/>
                  </a:lnTo>
                  <a:lnTo>
                    <a:pt x="308" y="140"/>
                  </a:lnTo>
                  <a:lnTo>
                    <a:pt x="328" y="138"/>
                  </a:lnTo>
                  <a:lnTo>
                    <a:pt x="348" y="136"/>
                  </a:lnTo>
                  <a:lnTo>
                    <a:pt x="348" y="136"/>
                  </a:lnTo>
                  <a:lnTo>
                    <a:pt x="370" y="138"/>
                  </a:lnTo>
                  <a:lnTo>
                    <a:pt x="388" y="140"/>
                  </a:lnTo>
                  <a:lnTo>
                    <a:pt x="406" y="144"/>
                  </a:lnTo>
                  <a:lnTo>
                    <a:pt x="422" y="150"/>
                  </a:lnTo>
                  <a:lnTo>
                    <a:pt x="438" y="158"/>
                  </a:lnTo>
                  <a:lnTo>
                    <a:pt x="452" y="166"/>
                  </a:lnTo>
                  <a:lnTo>
                    <a:pt x="464" y="176"/>
                  </a:lnTo>
                  <a:lnTo>
                    <a:pt x="476" y="188"/>
                  </a:lnTo>
                  <a:lnTo>
                    <a:pt x="486" y="202"/>
                  </a:lnTo>
                  <a:lnTo>
                    <a:pt x="494" y="216"/>
                  </a:lnTo>
                  <a:lnTo>
                    <a:pt x="502" y="232"/>
                  </a:lnTo>
                  <a:lnTo>
                    <a:pt x="508" y="250"/>
                  </a:lnTo>
                  <a:lnTo>
                    <a:pt x="512" y="270"/>
                  </a:lnTo>
                  <a:lnTo>
                    <a:pt x="516" y="290"/>
                  </a:lnTo>
                  <a:lnTo>
                    <a:pt x="518" y="310"/>
                  </a:lnTo>
                  <a:lnTo>
                    <a:pt x="518" y="334"/>
                  </a:lnTo>
                  <a:lnTo>
                    <a:pt x="518" y="334"/>
                  </a:lnTo>
                  <a:lnTo>
                    <a:pt x="518" y="356"/>
                  </a:lnTo>
                  <a:lnTo>
                    <a:pt x="516" y="376"/>
                  </a:lnTo>
                  <a:lnTo>
                    <a:pt x="512" y="396"/>
                  </a:lnTo>
                  <a:lnTo>
                    <a:pt x="508" y="414"/>
                  </a:lnTo>
                  <a:lnTo>
                    <a:pt x="502" y="432"/>
                  </a:lnTo>
                  <a:lnTo>
                    <a:pt x="494" y="450"/>
                  </a:lnTo>
                  <a:lnTo>
                    <a:pt x="486" y="466"/>
                  </a:lnTo>
                  <a:lnTo>
                    <a:pt x="476" y="480"/>
                  </a:lnTo>
                  <a:lnTo>
                    <a:pt x="466" y="492"/>
                  </a:lnTo>
                  <a:lnTo>
                    <a:pt x="452" y="504"/>
                  </a:lnTo>
                  <a:lnTo>
                    <a:pt x="438" y="514"/>
                  </a:lnTo>
                  <a:lnTo>
                    <a:pt x="424" y="522"/>
                  </a:lnTo>
                  <a:lnTo>
                    <a:pt x="406" y="530"/>
                  </a:lnTo>
                  <a:lnTo>
                    <a:pt x="388" y="534"/>
                  </a:lnTo>
                  <a:lnTo>
                    <a:pt x="370" y="538"/>
                  </a:lnTo>
                  <a:lnTo>
                    <a:pt x="348" y="538"/>
                  </a:lnTo>
                  <a:lnTo>
                    <a:pt x="348" y="538"/>
                  </a:lnTo>
                  <a:lnTo>
                    <a:pt x="328" y="538"/>
                  </a:lnTo>
                  <a:lnTo>
                    <a:pt x="310" y="534"/>
                  </a:lnTo>
                  <a:lnTo>
                    <a:pt x="292" y="530"/>
                  </a:lnTo>
                  <a:lnTo>
                    <a:pt x="276" y="524"/>
                  </a:lnTo>
                  <a:lnTo>
                    <a:pt x="260" y="514"/>
                  </a:lnTo>
                  <a:lnTo>
                    <a:pt x="246" y="504"/>
                  </a:lnTo>
                  <a:lnTo>
                    <a:pt x="232" y="494"/>
                  </a:lnTo>
                  <a:lnTo>
                    <a:pt x="220" y="480"/>
                  </a:lnTo>
                  <a:lnTo>
                    <a:pt x="210" y="466"/>
                  </a:lnTo>
                  <a:lnTo>
                    <a:pt x="202" y="450"/>
                  </a:lnTo>
                  <a:lnTo>
                    <a:pt x="194" y="434"/>
                  </a:lnTo>
                  <a:lnTo>
                    <a:pt x="188" y="416"/>
                  </a:lnTo>
                  <a:lnTo>
                    <a:pt x="182" y="396"/>
                  </a:lnTo>
                  <a:lnTo>
                    <a:pt x="178" y="376"/>
                  </a:lnTo>
                  <a:lnTo>
                    <a:pt x="176" y="356"/>
                  </a:lnTo>
                  <a:lnTo>
                    <a:pt x="176" y="334"/>
                  </a:lnTo>
                  <a:lnTo>
                    <a:pt x="176" y="334"/>
                  </a:lnTo>
                  <a:close/>
                  <a:moveTo>
                    <a:pt x="348" y="676"/>
                  </a:moveTo>
                  <a:lnTo>
                    <a:pt x="348" y="676"/>
                  </a:lnTo>
                  <a:lnTo>
                    <a:pt x="386" y="674"/>
                  </a:lnTo>
                  <a:lnTo>
                    <a:pt x="424" y="668"/>
                  </a:lnTo>
                  <a:lnTo>
                    <a:pt x="458" y="660"/>
                  </a:lnTo>
                  <a:lnTo>
                    <a:pt x="490" y="648"/>
                  </a:lnTo>
                  <a:lnTo>
                    <a:pt x="520" y="634"/>
                  </a:lnTo>
                  <a:lnTo>
                    <a:pt x="550" y="618"/>
                  </a:lnTo>
                  <a:lnTo>
                    <a:pt x="576" y="598"/>
                  </a:lnTo>
                  <a:lnTo>
                    <a:pt x="600" y="576"/>
                  </a:lnTo>
                  <a:lnTo>
                    <a:pt x="622" y="552"/>
                  </a:lnTo>
                  <a:lnTo>
                    <a:pt x="640" y="524"/>
                  </a:lnTo>
                  <a:lnTo>
                    <a:pt x="656" y="496"/>
                  </a:lnTo>
                  <a:lnTo>
                    <a:pt x="670" y="466"/>
                  </a:lnTo>
                  <a:lnTo>
                    <a:pt x="680" y="436"/>
                  </a:lnTo>
                  <a:lnTo>
                    <a:pt x="688" y="402"/>
                  </a:lnTo>
                  <a:lnTo>
                    <a:pt x="694" y="368"/>
                  </a:lnTo>
                  <a:lnTo>
                    <a:pt x="696" y="334"/>
                  </a:lnTo>
                  <a:lnTo>
                    <a:pt x="696" y="334"/>
                  </a:lnTo>
                  <a:lnTo>
                    <a:pt x="694" y="298"/>
                  </a:lnTo>
                  <a:lnTo>
                    <a:pt x="688" y="262"/>
                  </a:lnTo>
                  <a:lnTo>
                    <a:pt x="680" y="230"/>
                  </a:lnTo>
                  <a:lnTo>
                    <a:pt x="670" y="198"/>
                  </a:lnTo>
                  <a:lnTo>
                    <a:pt x="656" y="168"/>
                  </a:lnTo>
                  <a:lnTo>
                    <a:pt x="640" y="140"/>
                  </a:lnTo>
                  <a:lnTo>
                    <a:pt x="620" y="116"/>
                  </a:lnTo>
                  <a:lnTo>
                    <a:pt x="600" y="92"/>
                  </a:lnTo>
                  <a:lnTo>
                    <a:pt x="576" y="72"/>
                  </a:lnTo>
                  <a:lnTo>
                    <a:pt x="548" y="52"/>
                  </a:lnTo>
                  <a:lnTo>
                    <a:pt x="520" y="36"/>
                  </a:lnTo>
                  <a:lnTo>
                    <a:pt x="490" y="24"/>
                  </a:lnTo>
                  <a:lnTo>
                    <a:pt x="458" y="14"/>
                  </a:lnTo>
                  <a:lnTo>
                    <a:pt x="422" y="6"/>
                  </a:lnTo>
                  <a:lnTo>
                    <a:pt x="386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10" y="0"/>
                  </a:lnTo>
                  <a:lnTo>
                    <a:pt x="274" y="6"/>
                  </a:lnTo>
                  <a:lnTo>
                    <a:pt x="238" y="12"/>
                  </a:lnTo>
                  <a:lnTo>
                    <a:pt x="206" y="24"/>
                  </a:lnTo>
                  <a:lnTo>
                    <a:pt x="176" y="36"/>
                  </a:lnTo>
                  <a:lnTo>
                    <a:pt x="146" y="52"/>
                  </a:lnTo>
                  <a:lnTo>
                    <a:pt x="120" y="70"/>
                  </a:lnTo>
                  <a:lnTo>
                    <a:pt x="96" y="90"/>
                  </a:lnTo>
                  <a:lnTo>
                    <a:pt x="74" y="114"/>
                  </a:lnTo>
                  <a:lnTo>
                    <a:pt x="54" y="140"/>
                  </a:lnTo>
                  <a:lnTo>
                    <a:pt x="38" y="166"/>
                  </a:lnTo>
                  <a:lnTo>
                    <a:pt x="24" y="196"/>
                  </a:lnTo>
                  <a:lnTo>
                    <a:pt x="14" y="228"/>
                  </a:lnTo>
                  <a:lnTo>
                    <a:pt x="6" y="262"/>
                  </a:lnTo>
                  <a:lnTo>
                    <a:pt x="0" y="296"/>
                  </a:lnTo>
                  <a:lnTo>
                    <a:pt x="0" y="334"/>
                  </a:lnTo>
                  <a:lnTo>
                    <a:pt x="0" y="334"/>
                  </a:lnTo>
                  <a:lnTo>
                    <a:pt x="0" y="370"/>
                  </a:lnTo>
                  <a:lnTo>
                    <a:pt x="6" y="406"/>
                  </a:lnTo>
                  <a:lnTo>
                    <a:pt x="14" y="438"/>
                  </a:lnTo>
                  <a:lnTo>
                    <a:pt x="24" y="470"/>
                  </a:lnTo>
                  <a:lnTo>
                    <a:pt x="38" y="500"/>
                  </a:lnTo>
                  <a:lnTo>
                    <a:pt x="56" y="530"/>
                  </a:lnTo>
                  <a:lnTo>
                    <a:pt x="74" y="556"/>
                  </a:lnTo>
                  <a:lnTo>
                    <a:pt x="96" y="580"/>
                  </a:lnTo>
                  <a:lnTo>
                    <a:pt x="122" y="600"/>
                  </a:lnTo>
                  <a:lnTo>
                    <a:pt x="148" y="620"/>
                  </a:lnTo>
                  <a:lnTo>
                    <a:pt x="176" y="636"/>
                  </a:lnTo>
                  <a:lnTo>
                    <a:pt x="208" y="650"/>
                  </a:lnTo>
                  <a:lnTo>
                    <a:pt x="240" y="662"/>
                  </a:lnTo>
                  <a:lnTo>
                    <a:pt x="274" y="670"/>
                  </a:lnTo>
                  <a:lnTo>
                    <a:pt x="310" y="674"/>
                  </a:lnTo>
                  <a:lnTo>
                    <a:pt x="348" y="676"/>
                  </a:lnTo>
                  <a:lnTo>
                    <a:pt x="348" y="6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9" name="Freeform 56"/>
            <p:cNvSpPr>
              <a:spLocks/>
            </p:cNvSpPr>
            <p:nvPr userDrawn="1"/>
          </p:nvSpPr>
          <p:spPr bwMode="auto">
            <a:xfrm>
              <a:off x="4065" y="2823"/>
              <a:ext cx="481" cy="666"/>
            </a:xfrm>
            <a:custGeom>
              <a:avLst/>
              <a:gdLst/>
              <a:ahLst/>
              <a:cxnLst>
                <a:cxn ang="0">
                  <a:pos x="412" y="138"/>
                </a:cxn>
                <a:cxn ang="0">
                  <a:pos x="324" y="126"/>
                </a:cxn>
                <a:cxn ang="0">
                  <a:pos x="294" y="124"/>
                </a:cxn>
                <a:cxn ang="0">
                  <a:pos x="248" y="126"/>
                </a:cxn>
                <a:cxn ang="0">
                  <a:pos x="210" y="136"/>
                </a:cxn>
                <a:cxn ang="0">
                  <a:pos x="186" y="152"/>
                </a:cxn>
                <a:cxn ang="0">
                  <a:pos x="178" y="174"/>
                </a:cxn>
                <a:cxn ang="0">
                  <a:pos x="178" y="180"/>
                </a:cxn>
                <a:cxn ang="0">
                  <a:pos x="188" y="202"/>
                </a:cxn>
                <a:cxn ang="0">
                  <a:pos x="220" y="228"/>
                </a:cxn>
                <a:cxn ang="0">
                  <a:pos x="264" y="254"/>
                </a:cxn>
                <a:cxn ang="0">
                  <a:pos x="316" y="282"/>
                </a:cxn>
                <a:cxn ang="0">
                  <a:pos x="370" y="314"/>
                </a:cxn>
                <a:cxn ang="0">
                  <a:pos x="424" y="354"/>
                </a:cxn>
                <a:cxn ang="0">
                  <a:pos x="446" y="380"/>
                </a:cxn>
                <a:cxn ang="0">
                  <a:pos x="464" y="410"/>
                </a:cxn>
                <a:cxn ang="0">
                  <a:pos x="476" y="444"/>
                </a:cxn>
                <a:cxn ang="0">
                  <a:pos x="480" y="482"/>
                </a:cxn>
                <a:cxn ang="0">
                  <a:pos x="480" y="504"/>
                </a:cxn>
                <a:cxn ang="0">
                  <a:pos x="470" y="546"/>
                </a:cxn>
                <a:cxn ang="0">
                  <a:pos x="450" y="582"/>
                </a:cxn>
                <a:cxn ang="0">
                  <a:pos x="422" y="612"/>
                </a:cxn>
                <a:cxn ang="0">
                  <a:pos x="386" y="636"/>
                </a:cxn>
                <a:cxn ang="0">
                  <a:pos x="342" y="656"/>
                </a:cxn>
                <a:cxn ang="0">
                  <a:pos x="292" y="668"/>
                </a:cxn>
                <a:cxn ang="0">
                  <a:pos x="234" y="674"/>
                </a:cxn>
                <a:cxn ang="0">
                  <a:pos x="204" y="676"/>
                </a:cxn>
                <a:cxn ang="0">
                  <a:pos x="150" y="674"/>
                </a:cxn>
                <a:cxn ang="0">
                  <a:pos x="58" y="658"/>
                </a:cxn>
                <a:cxn ang="0">
                  <a:pos x="12" y="510"/>
                </a:cxn>
                <a:cxn ang="0">
                  <a:pos x="54" y="522"/>
                </a:cxn>
                <a:cxn ang="0">
                  <a:pos x="130" y="542"/>
                </a:cxn>
                <a:cxn ang="0">
                  <a:pos x="184" y="550"/>
                </a:cxn>
                <a:cxn ang="0">
                  <a:pos x="210" y="552"/>
                </a:cxn>
                <a:cxn ang="0">
                  <a:pos x="244" y="548"/>
                </a:cxn>
                <a:cxn ang="0">
                  <a:pos x="274" y="536"/>
                </a:cxn>
                <a:cxn ang="0">
                  <a:pos x="296" y="516"/>
                </a:cxn>
                <a:cxn ang="0">
                  <a:pos x="304" y="488"/>
                </a:cxn>
                <a:cxn ang="0">
                  <a:pos x="304" y="480"/>
                </a:cxn>
                <a:cxn ang="0">
                  <a:pos x="294" y="460"/>
                </a:cxn>
                <a:cxn ang="0">
                  <a:pos x="266" y="436"/>
                </a:cxn>
                <a:cxn ang="0">
                  <a:pos x="222" y="410"/>
                </a:cxn>
                <a:cxn ang="0">
                  <a:pos x="168" y="380"/>
                </a:cxn>
                <a:cxn ang="0">
                  <a:pos x="110" y="346"/>
                </a:cxn>
                <a:cxn ang="0">
                  <a:pos x="56" y="298"/>
                </a:cxn>
                <a:cxn ang="0">
                  <a:pos x="34" y="272"/>
                </a:cxn>
                <a:cxn ang="0">
                  <a:pos x="16" y="240"/>
                </a:cxn>
                <a:cxn ang="0">
                  <a:pos x="4" y="208"/>
                </a:cxn>
                <a:cxn ang="0">
                  <a:pos x="0" y="174"/>
                </a:cxn>
                <a:cxn ang="0">
                  <a:pos x="2" y="154"/>
                </a:cxn>
                <a:cxn ang="0">
                  <a:pos x="12" y="116"/>
                </a:cxn>
                <a:cxn ang="0">
                  <a:pos x="32" y="84"/>
                </a:cxn>
                <a:cxn ang="0">
                  <a:pos x="60" y="56"/>
                </a:cxn>
                <a:cxn ang="0">
                  <a:pos x="94" y="34"/>
                </a:cxn>
                <a:cxn ang="0">
                  <a:pos x="136" y="18"/>
                </a:cxn>
                <a:cxn ang="0">
                  <a:pos x="184" y="6"/>
                </a:cxn>
                <a:cxn ang="0">
                  <a:pos x="236" y="0"/>
                </a:cxn>
                <a:cxn ang="0">
                  <a:pos x="264" y="0"/>
                </a:cxn>
                <a:cxn ang="0">
                  <a:pos x="338" y="2"/>
                </a:cxn>
                <a:cxn ang="0">
                  <a:pos x="412" y="138"/>
                </a:cxn>
              </a:cxnLst>
              <a:rect l="0" t="0" r="r" b="b"/>
              <a:pathLst>
                <a:path w="480" h="676">
                  <a:moveTo>
                    <a:pt x="412" y="138"/>
                  </a:moveTo>
                  <a:lnTo>
                    <a:pt x="412" y="138"/>
                  </a:lnTo>
                  <a:lnTo>
                    <a:pt x="352" y="128"/>
                  </a:lnTo>
                  <a:lnTo>
                    <a:pt x="324" y="126"/>
                  </a:lnTo>
                  <a:lnTo>
                    <a:pt x="294" y="124"/>
                  </a:lnTo>
                  <a:lnTo>
                    <a:pt x="294" y="124"/>
                  </a:lnTo>
                  <a:lnTo>
                    <a:pt x="270" y="124"/>
                  </a:lnTo>
                  <a:lnTo>
                    <a:pt x="248" y="126"/>
                  </a:lnTo>
                  <a:lnTo>
                    <a:pt x="228" y="130"/>
                  </a:lnTo>
                  <a:lnTo>
                    <a:pt x="210" y="136"/>
                  </a:lnTo>
                  <a:lnTo>
                    <a:pt x="196" y="144"/>
                  </a:lnTo>
                  <a:lnTo>
                    <a:pt x="186" y="152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80"/>
                  </a:lnTo>
                  <a:lnTo>
                    <a:pt x="180" y="188"/>
                  </a:lnTo>
                  <a:lnTo>
                    <a:pt x="188" y="202"/>
                  </a:lnTo>
                  <a:lnTo>
                    <a:pt x="202" y="214"/>
                  </a:lnTo>
                  <a:lnTo>
                    <a:pt x="220" y="228"/>
                  </a:lnTo>
                  <a:lnTo>
                    <a:pt x="240" y="242"/>
                  </a:lnTo>
                  <a:lnTo>
                    <a:pt x="264" y="254"/>
                  </a:lnTo>
                  <a:lnTo>
                    <a:pt x="316" y="282"/>
                  </a:lnTo>
                  <a:lnTo>
                    <a:pt x="316" y="282"/>
                  </a:lnTo>
                  <a:lnTo>
                    <a:pt x="342" y="298"/>
                  </a:lnTo>
                  <a:lnTo>
                    <a:pt x="370" y="314"/>
                  </a:lnTo>
                  <a:lnTo>
                    <a:pt x="398" y="332"/>
                  </a:lnTo>
                  <a:lnTo>
                    <a:pt x="424" y="354"/>
                  </a:lnTo>
                  <a:lnTo>
                    <a:pt x="436" y="366"/>
                  </a:lnTo>
                  <a:lnTo>
                    <a:pt x="446" y="380"/>
                  </a:lnTo>
                  <a:lnTo>
                    <a:pt x="456" y="394"/>
                  </a:lnTo>
                  <a:lnTo>
                    <a:pt x="464" y="410"/>
                  </a:lnTo>
                  <a:lnTo>
                    <a:pt x="472" y="426"/>
                  </a:lnTo>
                  <a:lnTo>
                    <a:pt x="476" y="444"/>
                  </a:lnTo>
                  <a:lnTo>
                    <a:pt x="480" y="462"/>
                  </a:lnTo>
                  <a:lnTo>
                    <a:pt x="480" y="482"/>
                  </a:lnTo>
                  <a:lnTo>
                    <a:pt x="480" y="482"/>
                  </a:lnTo>
                  <a:lnTo>
                    <a:pt x="480" y="504"/>
                  </a:lnTo>
                  <a:lnTo>
                    <a:pt x="476" y="526"/>
                  </a:lnTo>
                  <a:lnTo>
                    <a:pt x="470" y="546"/>
                  </a:lnTo>
                  <a:lnTo>
                    <a:pt x="460" y="564"/>
                  </a:lnTo>
                  <a:lnTo>
                    <a:pt x="450" y="582"/>
                  </a:lnTo>
                  <a:lnTo>
                    <a:pt x="436" y="598"/>
                  </a:lnTo>
                  <a:lnTo>
                    <a:pt x="422" y="612"/>
                  </a:lnTo>
                  <a:lnTo>
                    <a:pt x="404" y="626"/>
                  </a:lnTo>
                  <a:lnTo>
                    <a:pt x="386" y="636"/>
                  </a:lnTo>
                  <a:lnTo>
                    <a:pt x="364" y="648"/>
                  </a:lnTo>
                  <a:lnTo>
                    <a:pt x="342" y="656"/>
                  </a:lnTo>
                  <a:lnTo>
                    <a:pt x="318" y="662"/>
                  </a:lnTo>
                  <a:lnTo>
                    <a:pt x="292" y="668"/>
                  </a:lnTo>
                  <a:lnTo>
                    <a:pt x="264" y="672"/>
                  </a:lnTo>
                  <a:lnTo>
                    <a:pt x="234" y="674"/>
                  </a:lnTo>
                  <a:lnTo>
                    <a:pt x="204" y="676"/>
                  </a:lnTo>
                  <a:lnTo>
                    <a:pt x="204" y="676"/>
                  </a:lnTo>
                  <a:lnTo>
                    <a:pt x="176" y="674"/>
                  </a:lnTo>
                  <a:lnTo>
                    <a:pt x="150" y="674"/>
                  </a:lnTo>
                  <a:lnTo>
                    <a:pt x="104" y="666"/>
                  </a:lnTo>
                  <a:lnTo>
                    <a:pt x="58" y="658"/>
                  </a:lnTo>
                  <a:lnTo>
                    <a:pt x="12" y="646"/>
                  </a:lnTo>
                  <a:lnTo>
                    <a:pt x="12" y="510"/>
                  </a:lnTo>
                  <a:lnTo>
                    <a:pt x="12" y="510"/>
                  </a:lnTo>
                  <a:lnTo>
                    <a:pt x="54" y="522"/>
                  </a:lnTo>
                  <a:lnTo>
                    <a:pt x="104" y="536"/>
                  </a:lnTo>
                  <a:lnTo>
                    <a:pt x="130" y="542"/>
                  </a:lnTo>
                  <a:lnTo>
                    <a:pt x="156" y="546"/>
                  </a:lnTo>
                  <a:lnTo>
                    <a:pt x="184" y="550"/>
                  </a:lnTo>
                  <a:lnTo>
                    <a:pt x="210" y="552"/>
                  </a:lnTo>
                  <a:lnTo>
                    <a:pt x="210" y="552"/>
                  </a:lnTo>
                  <a:lnTo>
                    <a:pt x="228" y="550"/>
                  </a:lnTo>
                  <a:lnTo>
                    <a:pt x="244" y="548"/>
                  </a:lnTo>
                  <a:lnTo>
                    <a:pt x="260" y="542"/>
                  </a:lnTo>
                  <a:lnTo>
                    <a:pt x="274" y="536"/>
                  </a:lnTo>
                  <a:lnTo>
                    <a:pt x="286" y="526"/>
                  </a:lnTo>
                  <a:lnTo>
                    <a:pt x="296" y="516"/>
                  </a:lnTo>
                  <a:lnTo>
                    <a:pt x="302" y="502"/>
                  </a:lnTo>
                  <a:lnTo>
                    <a:pt x="304" y="488"/>
                  </a:lnTo>
                  <a:lnTo>
                    <a:pt x="304" y="488"/>
                  </a:lnTo>
                  <a:lnTo>
                    <a:pt x="304" y="480"/>
                  </a:lnTo>
                  <a:lnTo>
                    <a:pt x="302" y="474"/>
                  </a:lnTo>
                  <a:lnTo>
                    <a:pt x="294" y="460"/>
                  </a:lnTo>
                  <a:lnTo>
                    <a:pt x="282" y="448"/>
                  </a:lnTo>
                  <a:lnTo>
                    <a:pt x="266" y="436"/>
                  </a:lnTo>
                  <a:lnTo>
                    <a:pt x="246" y="424"/>
                  </a:lnTo>
                  <a:lnTo>
                    <a:pt x="222" y="410"/>
                  </a:lnTo>
                  <a:lnTo>
                    <a:pt x="168" y="380"/>
                  </a:lnTo>
                  <a:lnTo>
                    <a:pt x="168" y="380"/>
                  </a:lnTo>
                  <a:lnTo>
                    <a:pt x="138" y="364"/>
                  </a:lnTo>
                  <a:lnTo>
                    <a:pt x="110" y="346"/>
                  </a:lnTo>
                  <a:lnTo>
                    <a:pt x="82" y="324"/>
                  </a:lnTo>
                  <a:lnTo>
                    <a:pt x="56" y="298"/>
                  </a:lnTo>
                  <a:lnTo>
                    <a:pt x="44" y="286"/>
                  </a:lnTo>
                  <a:lnTo>
                    <a:pt x="34" y="272"/>
                  </a:lnTo>
                  <a:lnTo>
                    <a:pt x="24" y="256"/>
                  </a:lnTo>
                  <a:lnTo>
                    <a:pt x="16" y="240"/>
                  </a:lnTo>
                  <a:lnTo>
                    <a:pt x="10" y="224"/>
                  </a:lnTo>
                  <a:lnTo>
                    <a:pt x="4" y="208"/>
                  </a:lnTo>
                  <a:lnTo>
                    <a:pt x="2" y="19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6" y="134"/>
                  </a:lnTo>
                  <a:lnTo>
                    <a:pt x="12" y="116"/>
                  </a:lnTo>
                  <a:lnTo>
                    <a:pt x="20" y="100"/>
                  </a:lnTo>
                  <a:lnTo>
                    <a:pt x="32" y="84"/>
                  </a:lnTo>
                  <a:lnTo>
                    <a:pt x="44" y="70"/>
                  </a:lnTo>
                  <a:lnTo>
                    <a:pt x="60" y="56"/>
                  </a:lnTo>
                  <a:lnTo>
                    <a:pt x="76" y="44"/>
                  </a:lnTo>
                  <a:lnTo>
                    <a:pt x="94" y="34"/>
                  </a:lnTo>
                  <a:lnTo>
                    <a:pt x="114" y="24"/>
                  </a:lnTo>
                  <a:lnTo>
                    <a:pt x="136" y="18"/>
                  </a:lnTo>
                  <a:lnTo>
                    <a:pt x="160" y="10"/>
                  </a:lnTo>
                  <a:lnTo>
                    <a:pt x="184" y="6"/>
                  </a:lnTo>
                  <a:lnTo>
                    <a:pt x="210" y="2"/>
                  </a:lnTo>
                  <a:lnTo>
                    <a:pt x="236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302" y="0"/>
                  </a:lnTo>
                  <a:lnTo>
                    <a:pt x="338" y="2"/>
                  </a:lnTo>
                  <a:lnTo>
                    <a:pt x="412" y="10"/>
                  </a:lnTo>
                  <a:lnTo>
                    <a:pt x="412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0" name="Freeform 57"/>
            <p:cNvSpPr>
              <a:spLocks/>
            </p:cNvSpPr>
            <p:nvPr userDrawn="1"/>
          </p:nvSpPr>
          <p:spPr bwMode="auto">
            <a:xfrm>
              <a:off x="1528" y="2584"/>
              <a:ext cx="240" cy="879"/>
            </a:xfrm>
            <a:custGeom>
              <a:avLst/>
              <a:gdLst/>
              <a:ahLst/>
              <a:cxnLst>
                <a:cxn ang="0">
                  <a:pos x="20" y="890"/>
                </a:cxn>
                <a:cxn ang="0">
                  <a:pos x="20" y="890"/>
                </a:cxn>
                <a:cxn ang="0">
                  <a:pos x="26" y="786"/>
                </a:cxn>
                <a:cxn ang="0">
                  <a:pos x="28" y="660"/>
                </a:cxn>
                <a:cxn ang="0">
                  <a:pos x="28" y="314"/>
                </a:cxn>
                <a:cxn ang="0">
                  <a:pos x="28" y="314"/>
                </a:cxn>
                <a:cxn ang="0">
                  <a:pos x="26" y="224"/>
                </a:cxn>
                <a:cxn ang="0">
                  <a:pos x="20" y="144"/>
                </a:cxn>
                <a:cxn ang="0">
                  <a:pos x="12" y="72"/>
                </a:cxn>
                <a:cxn ang="0">
                  <a:pos x="0" y="0"/>
                </a:cxn>
                <a:cxn ang="0">
                  <a:pos x="230" y="0"/>
                </a:cxn>
                <a:cxn ang="0">
                  <a:pos x="230" y="0"/>
                </a:cxn>
                <a:cxn ang="0">
                  <a:pos x="230" y="54"/>
                </a:cxn>
                <a:cxn ang="0">
                  <a:pos x="226" y="114"/>
                </a:cxn>
                <a:cxn ang="0">
                  <a:pos x="224" y="180"/>
                </a:cxn>
                <a:cxn ang="0">
                  <a:pos x="224" y="254"/>
                </a:cxn>
                <a:cxn ang="0">
                  <a:pos x="224" y="578"/>
                </a:cxn>
                <a:cxn ang="0">
                  <a:pos x="224" y="578"/>
                </a:cxn>
                <a:cxn ang="0">
                  <a:pos x="226" y="654"/>
                </a:cxn>
                <a:cxn ang="0">
                  <a:pos x="232" y="736"/>
                </a:cxn>
                <a:cxn ang="0">
                  <a:pos x="240" y="818"/>
                </a:cxn>
                <a:cxn ang="0">
                  <a:pos x="250" y="890"/>
                </a:cxn>
                <a:cxn ang="0">
                  <a:pos x="20" y="890"/>
                </a:cxn>
              </a:cxnLst>
              <a:rect l="0" t="0" r="r" b="b"/>
              <a:pathLst>
                <a:path w="250" h="890">
                  <a:moveTo>
                    <a:pt x="20" y="890"/>
                  </a:moveTo>
                  <a:lnTo>
                    <a:pt x="20" y="890"/>
                  </a:lnTo>
                  <a:lnTo>
                    <a:pt x="26" y="786"/>
                  </a:lnTo>
                  <a:lnTo>
                    <a:pt x="28" y="660"/>
                  </a:lnTo>
                  <a:lnTo>
                    <a:pt x="28" y="314"/>
                  </a:lnTo>
                  <a:lnTo>
                    <a:pt x="28" y="314"/>
                  </a:lnTo>
                  <a:lnTo>
                    <a:pt x="26" y="224"/>
                  </a:lnTo>
                  <a:lnTo>
                    <a:pt x="20" y="144"/>
                  </a:lnTo>
                  <a:lnTo>
                    <a:pt x="12" y="72"/>
                  </a:ln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54"/>
                  </a:lnTo>
                  <a:lnTo>
                    <a:pt x="226" y="114"/>
                  </a:lnTo>
                  <a:lnTo>
                    <a:pt x="224" y="180"/>
                  </a:lnTo>
                  <a:lnTo>
                    <a:pt x="224" y="254"/>
                  </a:lnTo>
                  <a:lnTo>
                    <a:pt x="224" y="578"/>
                  </a:lnTo>
                  <a:lnTo>
                    <a:pt x="224" y="578"/>
                  </a:lnTo>
                  <a:lnTo>
                    <a:pt x="226" y="654"/>
                  </a:lnTo>
                  <a:lnTo>
                    <a:pt x="232" y="736"/>
                  </a:lnTo>
                  <a:lnTo>
                    <a:pt x="240" y="818"/>
                  </a:lnTo>
                  <a:lnTo>
                    <a:pt x="250" y="890"/>
                  </a:lnTo>
                  <a:lnTo>
                    <a:pt x="20" y="8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1" name="Freeform 58"/>
            <p:cNvSpPr>
              <a:spLocks noEditPoints="1"/>
            </p:cNvSpPr>
            <p:nvPr userDrawn="1"/>
          </p:nvSpPr>
          <p:spPr bwMode="auto">
            <a:xfrm>
              <a:off x="1902" y="2823"/>
              <a:ext cx="721" cy="932"/>
            </a:xfrm>
            <a:custGeom>
              <a:avLst/>
              <a:gdLst/>
              <a:ahLst/>
              <a:cxnLst>
                <a:cxn ang="0">
                  <a:pos x="204" y="328"/>
                </a:cxn>
                <a:cxn ang="0">
                  <a:pos x="214" y="264"/>
                </a:cxn>
                <a:cxn ang="0">
                  <a:pos x="236" y="212"/>
                </a:cxn>
                <a:cxn ang="0">
                  <a:pos x="268" y="170"/>
                </a:cxn>
                <a:cxn ang="0">
                  <a:pos x="312" y="146"/>
                </a:cxn>
                <a:cxn ang="0">
                  <a:pos x="370" y="136"/>
                </a:cxn>
                <a:cxn ang="0">
                  <a:pos x="406" y="140"/>
                </a:cxn>
                <a:cxn ang="0">
                  <a:pos x="456" y="160"/>
                </a:cxn>
                <a:cxn ang="0">
                  <a:pos x="496" y="196"/>
                </a:cxn>
                <a:cxn ang="0">
                  <a:pos x="526" y="246"/>
                </a:cxn>
                <a:cxn ang="0">
                  <a:pos x="542" y="306"/>
                </a:cxn>
                <a:cxn ang="0">
                  <a:pos x="546" y="352"/>
                </a:cxn>
                <a:cxn ang="0">
                  <a:pos x="540" y="410"/>
                </a:cxn>
                <a:cxn ang="0">
                  <a:pos x="522" y="460"/>
                </a:cxn>
                <a:cxn ang="0">
                  <a:pos x="492" y="498"/>
                </a:cxn>
                <a:cxn ang="0">
                  <a:pos x="450" y="526"/>
                </a:cxn>
                <a:cxn ang="0">
                  <a:pos x="398" y="538"/>
                </a:cxn>
                <a:cxn ang="0">
                  <a:pos x="358" y="538"/>
                </a:cxn>
                <a:cxn ang="0">
                  <a:pos x="304" y="526"/>
                </a:cxn>
                <a:cxn ang="0">
                  <a:pos x="260" y="502"/>
                </a:cxn>
                <a:cxn ang="0">
                  <a:pos x="230" y="466"/>
                </a:cxn>
                <a:cxn ang="0">
                  <a:pos x="210" y="414"/>
                </a:cxn>
                <a:cxn ang="0">
                  <a:pos x="204" y="352"/>
                </a:cxn>
                <a:cxn ang="0">
                  <a:pos x="230" y="926"/>
                </a:cxn>
                <a:cxn ang="0">
                  <a:pos x="218" y="726"/>
                </a:cxn>
                <a:cxn ang="0">
                  <a:pos x="218" y="614"/>
                </a:cxn>
                <a:cxn ang="0">
                  <a:pos x="296" y="654"/>
                </a:cxn>
                <a:cxn ang="0">
                  <a:pos x="384" y="674"/>
                </a:cxn>
                <a:cxn ang="0">
                  <a:pos x="454" y="674"/>
                </a:cxn>
                <a:cxn ang="0">
                  <a:pos x="544" y="652"/>
                </a:cxn>
                <a:cxn ang="0">
                  <a:pos x="618" y="604"/>
                </a:cxn>
                <a:cxn ang="0">
                  <a:pos x="674" y="536"/>
                </a:cxn>
                <a:cxn ang="0">
                  <a:pos x="710" y="450"/>
                </a:cxn>
                <a:cxn ang="0">
                  <a:pos x="722" y="350"/>
                </a:cxn>
                <a:cxn ang="0">
                  <a:pos x="716" y="276"/>
                </a:cxn>
                <a:cxn ang="0">
                  <a:pos x="686" y="178"/>
                </a:cxn>
                <a:cxn ang="0">
                  <a:pos x="636" y="98"/>
                </a:cxn>
                <a:cxn ang="0">
                  <a:pos x="566" y="40"/>
                </a:cxn>
                <a:cxn ang="0">
                  <a:pos x="478" y="6"/>
                </a:cxn>
                <a:cxn ang="0">
                  <a:pos x="412" y="0"/>
                </a:cxn>
                <a:cxn ang="0">
                  <a:pos x="348" y="6"/>
                </a:cxn>
                <a:cxn ang="0">
                  <a:pos x="298" y="22"/>
                </a:cxn>
                <a:cxn ang="0">
                  <a:pos x="226" y="70"/>
                </a:cxn>
                <a:cxn ang="0">
                  <a:pos x="190" y="106"/>
                </a:cxn>
                <a:cxn ang="0">
                  <a:pos x="168" y="16"/>
                </a:cxn>
                <a:cxn ang="0">
                  <a:pos x="16" y="110"/>
                </a:cxn>
                <a:cxn ang="0">
                  <a:pos x="38" y="270"/>
                </a:cxn>
                <a:cxn ang="0">
                  <a:pos x="40" y="614"/>
                </a:cxn>
                <a:cxn ang="0">
                  <a:pos x="38" y="694"/>
                </a:cxn>
                <a:cxn ang="0">
                  <a:pos x="230" y="926"/>
                </a:cxn>
              </a:cxnLst>
              <a:rect l="0" t="0" r="r" b="b"/>
              <a:pathLst>
                <a:path w="722" h="938">
                  <a:moveTo>
                    <a:pt x="204" y="352"/>
                  </a:moveTo>
                  <a:lnTo>
                    <a:pt x="204" y="352"/>
                  </a:lnTo>
                  <a:lnTo>
                    <a:pt x="204" y="328"/>
                  </a:lnTo>
                  <a:lnTo>
                    <a:pt x="206" y="306"/>
                  </a:lnTo>
                  <a:lnTo>
                    <a:pt x="210" y="284"/>
                  </a:lnTo>
                  <a:lnTo>
                    <a:pt x="214" y="264"/>
                  </a:lnTo>
                  <a:lnTo>
                    <a:pt x="220" y="246"/>
                  </a:lnTo>
                  <a:lnTo>
                    <a:pt x="226" y="228"/>
                  </a:lnTo>
                  <a:lnTo>
                    <a:pt x="236" y="212"/>
                  </a:lnTo>
                  <a:lnTo>
                    <a:pt x="244" y="196"/>
                  </a:lnTo>
                  <a:lnTo>
                    <a:pt x="256" y="182"/>
                  </a:lnTo>
                  <a:lnTo>
                    <a:pt x="268" y="170"/>
                  </a:lnTo>
                  <a:lnTo>
                    <a:pt x="282" y="160"/>
                  </a:lnTo>
                  <a:lnTo>
                    <a:pt x="296" y="152"/>
                  </a:lnTo>
                  <a:lnTo>
                    <a:pt x="312" y="146"/>
                  </a:lnTo>
                  <a:lnTo>
                    <a:pt x="330" y="140"/>
                  </a:lnTo>
                  <a:lnTo>
                    <a:pt x="350" y="138"/>
                  </a:lnTo>
                  <a:lnTo>
                    <a:pt x="370" y="136"/>
                  </a:lnTo>
                  <a:lnTo>
                    <a:pt x="370" y="136"/>
                  </a:lnTo>
                  <a:lnTo>
                    <a:pt x="388" y="138"/>
                  </a:lnTo>
                  <a:lnTo>
                    <a:pt x="406" y="140"/>
                  </a:lnTo>
                  <a:lnTo>
                    <a:pt x="424" y="146"/>
                  </a:lnTo>
                  <a:lnTo>
                    <a:pt x="440" y="152"/>
                  </a:lnTo>
                  <a:lnTo>
                    <a:pt x="456" y="160"/>
                  </a:lnTo>
                  <a:lnTo>
                    <a:pt x="470" y="172"/>
                  </a:lnTo>
                  <a:lnTo>
                    <a:pt x="484" y="184"/>
                  </a:lnTo>
                  <a:lnTo>
                    <a:pt x="496" y="196"/>
                  </a:lnTo>
                  <a:lnTo>
                    <a:pt x="506" y="212"/>
                  </a:lnTo>
                  <a:lnTo>
                    <a:pt x="516" y="228"/>
                  </a:lnTo>
                  <a:lnTo>
                    <a:pt x="526" y="246"/>
                  </a:lnTo>
                  <a:lnTo>
                    <a:pt x="532" y="264"/>
                  </a:lnTo>
                  <a:lnTo>
                    <a:pt x="538" y="284"/>
                  </a:lnTo>
                  <a:lnTo>
                    <a:pt x="542" y="306"/>
                  </a:lnTo>
                  <a:lnTo>
                    <a:pt x="544" y="328"/>
                  </a:lnTo>
                  <a:lnTo>
                    <a:pt x="546" y="352"/>
                  </a:lnTo>
                  <a:lnTo>
                    <a:pt x="546" y="352"/>
                  </a:lnTo>
                  <a:lnTo>
                    <a:pt x="544" y="372"/>
                  </a:lnTo>
                  <a:lnTo>
                    <a:pt x="542" y="392"/>
                  </a:lnTo>
                  <a:lnTo>
                    <a:pt x="540" y="410"/>
                  </a:lnTo>
                  <a:lnTo>
                    <a:pt x="534" y="428"/>
                  </a:lnTo>
                  <a:lnTo>
                    <a:pt x="528" y="444"/>
                  </a:lnTo>
                  <a:lnTo>
                    <a:pt x="522" y="460"/>
                  </a:lnTo>
                  <a:lnTo>
                    <a:pt x="512" y="474"/>
                  </a:lnTo>
                  <a:lnTo>
                    <a:pt x="502" y="488"/>
                  </a:lnTo>
                  <a:lnTo>
                    <a:pt x="492" y="498"/>
                  </a:lnTo>
                  <a:lnTo>
                    <a:pt x="480" y="508"/>
                  </a:lnTo>
                  <a:lnTo>
                    <a:pt x="466" y="518"/>
                  </a:lnTo>
                  <a:lnTo>
                    <a:pt x="450" y="526"/>
                  </a:lnTo>
                  <a:lnTo>
                    <a:pt x="434" y="530"/>
                  </a:lnTo>
                  <a:lnTo>
                    <a:pt x="416" y="536"/>
                  </a:lnTo>
                  <a:lnTo>
                    <a:pt x="398" y="538"/>
                  </a:lnTo>
                  <a:lnTo>
                    <a:pt x="378" y="538"/>
                  </a:lnTo>
                  <a:lnTo>
                    <a:pt x="378" y="538"/>
                  </a:lnTo>
                  <a:lnTo>
                    <a:pt x="358" y="538"/>
                  </a:lnTo>
                  <a:lnTo>
                    <a:pt x="338" y="536"/>
                  </a:lnTo>
                  <a:lnTo>
                    <a:pt x="320" y="532"/>
                  </a:lnTo>
                  <a:lnTo>
                    <a:pt x="304" y="526"/>
                  </a:lnTo>
                  <a:lnTo>
                    <a:pt x="288" y="520"/>
                  </a:lnTo>
                  <a:lnTo>
                    <a:pt x="274" y="512"/>
                  </a:lnTo>
                  <a:lnTo>
                    <a:pt x="260" y="502"/>
                  </a:lnTo>
                  <a:lnTo>
                    <a:pt x="250" y="492"/>
                  </a:lnTo>
                  <a:lnTo>
                    <a:pt x="238" y="478"/>
                  </a:lnTo>
                  <a:lnTo>
                    <a:pt x="230" y="466"/>
                  </a:lnTo>
                  <a:lnTo>
                    <a:pt x="222" y="450"/>
                  </a:lnTo>
                  <a:lnTo>
                    <a:pt x="216" y="432"/>
                  </a:lnTo>
                  <a:lnTo>
                    <a:pt x="210" y="414"/>
                  </a:lnTo>
                  <a:lnTo>
                    <a:pt x="206" y="396"/>
                  </a:lnTo>
                  <a:lnTo>
                    <a:pt x="204" y="374"/>
                  </a:lnTo>
                  <a:lnTo>
                    <a:pt x="204" y="352"/>
                  </a:lnTo>
                  <a:lnTo>
                    <a:pt x="204" y="352"/>
                  </a:lnTo>
                  <a:close/>
                  <a:moveTo>
                    <a:pt x="230" y="926"/>
                  </a:moveTo>
                  <a:lnTo>
                    <a:pt x="230" y="926"/>
                  </a:lnTo>
                  <a:lnTo>
                    <a:pt x="222" y="854"/>
                  </a:lnTo>
                  <a:lnTo>
                    <a:pt x="218" y="784"/>
                  </a:lnTo>
                  <a:lnTo>
                    <a:pt x="218" y="726"/>
                  </a:lnTo>
                  <a:lnTo>
                    <a:pt x="218" y="688"/>
                  </a:lnTo>
                  <a:lnTo>
                    <a:pt x="218" y="614"/>
                  </a:lnTo>
                  <a:lnTo>
                    <a:pt x="218" y="614"/>
                  </a:lnTo>
                  <a:lnTo>
                    <a:pt x="254" y="634"/>
                  </a:lnTo>
                  <a:lnTo>
                    <a:pt x="274" y="646"/>
                  </a:lnTo>
                  <a:lnTo>
                    <a:pt x="296" y="654"/>
                  </a:lnTo>
                  <a:lnTo>
                    <a:pt x="322" y="664"/>
                  </a:lnTo>
                  <a:lnTo>
                    <a:pt x="350" y="670"/>
                  </a:lnTo>
                  <a:lnTo>
                    <a:pt x="384" y="674"/>
                  </a:lnTo>
                  <a:lnTo>
                    <a:pt x="420" y="676"/>
                  </a:lnTo>
                  <a:lnTo>
                    <a:pt x="420" y="676"/>
                  </a:lnTo>
                  <a:lnTo>
                    <a:pt x="454" y="674"/>
                  </a:lnTo>
                  <a:lnTo>
                    <a:pt x="484" y="670"/>
                  </a:lnTo>
                  <a:lnTo>
                    <a:pt x="514" y="662"/>
                  </a:lnTo>
                  <a:lnTo>
                    <a:pt x="544" y="652"/>
                  </a:lnTo>
                  <a:lnTo>
                    <a:pt x="570" y="638"/>
                  </a:lnTo>
                  <a:lnTo>
                    <a:pt x="594" y="622"/>
                  </a:lnTo>
                  <a:lnTo>
                    <a:pt x="618" y="604"/>
                  </a:lnTo>
                  <a:lnTo>
                    <a:pt x="638" y="584"/>
                  </a:lnTo>
                  <a:lnTo>
                    <a:pt x="658" y="560"/>
                  </a:lnTo>
                  <a:lnTo>
                    <a:pt x="674" y="536"/>
                  </a:lnTo>
                  <a:lnTo>
                    <a:pt x="688" y="510"/>
                  </a:lnTo>
                  <a:lnTo>
                    <a:pt x="700" y="480"/>
                  </a:lnTo>
                  <a:lnTo>
                    <a:pt x="710" y="450"/>
                  </a:lnTo>
                  <a:lnTo>
                    <a:pt x="716" y="418"/>
                  </a:lnTo>
                  <a:lnTo>
                    <a:pt x="720" y="384"/>
                  </a:lnTo>
                  <a:lnTo>
                    <a:pt x="722" y="350"/>
                  </a:lnTo>
                  <a:lnTo>
                    <a:pt x="722" y="350"/>
                  </a:lnTo>
                  <a:lnTo>
                    <a:pt x="720" y="312"/>
                  </a:lnTo>
                  <a:lnTo>
                    <a:pt x="716" y="276"/>
                  </a:lnTo>
                  <a:lnTo>
                    <a:pt x="708" y="242"/>
                  </a:lnTo>
                  <a:lnTo>
                    <a:pt x="700" y="208"/>
                  </a:lnTo>
                  <a:lnTo>
                    <a:pt x="686" y="178"/>
                  </a:lnTo>
                  <a:lnTo>
                    <a:pt x="672" y="150"/>
                  </a:lnTo>
                  <a:lnTo>
                    <a:pt x="656" y="122"/>
                  </a:lnTo>
                  <a:lnTo>
                    <a:pt x="636" y="98"/>
                  </a:lnTo>
                  <a:lnTo>
                    <a:pt x="614" y="76"/>
                  </a:lnTo>
                  <a:lnTo>
                    <a:pt x="592" y="56"/>
                  </a:lnTo>
                  <a:lnTo>
                    <a:pt x="566" y="40"/>
                  </a:lnTo>
                  <a:lnTo>
                    <a:pt x="538" y="26"/>
                  </a:lnTo>
                  <a:lnTo>
                    <a:pt x="510" y="14"/>
                  </a:lnTo>
                  <a:lnTo>
                    <a:pt x="478" y="6"/>
                  </a:lnTo>
                  <a:lnTo>
                    <a:pt x="446" y="2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390" y="0"/>
                  </a:lnTo>
                  <a:lnTo>
                    <a:pt x="368" y="2"/>
                  </a:lnTo>
                  <a:lnTo>
                    <a:pt x="348" y="6"/>
                  </a:lnTo>
                  <a:lnTo>
                    <a:pt x="330" y="10"/>
                  </a:lnTo>
                  <a:lnTo>
                    <a:pt x="314" y="14"/>
                  </a:lnTo>
                  <a:lnTo>
                    <a:pt x="298" y="22"/>
                  </a:lnTo>
                  <a:lnTo>
                    <a:pt x="270" y="36"/>
                  </a:lnTo>
                  <a:lnTo>
                    <a:pt x="246" y="52"/>
                  </a:lnTo>
                  <a:lnTo>
                    <a:pt x="226" y="70"/>
                  </a:lnTo>
                  <a:lnTo>
                    <a:pt x="208" y="88"/>
                  </a:lnTo>
                  <a:lnTo>
                    <a:pt x="190" y="106"/>
                  </a:lnTo>
                  <a:lnTo>
                    <a:pt x="190" y="106"/>
                  </a:lnTo>
                  <a:lnTo>
                    <a:pt x="180" y="60"/>
                  </a:lnTo>
                  <a:lnTo>
                    <a:pt x="174" y="38"/>
                  </a:lnTo>
                  <a:lnTo>
                    <a:pt x="168" y="1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6" y="110"/>
                  </a:lnTo>
                  <a:lnTo>
                    <a:pt x="28" y="190"/>
                  </a:lnTo>
                  <a:lnTo>
                    <a:pt x="34" y="230"/>
                  </a:lnTo>
                  <a:lnTo>
                    <a:pt x="38" y="270"/>
                  </a:lnTo>
                  <a:lnTo>
                    <a:pt x="40" y="310"/>
                  </a:lnTo>
                  <a:lnTo>
                    <a:pt x="40" y="352"/>
                  </a:lnTo>
                  <a:lnTo>
                    <a:pt x="40" y="614"/>
                  </a:lnTo>
                  <a:lnTo>
                    <a:pt x="40" y="614"/>
                  </a:lnTo>
                  <a:lnTo>
                    <a:pt x="40" y="652"/>
                  </a:lnTo>
                  <a:lnTo>
                    <a:pt x="38" y="694"/>
                  </a:lnTo>
                  <a:lnTo>
                    <a:pt x="30" y="788"/>
                  </a:lnTo>
                  <a:lnTo>
                    <a:pt x="14" y="938"/>
                  </a:lnTo>
                  <a:lnTo>
                    <a:pt x="230" y="9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2" name="Freeform 59"/>
            <p:cNvSpPr>
              <a:spLocks/>
            </p:cNvSpPr>
            <p:nvPr userDrawn="1"/>
          </p:nvSpPr>
          <p:spPr bwMode="auto">
            <a:xfrm>
              <a:off x="2703" y="2823"/>
              <a:ext cx="508" cy="666"/>
            </a:xfrm>
            <a:custGeom>
              <a:avLst/>
              <a:gdLst/>
              <a:ahLst/>
              <a:cxnLst>
                <a:cxn ang="0">
                  <a:pos x="396" y="136"/>
                </a:cxn>
                <a:cxn ang="0">
                  <a:pos x="322" y="124"/>
                </a:cxn>
                <a:cxn ang="0">
                  <a:pos x="294" y="124"/>
                </a:cxn>
                <a:cxn ang="0">
                  <a:pos x="248" y="126"/>
                </a:cxn>
                <a:cxn ang="0">
                  <a:pos x="210" y="136"/>
                </a:cxn>
                <a:cxn ang="0">
                  <a:pos x="186" y="152"/>
                </a:cxn>
                <a:cxn ang="0">
                  <a:pos x="178" y="174"/>
                </a:cxn>
                <a:cxn ang="0">
                  <a:pos x="178" y="180"/>
                </a:cxn>
                <a:cxn ang="0">
                  <a:pos x="188" y="202"/>
                </a:cxn>
                <a:cxn ang="0">
                  <a:pos x="220" y="228"/>
                </a:cxn>
                <a:cxn ang="0">
                  <a:pos x="264" y="254"/>
                </a:cxn>
                <a:cxn ang="0">
                  <a:pos x="316" y="282"/>
                </a:cxn>
                <a:cxn ang="0">
                  <a:pos x="370" y="314"/>
                </a:cxn>
                <a:cxn ang="0">
                  <a:pos x="424" y="354"/>
                </a:cxn>
                <a:cxn ang="0">
                  <a:pos x="446" y="380"/>
                </a:cxn>
                <a:cxn ang="0">
                  <a:pos x="464" y="410"/>
                </a:cxn>
                <a:cxn ang="0">
                  <a:pos x="476" y="444"/>
                </a:cxn>
                <a:cxn ang="0">
                  <a:pos x="480" y="482"/>
                </a:cxn>
                <a:cxn ang="0">
                  <a:pos x="480" y="504"/>
                </a:cxn>
                <a:cxn ang="0">
                  <a:pos x="470" y="546"/>
                </a:cxn>
                <a:cxn ang="0">
                  <a:pos x="450" y="582"/>
                </a:cxn>
                <a:cxn ang="0">
                  <a:pos x="422" y="612"/>
                </a:cxn>
                <a:cxn ang="0">
                  <a:pos x="386" y="636"/>
                </a:cxn>
                <a:cxn ang="0">
                  <a:pos x="342" y="656"/>
                </a:cxn>
                <a:cxn ang="0">
                  <a:pos x="292" y="668"/>
                </a:cxn>
                <a:cxn ang="0">
                  <a:pos x="234" y="674"/>
                </a:cxn>
                <a:cxn ang="0">
                  <a:pos x="204" y="676"/>
                </a:cxn>
                <a:cxn ang="0">
                  <a:pos x="150" y="674"/>
                </a:cxn>
                <a:cxn ang="0">
                  <a:pos x="58" y="658"/>
                </a:cxn>
                <a:cxn ang="0">
                  <a:pos x="12" y="510"/>
                </a:cxn>
                <a:cxn ang="0">
                  <a:pos x="54" y="522"/>
                </a:cxn>
                <a:cxn ang="0">
                  <a:pos x="130" y="542"/>
                </a:cxn>
                <a:cxn ang="0">
                  <a:pos x="184" y="550"/>
                </a:cxn>
                <a:cxn ang="0">
                  <a:pos x="210" y="552"/>
                </a:cxn>
                <a:cxn ang="0">
                  <a:pos x="244" y="548"/>
                </a:cxn>
                <a:cxn ang="0">
                  <a:pos x="274" y="536"/>
                </a:cxn>
                <a:cxn ang="0">
                  <a:pos x="296" y="516"/>
                </a:cxn>
                <a:cxn ang="0">
                  <a:pos x="304" y="488"/>
                </a:cxn>
                <a:cxn ang="0">
                  <a:pos x="304" y="480"/>
                </a:cxn>
                <a:cxn ang="0">
                  <a:pos x="294" y="460"/>
                </a:cxn>
                <a:cxn ang="0">
                  <a:pos x="266" y="436"/>
                </a:cxn>
                <a:cxn ang="0">
                  <a:pos x="222" y="410"/>
                </a:cxn>
                <a:cxn ang="0">
                  <a:pos x="166" y="380"/>
                </a:cxn>
                <a:cxn ang="0">
                  <a:pos x="110" y="346"/>
                </a:cxn>
                <a:cxn ang="0">
                  <a:pos x="56" y="298"/>
                </a:cxn>
                <a:cxn ang="0">
                  <a:pos x="34" y="272"/>
                </a:cxn>
                <a:cxn ang="0">
                  <a:pos x="16" y="240"/>
                </a:cxn>
                <a:cxn ang="0">
                  <a:pos x="4" y="208"/>
                </a:cxn>
                <a:cxn ang="0">
                  <a:pos x="0" y="174"/>
                </a:cxn>
                <a:cxn ang="0">
                  <a:pos x="2" y="154"/>
                </a:cxn>
                <a:cxn ang="0">
                  <a:pos x="12" y="116"/>
                </a:cxn>
                <a:cxn ang="0">
                  <a:pos x="32" y="84"/>
                </a:cxn>
                <a:cxn ang="0">
                  <a:pos x="60" y="56"/>
                </a:cxn>
                <a:cxn ang="0">
                  <a:pos x="94" y="34"/>
                </a:cxn>
                <a:cxn ang="0">
                  <a:pos x="136" y="18"/>
                </a:cxn>
                <a:cxn ang="0">
                  <a:pos x="184" y="6"/>
                </a:cxn>
                <a:cxn ang="0">
                  <a:pos x="236" y="0"/>
                </a:cxn>
                <a:cxn ang="0">
                  <a:pos x="264" y="0"/>
                </a:cxn>
                <a:cxn ang="0">
                  <a:pos x="344" y="4"/>
                </a:cxn>
                <a:cxn ang="0">
                  <a:pos x="396" y="136"/>
                </a:cxn>
              </a:cxnLst>
              <a:rect l="0" t="0" r="r" b="b"/>
              <a:pathLst>
                <a:path w="480" h="676">
                  <a:moveTo>
                    <a:pt x="396" y="136"/>
                  </a:moveTo>
                  <a:lnTo>
                    <a:pt x="396" y="136"/>
                  </a:lnTo>
                  <a:lnTo>
                    <a:pt x="346" y="128"/>
                  </a:lnTo>
                  <a:lnTo>
                    <a:pt x="322" y="124"/>
                  </a:lnTo>
                  <a:lnTo>
                    <a:pt x="294" y="124"/>
                  </a:lnTo>
                  <a:lnTo>
                    <a:pt x="294" y="124"/>
                  </a:lnTo>
                  <a:lnTo>
                    <a:pt x="270" y="124"/>
                  </a:lnTo>
                  <a:lnTo>
                    <a:pt x="248" y="126"/>
                  </a:lnTo>
                  <a:lnTo>
                    <a:pt x="228" y="130"/>
                  </a:lnTo>
                  <a:lnTo>
                    <a:pt x="210" y="136"/>
                  </a:lnTo>
                  <a:lnTo>
                    <a:pt x="196" y="144"/>
                  </a:lnTo>
                  <a:lnTo>
                    <a:pt x="186" y="152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80"/>
                  </a:lnTo>
                  <a:lnTo>
                    <a:pt x="180" y="188"/>
                  </a:lnTo>
                  <a:lnTo>
                    <a:pt x="188" y="202"/>
                  </a:lnTo>
                  <a:lnTo>
                    <a:pt x="202" y="214"/>
                  </a:lnTo>
                  <a:lnTo>
                    <a:pt x="220" y="228"/>
                  </a:lnTo>
                  <a:lnTo>
                    <a:pt x="240" y="242"/>
                  </a:lnTo>
                  <a:lnTo>
                    <a:pt x="264" y="254"/>
                  </a:lnTo>
                  <a:lnTo>
                    <a:pt x="316" y="282"/>
                  </a:lnTo>
                  <a:lnTo>
                    <a:pt x="316" y="282"/>
                  </a:lnTo>
                  <a:lnTo>
                    <a:pt x="342" y="298"/>
                  </a:lnTo>
                  <a:lnTo>
                    <a:pt x="370" y="314"/>
                  </a:lnTo>
                  <a:lnTo>
                    <a:pt x="398" y="332"/>
                  </a:lnTo>
                  <a:lnTo>
                    <a:pt x="424" y="354"/>
                  </a:lnTo>
                  <a:lnTo>
                    <a:pt x="436" y="366"/>
                  </a:lnTo>
                  <a:lnTo>
                    <a:pt x="446" y="380"/>
                  </a:lnTo>
                  <a:lnTo>
                    <a:pt x="456" y="394"/>
                  </a:lnTo>
                  <a:lnTo>
                    <a:pt x="464" y="410"/>
                  </a:lnTo>
                  <a:lnTo>
                    <a:pt x="472" y="426"/>
                  </a:lnTo>
                  <a:lnTo>
                    <a:pt x="476" y="444"/>
                  </a:lnTo>
                  <a:lnTo>
                    <a:pt x="480" y="462"/>
                  </a:lnTo>
                  <a:lnTo>
                    <a:pt x="480" y="482"/>
                  </a:lnTo>
                  <a:lnTo>
                    <a:pt x="480" y="482"/>
                  </a:lnTo>
                  <a:lnTo>
                    <a:pt x="480" y="504"/>
                  </a:lnTo>
                  <a:lnTo>
                    <a:pt x="476" y="526"/>
                  </a:lnTo>
                  <a:lnTo>
                    <a:pt x="470" y="546"/>
                  </a:lnTo>
                  <a:lnTo>
                    <a:pt x="460" y="564"/>
                  </a:lnTo>
                  <a:lnTo>
                    <a:pt x="450" y="582"/>
                  </a:lnTo>
                  <a:lnTo>
                    <a:pt x="436" y="598"/>
                  </a:lnTo>
                  <a:lnTo>
                    <a:pt x="422" y="612"/>
                  </a:lnTo>
                  <a:lnTo>
                    <a:pt x="404" y="626"/>
                  </a:lnTo>
                  <a:lnTo>
                    <a:pt x="386" y="636"/>
                  </a:lnTo>
                  <a:lnTo>
                    <a:pt x="364" y="648"/>
                  </a:lnTo>
                  <a:lnTo>
                    <a:pt x="342" y="656"/>
                  </a:lnTo>
                  <a:lnTo>
                    <a:pt x="318" y="662"/>
                  </a:lnTo>
                  <a:lnTo>
                    <a:pt x="292" y="668"/>
                  </a:lnTo>
                  <a:lnTo>
                    <a:pt x="264" y="672"/>
                  </a:lnTo>
                  <a:lnTo>
                    <a:pt x="234" y="674"/>
                  </a:lnTo>
                  <a:lnTo>
                    <a:pt x="204" y="676"/>
                  </a:lnTo>
                  <a:lnTo>
                    <a:pt x="204" y="676"/>
                  </a:lnTo>
                  <a:lnTo>
                    <a:pt x="176" y="674"/>
                  </a:lnTo>
                  <a:lnTo>
                    <a:pt x="150" y="674"/>
                  </a:lnTo>
                  <a:lnTo>
                    <a:pt x="104" y="666"/>
                  </a:lnTo>
                  <a:lnTo>
                    <a:pt x="58" y="658"/>
                  </a:lnTo>
                  <a:lnTo>
                    <a:pt x="12" y="646"/>
                  </a:lnTo>
                  <a:lnTo>
                    <a:pt x="12" y="510"/>
                  </a:lnTo>
                  <a:lnTo>
                    <a:pt x="12" y="510"/>
                  </a:lnTo>
                  <a:lnTo>
                    <a:pt x="54" y="522"/>
                  </a:lnTo>
                  <a:lnTo>
                    <a:pt x="102" y="536"/>
                  </a:lnTo>
                  <a:lnTo>
                    <a:pt x="130" y="542"/>
                  </a:lnTo>
                  <a:lnTo>
                    <a:pt x="156" y="546"/>
                  </a:lnTo>
                  <a:lnTo>
                    <a:pt x="184" y="550"/>
                  </a:lnTo>
                  <a:lnTo>
                    <a:pt x="210" y="552"/>
                  </a:lnTo>
                  <a:lnTo>
                    <a:pt x="210" y="552"/>
                  </a:lnTo>
                  <a:lnTo>
                    <a:pt x="228" y="550"/>
                  </a:lnTo>
                  <a:lnTo>
                    <a:pt x="244" y="548"/>
                  </a:lnTo>
                  <a:lnTo>
                    <a:pt x="260" y="542"/>
                  </a:lnTo>
                  <a:lnTo>
                    <a:pt x="274" y="536"/>
                  </a:lnTo>
                  <a:lnTo>
                    <a:pt x="286" y="526"/>
                  </a:lnTo>
                  <a:lnTo>
                    <a:pt x="296" y="516"/>
                  </a:lnTo>
                  <a:lnTo>
                    <a:pt x="302" y="502"/>
                  </a:lnTo>
                  <a:lnTo>
                    <a:pt x="304" y="488"/>
                  </a:lnTo>
                  <a:lnTo>
                    <a:pt x="304" y="488"/>
                  </a:lnTo>
                  <a:lnTo>
                    <a:pt x="304" y="480"/>
                  </a:lnTo>
                  <a:lnTo>
                    <a:pt x="302" y="474"/>
                  </a:lnTo>
                  <a:lnTo>
                    <a:pt x="294" y="460"/>
                  </a:lnTo>
                  <a:lnTo>
                    <a:pt x="282" y="448"/>
                  </a:lnTo>
                  <a:lnTo>
                    <a:pt x="266" y="436"/>
                  </a:lnTo>
                  <a:lnTo>
                    <a:pt x="246" y="424"/>
                  </a:lnTo>
                  <a:lnTo>
                    <a:pt x="222" y="410"/>
                  </a:lnTo>
                  <a:lnTo>
                    <a:pt x="166" y="380"/>
                  </a:lnTo>
                  <a:lnTo>
                    <a:pt x="166" y="380"/>
                  </a:lnTo>
                  <a:lnTo>
                    <a:pt x="138" y="364"/>
                  </a:lnTo>
                  <a:lnTo>
                    <a:pt x="110" y="346"/>
                  </a:lnTo>
                  <a:lnTo>
                    <a:pt x="82" y="324"/>
                  </a:lnTo>
                  <a:lnTo>
                    <a:pt x="56" y="298"/>
                  </a:lnTo>
                  <a:lnTo>
                    <a:pt x="44" y="286"/>
                  </a:lnTo>
                  <a:lnTo>
                    <a:pt x="34" y="272"/>
                  </a:lnTo>
                  <a:lnTo>
                    <a:pt x="24" y="256"/>
                  </a:lnTo>
                  <a:lnTo>
                    <a:pt x="16" y="240"/>
                  </a:lnTo>
                  <a:lnTo>
                    <a:pt x="10" y="224"/>
                  </a:lnTo>
                  <a:lnTo>
                    <a:pt x="4" y="208"/>
                  </a:lnTo>
                  <a:lnTo>
                    <a:pt x="2" y="19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6" y="134"/>
                  </a:lnTo>
                  <a:lnTo>
                    <a:pt x="12" y="116"/>
                  </a:lnTo>
                  <a:lnTo>
                    <a:pt x="20" y="100"/>
                  </a:lnTo>
                  <a:lnTo>
                    <a:pt x="32" y="84"/>
                  </a:lnTo>
                  <a:lnTo>
                    <a:pt x="44" y="70"/>
                  </a:lnTo>
                  <a:lnTo>
                    <a:pt x="60" y="56"/>
                  </a:lnTo>
                  <a:lnTo>
                    <a:pt x="76" y="44"/>
                  </a:lnTo>
                  <a:lnTo>
                    <a:pt x="94" y="34"/>
                  </a:lnTo>
                  <a:lnTo>
                    <a:pt x="114" y="24"/>
                  </a:lnTo>
                  <a:lnTo>
                    <a:pt x="136" y="18"/>
                  </a:lnTo>
                  <a:lnTo>
                    <a:pt x="160" y="10"/>
                  </a:lnTo>
                  <a:lnTo>
                    <a:pt x="184" y="6"/>
                  </a:lnTo>
                  <a:lnTo>
                    <a:pt x="210" y="2"/>
                  </a:lnTo>
                  <a:lnTo>
                    <a:pt x="236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44" y="4"/>
                  </a:lnTo>
                  <a:lnTo>
                    <a:pt x="422" y="12"/>
                  </a:lnTo>
                  <a:lnTo>
                    <a:pt x="396" y="1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</p:grpSp>
      <p:cxnSp>
        <p:nvCxnSpPr>
          <p:cNvPr id="23" name="Straight Connector 7"/>
          <p:cNvCxnSpPr>
            <a:cxnSpLocks noChangeShapeType="1"/>
          </p:cNvCxnSpPr>
          <p:nvPr/>
        </p:nvCxnSpPr>
        <p:spPr bwMode="auto">
          <a:xfrm>
            <a:off x="0" y="611981"/>
            <a:ext cx="9144000" cy="1191"/>
          </a:xfrm>
          <a:prstGeom prst="lin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Connector 3"/>
          <p:cNvCxnSpPr>
            <a:cxnSpLocks noChangeShapeType="1"/>
          </p:cNvCxnSpPr>
          <p:nvPr userDrawn="1"/>
        </p:nvCxnSpPr>
        <p:spPr bwMode="auto">
          <a:xfrm>
            <a:off x="0" y="611981"/>
            <a:ext cx="9144000" cy="1191"/>
          </a:xfrm>
          <a:prstGeom prst="lin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5" name="Picture 144" descr="ipsos_mrbi_logo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669" y="4791075"/>
            <a:ext cx="1150327" cy="22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8"/>
          <p:cNvSpPr>
            <a:spLocks noChangeArrowheads="1"/>
          </p:cNvSpPr>
          <p:nvPr userDrawn="1"/>
        </p:nvSpPr>
        <p:spPr bwMode="auto">
          <a:xfrm>
            <a:off x="8226670" y="0"/>
            <a:ext cx="917331" cy="44648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925" tIns="38963" rIns="77925" bIns="38963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IE" sz="1000">
              <a:solidFill>
                <a:srgbClr val="292926"/>
              </a:solidFill>
              <a:cs typeface="Arial" charset="0"/>
            </a:endParaRPr>
          </a:p>
        </p:txBody>
      </p:sp>
      <p:pic>
        <p:nvPicPr>
          <p:cNvPr id="27" name="Picture 29" descr="side_panel_Camelot-Group-logo_200x149_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7604" y="32148"/>
            <a:ext cx="631580" cy="38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03382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Half Slide (varian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1"/>
          <p:cNvSpPr>
            <a:spLocks noChangeArrowheads="1"/>
          </p:cNvSpPr>
          <p:nvPr/>
        </p:nvSpPr>
        <p:spPr bwMode="auto">
          <a:xfrm flipV="1">
            <a:off x="0" y="614362"/>
            <a:ext cx="9144000" cy="452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6698" tIns="39883" rIns="76698" bIns="39883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>
              <a:solidFill>
                <a:srgbClr val="292926"/>
              </a:solidFill>
              <a:cs typeface="Arial" charset="0"/>
            </a:endParaRPr>
          </a:p>
        </p:txBody>
      </p:sp>
      <p:sp>
        <p:nvSpPr>
          <p:cNvPr id="5" name="TextBox 16"/>
          <p:cNvSpPr txBox="1"/>
          <p:nvPr/>
        </p:nvSpPr>
        <p:spPr>
          <a:xfrm>
            <a:off x="8229600" y="451248"/>
            <a:ext cx="914400" cy="163115"/>
          </a:xfrm>
          <a:prstGeom prst="rect">
            <a:avLst/>
          </a:prstGeom>
          <a:solidFill>
            <a:schemeClr val="tx2"/>
          </a:solidFill>
        </p:spPr>
        <p:txBody>
          <a:bodyPr lIns="77925" tIns="0" rIns="77925" bIns="0" anchor="ctr"/>
          <a:lstStyle/>
          <a:p>
            <a:pPr algn="ctr"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fld id="{3BDF844D-F6F9-44A1-BE15-3C2B582D9356}" type="slidenum">
              <a:rPr lang="en-GB" sz="900" b="1">
                <a:solidFill>
                  <a:srgbClr val="FFFFFF"/>
                </a:solidFill>
                <a:cs typeface="Arial" charset="0"/>
              </a:rPr>
              <a:pPr algn="ctr" defTabSz="914400"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t>‹#›</a:t>
            </a:fld>
            <a:endParaRPr lang="en-GB" sz="900" b="1" dirty="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6" name="Straight Connector 21"/>
          <p:cNvCxnSpPr/>
          <p:nvPr/>
        </p:nvCxnSpPr>
        <p:spPr bwMode="auto">
          <a:xfrm>
            <a:off x="227135" y="4777979"/>
            <a:ext cx="8689731" cy="1190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9"/>
          <p:cNvSpPr txBox="1"/>
          <p:nvPr/>
        </p:nvSpPr>
        <p:spPr>
          <a:xfrm>
            <a:off x="216877" y="5036344"/>
            <a:ext cx="562708" cy="107156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FFFFFF">
                    <a:lumMod val="75000"/>
                  </a:srgbClr>
                </a:solidFill>
                <a:cs typeface="Arial" charset="0"/>
              </a:rPr>
              <a:t>© Ipsos MORI</a:t>
            </a:r>
          </a:p>
        </p:txBody>
      </p:sp>
      <p:pic>
        <p:nvPicPr>
          <p:cNvPr id="8" name="Picture 19" descr="Ipsos MORI Logo - BLAC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839891"/>
            <a:ext cx="82940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28"/>
          <p:cNvGrpSpPr>
            <a:grpSpLocks noChangeAspect="1"/>
          </p:cNvGrpSpPr>
          <p:nvPr/>
        </p:nvGrpSpPr>
        <p:grpSpPr bwMode="auto">
          <a:xfrm>
            <a:off x="8692662" y="4841081"/>
            <a:ext cx="225669" cy="167879"/>
            <a:chOff x="1020" y="346"/>
            <a:chExt cx="4114" cy="3756"/>
          </a:xfrm>
        </p:grpSpPr>
        <p:sp>
          <p:nvSpPr>
            <p:cNvPr id="10" name="Freeform 29"/>
            <p:cNvSpPr>
              <a:spLocks/>
            </p:cNvSpPr>
            <p:nvPr userDrawn="1"/>
          </p:nvSpPr>
          <p:spPr bwMode="auto">
            <a:xfrm>
              <a:off x="1020" y="346"/>
              <a:ext cx="4114" cy="3756"/>
            </a:xfrm>
            <a:custGeom>
              <a:avLst/>
              <a:gdLst/>
              <a:ahLst/>
              <a:cxnLst>
                <a:cxn ang="0">
                  <a:pos x="0" y="3756"/>
                </a:cxn>
                <a:cxn ang="0">
                  <a:pos x="0" y="0"/>
                </a:cxn>
                <a:cxn ang="0">
                  <a:pos x="4022" y="0"/>
                </a:cxn>
                <a:cxn ang="0">
                  <a:pos x="4022" y="0"/>
                </a:cxn>
                <a:cxn ang="0">
                  <a:pos x="4040" y="118"/>
                </a:cxn>
                <a:cxn ang="0">
                  <a:pos x="4054" y="234"/>
                </a:cxn>
                <a:cxn ang="0">
                  <a:pos x="4068" y="350"/>
                </a:cxn>
                <a:cxn ang="0">
                  <a:pos x="4078" y="468"/>
                </a:cxn>
                <a:cxn ang="0">
                  <a:pos x="4088" y="584"/>
                </a:cxn>
                <a:cxn ang="0">
                  <a:pos x="4096" y="700"/>
                </a:cxn>
                <a:cxn ang="0">
                  <a:pos x="4104" y="814"/>
                </a:cxn>
                <a:cxn ang="0">
                  <a:pos x="4108" y="930"/>
                </a:cxn>
                <a:cxn ang="0">
                  <a:pos x="4112" y="1046"/>
                </a:cxn>
                <a:cxn ang="0">
                  <a:pos x="4114" y="1162"/>
                </a:cxn>
                <a:cxn ang="0">
                  <a:pos x="4112" y="1276"/>
                </a:cxn>
                <a:cxn ang="0">
                  <a:pos x="4110" y="1392"/>
                </a:cxn>
                <a:cxn ang="0">
                  <a:pos x="4106" y="1508"/>
                </a:cxn>
                <a:cxn ang="0">
                  <a:pos x="4100" y="1622"/>
                </a:cxn>
                <a:cxn ang="0">
                  <a:pos x="4092" y="1738"/>
                </a:cxn>
                <a:cxn ang="0">
                  <a:pos x="4082" y="1854"/>
                </a:cxn>
                <a:cxn ang="0">
                  <a:pos x="4070" y="1970"/>
                </a:cxn>
                <a:cxn ang="0">
                  <a:pos x="4056" y="2086"/>
                </a:cxn>
                <a:cxn ang="0">
                  <a:pos x="4040" y="2202"/>
                </a:cxn>
                <a:cxn ang="0">
                  <a:pos x="4020" y="2320"/>
                </a:cxn>
                <a:cxn ang="0">
                  <a:pos x="4000" y="2436"/>
                </a:cxn>
                <a:cxn ang="0">
                  <a:pos x="3978" y="2554"/>
                </a:cxn>
                <a:cxn ang="0">
                  <a:pos x="3952" y="2672"/>
                </a:cxn>
                <a:cxn ang="0">
                  <a:pos x="3926" y="2790"/>
                </a:cxn>
                <a:cxn ang="0">
                  <a:pos x="3896" y="2908"/>
                </a:cxn>
                <a:cxn ang="0">
                  <a:pos x="3864" y="3028"/>
                </a:cxn>
                <a:cxn ang="0">
                  <a:pos x="3830" y="3148"/>
                </a:cxn>
                <a:cxn ang="0">
                  <a:pos x="3792" y="3268"/>
                </a:cxn>
                <a:cxn ang="0">
                  <a:pos x="3754" y="3388"/>
                </a:cxn>
                <a:cxn ang="0">
                  <a:pos x="3712" y="3510"/>
                </a:cxn>
                <a:cxn ang="0">
                  <a:pos x="3668" y="3632"/>
                </a:cxn>
                <a:cxn ang="0">
                  <a:pos x="3620" y="3756"/>
                </a:cxn>
                <a:cxn ang="0">
                  <a:pos x="0" y="3756"/>
                </a:cxn>
              </a:cxnLst>
              <a:rect l="0" t="0" r="r" b="b"/>
              <a:pathLst>
                <a:path w="4114" h="3756">
                  <a:moveTo>
                    <a:pt x="0" y="3756"/>
                  </a:moveTo>
                  <a:lnTo>
                    <a:pt x="0" y="0"/>
                  </a:lnTo>
                  <a:lnTo>
                    <a:pt x="4022" y="0"/>
                  </a:lnTo>
                  <a:lnTo>
                    <a:pt x="4022" y="0"/>
                  </a:lnTo>
                  <a:lnTo>
                    <a:pt x="4040" y="118"/>
                  </a:lnTo>
                  <a:lnTo>
                    <a:pt x="4054" y="234"/>
                  </a:lnTo>
                  <a:lnTo>
                    <a:pt x="4068" y="350"/>
                  </a:lnTo>
                  <a:lnTo>
                    <a:pt x="4078" y="468"/>
                  </a:lnTo>
                  <a:lnTo>
                    <a:pt x="4088" y="584"/>
                  </a:lnTo>
                  <a:lnTo>
                    <a:pt x="4096" y="700"/>
                  </a:lnTo>
                  <a:lnTo>
                    <a:pt x="4104" y="814"/>
                  </a:lnTo>
                  <a:lnTo>
                    <a:pt x="4108" y="930"/>
                  </a:lnTo>
                  <a:lnTo>
                    <a:pt x="4112" y="1046"/>
                  </a:lnTo>
                  <a:lnTo>
                    <a:pt x="4114" y="1162"/>
                  </a:lnTo>
                  <a:lnTo>
                    <a:pt x="4112" y="1276"/>
                  </a:lnTo>
                  <a:lnTo>
                    <a:pt x="4110" y="1392"/>
                  </a:lnTo>
                  <a:lnTo>
                    <a:pt x="4106" y="1508"/>
                  </a:lnTo>
                  <a:lnTo>
                    <a:pt x="4100" y="1622"/>
                  </a:lnTo>
                  <a:lnTo>
                    <a:pt x="4092" y="1738"/>
                  </a:lnTo>
                  <a:lnTo>
                    <a:pt x="4082" y="1854"/>
                  </a:lnTo>
                  <a:lnTo>
                    <a:pt x="4070" y="1970"/>
                  </a:lnTo>
                  <a:lnTo>
                    <a:pt x="4056" y="2086"/>
                  </a:lnTo>
                  <a:lnTo>
                    <a:pt x="4040" y="2202"/>
                  </a:lnTo>
                  <a:lnTo>
                    <a:pt x="4020" y="2320"/>
                  </a:lnTo>
                  <a:lnTo>
                    <a:pt x="4000" y="2436"/>
                  </a:lnTo>
                  <a:lnTo>
                    <a:pt x="3978" y="2554"/>
                  </a:lnTo>
                  <a:lnTo>
                    <a:pt x="3952" y="2672"/>
                  </a:lnTo>
                  <a:lnTo>
                    <a:pt x="3926" y="2790"/>
                  </a:lnTo>
                  <a:lnTo>
                    <a:pt x="3896" y="2908"/>
                  </a:lnTo>
                  <a:lnTo>
                    <a:pt x="3864" y="3028"/>
                  </a:lnTo>
                  <a:lnTo>
                    <a:pt x="3830" y="3148"/>
                  </a:lnTo>
                  <a:lnTo>
                    <a:pt x="3792" y="3268"/>
                  </a:lnTo>
                  <a:lnTo>
                    <a:pt x="3754" y="3388"/>
                  </a:lnTo>
                  <a:lnTo>
                    <a:pt x="3712" y="3510"/>
                  </a:lnTo>
                  <a:lnTo>
                    <a:pt x="3668" y="3632"/>
                  </a:lnTo>
                  <a:lnTo>
                    <a:pt x="3620" y="3756"/>
                  </a:lnTo>
                  <a:lnTo>
                    <a:pt x="0" y="3756"/>
                  </a:lnTo>
                  <a:close/>
                </a:path>
              </a:pathLst>
            </a:custGeom>
            <a:solidFill>
              <a:srgbClr val="009D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1" name="Freeform 30"/>
            <p:cNvSpPr>
              <a:spLocks/>
            </p:cNvSpPr>
            <p:nvPr userDrawn="1"/>
          </p:nvSpPr>
          <p:spPr bwMode="auto">
            <a:xfrm>
              <a:off x="2623" y="1731"/>
              <a:ext cx="107" cy="53"/>
            </a:xfrm>
            <a:custGeom>
              <a:avLst/>
              <a:gdLst/>
              <a:ahLst/>
              <a:cxnLst>
                <a:cxn ang="0">
                  <a:pos x="18" y="44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14" y="60"/>
                </a:cxn>
                <a:cxn ang="0">
                  <a:pos x="28" y="62"/>
                </a:cxn>
                <a:cxn ang="0">
                  <a:pos x="42" y="58"/>
                </a:cxn>
                <a:cxn ang="0">
                  <a:pos x="54" y="54"/>
                </a:cxn>
                <a:cxn ang="0">
                  <a:pos x="66" y="48"/>
                </a:cxn>
                <a:cxn ang="0">
                  <a:pos x="76" y="40"/>
                </a:cxn>
                <a:cxn ang="0">
                  <a:pos x="82" y="32"/>
                </a:cxn>
                <a:cxn ang="0">
                  <a:pos x="88" y="24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66" y="6"/>
                </a:cxn>
                <a:cxn ang="0">
                  <a:pos x="46" y="16"/>
                </a:cxn>
                <a:cxn ang="0">
                  <a:pos x="38" y="22"/>
                </a:cxn>
                <a:cxn ang="0">
                  <a:pos x="30" y="28"/>
                </a:cxn>
                <a:cxn ang="0">
                  <a:pos x="24" y="36"/>
                </a:cxn>
                <a:cxn ang="0">
                  <a:pos x="18" y="44"/>
                </a:cxn>
                <a:cxn ang="0">
                  <a:pos x="18" y="44"/>
                </a:cxn>
              </a:cxnLst>
              <a:rect l="0" t="0" r="r" b="b"/>
              <a:pathLst>
                <a:path w="88" h="62">
                  <a:moveTo>
                    <a:pt x="18" y="44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14" y="60"/>
                  </a:lnTo>
                  <a:lnTo>
                    <a:pt x="28" y="62"/>
                  </a:lnTo>
                  <a:lnTo>
                    <a:pt x="42" y="58"/>
                  </a:lnTo>
                  <a:lnTo>
                    <a:pt x="54" y="54"/>
                  </a:lnTo>
                  <a:lnTo>
                    <a:pt x="66" y="48"/>
                  </a:lnTo>
                  <a:lnTo>
                    <a:pt x="76" y="40"/>
                  </a:lnTo>
                  <a:lnTo>
                    <a:pt x="82" y="32"/>
                  </a:lnTo>
                  <a:lnTo>
                    <a:pt x="88" y="24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66" y="6"/>
                  </a:lnTo>
                  <a:lnTo>
                    <a:pt x="46" y="16"/>
                  </a:lnTo>
                  <a:lnTo>
                    <a:pt x="38" y="22"/>
                  </a:lnTo>
                  <a:lnTo>
                    <a:pt x="30" y="28"/>
                  </a:lnTo>
                  <a:lnTo>
                    <a:pt x="24" y="36"/>
                  </a:lnTo>
                  <a:lnTo>
                    <a:pt x="18" y="44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2" name="Freeform 31"/>
            <p:cNvSpPr>
              <a:spLocks/>
            </p:cNvSpPr>
            <p:nvPr userDrawn="1"/>
          </p:nvSpPr>
          <p:spPr bwMode="auto">
            <a:xfrm>
              <a:off x="2810" y="1891"/>
              <a:ext cx="80" cy="53"/>
            </a:xfrm>
            <a:custGeom>
              <a:avLst/>
              <a:gdLst/>
              <a:ahLst/>
              <a:cxnLst>
                <a:cxn ang="0">
                  <a:pos x="28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18"/>
                </a:cxn>
                <a:cxn ang="0">
                  <a:pos x="4" y="28"/>
                </a:cxn>
                <a:cxn ang="0">
                  <a:pos x="6" y="36"/>
                </a:cxn>
                <a:cxn ang="0">
                  <a:pos x="12" y="44"/>
                </a:cxn>
                <a:cxn ang="0">
                  <a:pos x="18" y="50"/>
                </a:cxn>
                <a:cxn ang="0">
                  <a:pos x="26" y="58"/>
                </a:cxn>
                <a:cxn ang="0">
                  <a:pos x="36" y="64"/>
                </a:cxn>
                <a:cxn ang="0">
                  <a:pos x="58" y="68"/>
                </a:cxn>
                <a:cxn ang="0">
                  <a:pos x="58" y="68"/>
                </a:cxn>
                <a:cxn ang="0">
                  <a:pos x="66" y="60"/>
                </a:cxn>
                <a:cxn ang="0">
                  <a:pos x="68" y="54"/>
                </a:cxn>
                <a:cxn ang="0">
                  <a:pos x="68" y="50"/>
                </a:cxn>
                <a:cxn ang="0">
                  <a:pos x="66" y="40"/>
                </a:cxn>
                <a:cxn ang="0">
                  <a:pos x="62" y="32"/>
                </a:cxn>
                <a:cxn ang="0">
                  <a:pos x="54" y="22"/>
                </a:cxn>
                <a:cxn ang="0">
                  <a:pos x="46" y="14"/>
                </a:cxn>
                <a:cxn ang="0">
                  <a:pos x="28" y="2"/>
                </a:cxn>
                <a:cxn ang="0">
                  <a:pos x="28" y="2"/>
                </a:cxn>
              </a:cxnLst>
              <a:rect l="0" t="0" r="r" b="b"/>
              <a:pathLst>
                <a:path w="68" h="68">
                  <a:moveTo>
                    <a:pt x="28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18"/>
                  </a:lnTo>
                  <a:lnTo>
                    <a:pt x="4" y="28"/>
                  </a:lnTo>
                  <a:lnTo>
                    <a:pt x="6" y="36"/>
                  </a:lnTo>
                  <a:lnTo>
                    <a:pt x="12" y="44"/>
                  </a:lnTo>
                  <a:lnTo>
                    <a:pt x="18" y="50"/>
                  </a:lnTo>
                  <a:lnTo>
                    <a:pt x="26" y="58"/>
                  </a:lnTo>
                  <a:lnTo>
                    <a:pt x="36" y="64"/>
                  </a:lnTo>
                  <a:lnTo>
                    <a:pt x="58" y="68"/>
                  </a:lnTo>
                  <a:lnTo>
                    <a:pt x="58" y="68"/>
                  </a:lnTo>
                  <a:lnTo>
                    <a:pt x="66" y="60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6" y="40"/>
                  </a:lnTo>
                  <a:lnTo>
                    <a:pt x="62" y="32"/>
                  </a:lnTo>
                  <a:lnTo>
                    <a:pt x="54" y="22"/>
                  </a:lnTo>
                  <a:lnTo>
                    <a:pt x="46" y="14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3" name="Freeform 32"/>
            <p:cNvSpPr>
              <a:spLocks/>
            </p:cNvSpPr>
            <p:nvPr userDrawn="1"/>
          </p:nvSpPr>
          <p:spPr bwMode="auto">
            <a:xfrm>
              <a:off x="2543" y="1225"/>
              <a:ext cx="80" cy="53"/>
            </a:xfrm>
            <a:custGeom>
              <a:avLst/>
              <a:gdLst/>
              <a:ahLst/>
              <a:cxnLst>
                <a:cxn ang="0">
                  <a:pos x="22" y="54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16" y="74"/>
                </a:cxn>
                <a:cxn ang="0">
                  <a:pos x="32" y="76"/>
                </a:cxn>
                <a:cxn ang="0">
                  <a:pos x="46" y="74"/>
                </a:cxn>
                <a:cxn ang="0">
                  <a:pos x="60" y="68"/>
                </a:cxn>
                <a:cxn ang="0">
                  <a:pos x="72" y="62"/>
                </a:cxn>
                <a:cxn ang="0">
                  <a:pos x="82" y="52"/>
                </a:cxn>
                <a:cxn ang="0">
                  <a:pos x="90" y="42"/>
                </a:cxn>
                <a:cxn ang="0">
                  <a:pos x="98" y="30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80" y="6"/>
                </a:cxn>
                <a:cxn ang="0">
                  <a:pos x="68" y="10"/>
                </a:cxn>
                <a:cxn ang="0">
                  <a:pos x="58" y="14"/>
                </a:cxn>
                <a:cxn ang="0">
                  <a:pos x="48" y="20"/>
                </a:cxn>
                <a:cxn ang="0">
                  <a:pos x="38" y="28"/>
                </a:cxn>
                <a:cxn ang="0">
                  <a:pos x="30" y="40"/>
                </a:cxn>
                <a:cxn ang="0">
                  <a:pos x="22" y="54"/>
                </a:cxn>
                <a:cxn ang="0">
                  <a:pos x="22" y="54"/>
                </a:cxn>
              </a:cxnLst>
              <a:rect l="0" t="0" r="r" b="b"/>
              <a:pathLst>
                <a:path w="106" h="76">
                  <a:moveTo>
                    <a:pt x="22" y="54"/>
                  </a:moveTo>
                  <a:lnTo>
                    <a:pt x="0" y="70"/>
                  </a:lnTo>
                  <a:lnTo>
                    <a:pt x="0" y="70"/>
                  </a:lnTo>
                  <a:lnTo>
                    <a:pt x="16" y="74"/>
                  </a:lnTo>
                  <a:lnTo>
                    <a:pt x="32" y="76"/>
                  </a:lnTo>
                  <a:lnTo>
                    <a:pt x="46" y="74"/>
                  </a:lnTo>
                  <a:lnTo>
                    <a:pt x="60" y="68"/>
                  </a:lnTo>
                  <a:lnTo>
                    <a:pt x="72" y="62"/>
                  </a:lnTo>
                  <a:lnTo>
                    <a:pt x="82" y="52"/>
                  </a:lnTo>
                  <a:lnTo>
                    <a:pt x="90" y="42"/>
                  </a:lnTo>
                  <a:lnTo>
                    <a:pt x="98" y="3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80" y="6"/>
                  </a:lnTo>
                  <a:lnTo>
                    <a:pt x="68" y="10"/>
                  </a:lnTo>
                  <a:lnTo>
                    <a:pt x="58" y="14"/>
                  </a:lnTo>
                  <a:lnTo>
                    <a:pt x="48" y="20"/>
                  </a:lnTo>
                  <a:lnTo>
                    <a:pt x="38" y="28"/>
                  </a:lnTo>
                  <a:lnTo>
                    <a:pt x="30" y="40"/>
                  </a:lnTo>
                  <a:lnTo>
                    <a:pt x="22" y="54"/>
                  </a:lnTo>
                  <a:lnTo>
                    <a:pt x="22" y="5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4" name="Freeform 33"/>
            <p:cNvSpPr>
              <a:spLocks/>
            </p:cNvSpPr>
            <p:nvPr userDrawn="1"/>
          </p:nvSpPr>
          <p:spPr bwMode="auto">
            <a:xfrm>
              <a:off x="2489" y="1385"/>
              <a:ext cx="80" cy="80"/>
            </a:xfrm>
            <a:custGeom>
              <a:avLst/>
              <a:gdLst/>
              <a:ahLst/>
              <a:cxnLst>
                <a:cxn ang="0">
                  <a:pos x="82" y="24"/>
                </a:cxn>
                <a:cxn ang="0">
                  <a:pos x="76" y="0"/>
                </a:cxn>
                <a:cxn ang="0">
                  <a:pos x="76" y="0"/>
                </a:cxn>
                <a:cxn ang="0">
                  <a:pos x="50" y="8"/>
                </a:cxn>
                <a:cxn ang="0">
                  <a:pos x="30" y="18"/>
                </a:cxn>
                <a:cxn ang="0">
                  <a:pos x="20" y="24"/>
                </a:cxn>
                <a:cxn ang="0">
                  <a:pos x="12" y="30"/>
                </a:cxn>
                <a:cxn ang="0">
                  <a:pos x="6" y="40"/>
                </a:cxn>
                <a:cxn ang="0">
                  <a:pos x="0" y="48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16" y="72"/>
                </a:cxn>
                <a:cxn ang="0">
                  <a:pos x="30" y="70"/>
                </a:cxn>
                <a:cxn ang="0">
                  <a:pos x="42" y="66"/>
                </a:cxn>
                <a:cxn ang="0">
                  <a:pos x="52" y="60"/>
                </a:cxn>
                <a:cxn ang="0">
                  <a:pos x="62" y="52"/>
                </a:cxn>
                <a:cxn ang="0">
                  <a:pos x="70" y="42"/>
                </a:cxn>
                <a:cxn ang="0">
                  <a:pos x="82" y="24"/>
                </a:cxn>
                <a:cxn ang="0">
                  <a:pos x="82" y="24"/>
                </a:cxn>
              </a:cxnLst>
              <a:rect l="0" t="0" r="r" b="b"/>
              <a:pathLst>
                <a:path w="82" h="72">
                  <a:moveTo>
                    <a:pt x="82" y="24"/>
                  </a:moveTo>
                  <a:lnTo>
                    <a:pt x="76" y="0"/>
                  </a:lnTo>
                  <a:lnTo>
                    <a:pt x="76" y="0"/>
                  </a:lnTo>
                  <a:lnTo>
                    <a:pt x="50" y="8"/>
                  </a:lnTo>
                  <a:lnTo>
                    <a:pt x="30" y="18"/>
                  </a:lnTo>
                  <a:lnTo>
                    <a:pt x="20" y="24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0" y="4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16" y="72"/>
                  </a:lnTo>
                  <a:lnTo>
                    <a:pt x="30" y="70"/>
                  </a:lnTo>
                  <a:lnTo>
                    <a:pt x="42" y="66"/>
                  </a:lnTo>
                  <a:lnTo>
                    <a:pt x="52" y="60"/>
                  </a:lnTo>
                  <a:lnTo>
                    <a:pt x="62" y="52"/>
                  </a:lnTo>
                  <a:lnTo>
                    <a:pt x="70" y="42"/>
                  </a:lnTo>
                  <a:lnTo>
                    <a:pt x="82" y="24"/>
                  </a:lnTo>
                  <a:lnTo>
                    <a:pt x="82" y="2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5" name="Freeform 34"/>
            <p:cNvSpPr>
              <a:spLocks/>
            </p:cNvSpPr>
            <p:nvPr userDrawn="1"/>
          </p:nvSpPr>
          <p:spPr bwMode="auto">
            <a:xfrm>
              <a:off x="2436" y="1598"/>
              <a:ext cx="107" cy="5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4" y="58"/>
                </a:cxn>
                <a:cxn ang="0">
                  <a:pos x="14" y="58"/>
                </a:cxn>
                <a:cxn ang="0">
                  <a:pos x="30" y="62"/>
                </a:cxn>
                <a:cxn ang="0">
                  <a:pos x="44" y="60"/>
                </a:cxn>
                <a:cxn ang="0">
                  <a:pos x="54" y="56"/>
                </a:cxn>
                <a:cxn ang="0">
                  <a:pos x="60" y="50"/>
                </a:cxn>
                <a:cxn ang="0">
                  <a:pos x="66" y="42"/>
                </a:cxn>
                <a:cxn ang="0">
                  <a:pos x="70" y="34"/>
                </a:cxn>
                <a:cxn ang="0">
                  <a:pos x="78" y="18"/>
                </a:cxn>
                <a:cxn ang="0">
                  <a:pos x="98" y="2"/>
                </a:cxn>
                <a:cxn ang="0">
                  <a:pos x="98" y="2"/>
                </a:cxn>
                <a:cxn ang="0">
                  <a:pos x="80" y="0"/>
                </a:cxn>
                <a:cxn ang="0">
                  <a:pos x="64" y="2"/>
                </a:cxn>
                <a:cxn ang="0">
                  <a:pos x="50" y="6"/>
                </a:cxn>
                <a:cxn ang="0">
                  <a:pos x="36" y="14"/>
                </a:cxn>
                <a:cxn ang="0">
                  <a:pos x="24" y="22"/>
                </a:cxn>
                <a:cxn ang="0">
                  <a:pos x="14" y="30"/>
                </a:cxn>
                <a:cxn ang="0">
                  <a:pos x="6" y="4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98" h="62">
                  <a:moveTo>
                    <a:pt x="0" y="50"/>
                  </a:moveTo>
                  <a:lnTo>
                    <a:pt x="14" y="58"/>
                  </a:lnTo>
                  <a:lnTo>
                    <a:pt x="14" y="58"/>
                  </a:lnTo>
                  <a:lnTo>
                    <a:pt x="30" y="62"/>
                  </a:lnTo>
                  <a:lnTo>
                    <a:pt x="44" y="60"/>
                  </a:lnTo>
                  <a:lnTo>
                    <a:pt x="54" y="56"/>
                  </a:lnTo>
                  <a:lnTo>
                    <a:pt x="60" y="50"/>
                  </a:lnTo>
                  <a:lnTo>
                    <a:pt x="66" y="42"/>
                  </a:lnTo>
                  <a:lnTo>
                    <a:pt x="70" y="34"/>
                  </a:lnTo>
                  <a:lnTo>
                    <a:pt x="78" y="18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80" y="0"/>
                  </a:lnTo>
                  <a:lnTo>
                    <a:pt x="64" y="2"/>
                  </a:lnTo>
                  <a:lnTo>
                    <a:pt x="50" y="6"/>
                  </a:lnTo>
                  <a:lnTo>
                    <a:pt x="36" y="14"/>
                  </a:lnTo>
                  <a:lnTo>
                    <a:pt x="24" y="22"/>
                  </a:lnTo>
                  <a:lnTo>
                    <a:pt x="14" y="30"/>
                  </a:lnTo>
                  <a:lnTo>
                    <a:pt x="6" y="4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6" name="Freeform 35"/>
            <p:cNvSpPr>
              <a:spLocks/>
            </p:cNvSpPr>
            <p:nvPr userDrawn="1"/>
          </p:nvSpPr>
          <p:spPr bwMode="auto">
            <a:xfrm>
              <a:off x="2730" y="932"/>
              <a:ext cx="80" cy="53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14"/>
                </a:cxn>
                <a:cxn ang="0">
                  <a:pos x="4" y="20"/>
                </a:cxn>
                <a:cxn ang="0">
                  <a:pos x="14" y="32"/>
                </a:cxn>
                <a:cxn ang="0">
                  <a:pos x="26" y="42"/>
                </a:cxn>
                <a:cxn ang="0">
                  <a:pos x="42" y="50"/>
                </a:cxn>
                <a:cxn ang="0">
                  <a:pos x="58" y="56"/>
                </a:cxn>
                <a:cxn ang="0">
                  <a:pos x="72" y="58"/>
                </a:cxn>
                <a:cxn ang="0">
                  <a:pos x="78" y="58"/>
                </a:cxn>
                <a:cxn ang="0">
                  <a:pos x="84" y="56"/>
                </a:cxn>
                <a:cxn ang="0">
                  <a:pos x="90" y="54"/>
                </a:cxn>
                <a:cxn ang="0">
                  <a:pos x="94" y="50"/>
                </a:cxn>
                <a:cxn ang="0">
                  <a:pos x="96" y="20"/>
                </a:cxn>
                <a:cxn ang="0">
                  <a:pos x="96" y="20"/>
                </a:cxn>
                <a:cxn ang="0">
                  <a:pos x="78" y="10"/>
                </a:cxn>
                <a:cxn ang="0">
                  <a:pos x="60" y="4"/>
                </a:cxn>
                <a:cxn ang="0">
                  <a:pos x="40" y="0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96" h="58">
                  <a:moveTo>
                    <a:pt x="18" y="0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2" y="14"/>
                  </a:lnTo>
                  <a:lnTo>
                    <a:pt x="4" y="20"/>
                  </a:lnTo>
                  <a:lnTo>
                    <a:pt x="14" y="32"/>
                  </a:lnTo>
                  <a:lnTo>
                    <a:pt x="26" y="42"/>
                  </a:lnTo>
                  <a:lnTo>
                    <a:pt x="42" y="50"/>
                  </a:lnTo>
                  <a:lnTo>
                    <a:pt x="58" y="56"/>
                  </a:lnTo>
                  <a:lnTo>
                    <a:pt x="72" y="58"/>
                  </a:lnTo>
                  <a:lnTo>
                    <a:pt x="78" y="58"/>
                  </a:lnTo>
                  <a:lnTo>
                    <a:pt x="84" y="56"/>
                  </a:lnTo>
                  <a:lnTo>
                    <a:pt x="90" y="54"/>
                  </a:lnTo>
                  <a:lnTo>
                    <a:pt x="94" y="50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78" y="10"/>
                  </a:lnTo>
                  <a:lnTo>
                    <a:pt x="60" y="4"/>
                  </a:lnTo>
                  <a:lnTo>
                    <a:pt x="40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7" name="Freeform 52"/>
            <p:cNvSpPr>
              <a:spLocks/>
            </p:cNvSpPr>
            <p:nvPr userDrawn="1"/>
          </p:nvSpPr>
          <p:spPr bwMode="auto">
            <a:xfrm>
              <a:off x="2943" y="852"/>
              <a:ext cx="80" cy="107"/>
            </a:xfrm>
            <a:custGeom>
              <a:avLst/>
              <a:gdLst/>
              <a:ahLst/>
              <a:cxnLst>
                <a:cxn ang="0">
                  <a:pos x="42" y="8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6" y="16"/>
                </a:cxn>
                <a:cxn ang="0">
                  <a:pos x="2" y="22"/>
                </a:cxn>
                <a:cxn ang="0">
                  <a:pos x="0" y="30"/>
                </a:cxn>
                <a:cxn ang="0">
                  <a:pos x="0" y="40"/>
                </a:cxn>
                <a:cxn ang="0">
                  <a:pos x="0" y="50"/>
                </a:cxn>
                <a:cxn ang="0">
                  <a:pos x="4" y="60"/>
                </a:cxn>
                <a:cxn ang="0">
                  <a:pos x="8" y="72"/>
                </a:cxn>
                <a:cxn ang="0">
                  <a:pos x="22" y="102"/>
                </a:cxn>
                <a:cxn ang="0">
                  <a:pos x="22" y="102"/>
                </a:cxn>
                <a:cxn ang="0">
                  <a:pos x="44" y="78"/>
                </a:cxn>
                <a:cxn ang="0">
                  <a:pos x="54" y="66"/>
                </a:cxn>
                <a:cxn ang="0">
                  <a:pos x="60" y="54"/>
                </a:cxn>
                <a:cxn ang="0">
                  <a:pos x="64" y="44"/>
                </a:cxn>
                <a:cxn ang="0">
                  <a:pos x="64" y="38"/>
                </a:cxn>
                <a:cxn ang="0">
                  <a:pos x="62" y="32"/>
                </a:cxn>
                <a:cxn ang="0">
                  <a:pos x="60" y="26"/>
                </a:cxn>
                <a:cxn ang="0">
                  <a:pos x="56" y="20"/>
                </a:cxn>
                <a:cxn ang="0">
                  <a:pos x="42" y="8"/>
                </a:cxn>
                <a:cxn ang="0">
                  <a:pos x="42" y="8"/>
                </a:cxn>
              </a:cxnLst>
              <a:rect l="0" t="0" r="r" b="b"/>
              <a:pathLst>
                <a:path w="64" h="102">
                  <a:moveTo>
                    <a:pt x="42" y="8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4" y="60"/>
                  </a:lnTo>
                  <a:lnTo>
                    <a:pt x="8" y="72"/>
                  </a:lnTo>
                  <a:lnTo>
                    <a:pt x="22" y="102"/>
                  </a:lnTo>
                  <a:lnTo>
                    <a:pt x="22" y="102"/>
                  </a:lnTo>
                  <a:lnTo>
                    <a:pt x="44" y="78"/>
                  </a:lnTo>
                  <a:lnTo>
                    <a:pt x="54" y="66"/>
                  </a:lnTo>
                  <a:lnTo>
                    <a:pt x="60" y="54"/>
                  </a:lnTo>
                  <a:lnTo>
                    <a:pt x="64" y="44"/>
                  </a:lnTo>
                  <a:lnTo>
                    <a:pt x="64" y="38"/>
                  </a:lnTo>
                  <a:lnTo>
                    <a:pt x="62" y="32"/>
                  </a:lnTo>
                  <a:lnTo>
                    <a:pt x="60" y="26"/>
                  </a:lnTo>
                  <a:lnTo>
                    <a:pt x="56" y="20"/>
                  </a:lnTo>
                  <a:lnTo>
                    <a:pt x="42" y="8"/>
                  </a:lnTo>
                  <a:lnTo>
                    <a:pt x="42" y="8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8" name="Freeform 53"/>
            <p:cNvSpPr>
              <a:spLocks noEditPoints="1"/>
            </p:cNvSpPr>
            <p:nvPr userDrawn="1"/>
          </p:nvSpPr>
          <p:spPr bwMode="auto">
            <a:xfrm>
              <a:off x="3184" y="666"/>
              <a:ext cx="748" cy="1971"/>
            </a:xfrm>
            <a:custGeom>
              <a:avLst/>
              <a:gdLst/>
              <a:ahLst/>
              <a:cxnLst>
                <a:cxn ang="0">
                  <a:pos x="636" y="774"/>
                </a:cxn>
                <a:cxn ang="0">
                  <a:pos x="688" y="690"/>
                </a:cxn>
                <a:cxn ang="0">
                  <a:pos x="686" y="488"/>
                </a:cxn>
                <a:cxn ang="0">
                  <a:pos x="694" y="430"/>
                </a:cxn>
                <a:cxn ang="0">
                  <a:pos x="694" y="376"/>
                </a:cxn>
                <a:cxn ang="0">
                  <a:pos x="676" y="320"/>
                </a:cxn>
                <a:cxn ang="0">
                  <a:pos x="646" y="280"/>
                </a:cxn>
                <a:cxn ang="0">
                  <a:pos x="648" y="238"/>
                </a:cxn>
                <a:cxn ang="0">
                  <a:pos x="610" y="226"/>
                </a:cxn>
                <a:cxn ang="0">
                  <a:pos x="580" y="190"/>
                </a:cxn>
                <a:cxn ang="0">
                  <a:pos x="568" y="180"/>
                </a:cxn>
                <a:cxn ang="0">
                  <a:pos x="526" y="182"/>
                </a:cxn>
                <a:cxn ang="0">
                  <a:pos x="518" y="138"/>
                </a:cxn>
                <a:cxn ang="0">
                  <a:pos x="472" y="156"/>
                </a:cxn>
                <a:cxn ang="0">
                  <a:pos x="474" y="116"/>
                </a:cxn>
                <a:cxn ang="0">
                  <a:pos x="432" y="120"/>
                </a:cxn>
                <a:cxn ang="0">
                  <a:pos x="388" y="132"/>
                </a:cxn>
                <a:cxn ang="0">
                  <a:pos x="388" y="80"/>
                </a:cxn>
                <a:cxn ang="0">
                  <a:pos x="376" y="68"/>
                </a:cxn>
                <a:cxn ang="0">
                  <a:pos x="346" y="44"/>
                </a:cxn>
                <a:cxn ang="0">
                  <a:pos x="314" y="88"/>
                </a:cxn>
                <a:cxn ang="0">
                  <a:pos x="306" y="64"/>
                </a:cxn>
                <a:cxn ang="0">
                  <a:pos x="330" y="46"/>
                </a:cxn>
                <a:cxn ang="0">
                  <a:pos x="256" y="122"/>
                </a:cxn>
                <a:cxn ang="0">
                  <a:pos x="236" y="92"/>
                </a:cxn>
                <a:cxn ang="0">
                  <a:pos x="290" y="18"/>
                </a:cxn>
                <a:cxn ang="0">
                  <a:pos x="218" y="62"/>
                </a:cxn>
                <a:cxn ang="0">
                  <a:pos x="214" y="90"/>
                </a:cxn>
                <a:cxn ang="0">
                  <a:pos x="208" y="60"/>
                </a:cxn>
                <a:cxn ang="0">
                  <a:pos x="212" y="8"/>
                </a:cxn>
                <a:cxn ang="0">
                  <a:pos x="184" y="40"/>
                </a:cxn>
                <a:cxn ang="0">
                  <a:pos x="162" y="0"/>
                </a:cxn>
                <a:cxn ang="0">
                  <a:pos x="156" y="94"/>
                </a:cxn>
                <a:cxn ang="0">
                  <a:pos x="138" y="12"/>
                </a:cxn>
                <a:cxn ang="0">
                  <a:pos x="84" y="74"/>
                </a:cxn>
                <a:cxn ang="0">
                  <a:pos x="62" y="98"/>
                </a:cxn>
                <a:cxn ang="0">
                  <a:pos x="54" y="20"/>
                </a:cxn>
                <a:cxn ang="0">
                  <a:pos x="86" y="738"/>
                </a:cxn>
                <a:cxn ang="0">
                  <a:pos x="38" y="1700"/>
                </a:cxn>
                <a:cxn ang="0">
                  <a:pos x="176" y="1954"/>
                </a:cxn>
                <a:cxn ang="0">
                  <a:pos x="576" y="1976"/>
                </a:cxn>
                <a:cxn ang="0">
                  <a:pos x="656" y="1938"/>
                </a:cxn>
                <a:cxn ang="0">
                  <a:pos x="472" y="1910"/>
                </a:cxn>
                <a:cxn ang="0">
                  <a:pos x="368" y="1874"/>
                </a:cxn>
                <a:cxn ang="0">
                  <a:pos x="266" y="1722"/>
                </a:cxn>
                <a:cxn ang="0">
                  <a:pos x="260" y="1568"/>
                </a:cxn>
                <a:cxn ang="0">
                  <a:pos x="304" y="1496"/>
                </a:cxn>
                <a:cxn ang="0">
                  <a:pos x="552" y="1494"/>
                </a:cxn>
                <a:cxn ang="0">
                  <a:pos x="682" y="1452"/>
                </a:cxn>
                <a:cxn ang="0">
                  <a:pos x="654" y="1352"/>
                </a:cxn>
                <a:cxn ang="0">
                  <a:pos x="692" y="1264"/>
                </a:cxn>
                <a:cxn ang="0">
                  <a:pos x="610" y="1220"/>
                </a:cxn>
                <a:cxn ang="0">
                  <a:pos x="694" y="1188"/>
                </a:cxn>
                <a:cxn ang="0">
                  <a:pos x="698" y="1124"/>
                </a:cxn>
                <a:cxn ang="0">
                  <a:pos x="714" y="1052"/>
                </a:cxn>
                <a:cxn ang="0">
                  <a:pos x="772" y="1002"/>
                </a:cxn>
                <a:cxn ang="0">
                  <a:pos x="492" y="850"/>
                </a:cxn>
                <a:cxn ang="0">
                  <a:pos x="362" y="826"/>
                </a:cxn>
                <a:cxn ang="0">
                  <a:pos x="424" y="782"/>
                </a:cxn>
                <a:cxn ang="0">
                  <a:pos x="532" y="794"/>
                </a:cxn>
                <a:cxn ang="0">
                  <a:pos x="516" y="846"/>
                </a:cxn>
              </a:cxnLst>
              <a:rect l="0" t="0" r="r" b="b"/>
              <a:pathLst>
                <a:path w="772" h="1976">
                  <a:moveTo>
                    <a:pt x="696" y="886"/>
                  </a:moveTo>
                  <a:lnTo>
                    <a:pt x="696" y="886"/>
                  </a:lnTo>
                  <a:lnTo>
                    <a:pt x="670" y="852"/>
                  </a:lnTo>
                  <a:lnTo>
                    <a:pt x="656" y="834"/>
                  </a:lnTo>
                  <a:lnTo>
                    <a:pt x="646" y="814"/>
                  </a:lnTo>
                  <a:lnTo>
                    <a:pt x="638" y="794"/>
                  </a:lnTo>
                  <a:lnTo>
                    <a:pt x="636" y="784"/>
                  </a:lnTo>
                  <a:lnTo>
                    <a:pt x="636" y="774"/>
                  </a:lnTo>
                  <a:lnTo>
                    <a:pt x="638" y="764"/>
                  </a:lnTo>
                  <a:lnTo>
                    <a:pt x="642" y="754"/>
                  </a:lnTo>
                  <a:lnTo>
                    <a:pt x="646" y="744"/>
                  </a:lnTo>
                  <a:lnTo>
                    <a:pt x="654" y="734"/>
                  </a:lnTo>
                  <a:lnTo>
                    <a:pt x="654" y="734"/>
                  </a:lnTo>
                  <a:lnTo>
                    <a:pt x="670" y="720"/>
                  </a:lnTo>
                  <a:lnTo>
                    <a:pt x="680" y="706"/>
                  </a:lnTo>
                  <a:lnTo>
                    <a:pt x="688" y="690"/>
                  </a:lnTo>
                  <a:lnTo>
                    <a:pt x="690" y="672"/>
                  </a:lnTo>
                  <a:lnTo>
                    <a:pt x="690" y="672"/>
                  </a:lnTo>
                  <a:lnTo>
                    <a:pt x="696" y="612"/>
                  </a:lnTo>
                  <a:lnTo>
                    <a:pt x="696" y="566"/>
                  </a:lnTo>
                  <a:lnTo>
                    <a:pt x="692" y="526"/>
                  </a:lnTo>
                  <a:lnTo>
                    <a:pt x="684" y="490"/>
                  </a:lnTo>
                  <a:lnTo>
                    <a:pt x="684" y="490"/>
                  </a:lnTo>
                  <a:lnTo>
                    <a:pt x="686" y="488"/>
                  </a:lnTo>
                  <a:lnTo>
                    <a:pt x="690" y="486"/>
                  </a:lnTo>
                  <a:lnTo>
                    <a:pt x="694" y="482"/>
                  </a:lnTo>
                  <a:lnTo>
                    <a:pt x="698" y="474"/>
                  </a:lnTo>
                  <a:lnTo>
                    <a:pt x="698" y="474"/>
                  </a:lnTo>
                  <a:lnTo>
                    <a:pt x="700" y="458"/>
                  </a:lnTo>
                  <a:lnTo>
                    <a:pt x="700" y="446"/>
                  </a:lnTo>
                  <a:lnTo>
                    <a:pt x="698" y="438"/>
                  </a:lnTo>
                  <a:lnTo>
                    <a:pt x="694" y="430"/>
                  </a:lnTo>
                  <a:lnTo>
                    <a:pt x="690" y="426"/>
                  </a:lnTo>
                  <a:lnTo>
                    <a:pt x="686" y="422"/>
                  </a:lnTo>
                  <a:lnTo>
                    <a:pt x="684" y="420"/>
                  </a:lnTo>
                  <a:lnTo>
                    <a:pt x="684" y="420"/>
                  </a:lnTo>
                  <a:lnTo>
                    <a:pt x="690" y="412"/>
                  </a:lnTo>
                  <a:lnTo>
                    <a:pt x="694" y="402"/>
                  </a:lnTo>
                  <a:lnTo>
                    <a:pt x="696" y="388"/>
                  </a:lnTo>
                  <a:lnTo>
                    <a:pt x="694" y="376"/>
                  </a:lnTo>
                  <a:lnTo>
                    <a:pt x="692" y="362"/>
                  </a:lnTo>
                  <a:lnTo>
                    <a:pt x="688" y="352"/>
                  </a:lnTo>
                  <a:lnTo>
                    <a:pt x="680" y="344"/>
                  </a:lnTo>
                  <a:lnTo>
                    <a:pt x="676" y="342"/>
                  </a:lnTo>
                  <a:lnTo>
                    <a:pt x="670" y="342"/>
                  </a:lnTo>
                  <a:lnTo>
                    <a:pt x="670" y="342"/>
                  </a:lnTo>
                  <a:lnTo>
                    <a:pt x="674" y="332"/>
                  </a:lnTo>
                  <a:lnTo>
                    <a:pt x="676" y="320"/>
                  </a:lnTo>
                  <a:lnTo>
                    <a:pt x="676" y="308"/>
                  </a:lnTo>
                  <a:lnTo>
                    <a:pt x="674" y="298"/>
                  </a:lnTo>
                  <a:lnTo>
                    <a:pt x="668" y="290"/>
                  </a:lnTo>
                  <a:lnTo>
                    <a:pt x="662" y="282"/>
                  </a:lnTo>
                  <a:lnTo>
                    <a:pt x="654" y="280"/>
                  </a:lnTo>
                  <a:lnTo>
                    <a:pt x="642" y="280"/>
                  </a:lnTo>
                  <a:lnTo>
                    <a:pt x="642" y="280"/>
                  </a:lnTo>
                  <a:lnTo>
                    <a:pt x="646" y="280"/>
                  </a:lnTo>
                  <a:lnTo>
                    <a:pt x="650" y="274"/>
                  </a:lnTo>
                  <a:lnTo>
                    <a:pt x="654" y="266"/>
                  </a:lnTo>
                  <a:lnTo>
                    <a:pt x="656" y="260"/>
                  </a:lnTo>
                  <a:lnTo>
                    <a:pt x="656" y="254"/>
                  </a:lnTo>
                  <a:lnTo>
                    <a:pt x="656" y="254"/>
                  </a:lnTo>
                  <a:lnTo>
                    <a:pt x="654" y="246"/>
                  </a:lnTo>
                  <a:lnTo>
                    <a:pt x="652" y="242"/>
                  </a:lnTo>
                  <a:lnTo>
                    <a:pt x="648" y="238"/>
                  </a:lnTo>
                  <a:lnTo>
                    <a:pt x="644" y="236"/>
                  </a:lnTo>
                  <a:lnTo>
                    <a:pt x="636" y="234"/>
                  </a:lnTo>
                  <a:lnTo>
                    <a:pt x="626" y="234"/>
                  </a:lnTo>
                  <a:lnTo>
                    <a:pt x="618" y="236"/>
                  </a:lnTo>
                  <a:lnTo>
                    <a:pt x="610" y="236"/>
                  </a:lnTo>
                  <a:lnTo>
                    <a:pt x="608" y="236"/>
                  </a:lnTo>
                  <a:lnTo>
                    <a:pt x="608" y="234"/>
                  </a:lnTo>
                  <a:lnTo>
                    <a:pt x="610" y="226"/>
                  </a:lnTo>
                  <a:lnTo>
                    <a:pt x="610" y="226"/>
                  </a:lnTo>
                  <a:lnTo>
                    <a:pt x="612" y="220"/>
                  </a:lnTo>
                  <a:lnTo>
                    <a:pt x="610" y="212"/>
                  </a:lnTo>
                  <a:lnTo>
                    <a:pt x="604" y="204"/>
                  </a:lnTo>
                  <a:lnTo>
                    <a:pt x="598" y="196"/>
                  </a:lnTo>
                  <a:lnTo>
                    <a:pt x="592" y="190"/>
                  </a:lnTo>
                  <a:lnTo>
                    <a:pt x="584" y="188"/>
                  </a:lnTo>
                  <a:lnTo>
                    <a:pt x="580" y="190"/>
                  </a:lnTo>
                  <a:lnTo>
                    <a:pt x="576" y="192"/>
                  </a:lnTo>
                  <a:lnTo>
                    <a:pt x="574" y="196"/>
                  </a:lnTo>
                  <a:lnTo>
                    <a:pt x="570" y="202"/>
                  </a:lnTo>
                  <a:lnTo>
                    <a:pt x="570" y="202"/>
                  </a:lnTo>
                  <a:lnTo>
                    <a:pt x="568" y="200"/>
                  </a:lnTo>
                  <a:lnTo>
                    <a:pt x="566" y="194"/>
                  </a:lnTo>
                  <a:lnTo>
                    <a:pt x="568" y="184"/>
                  </a:lnTo>
                  <a:lnTo>
                    <a:pt x="568" y="180"/>
                  </a:lnTo>
                  <a:lnTo>
                    <a:pt x="566" y="174"/>
                  </a:lnTo>
                  <a:lnTo>
                    <a:pt x="564" y="170"/>
                  </a:lnTo>
                  <a:lnTo>
                    <a:pt x="560" y="166"/>
                  </a:lnTo>
                  <a:lnTo>
                    <a:pt x="560" y="166"/>
                  </a:lnTo>
                  <a:lnTo>
                    <a:pt x="552" y="168"/>
                  </a:lnTo>
                  <a:lnTo>
                    <a:pt x="544" y="172"/>
                  </a:lnTo>
                  <a:lnTo>
                    <a:pt x="526" y="182"/>
                  </a:lnTo>
                  <a:lnTo>
                    <a:pt x="526" y="182"/>
                  </a:lnTo>
                  <a:lnTo>
                    <a:pt x="526" y="176"/>
                  </a:lnTo>
                  <a:lnTo>
                    <a:pt x="526" y="172"/>
                  </a:lnTo>
                  <a:lnTo>
                    <a:pt x="528" y="162"/>
                  </a:lnTo>
                  <a:lnTo>
                    <a:pt x="528" y="158"/>
                  </a:lnTo>
                  <a:lnTo>
                    <a:pt x="528" y="152"/>
                  </a:lnTo>
                  <a:lnTo>
                    <a:pt x="524" y="146"/>
                  </a:lnTo>
                  <a:lnTo>
                    <a:pt x="518" y="138"/>
                  </a:lnTo>
                  <a:lnTo>
                    <a:pt x="518" y="138"/>
                  </a:lnTo>
                  <a:lnTo>
                    <a:pt x="510" y="134"/>
                  </a:lnTo>
                  <a:lnTo>
                    <a:pt x="502" y="132"/>
                  </a:lnTo>
                  <a:lnTo>
                    <a:pt x="498" y="134"/>
                  </a:lnTo>
                  <a:lnTo>
                    <a:pt x="492" y="136"/>
                  </a:lnTo>
                  <a:lnTo>
                    <a:pt x="484" y="146"/>
                  </a:lnTo>
                  <a:lnTo>
                    <a:pt x="478" y="152"/>
                  </a:lnTo>
                  <a:lnTo>
                    <a:pt x="472" y="156"/>
                  </a:lnTo>
                  <a:lnTo>
                    <a:pt x="472" y="156"/>
                  </a:lnTo>
                  <a:lnTo>
                    <a:pt x="466" y="154"/>
                  </a:lnTo>
                  <a:lnTo>
                    <a:pt x="464" y="150"/>
                  </a:lnTo>
                  <a:lnTo>
                    <a:pt x="464" y="148"/>
                  </a:lnTo>
                  <a:lnTo>
                    <a:pt x="474" y="136"/>
                  </a:lnTo>
                  <a:lnTo>
                    <a:pt x="478" y="128"/>
                  </a:lnTo>
                  <a:lnTo>
                    <a:pt x="478" y="124"/>
                  </a:lnTo>
                  <a:lnTo>
                    <a:pt x="476" y="120"/>
                  </a:lnTo>
                  <a:lnTo>
                    <a:pt x="474" y="116"/>
                  </a:lnTo>
                  <a:lnTo>
                    <a:pt x="468" y="110"/>
                  </a:lnTo>
                  <a:lnTo>
                    <a:pt x="460" y="106"/>
                  </a:lnTo>
                  <a:lnTo>
                    <a:pt x="448" y="100"/>
                  </a:lnTo>
                  <a:lnTo>
                    <a:pt x="448" y="100"/>
                  </a:lnTo>
                  <a:lnTo>
                    <a:pt x="442" y="112"/>
                  </a:lnTo>
                  <a:lnTo>
                    <a:pt x="438" y="120"/>
                  </a:lnTo>
                  <a:lnTo>
                    <a:pt x="434" y="122"/>
                  </a:lnTo>
                  <a:lnTo>
                    <a:pt x="432" y="120"/>
                  </a:lnTo>
                  <a:lnTo>
                    <a:pt x="428" y="112"/>
                  </a:lnTo>
                  <a:lnTo>
                    <a:pt x="426" y="108"/>
                  </a:lnTo>
                  <a:lnTo>
                    <a:pt x="424" y="106"/>
                  </a:lnTo>
                  <a:lnTo>
                    <a:pt x="424" y="106"/>
                  </a:lnTo>
                  <a:lnTo>
                    <a:pt x="422" y="104"/>
                  </a:lnTo>
                  <a:lnTo>
                    <a:pt x="418" y="106"/>
                  </a:lnTo>
                  <a:lnTo>
                    <a:pt x="412" y="110"/>
                  </a:lnTo>
                  <a:lnTo>
                    <a:pt x="388" y="132"/>
                  </a:lnTo>
                  <a:lnTo>
                    <a:pt x="388" y="132"/>
                  </a:lnTo>
                  <a:lnTo>
                    <a:pt x="398" y="112"/>
                  </a:lnTo>
                  <a:lnTo>
                    <a:pt x="404" y="92"/>
                  </a:lnTo>
                  <a:lnTo>
                    <a:pt x="406" y="84"/>
                  </a:lnTo>
                  <a:lnTo>
                    <a:pt x="404" y="80"/>
                  </a:lnTo>
                  <a:lnTo>
                    <a:pt x="398" y="78"/>
                  </a:lnTo>
                  <a:lnTo>
                    <a:pt x="388" y="80"/>
                  </a:lnTo>
                  <a:lnTo>
                    <a:pt x="388" y="80"/>
                  </a:lnTo>
                  <a:lnTo>
                    <a:pt x="376" y="84"/>
                  </a:lnTo>
                  <a:lnTo>
                    <a:pt x="368" y="86"/>
                  </a:lnTo>
                  <a:lnTo>
                    <a:pt x="366" y="86"/>
                  </a:lnTo>
                  <a:lnTo>
                    <a:pt x="364" y="84"/>
                  </a:lnTo>
                  <a:lnTo>
                    <a:pt x="368" y="76"/>
                  </a:lnTo>
                  <a:lnTo>
                    <a:pt x="370" y="72"/>
                  </a:lnTo>
                  <a:lnTo>
                    <a:pt x="370" y="72"/>
                  </a:lnTo>
                  <a:lnTo>
                    <a:pt x="376" y="68"/>
                  </a:lnTo>
                  <a:lnTo>
                    <a:pt x="380" y="64"/>
                  </a:lnTo>
                  <a:lnTo>
                    <a:pt x="380" y="62"/>
                  </a:lnTo>
                  <a:lnTo>
                    <a:pt x="380" y="58"/>
                  </a:lnTo>
                  <a:lnTo>
                    <a:pt x="376" y="50"/>
                  </a:lnTo>
                  <a:lnTo>
                    <a:pt x="368" y="44"/>
                  </a:lnTo>
                  <a:lnTo>
                    <a:pt x="358" y="42"/>
                  </a:lnTo>
                  <a:lnTo>
                    <a:pt x="350" y="42"/>
                  </a:lnTo>
                  <a:lnTo>
                    <a:pt x="346" y="44"/>
                  </a:lnTo>
                  <a:lnTo>
                    <a:pt x="344" y="46"/>
                  </a:lnTo>
                  <a:lnTo>
                    <a:pt x="342" y="52"/>
                  </a:lnTo>
                  <a:lnTo>
                    <a:pt x="342" y="58"/>
                  </a:lnTo>
                  <a:lnTo>
                    <a:pt x="342" y="58"/>
                  </a:lnTo>
                  <a:lnTo>
                    <a:pt x="340" y="68"/>
                  </a:lnTo>
                  <a:lnTo>
                    <a:pt x="332" y="76"/>
                  </a:lnTo>
                  <a:lnTo>
                    <a:pt x="324" y="84"/>
                  </a:lnTo>
                  <a:lnTo>
                    <a:pt x="314" y="88"/>
                  </a:lnTo>
                  <a:lnTo>
                    <a:pt x="306" y="90"/>
                  </a:lnTo>
                  <a:lnTo>
                    <a:pt x="300" y="90"/>
                  </a:lnTo>
                  <a:lnTo>
                    <a:pt x="298" y="88"/>
                  </a:lnTo>
                  <a:lnTo>
                    <a:pt x="298" y="84"/>
                  </a:lnTo>
                  <a:lnTo>
                    <a:pt x="300" y="76"/>
                  </a:lnTo>
                  <a:lnTo>
                    <a:pt x="300" y="76"/>
                  </a:lnTo>
                  <a:lnTo>
                    <a:pt x="302" y="68"/>
                  </a:lnTo>
                  <a:lnTo>
                    <a:pt x="306" y="64"/>
                  </a:lnTo>
                  <a:lnTo>
                    <a:pt x="310" y="62"/>
                  </a:lnTo>
                  <a:lnTo>
                    <a:pt x="314" y="60"/>
                  </a:lnTo>
                  <a:lnTo>
                    <a:pt x="322" y="60"/>
                  </a:lnTo>
                  <a:lnTo>
                    <a:pt x="328" y="62"/>
                  </a:lnTo>
                  <a:lnTo>
                    <a:pt x="334" y="62"/>
                  </a:lnTo>
                  <a:lnTo>
                    <a:pt x="334" y="60"/>
                  </a:lnTo>
                  <a:lnTo>
                    <a:pt x="334" y="58"/>
                  </a:lnTo>
                  <a:lnTo>
                    <a:pt x="330" y="46"/>
                  </a:lnTo>
                  <a:lnTo>
                    <a:pt x="318" y="26"/>
                  </a:lnTo>
                  <a:lnTo>
                    <a:pt x="318" y="26"/>
                  </a:lnTo>
                  <a:lnTo>
                    <a:pt x="284" y="62"/>
                  </a:lnTo>
                  <a:lnTo>
                    <a:pt x="272" y="76"/>
                  </a:lnTo>
                  <a:lnTo>
                    <a:pt x="266" y="86"/>
                  </a:lnTo>
                  <a:lnTo>
                    <a:pt x="266" y="86"/>
                  </a:lnTo>
                  <a:lnTo>
                    <a:pt x="260" y="110"/>
                  </a:lnTo>
                  <a:lnTo>
                    <a:pt x="256" y="122"/>
                  </a:lnTo>
                  <a:lnTo>
                    <a:pt x="254" y="124"/>
                  </a:lnTo>
                  <a:lnTo>
                    <a:pt x="252" y="124"/>
                  </a:lnTo>
                  <a:lnTo>
                    <a:pt x="250" y="120"/>
                  </a:lnTo>
                  <a:lnTo>
                    <a:pt x="246" y="102"/>
                  </a:lnTo>
                  <a:lnTo>
                    <a:pt x="242" y="96"/>
                  </a:lnTo>
                  <a:lnTo>
                    <a:pt x="238" y="92"/>
                  </a:lnTo>
                  <a:lnTo>
                    <a:pt x="236" y="92"/>
                  </a:lnTo>
                  <a:lnTo>
                    <a:pt x="236" y="92"/>
                  </a:lnTo>
                  <a:lnTo>
                    <a:pt x="258" y="76"/>
                  </a:lnTo>
                  <a:lnTo>
                    <a:pt x="268" y="66"/>
                  </a:lnTo>
                  <a:lnTo>
                    <a:pt x="276" y="56"/>
                  </a:lnTo>
                  <a:lnTo>
                    <a:pt x="284" y="46"/>
                  </a:lnTo>
                  <a:lnTo>
                    <a:pt x="290" y="36"/>
                  </a:lnTo>
                  <a:lnTo>
                    <a:pt x="292" y="26"/>
                  </a:lnTo>
                  <a:lnTo>
                    <a:pt x="290" y="18"/>
                  </a:lnTo>
                  <a:lnTo>
                    <a:pt x="290" y="18"/>
                  </a:lnTo>
                  <a:lnTo>
                    <a:pt x="276" y="18"/>
                  </a:lnTo>
                  <a:lnTo>
                    <a:pt x="262" y="24"/>
                  </a:lnTo>
                  <a:lnTo>
                    <a:pt x="246" y="32"/>
                  </a:lnTo>
                  <a:lnTo>
                    <a:pt x="232" y="40"/>
                  </a:lnTo>
                  <a:lnTo>
                    <a:pt x="222" y="50"/>
                  </a:lnTo>
                  <a:lnTo>
                    <a:pt x="220" y="54"/>
                  </a:lnTo>
                  <a:lnTo>
                    <a:pt x="218" y="58"/>
                  </a:lnTo>
                  <a:lnTo>
                    <a:pt x="218" y="62"/>
                  </a:lnTo>
                  <a:lnTo>
                    <a:pt x="220" y="66"/>
                  </a:lnTo>
                  <a:lnTo>
                    <a:pt x="226" y="68"/>
                  </a:lnTo>
                  <a:lnTo>
                    <a:pt x="232" y="70"/>
                  </a:lnTo>
                  <a:lnTo>
                    <a:pt x="232" y="70"/>
                  </a:lnTo>
                  <a:lnTo>
                    <a:pt x="230" y="76"/>
                  </a:lnTo>
                  <a:lnTo>
                    <a:pt x="226" y="80"/>
                  </a:lnTo>
                  <a:lnTo>
                    <a:pt x="222" y="86"/>
                  </a:lnTo>
                  <a:lnTo>
                    <a:pt x="214" y="90"/>
                  </a:lnTo>
                  <a:lnTo>
                    <a:pt x="208" y="90"/>
                  </a:lnTo>
                  <a:lnTo>
                    <a:pt x="202" y="90"/>
                  </a:lnTo>
                  <a:lnTo>
                    <a:pt x="194" y="84"/>
                  </a:lnTo>
                  <a:lnTo>
                    <a:pt x="188" y="76"/>
                  </a:lnTo>
                  <a:lnTo>
                    <a:pt x="188" y="76"/>
                  </a:lnTo>
                  <a:lnTo>
                    <a:pt x="194" y="74"/>
                  </a:lnTo>
                  <a:lnTo>
                    <a:pt x="198" y="70"/>
                  </a:lnTo>
                  <a:lnTo>
                    <a:pt x="208" y="60"/>
                  </a:lnTo>
                  <a:lnTo>
                    <a:pt x="218" y="46"/>
                  </a:lnTo>
                  <a:lnTo>
                    <a:pt x="224" y="32"/>
                  </a:lnTo>
                  <a:lnTo>
                    <a:pt x="228" y="20"/>
                  </a:lnTo>
                  <a:lnTo>
                    <a:pt x="228" y="14"/>
                  </a:lnTo>
                  <a:lnTo>
                    <a:pt x="226" y="10"/>
                  </a:lnTo>
                  <a:lnTo>
                    <a:pt x="224" y="8"/>
                  </a:lnTo>
                  <a:lnTo>
                    <a:pt x="218" y="6"/>
                  </a:lnTo>
                  <a:lnTo>
                    <a:pt x="212" y="8"/>
                  </a:lnTo>
                  <a:lnTo>
                    <a:pt x="202" y="12"/>
                  </a:lnTo>
                  <a:lnTo>
                    <a:pt x="202" y="12"/>
                  </a:lnTo>
                  <a:lnTo>
                    <a:pt x="200" y="16"/>
                  </a:lnTo>
                  <a:lnTo>
                    <a:pt x="198" y="24"/>
                  </a:lnTo>
                  <a:lnTo>
                    <a:pt x="194" y="34"/>
                  </a:lnTo>
                  <a:lnTo>
                    <a:pt x="188" y="44"/>
                  </a:lnTo>
                  <a:lnTo>
                    <a:pt x="188" y="44"/>
                  </a:lnTo>
                  <a:lnTo>
                    <a:pt x="184" y="40"/>
                  </a:lnTo>
                  <a:lnTo>
                    <a:pt x="182" y="36"/>
                  </a:lnTo>
                  <a:lnTo>
                    <a:pt x="182" y="26"/>
                  </a:lnTo>
                  <a:lnTo>
                    <a:pt x="182" y="16"/>
                  </a:lnTo>
                  <a:lnTo>
                    <a:pt x="182" y="8"/>
                  </a:lnTo>
                  <a:lnTo>
                    <a:pt x="182" y="8"/>
                  </a:lnTo>
                  <a:lnTo>
                    <a:pt x="174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60" y="2"/>
                  </a:lnTo>
                  <a:lnTo>
                    <a:pt x="156" y="6"/>
                  </a:lnTo>
                  <a:lnTo>
                    <a:pt x="154" y="12"/>
                  </a:lnTo>
                  <a:lnTo>
                    <a:pt x="152" y="28"/>
                  </a:lnTo>
                  <a:lnTo>
                    <a:pt x="152" y="46"/>
                  </a:lnTo>
                  <a:lnTo>
                    <a:pt x="152" y="66"/>
                  </a:lnTo>
                  <a:lnTo>
                    <a:pt x="156" y="94"/>
                  </a:lnTo>
                  <a:lnTo>
                    <a:pt x="156" y="94"/>
                  </a:lnTo>
                  <a:lnTo>
                    <a:pt x="140" y="82"/>
                  </a:lnTo>
                  <a:lnTo>
                    <a:pt x="132" y="74"/>
                  </a:lnTo>
                  <a:lnTo>
                    <a:pt x="130" y="68"/>
                  </a:lnTo>
                  <a:lnTo>
                    <a:pt x="130" y="62"/>
                  </a:lnTo>
                  <a:lnTo>
                    <a:pt x="134" y="54"/>
                  </a:lnTo>
                  <a:lnTo>
                    <a:pt x="138" y="44"/>
                  </a:lnTo>
                  <a:lnTo>
                    <a:pt x="140" y="30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22" y="16"/>
                  </a:lnTo>
                  <a:lnTo>
                    <a:pt x="110" y="20"/>
                  </a:lnTo>
                  <a:lnTo>
                    <a:pt x="100" y="28"/>
                  </a:lnTo>
                  <a:lnTo>
                    <a:pt x="92" y="36"/>
                  </a:lnTo>
                  <a:lnTo>
                    <a:pt x="88" y="46"/>
                  </a:lnTo>
                  <a:lnTo>
                    <a:pt x="84" y="58"/>
                  </a:lnTo>
                  <a:lnTo>
                    <a:pt x="84" y="74"/>
                  </a:lnTo>
                  <a:lnTo>
                    <a:pt x="86" y="92"/>
                  </a:lnTo>
                  <a:lnTo>
                    <a:pt x="86" y="92"/>
                  </a:lnTo>
                  <a:lnTo>
                    <a:pt x="82" y="102"/>
                  </a:lnTo>
                  <a:lnTo>
                    <a:pt x="74" y="112"/>
                  </a:lnTo>
                  <a:lnTo>
                    <a:pt x="72" y="114"/>
                  </a:lnTo>
                  <a:lnTo>
                    <a:pt x="68" y="114"/>
                  </a:lnTo>
                  <a:lnTo>
                    <a:pt x="64" y="108"/>
                  </a:lnTo>
                  <a:lnTo>
                    <a:pt x="62" y="98"/>
                  </a:lnTo>
                  <a:lnTo>
                    <a:pt x="62" y="98"/>
                  </a:lnTo>
                  <a:lnTo>
                    <a:pt x="70" y="84"/>
                  </a:lnTo>
                  <a:lnTo>
                    <a:pt x="74" y="72"/>
                  </a:lnTo>
                  <a:lnTo>
                    <a:pt x="78" y="58"/>
                  </a:lnTo>
                  <a:lnTo>
                    <a:pt x="76" y="46"/>
                  </a:lnTo>
                  <a:lnTo>
                    <a:pt x="72" y="34"/>
                  </a:lnTo>
                  <a:lnTo>
                    <a:pt x="66" y="26"/>
                  </a:lnTo>
                  <a:lnTo>
                    <a:pt x="54" y="20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52" y="136"/>
                  </a:lnTo>
                  <a:lnTo>
                    <a:pt x="64" y="258"/>
                  </a:lnTo>
                  <a:lnTo>
                    <a:pt x="72" y="378"/>
                  </a:lnTo>
                  <a:lnTo>
                    <a:pt x="78" y="498"/>
                  </a:lnTo>
                  <a:lnTo>
                    <a:pt x="84" y="618"/>
                  </a:lnTo>
                  <a:lnTo>
                    <a:pt x="86" y="738"/>
                  </a:lnTo>
                  <a:lnTo>
                    <a:pt x="88" y="860"/>
                  </a:lnTo>
                  <a:lnTo>
                    <a:pt x="86" y="980"/>
                  </a:lnTo>
                  <a:lnTo>
                    <a:pt x="84" y="1100"/>
                  </a:lnTo>
                  <a:lnTo>
                    <a:pt x="78" y="1220"/>
                  </a:lnTo>
                  <a:lnTo>
                    <a:pt x="72" y="1340"/>
                  </a:lnTo>
                  <a:lnTo>
                    <a:pt x="62" y="1460"/>
                  </a:lnTo>
                  <a:lnTo>
                    <a:pt x="52" y="1580"/>
                  </a:lnTo>
                  <a:lnTo>
                    <a:pt x="38" y="1700"/>
                  </a:lnTo>
                  <a:lnTo>
                    <a:pt x="24" y="1820"/>
                  </a:lnTo>
                  <a:lnTo>
                    <a:pt x="6" y="1938"/>
                  </a:lnTo>
                  <a:lnTo>
                    <a:pt x="0" y="1972"/>
                  </a:lnTo>
                  <a:lnTo>
                    <a:pt x="0" y="1972"/>
                  </a:lnTo>
                  <a:lnTo>
                    <a:pt x="42" y="1970"/>
                  </a:lnTo>
                  <a:lnTo>
                    <a:pt x="88" y="1964"/>
                  </a:lnTo>
                  <a:lnTo>
                    <a:pt x="134" y="1958"/>
                  </a:lnTo>
                  <a:lnTo>
                    <a:pt x="176" y="1954"/>
                  </a:lnTo>
                  <a:lnTo>
                    <a:pt x="176" y="1954"/>
                  </a:lnTo>
                  <a:lnTo>
                    <a:pt x="226" y="1956"/>
                  </a:lnTo>
                  <a:lnTo>
                    <a:pt x="268" y="1960"/>
                  </a:lnTo>
                  <a:lnTo>
                    <a:pt x="338" y="1968"/>
                  </a:lnTo>
                  <a:lnTo>
                    <a:pt x="378" y="1972"/>
                  </a:lnTo>
                  <a:lnTo>
                    <a:pt x="428" y="1974"/>
                  </a:lnTo>
                  <a:lnTo>
                    <a:pt x="492" y="1976"/>
                  </a:lnTo>
                  <a:lnTo>
                    <a:pt x="576" y="1976"/>
                  </a:lnTo>
                  <a:lnTo>
                    <a:pt x="576" y="1976"/>
                  </a:lnTo>
                  <a:lnTo>
                    <a:pt x="612" y="1972"/>
                  </a:lnTo>
                  <a:lnTo>
                    <a:pt x="636" y="1966"/>
                  </a:lnTo>
                  <a:lnTo>
                    <a:pt x="654" y="1962"/>
                  </a:lnTo>
                  <a:lnTo>
                    <a:pt x="668" y="1962"/>
                  </a:lnTo>
                  <a:lnTo>
                    <a:pt x="668" y="1962"/>
                  </a:lnTo>
                  <a:lnTo>
                    <a:pt x="664" y="1948"/>
                  </a:lnTo>
                  <a:lnTo>
                    <a:pt x="656" y="1938"/>
                  </a:lnTo>
                  <a:lnTo>
                    <a:pt x="648" y="1930"/>
                  </a:lnTo>
                  <a:lnTo>
                    <a:pt x="638" y="1924"/>
                  </a:lnTo>
                  <a:lnTo>
                    <a:pt x="624" y="1918"/>
                  </a:lnTo>
                  <a:lnTo>
                    <a:pt x="612" y="1916"/>
                  </a:lnTo>
                  <a:lnTo>
                    <a:pt x="582" y="1912"/>
                  </a:lnTo>
                  <a:lnTo>
                    <a:pt x="516" y="1912"/>
                  </a:lnTo>
                  <a:lnTo>
                    <a:pt x="486" y="1912"/>
                  </a:lnTo>
                  <a:lnTo>
                    <a:pt x="472" y="1910"/>
                  </a:lnTo>
                  <a:lnTo>
                    <a:pt x="458" y="1906"/>
                  </a:lnTo>
                  <a:lnTo>
                    <a:pt x="458" y="1906"/>
                  </a:lnTo>
                  <a:lnTo>
                    <a:pt x="440" y="1904"/>
                  </a:lnTo>
                  <a:lnTo>
                    <a:pt x="422" y="1900"/>
                  </a:lnTo>
                  <a:lnTo>
                    <a:pt x="406" y="1894"/>
                  </a:lnTo>
                  <a:lnTo>
                    <a:pt x="392" y="1888"/>
                  </a:lnTo>
                  <a:lnTo>
                    <a:pt x="380" y="1882"/>
                  </a:lnTo>
                  <a:lnTo>
                    <a:pt x="368" y="1874"/>
                  </a:lnTo>
                  <a:lnTo>
                    <a:pt x="350" y="1858"/>
                  </a:lnTo>
                  <a:lnTo>
                    <a:pt x="334" y="1840"/>
                  </a:lnTo>
                  <a:lnTo>
                    <a:pt x="322" y="1820"/>
                  </a:lnTo>
                  <a:lnTo>
                    <a:pt x="296" y="1782"/>
                  </a:lnTo>
                  <a:lnTo>
                    <a:pt x="296" y="1782"/>
                  </a:lnTo>
                  <a:lnTo>
                    <a:pt x="284" y="1760"/>
                  </a:lnTo>
                  <a:lnTo>
                    <a:pt x="272" y="1734"/>
                  </a:lnTo>
                  <a:lnTo>
                    <a:pt x="266" y="1722"/>
                  </a:lnTo>
                  <a:lnTo>
                    <a:pt x="262" y="1706"/>
                  </a:lnTo>
                  <a:lnTo>
                    <a:pt x="260" y="1692"/>
                  </a:lnTo>
                  <a:lnTo>
                    <a:pt x="258" y="1676"/>
                  </a:lnTo>
                  <a:lnTo>
                    <a:pt x="258" y="1676"/>
                  </a:lnTo>
                  <a:lnTo>
                    <a:pt x="256" y="1654"/>
                  </a:lnTo>
                  <a:lnTo>
                    <a:pt x="256" y="1636"/>
                  </a:lnTo>
                  <a:lnTo>
                    <a:pt x="256" y="1602"/>
                  </a:lnTo>
                  <a:lnTo>
                    <a:pt x="260" y="1568"/>
                  </a:lnTo>
                  <a:lnTo>
                    <a:pt x="260" y="1528"/>
                  </a:lnTo>
                  <a:lnTo>
                    <a:pt x="260" y="1528"/>
                  </a:lnTo>
                  <a:lnTo>
                    <a:pt x="262" y="1522"/>
                  </a:lnTo>
                  <a:lnTo>
                    <a:pt x="264" y="1516"/>
                  </a:lnTo>
                  <a:lnTo>
                    <a:pt x="272" y="1506"/>
                  </a:lnTo>
                  <a:lnTo>
                    <a:pt x="280" y="1500"/>
                  </a:lnTo>
                  <a:lnTo>
                    <a:pt x="292" y="1496"/>
                  </a:lnTo>
                  <a:lnTo>
                    <a:pt x="304" y="1496"/>
                  </a:lnTo>
                  <a:lnTo>
                    <a:pt x="318" y="1496"/>
                  </a:lnTo>
                  <a:lnTo>
                    <a:pt x="342" y="1498"/>
                  </a:lnTo>
                  <a:lnTo>
                    <a:pt x="342" y="1498"/>
                  </a:lnTo>
                  <a:lnTo>
                    <a:pt x="380" y="1502"/>
                  </a:lnTo>
                  <a:lnTo>
                    <a:pt x="422" y="1502"/>
                  </a:lnTo>
                  <a:lnTo>
                    <a:pt x="466" y="1500"/>
                  </a:lnTo>
                  <a:lnTo>
                    <a:pt x="510" y="1498"/>
                  </a:lnTo>
                  <a:lnTo>
                    <a:pt x="552" y="1494"/>
                  </a:lnTo>
                  <a:lnTo>
                    <a:pt x="588" y="1490"/>
                  </a:lnTo>
                  <a:lnTo>
                    <a:pt x="618" y="1486"/>
                  </a:lnTo>
                  <a:lnTo>
                    <a:pt x="638" y="1480"/>
                  </a:lnTo>
                  <a:lnTo>
                    <a:pt x="638" y="1480"/>
                  </a:lnTo>
                  <a:lnTo>
                    <a:pt x="658" y="1472"/>
                  </a:lnTo>
                  <a:lnTo>
                    <a:pt x="672" y="1464"/>
                  </a:lnTo>
                  <a:lnTo>
                    <a:pt x="678" y="1458"/>
                  </a:lnTo>
                  <a:lnTo>
                    <a:pt x="682" y="1452"/>
                  </a:lnTo>
                  <a:lnTo>
                    <a:pt x="684" y="1446"/>
                  </a:lnTo>
                  <a:lnTo>
                    <a:pt x="686" y="1440"/>
                  </a:lnTo>
                  <a:lnTo>
                    <a:pt x="686" y="1424"/>
                  </a:lnTo>
                  <a:lnTo>
                    <a:pt x="680" y="1408"/>
                  </a:lnTo>
                  <a:lnTo>
                    <a:pt x="672" y="1390"/>
                  </a:lnTo>
                  <a:lnTo>
                    <a:pt x="658" y="1370"/>
                  </a:lnTo>
                  <a:lnTo>
                    <a:pt x="658" y="1370"/>
                  </a:lnTo>
                  <a:lnTo>
                    <a:pt x="654" y="1352"/>
                  </a:lnTo>
                  <a:lnTo>
                    <a:pt x="654" y="1334"/>
                  </a:lnTo>
                  <a:lnTo>
                    <a:pt x="656" y="1318"/>
                  </a:lnTo>
                  <a:lnTo>
                    <a:pt x="664" y="1302"/>
                  </a:lnTo>
                  <a:lnTo>
                    <a:pt x="664" y="1302"/>
                  </a:lnTo>
                  <a:lnTo>
                    <a:pt x="676" y="1288"/>
                  </a:lnTo>
                  <a:lnTo>
                    <a:pt x="686" y="1276"/>
                  </a:lnTo>
                  <a:lnTo>
                    <a:pt x="690" y="1270"/>
                  </a:lnTo>
                  <a:lnTo>
                    <a:pt x="692" y="1264"/>
                  </a:lnTo>
                  <a:lnTo>
                    <a:pt x="690" y="1256"/>
                  </a:lnTo>
                  <a:lnTo>
                    <a:pt x="686" y="1248"/>
                  </a:lnTo>
                  <a:lnTo>
                    <a:pt x="686" y="1248"/>
                  </a:lnTo>
                  <a:lnTo>
                    <a:pt x="666" y="1244"/>
                  </a:lnTo>
                  <a:lnTo>
                    <a:pt x="648" y="1238"/>
                  </a:lnTo>
                  <a:lnTo>
                    <a:pt x="628" y="1232"/>
                  </a:lnTo>
                  <a:lnTo>
                    <a:pt x="614" y="1224"/>
                  </a:lnTo>
                  <a:lnTo>
                    <a:pt x="610" y="1220"/>
                  </a:lnTo>
                  <a:lnTo>
                    <a:pt x="610" y="1216"/>
                  </a:lnTo>
                  <a:lnTo>
                    <a:pt x="612" y="1214"/>
                  </a:lnTo>
                  <a:lnTo>
                    <a:pt x="618" y="1210"/>
                  </a:lnTo>
                  <a:lnTo>
                    <a:pt x="628" y="1206"/>
                  </a:lnTo>
                  <a:lnTo>
                    <a:pt x="642" y="1204"/>
                  </a:lnTo>
                  <a:lnTo>
                    <a:pt x="642" y="1204"/>
                  </a:lnTo>
                  <a:lnTo>
                    <a:pt x="674" y="1196"/>
                  </a:lnTo>
                  <a:lnTo>
                    <a:pt x="694" y="1188"/>
                  </a:lnTo>
                  <a:lnTo>
                    <a:pt x="700" y="1184"/>
                  </a:lnTo>
                  <a:lnTo>
                    <a:pt x="706" y="1178"/>
                  </a:lnTo>
                  <a:lnTo>
                    <a:pt x="712" y="1170"/>
                  </a:lnTo>
                  <a:lnTo>
                    <a:pt x="712" y="1160"/>
                  </a:lnTo>
                  <a:lnTo>
                    <a:pt x="710" y="1154"/>
                  </a:lnTo>
                  <a:lnTo>
                    <a:pt x="708" y="1148"/>
                  </a:lnTo>
                  <a:lnTo>
                    <a:pt x="708" y="1148"/>
                  </a:lnTo>
                  <a:lnTo>
                    <a:pt x="698" y="1124"/>
                  </a:lnTo>
                  <a:lnTo>
                    <a:pt x="676" y="1078"/>
                  </a:lnTo>
                  <a:lnTo>
                    <a:pt x="676" y="1078"/>
                  </a:lnTo>
                  <a:lnTo>
                    <a:pt x="676" y="1074"/>
                  </a:lnTo>
                  <a:lnTo>
                    <a:pt x="676" y="1070"/>
                  </a:lnTo>
                  <a:lnTo>
                    <a:pt x="680" y="1068"/>
                  </a:lnTo>
                  <a:lnTo>
                    <a:pt x="684" y="1064"/>
                  </a:lnTo>
                  <a:lnTo>
                    <a:pt x="698" y="1058"/>
                  </a:lnTo>
                  <a:lnTo>
                    <a:pt x="714" y="1052"/>
                  </a:lnTo>
                  <a:lnTo>
                    <a:pt x="732" y="1044"/>
                  </a:lnTo>
                  <a:lnTo>
                    <a:pt x="748" y="1036"/>
                  </a:lnTo>
                  <a:lnTo>
                    <a:pt x="760" y="1026"/>
                  </a:lnTo>
                  <a:lnTo>
                    <a:pt x="764" y="1020"/>
                  </a:lnTo>
                  <a:lnTo>
                    <a:pt x="768" y="1014"/>
                  </a:lnTo>
                  <a:lnTo>
                    <a:pt x="768" y="1014"/>
                  </a:lnTo>
                  <a:lnTo>
                    <a:pt x="770" y="1008"/>
                  </a:lnTo>
                  <a:lnTo>
                    <a:pt x="772" y="1002"/>
                  </a:lnTo>
                  <a:lnTo>
                    <a:pt x="770" y="994"/>
                  </a:lnTo>
                  <a:lnTo>
                    <a:pt x="768" y="986"/>
                  </a:lnTo>
                  <a:lnTo>
                    <a:pt x="760" y="970"/>
                  </a:lnTo>
                  <a:lnTo>
                    <a:pt x="748" y="952"/>
                  </a:lnTo>
                  <a:lnTo>
                    <a:pt x="720" y="916"/>
                  </a:lnTo>
                  <a:lnTo>
                    <a:pt x="696" y="886"/>
                  </a:lnTo>
                  <a:lnTo>
                    <a:pt x="696" y="886"/>
                  </a:lnTo>
                  <a:close/>
                  <a:moveTo>
                    <a:pt x="492" y="850"/>
                  </a:moveTo>
                  <a:lnTo>
                    <a:pt x="492" y="850"/>
                  </a:lnTo>
                  <a:lnTo>
                    <a:pt x="480" y="852"/>
                  </a:lnTo>
                  <a:lnTo>
                    <a:pt x="468" y="852"/>
                  </a:lnTo>
                  <a:lnTo>
                    <a:pt x="444" y="850"/>
                  </a:lnTo>
                  <a:lnTo>
                    <a:pt x="420" y="846"/>
                  </a:lnTo>
                  <a:lnTo>
                    <a:pt x="396" y="840"/>
                  </a:lnTo>
                  <a:lnTo>
                    <a:pt x="378" y="832"/>
                  </a:lnTo>
                  <a:lnTo>
                    <a:pt x="362" y="826"/>
                  </a:lnTo>
                  <a:lnTo>
                    <a:pt x="354" y="818"/>
                  </a:lnTo>
                  <a:lnTo>
                    <a:pt x="354" y="816"/>
                  </a:lnTo>
                  <a:lnTo>
                    <a:pt x="354" y="814"/>
                  </a:lnTo>
                  <a:lnTo>
                    <a:pt x="354" y="814"/>
                  </a:lnTo>
                  <a:lnTo>
                    <a:pt x="368" y="806"/>
                  </a:lnTo>
                  <a:lnTo>
                    <a:pt x="384" y="798"/>
                  </a:lnTo>
                  <a:lnTo>
                    <a:pt x="402" y="790"/>
                  </a:lnTo>
                  <a:lnTo>
                    <a:pt x="424" y="782"/>
                  </a:lnTo>
                  <a:lnTo>
                    <a:pt x="446" y="776"/>
                  </a:lnTo>
                  <a:lnTo>
                    <a:pt x="470" y="774"/>
                  </a:lnTo>
                  <a:lnTo>
                    <a:pt x="494" y="776"/>
                  </a:lnTo>
                  <a:lnTo>
                    <a:pt x="508" y="778"/>
                  </a:lnTo>
                  <a:lnTo>
                    <a:pt x="520" y="782"/>
                  </a:lnTo>
                  <a:lnTo>
                    <a:pt x="520" y="782"/>
                  </a:lnTo>
                  <a:lnTo>
                    <a:pt x="528" y="786"/>
                  </a:lnTo>
                  <a:lnTo>
                    <a:pt x="532" y="794"/>
                  </a:lnTo>
                  <a:lnTo>
                    <a:pt x="536" y="802"/>
                  </a:lnTo>
                  <a:lnTo>
                    <a:pt x="536" y="812"/>
                  </a:lnTo>
                  <a:lnTo>
                    <a:pt x="536" y="812"/>
                  </a:lnTo>
                  <a:lnTo>
                    <a:pt x="536" y="824"/>
                  </a:lnTo>
                  <a:lnTo>
                    <a:pt x="534" y="832"/>
                  </a:lnTo>
                  <a:lnTo>
                    <a:pt x="530" y="838"/>
                  </a:lnTo>
                  <a:lnTo>
                    <a:pt x="524" y="842"/>
                  </a:lnTo>
                  <a:lnTo>
                    <a:pt x="516" y="846"/>
                  </a:lnTo>
                  <a:lnTo>
                    <a:pt x="508" y="848"/>
                  </a:lnTo>
                  <a:lnTo>
                    <a:pt x="492" y="850"/>
                  </a:lnTo>
                  <a:lnTo>
                    <a:pt x="492" y="85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9" name="Freeform 54"/>
            <p:cNvSpPr>
              <a:spLocks/>
            </p:cNvSpPr>
            <p:nvPr userDrawn="1"/>
          </p:nvSpPr>
          <p:spPr bwMode="auto">
            <a:xfrm>
              <a:off x="1020" y="346"/>
              <a:ext cx="2191" cy="3756"/>
            </a:xfrm>
            <a:custGeom>
              <a:avLst/>
              <a:gdLst/>
              <a:ahLst/>
              <a:cxnLst>
                <a:cxn ang="0">
                  <a:pos x="1908" y="3290"/>
                </a:cxn>
                <a:cxn ang="0">
                  <a:pos x="2188" y="336"/>
                </a:cxn>
                <a:cxn ang="0">
                  <a:pos x="2158" y="426"/>
                </a:cxn>
                <a:cxn ang="0">
                  <a:pos x="2088" y="368"/>
                </a:cxn>
                <a:cxn ang="0">
                  <a:pos x="2080" y="432"/>
                </a:cxn>
                <a:cxn ang="0">
                  <a:pos x="2032" y="374"/>
                </a:cxn>
                <a:cxn ang="0">
                  <a:pos x="1992" y="446"/>
                </a:cxn>
                <a:cxn ang="0">
                  <a:pos x="1962" y="396"/>
                </a:cxn>
                <a:cxn ang="0">
                  <a:pos x="1916" y="472"/>
                </a:cxn>
                <a:cxn ang="0">
                  <a:pos x="1882" y="416"/>
                </a:cxn>
                <a:cxn ang="0">
                  <a:pos x="1852" y="538"/>
                </a:cxn>
                <a:cxn ang="0">
                  <a:pos x="1828" y="458"/>
                </a:cxn>
                <a:cxn ang="0">
                  <a:pos x="1772" y="502"/>
                </a:cxn>
                <a:cxn ang="0">
                  <a:pos x="1750" y="544"/>
                </a:cxn>
                <a:cxn ang="0">
                  <a:pos x="1664" y="534"/>
                </a:cxn>
                <a:cxn ang="0">
                  <a:pos x="1670" y="594"/>
                </a:cxn>
                <a:cxn ang="0">
                  <a:pos x="1558" y="570"/>
                </a:cxn>
                <a:cxn ang="0">
                  <a:pos x="1620" y="638"/>
                </a:cxn>
                <a:cxn ang="0">
                  <a:pos x="1632" y="668"/>
                </a:cxn>
                <a:cxn ang="0">
                  <a:pos x="1540" y="638"/>
                </a:cxn>
                <a:cxn ang="0">
                  <a:pos x="1546" y="702"/>
                </a:cxn>
                <a:cxn ang="0">
                  <a:pos x="1594" y="762"/>
                </a:cxn>
                <a:cxn ang="0">
                  <a:pos x="1422" y="704"/>
                </a:cxn>
                <a:cxn ang="0">
                  <a:pos x="1514" y="784"/>
                </a:cxn>
                <a:cxn ang="0">
                  <a:pos x="1534" y="848"/>
                </a:cxn>
                <a:cxn ang="0">
                  <a:pos x="1504" y="890"/>
                </a:cxn>
                <a:cxn ang="0">
                  <a:pos x="1426" y="844"/>
                </a:cxn>
                <a:cxn ang="0">
                  <a:pos x="1362" y="830"/>
                </a:cxn>
                <a:cxn ang="0">
                  <a:pos x="1310" y="904"/>
                </a:cxn>
                <a:cxn ang="0">
                  <a:pos x="1472" y="920"/>
                </a:cxn>
                <a:cxn ang="0">
                  <a:pos x="1386" y="982"/>
                </a:cxn>
                <a:cxn ang="0">
                  <a:pos x="1422" y="1038"/>
                </a:cxn>
                <a:cxn ang="0">
                  <a:pos x="1454" y="1058"/>
                </a:cxn>
                <a:cxn ang="0">
                  <a:pos x="1436" y="1156"/>
                </a:cxn>
                <a:cxn ang="0">
                  <a:pos x="1368" y="1182"/>
                </a:cxn>
                <a:cxn ang="0">
                  <a:pos x="1374" y="1242"/>
                </a:cxn>
                <a:cxn ang="0">
                  <a:pos x="1396" y="1290"/>
                </a:cxn>
                <a:cxn ang="0">
                  <a:pos x="1392" y="1342"/>
                </a:cxn>
                <a:cxn ang="0">
                  <a:pos x="1410" y="1384"/>
                </a:cxn>
                <a:cxn ang="0">
                  <a:pos x="1438" y="1404"/>
                </a:cxn>
                <a:cxn ang="0">
                  <a:pos x="1484" y="1472"/>
                </a:cxn>
                <a:cxn ang="0">
                  <a:pos x="1540" y="1486"/>
                </a:cxn>
                <a:cxn ang="0">
                  <a:pos x="1576" y="1588"/>
                </a:cxn>
                <a:cxn ang="0">
                  <a:pos x="1632" y="1496"/>
                </a:cxn>
                <a:cxn ang="0">
                  <a:pos x="1644" y="1570"/>
                </a:cxn>
                <a:cxn ang="0">
                  <a:pos x="1732" y="1560"/>
                </a:cxn>
                <a:cxn ang="0">
                  <a:pos x="1720" y="1614"/>
                </a:cxn>
                <a:cxn ang="0">
                  <a:pos x="1724" y="1660"/>
                </a:cxn>
                <a:cxn ang="0">
                  <a:pos x="1760" y="1698"/>
                </a:cxn>
                <a:cxn ang="0">
                  <a:pos x="1796" y="1742"/>
                </a:cxn>
                <a:cxn ang="0">
                  <a:pos x="1852" y="1692"/>
                </a:cxn>
                <a:cxn ang="0">
                  <a:pos x="1886" y="1682"/>
                </a:cxn>
                <a:cxn ang="0">
                  <a:pos x="1916" y="1748"/>
                </a:cxn>
                <a:cxn ang="0">
                  <a:pos x="1936" y="1794"/>
                </a:cxn>
                <a:cxn ang="0">
                  <a:pos x="1966" y="1864"/>
                </a:cxn>
                <a:cxn ang="0">
                  <a:pos x="2032" y="1936"/>
                </a:cxn>
                <a:cxn ang="0">
                  <a:pos x="1960" y="2136"/>
                </a:cxn>
                <a:cxn ang="0">
                  <a:pos x="1752" y="2224"/>
                </a:cxn>
                <a:cxn ang="0">
                  <a:pos x="1624" y="2286"/>
                </a:cxn>
                <a:cxn ang="0">
                  <a:pos x="1820" y="2290"/>
                </a:cxn>
              </a:cxnLst>
              <a:rect l="0" t="0" r="r" b="b"/>
              <a:pathLst>
                <a:path w="2188" h="3756">
                  <a:moveTo>
                    <a:pt x="2148" y="2292"/>
                  </a:moveTo>
                  <a:lnTo>
                    <a:pt x="2148" y="2292"/>
                  </a:lnTo>
                  <a:lnTo>
                    <a:pt x="2132" y="2382"/>
                  </a:lnTo>
                  <a:lnTo>
                    <a:pt x="2116" y="2472"/>
                  </a:lnTo>
                  <a:lnTo>
                    <a:pt x="2098" y="2562"/>
                  </a:lnTo>
                  <a:lnTo>
                    <a:pt x="2080" y="2652"/>
                  </a:lnTo>
                  <a:lnTo>
                    <a:pt x="2060" y="2742"/>
                  </a:lnTo>
                  <a:lnTo>
                    <a:pt x="2038" y="2832"/>
                  </a:lnTo>
                  <a:lnTo>
                    <a:pt x="2014" y="2922"/>
                  </a:lnTo>
                  <a:lnTo>
                    <a:pt x="1990" y="3014"/>
                  </a:lnTo>
                  <a:lnTo>
                    <a:pt x="1964" y="3106"/>
                  </a:lnTo>
                  <a:lnTo>
                    <a:pt x="1936" y="3198"/>
                  </a:lnTo>
                  <a:lnTo>
                    <a:pt x="1908" y="3290"/>
                  </a:lnTo>
                  <a:lnTo>
                    <a:pt x="1878" y="3382"/>
                  </a:lnTo>
                  <a:lnTo>
                    <a:pt x="1846" y="3474"/>
                  </a:lnTo>
                  <a:lnTo>
                    <a:pt x="1814" y="3568"/>
                  </a:lnTo>
                  <a:lnTo>
                    <a:pt x="1780" y="3662"/>
                  </a:lnTo>
                  <a:lnTo>
                    <a:pt x="1744" y="3756"/>
                  </a:lnTo>
                  <a:lnTo>
                    <a:pt x="1744" y="3756"/>
                  </a:lnTo>
                  <a:lnTo>
                    <a:pt x="0" y="3756"/>
                  </a:lnTo>
                  <a:lnTo>
                    <a:pt x="0" y="0"/>
                  </a:lnTo>
                  <a:lnTo>
                    <a:pt x="2146" y="0"/>
                  </a:lnTo>
                  <a:lnTo>
                    <a:pt x="2146" y="0"/>
                  </a:lnTo>
                  <a:lnTo>
                    <a:pt x="2168" y="170"/>
                  </a:lnTo>
                  <a:lnTo>
                    <a:pt x="2188" y="336"/>
                  </a:lnTo>
                  <a:lnTo>
                    <a:pt x="2188" y="336"/>
                  </a:lnTo>
                  <a:lnTo>
                    <a:pt x="2182" y="340"/>
                  </a:lnTo>
                  <a:lnTo>
                    <a:pt x="2170" y="346"/>
                  </a:lnTo>
                  <a:lnTo>
                    <a:pt x="2164" y="352"/>
                  </a:lnTo>
                  <a:lnTo>
                    <a:pt x="2158" y="360"/>
                  </a:lnTo>
                  <a:lnTo>
                    <a:pt x="2156" y="368"/>
                  </a:lnTo>
                  <a:lnTo>
                    <a:pt x="2154" y="378"/>
                  </a:lnTo>
                  <a:lnTo>
                    <a:pt x="2154" y="378"/>
                  </a:lnTo>
                  <a:lnTo>
                    <a:pt x="2156" y="390"/>
                  </a:lnTo>
                  <a:lnTo>
                    <a:pt x="2160" y="398"/>
                  </a:lnTo>
                  <a:lnTo>
                    <a:pt x="2166" y="412"/>
                  </a:lnTo>
                  <a:lnTo>
                    <a:pt x="2170" y="418"/>
                  </a:lnTo>
                  <a:lnTo>
                    <a:pt x="2174" y="420"/>
                  </a:lnTo>
                  <a:lnTo>
                    <a:pt x="2158" y="426"/>
                  </a:lnTo>
                  <a:lnTo>
                    <a:pt x="2158" y="426"/>
                  </a:lnTo>
                  <a:lnTo>
                    <a:pt x="2140" y="402"/>
                  </a:lnTo>
                  <a:lnTo>
                    <a:pt x="2140" y="402"/>
                  </a:lnTo>
                  <a:lnTo>
                    <a:pt x="2140" y="382"/>
                  </a:lnTo>
                  <a:lnTo>
                    <a:pt x="2140" y="372"/>
                  </a:lnTo>
                  <a:lnTo>
                    <a:pt x="2138" y="362"/>
                  </a:lnTo>
                  <a:lnTo>
                    <a:pt x="2132" y="356"/>
                  </a:lnTo>
                  <a:lnTo>
                    <a:pt x="2124" y="352"/>
                  </a:lnTo>
                  <a:lnTo>
                    <a:pt x="2110" y="350"/>
                  </a:lnTo>
                  <a:lnTo>
                    <a:pt x="2092" y="354"/>
                  </a:lnTo>
                  <a:lnTo>
                    <a:pt x="2092" y="354"/>
                  </a:lnTo>
                  <a:lnTo>
                    <a:pt x="2090" y="360"/>
                  </a:lnTo>
                  <a:lnTo>
                    <a:pt x="2088" y="368"/>
                  </a:lnTo>
                  <a:lnTo>
                    <a:pt x="2088" y="380"/>
                  </a:lnTo>
                  <a:lnTo>
                    <a:pt x="2092" y="392"/>
                  </a:lnTo>
                  <a:lnTo>
                    <a:pt x="2098" y="400"/>
                  </a:lnTo>
                  <a:lnTo>
                    <a:pt x="2106" y="408"/>
                  </a:lnTo>
                  <a:lnTo>
                    <a:pt x="2110" y="418"/>
                  </a:lnTo>
                  <a:lnTo>
                    <a:pt x="2112" y="426"/>
                  </a:lnTo>
                  <a:lnTo>
                    <a:pt x="2112" y="432"/>
                  </a:lnTo>
                  <a:lnTo>
                    <a:pt x="2110" y="438"/>
                  </a:lnTo>
                  <a:lnTo>
                    <a:pt x="2110" y="438"/>
                  </a:lnTo>
                  <a:lnTo>
                    <a:pt x="2100" y="438"/>
                  </a:lnTo>
                  <a:lnTo>
                    <a:pt x="2092" y="436"/>
                  </a:lnTo>
                  <a:lnTo>
                    <a:pt x="2086" y="434"/>
                  </a:lnTo>
                  <a:lnTo>
                    <a:pt x="2080" y="432"/>
                  </a:lnTo>
                  <a:lnTo>
                    <a:pt x="2076" y="426"/>
                  </a:lnTo>
                  <a:lnTo>
                    <a:pt x="2072" y="418"/>
                  </a:lnTo>
                  <a:lnTo>
                    <a:pt x="2070" y="414"/>
                  </a:lnTo>
                  <a:lnTo>
                    <a:pt x="2068" y="412"/>
                  </a:lnTo>
                  <a:lnTo>
                    <a:pt x="2066" y="410"/>
                  </a:lnTo>
                  <a:lnTo>
                    <a:pt x="2058" y="412"/>
                  </a:lnTo>
                  <a:lnTo>
                    <a:pt x="2044" y="418"/>
                  </a:lnTo>
                  <a:lnTo>
                    <a:pt x="2044" y="418"/>
                  </a:lnTo>
                  <a:lnTo>
                    <a:pt x="2044" y="412"/>
                  </a:lnTo>
                  <a:lnTo>
                    <a:pt x="2044" y="404"/>
                  </a:lnTo>
                  <a:lnTo>
                    <a:pt x="2038" y="388"/>
                  </a:lnTo>
                  <a:lnTo>
                    <a:pt x="2036" y="380"/>
                  </a:lnTo>
                  <a:lnTo>
                    <a:pt x="2032" y="374"/>
                  </a:lnTo>
                  <a:lnTo>
                    <a:pt x="2026" y="370"/>
                  </a:lnTo>
                  <a:lnTo>
                    <a:pt x="2020" y="368"/>
                  </a:lnTo>
                  <a:lnTo>
                    <a:pt x="2020" y="368"/>
                  </a:lnTo>
                  <a:lnTo>
                    <a:pt x="2014" y="388"/>
                  </a:lnTo>
                  <a:lnTo>
                    <a:pt x="2010" y="408"/>
                  </a:lnTo>
                  <a:lnTo>
                    <a:pt x="2010" y="420"/>
                  </a:lnTo>
                  <a:lnTo>
                    <a:pt x="2010" y="430"/>
                  </a:lnTo>
                  <a:lnTo>
                    <a:pt x="2014" y="440"/>
                  </a:lnTo>
                  <a:lnTo>
                    <a:pt x="2022" y="448"/>
                  </a:lnTo>
                  <a:lnTo>
                    <a:pt x="2022" y="448"/>
                  </a:lnTo>
                  <a:lnTo>
                    <a:pt x="2014" y="450"/>
                  </a:lnTo>
                  <a:lnTo>
                    <a:pt x="2004" y="450"/>
                  </a:lnTo>
                  <a:lnTo>
                    <a:pt x="1992" y="446"/>
                  </a:lnTo>
                  <a:lnTo>
                    <a:pt x="1986" y="442"/>
                  </a:lnTo>
                  <a:lnTo>
                    <a:pt x="1986" y="442"/>
                  </a:lnTo>
                  <a:lnTo>
                    <a:pt x="1984" y="438"/>
                  </a:lnTo>
                  <a:lnTo>
                    <a:pt x="1986" y="432"/>
                  </a:lnTo>
                  <a:lnTo>
                    <a:pt x="1990" y="420"/>
                  </a:lnTo>
                  <a:lnTo>
                    <a:pt x="1990" y="412"/>
                  </a:lnTo>
                  <a:lnTo>
                    <a:pt x="1990" y="402"/>
                  </a:lnTo>
                  <a:lnTo>
                    <a:pt x="1988" y="392"/>
                  </a:lnTo>
                  <a:lnTo>
                    <a:pt x="1984" y="380"/>
                  </a:lnTo>
                  <a:lnTo>
                    <a:pt x="1984" y="380"/>
                  </a:lnTo>
                  <a:lnTo>
                    <a:pt x="1974" y="384"/>
                  </a:lnTo>
                  <a:lnTo>
                    <a:pt x="1968" y="390"/>
                  </a:lnTo>
                  <a:lnTo>
                    <a:pt x="1962" y="396"/>
                  </a:lnTo>
                  <a:lnTo>
                    <a:pt x="1958" y="402"/>
                  </a:lnTo>
                  <a:lnTo>
                    <a:pt x="1954" y="416"/>
                  </a:lnTo>
                  <a:lnTo>
                    <a:pt x="1954" y="432"/>
                  </a:lnTo>
                  <a:lnTo>
                    <a:pt x="1954" y="446"/>
                  </a:lnTo>
                  <a:lnTo>
                    <a:pt x="1952" y="458"/>
                  </a:lnTo>
                  <a:lnTo>
                    <a:pt x="1950" y="464"/>
                  </a:lnTo>
                  <a:lnTo>
                    <a:pt x="1946" y="470"/>
                  </a:lnTo>
                  <a:lnTo>
                    <a:pt x="1940" y="476"/>
                  </a:lnTo>
                  <a:lnTo>
                    <a:pt x="1932" y="480"/>
                  </a:lnTo>
                  <a:lnTo>
                    <a:pt x="1932" y="480"/>
                  </a:lnTo>
                  <a:lnTo>
                    <a:pt x="1924" y="478"/>
                  </a:lnTo>
                  <a:lnTo>
                    <a:pt x="1918" y="476"/>
                  </a:lnTo>
                  <a:lnTo>
                    <a:pt x="1916" y="472"/>
                  </a:lnTo>
                  <a:lnTo>
                    <a:pt x="1914" y="468"/>
                  </a:lnTo>
                  <a:lnTo>
                    <a:pt x="1918" y="458"/>
                  </a:lnTo>
                  <a:lnTo>
                    <a:pt x="1922" y="448"/>
                  </a:lnTo>
                  <a:lnTo>
                    <a:pt x="1930" y="434"/>
                  </a:lnTo>
                  <a:lnTo>
                    <a:pt x="1934" y="420"/>
                  </a:lnTo>
                  <a:lnTo>
                    <a:pt x="1934" y="414"/>
                  </a:lnTo>
                  <a:lnTo>
                    <a:pt x="1932" y="406"/>
                  </a:lnTo>
                  <a:lnTo>
                    <a:pt x="1928" y="398"/>
                  </a:lnTo>
                  <a:lnTo>
                    <a:pt x="1922" y="392"/>
                  </a:lnTo>
                  <a:lnTo>
                    <a:pt x="1922" y="392"/>
                  </a:lnTo>
                  <a:lnTo>
                    <a:pt x="1906" y="398"/>
                  </a:lnTo>
                  <a:lnTo>
                    <a:pt x="1892" y="406"/>
                  </a:lnTo>
                  <a:lnTo>
                    <a:pt x="1882" y="416"/>
                  </a:lnTo>
                  <a:lnTo>
                    <a:pt x="1874" y="428"/>
                  </a:lnTo>
                  <a:lnTo>
                    <a:pt x="1870" y="442"/>
                  </a:lnTo>
                  <a:lnTo>
                    <a:pt x="1868" y="454"/>
                  </a:lnTo>
                  <a:lnTo>
                    <a:pt x="1870" y="468"/>
                  </a:lnTo>
                  <a:lnTo>
                    <a:pt x="1876" y="478"/>
                  </a:lnTo>
                  <a:lnTo>
                    <a:pt x="1876" y="478"/>
                  </a:lnTo>
                  <a:lnTo>
                    <a:pt x="1874" y="488"/>
                  </a:lnTo>
                  <a:lnTo>
                    <a:pt x="1872" y="496"/>
                  </a:lnTo>
                  <a:lnTo>
                    <a:pt x="1864" y="510"/>
                  </a:lnTo>
                  <a:lnTo>
                    <a:pt x="1858" y="524"/>
                  </a:lnTo>
                  <a:lnTo>
                    <a:pt x="1854" y="530"/>
                  </a:lnTo>
                  <a:lnTo>
                    <a:pt x="1852" y="538"/>
                  </a:lnTo>
                  <a:lnTo>
                    <a:pt x="1852" y="538"/>
                  </a:lnTo>
                  <a:lnTo>
                    <a:pt x="1838" y="534"/>
                  </a:lnTo>
                  <a:lnTo>
                    <a:pt x="1826" y="530"/>
                  </a:lnTo>
                  <a:lnTo>
                    <a:pt x="1820" y="524"/>
                  </a:lnTo>
                  <a:lnTo>
                    <a:pt x="1816" y="518"/>
                  </a:lnTo>
                  <a:lnTo>
                    <a:pt x="1816" y="518"/>
                  </a:lnTo>
                  <a:lnTo>
                    <a:pt x="1818" y="512"/>
                  </a:lnTo>
                  <a:lnTo>
                    <a:pt x="1822" y="506"/>
                  </a:lnTo>
                  <a:lnTo>
                    <a:pt x="1832" y="494"/>
                  </a:lnTo>
                  <a:lnTo>
                    <a:pt x="1838" y="488"/>
                  </a:lnTo>
                  <a:lnTo>
                    <a:pt x="1838" y="480"/>
                  </a:lnTo>
                  <a:lnTo>
                    <a:pt x="1836" y="470"/>
                  </a:lnTo>
                  <a:lnTo>
                    <a:pt x="1828" y="458"/>
                  </a:lnTo>
                  <a:lnTo>
                    <a:pt x="1828" y="458"/>
                  </a:lnTo>
                  <a:lnTo>
                    <a:pt x="1820" y="460"/>
                  </a:lnTo>
                  <a:lnTo>
                    <a:pt x="1814" y="464"/>
                  </a:lnTo>
                  <a:lnTo>
                    <a:pt x="1808" y="468"/>
                  </a:lnTo>
                  <a:lnTo>
                    <a:pt x="1804" y="474"/>
                  </a:lnTo>
                  <a:lnTo>
                    <a:pt x="1800" y="486"/>
                  </a:lnTo>
                  <a:lnTo>
                    <a:pt x="1796" y="498"/>
                  </a:lnTo>
                  <a:lnTo>
                    <a:pt x="1794" y="508"/>
                  </a:lnTo>
                  <a:lnTo>
                    <a:pt x="1794" y="512"/>
                  </a:lnTo>
                  <a:lnTo>
                    <a:pt x="1792" y="514"/>
                  </a:lnTo>
                  <a:lnTo>
                    <a:pt x="1788" y="514"/>
                  </a:lnTo>
                  <a:lnTo>
                    <a:pt x="1784" y="512"/>
                  </a:lnTo>
                  <a:lnTo>
                    <a:pt x="1772" y="502"/>
                  </a:lnTo>
                  <a:lnTo>
                    <a:pt x="1772" y="502"/>
                  </a:lnTo>
                  <a:lnTo>
                    <a:pt x="1768" y="488"/>
                  </a:lnTo>
                  <a:lnTo>
                    <a:pt x="1762" y="478"/>
                  </a:lnTo>
                  <a:lnTo>
                    <a:pt x="1754" y="470"/>
                  </a:lnTo>
                  <a:lnTo>
                    <a:pt x="1746" y="466"/>
                  </a:lnTo>
                  <a:lnTo>
                    <a:pt x="1746" y="466"/>
                  </a:lnTo>
                  <a:lnTo>
                    <a:pt x="1734" y="476"/>
                  </a:lnTo>
                  <a:lnTo>
                    <a:pt x="1730" y="484"/>
                  </a:lnTo>
                  <a:lnTo>
                    <a:pt x="1728" y="490"/>
                  </a:lnTo>
                  <a:lnTo>
                    <a:pt x="1726" y="496"/>
                  </a:lnTo>
                  <a:lnTo>
                    <a:pt x="1726" y="504"/>
                  </a:lnTo>
                  <a:lnTo>
                    <a:pt x="1728" y="512"/>
                  </a:lnTo>
                  <a:lnTo>
                    <a:pt x="1732" y="518"/>
                  </a:lnTo>
                  <a:lnTo>
                    <a:pt x="1750" y="544"/>
                  </a:lnTo>
                  <a:lnTo>
                    <a:pt x="1750" y="544"/>
                  </a:lnTo>
                  <a:lnTo>
                    <a:pt x="1752" y="546"/>
                  </a:lnTo>
                  <a:lnTo>
                    <a:pt x="1754" y="550"/>
                  </a:lnTo>
                  <a:lnTo>
                    <a:pt x="1756" y="556"/>
                  </a:lnTo>
                  <a:lnTo>
                    <a:pt x="1756" y="558"/>
                  </a:lnTo>
                  <a:lnTo>
                    <a:pt x="1756" y="558"/>
                  </a:lnTo>
                  <a:lnTo>
                    <a:pt x="1744" y="548"/>
                  </a:lnTo>
                  <a:lnTo>
                    <a:pt x="1730" y="540"/>
                  </a:lnTo>
                  <a:lnTo>
                    <a:pt x="1718" y="534"/>
                  </a:lnTo>
                  <a:lnTo>
                    <a:pt x="1704" y="530"/>
                  </a:lnTo>
                  <a:lnTo>
                    <a:pt x="1690" y="528"/>
                  </a:lnTo>
                  <a:lnTo>
                    <a:pt x="1676" y="530"/>
                  </a:lnTo>
                  <a:lnTo>
                    <a:pt x="1664" y="534"/>
                  </a:lnTo>
                  <a:lnTo>
                    <a:pt x="1654" y="542"/>
                  </a:lnTo>
                  <a:lnTo>
                    <a:pt x="1654" y="542"/>
                  </a:lnTo>
                  <a:lnTo>
                    <a:pt x="1656" y="552"/>
                  </a:lnTo>
                  <a:lnTo>
                    <a:pt x="1660" y="560"/>
                  </a:lnTo>
                  <a:lnTo>
                    <a:pt x="1666" y="564"/>
                  </a:lnTo>
                  <a:lnTo>
                    <a:pt x="1672" y="568"/>
                  </a:lnTo>
                  <a:lnTo>
                    <a:pt x="1692" y="574"/>
                  </a:lnTo>
                  <a:lnTo>
                    <a:pt x="1718" y="580"/>
                  </a:lnTo>
                  <a:lnTo>
                    <a:pt x="1718" y="580"/>
                  </a:lnTo>
                  <a:lnTo>
                    <a:pt x="1702" y="582"/>
                  </a:lnTo>
                  <a:lnTo>
                    <a:pt x="1688" y="586"/>
                  </a:lnTo>
                  <a:lnTo>
                    <a:pt x="1678" y="590"/>
                  </a:lnTo>
                  <a:lnTo>
                    <a:pt x="1670" y="594"/>
                  </a:lnTo>
                  <a:lnTo>
                    <a:pt x="1658" y="602"/>
                  </a:lnTo>
                  <a:lnTo>
                    <a:pt x="1646" y="610"/>
                  </a:lnTo>
                  <a:lnTo>
                    <a:pt x="1646" y="610"/>
                  </a:lnTo>
                  <a:lnTo>
                    <a:pt x="1644" y="600"/>
                  </a:lnTo>
                  <a:lnTo>
                    <a:pt x="1638" y="592"/>
                  </a:lnTo>
                  <a:lnTo>
                    <a:pt x="1630" y="586"/>
                  </a:lnTo>
                  <a:lnTo>
                    <a:pt x="1620" y="580"/>
                  </a:lnTo>
                  <a:lnTo>
                    <a:pt x="1608" y="576"/>
                  </a:lnTo>
                  <a:lnTo>
                    <a:pt x="1596" y="574"/>
                  </a:lnTo>
                  <a:lnTo>
                    <a:pt x="1570" y="570"/>
                  </a:lnTo>
                  <a:lnTo>
                    <a:pt x="1570" y="570"/>
                  </a:lnTo>
                  <a:lnTo>
                    <a:pt x="1564" y="570"/>
                  </a:lnTo>
                  <a:lnTo>
                    <a:pt x="1558" y="570"/>
                  </a:lnTo>
                  <a:lnTo>
                    <a:pt x="1546" y="568"/>
                  </a:lnTo>
                  <a:lnTo>
                    <a:pt x="1538" y="566"/>
                  </a:lnTo>
                  <a:lnTo>
                    <a:pt x="1534" y="566"/>
                  </a:lnTo>
                  <a:lnTo>
                    <a:pt x="1530" y="568"/>
                  </a:lnTo>
                  <a:lnTo>
                    <a:pt x="1530" y="568"/>
                  </a:lnTo>
                  <a:lnTo>
                    <a:pt x="1536" y="580"/>
                  </a:lnTo>
                  <a:lnTo>
                    <a:pt x="1544" y="592"/>
                  </a:lnTo>
                  <a:lnTo>
                    <a:pt x="1554" y="604"/>
                  </a:lnTo>
                  <a:lnTo>
                    <a:pt x="1566" y="612"/>
                  </a:lnTo>
                  <a:lnTo>
                    <a:pt x="1578" y="622"/>
                  </a:lnTo>
                  <a:lnTo>
                    <a:pt x="1592" y="628"/>
                  </a:lnTo>
                  <a:lnTo>
                    <a:pt x="1606" y="634"/>
                  </a:lnTo>
                  <a:lnTo>
                    <a:pt x="1620" y="638"/>
                  </a:lnTo>
                  <a:lnTo>
                    <a:pt x="1620" y="638"/>
                  </a:lnTo>
                  <a:lnTo>
                    <a:pt x="1640" y="636"/>
                  </a:lnTo>
                  <a:lnTo>
                    <a:pt x="1656" y="630"/>
                  </a:lnTo>
                  <a:lnTo>
                    <a:pt x="1656" y="630"/>
                  </a:lnTo>
                  <a:lnTo>
                    <a:pt x="1670" y="636"/>
                  </a:lnTo>
                  <a:lnTo>
                    <a:pt x="1676" y="644"/>
                  </a:lnTo>
                  <a:lnTo>
                    <a:pt x="1680" y="652"/>
                  </a:lnTo>
                  <a:lnTo>
                    <a:pt x="1684" y="662"/>
                  </a:lnTo>
                  <a:lnTo>
                    <a:pt x="1684" y="662"/>
                  </a:lnTo>
                  <a:lnTo>
                    <a:pt x="1670" y="666"/>
                  </a:lnTo>
                  <a:lnTo>
                    <a:pt x="1658" y="668"/>
                  </a:lnTo>
                  <a:lnTo>
                    <a:pt x="1644" y="668"/>
                  </a:lnTo>
                  <a:lnTo>
                    <a:pt x="1632" y="668"/>
                  </a:lnTo>
                  <a:lnTo>
                    <a:pt x="1608" y="664"/>
                  </a:lnTo>
                  <a:lnTo>
                    <a:pt x="1594" y="664"/>
                  </a:lnTo>
                  <a:lnTo>
                    <a:pt x="1582" y="668"/>
                  </a:lnTo>
                  <a:lnTo>
                    <a:pt x="1582" y="668"/>
                  </a:lnTo>
                  <a:lnTo>
                    <a:pt x="1576" y="668"/>
                  </a:lnTo>
                  <a:lnTo>
                    <a:pt x="1572" y="668"/>
                  </a:lnTo>
                  <a:lnTo>
                    <a:pt x="1572" y="666"/>
                  </a:lnTo>
                  <a:lnTo>
                    <a:pt x="1572" y="666"/>
                  </a:lnTo>
                  <a:lnTo>
                    <a:pt x="1568" y="656"/>
                  </a:lnTo>
                  <a:lnTo>
                    <a:pt x="1568" y="656"/>
                  </a:lnTo>
                  <a:lnTo>
                    <a:pt x="1560" y="648"/>
                  </a:lnTo>
                  <a:lnTo>
                    <a:pt x="1552" y="642"/>
                  </a:lnTo>
                  <a:lnTo>
                    <a:pt x="1540" y="638"/>
                  </a:lnTo>
                  <a:lnTo>
                    <a:pt x="1530" y="636"/>
                  </a:lnTo>
                  <a:lnTo>
                    <a:pt x="1518" y="638"/>
                  </a:lnTo>
                  <a:lnTo>
                    <a:pt x="1506" y="640"/>
                  </a:lnTo>
                  <a:lnTo>
                    <a:pt x="1486" y="644"/>
                  </a:lnTo>
                  <a:lnTo>
                    <a:pt x="1486" y="644"/>
                  </a:lnTo>
                  <a:lnTo>
                    <a:pt x="1486" y="654"/>
                  </a:lnTo>
                  <a:lnTo>
                    <a:pt x="1488" y="662"/>
                  </a:lnTo>
                  <a:lnTo>
                    <a:pt x="1492" y="670"/>
                  </a:lnTo>
                  <a:lnTo>
                    <a:pt x="1498" y="676"/>
                  </a:lnTo>
                  <a:lnTo>
                    <a:pt x="1512" y="688"/>
                  </a:lnTo>
                  <a:lnTo>
                    <a:pt x="1528" y="696"/>
                  </a:lnTo>
                  <a:lnTo>
                    <a:pt x="1528" y="696"/>
                  </a:lnTo>
                  <a:lnTo>
                    <a:pt x="1546" y="702"/>
                  </a:lnTo>
                  <a:lnTo>
                    <a:pt x="1556" y="702"/>
                  </a:lnTo>
                  <a:lnTo>
                    <a:pt x="1562" y="700"/>
                  </a:lnTo>
                  <a:lnTo>
                    <a:pt x="1564" y="698"/>
                  </a:lnTo>
                  <a:lnTo>
                    <a:pt x="1576" y="688"/>
                  </a:lnTo>
                  <a:lnTo>
                    <a:pt x="1576" y="688"/>
                  </a:lnTo>
                  <a:lnTo>
                    <a:pt x="1580" y="702"/>
                  </a:lnTo>
                  <a:lnTo>
                    <a:pt x="1584" y="714"/>
                  </a:lnTo>
                  <a:lnTo>
                    <a:pt x="1590" y="722"/>
                  </a:lnTo>
                  <a:lnTo>
                    <a:pt x="1596" y="730"/>
                  </a:lnTo>
                  <a:lnTo>
                    <a:pt x="1610" y="740"/>
                  </a:lnTo>
                  <a:lnTo>
                    <a:pt x="1626" y="752"/>
                  </a:lnTo>
                  <a:lnTo>
                    <a:pt x="1626" y="752"/>
                  </a:lnTo>
                  <a:lnTo>
                    <a:pt x="1594" y="762"/>
                  </a:lnTo>
                  <a:lnTo>
                    <a:pt x="1580" y="766"/>
                  </a:lnTo>
                  <a:lnTo>
                    <a:pt x="1560" y="766"/>
                  </a:lnTo>
                  <a:lnTo>
                    <a:pt x="1560" y="766"/>
                  </a:lnTo>
                  <a:lnTo>
                    <a:pt x="1552" y="756"/>
                  </a:lnTo>
                  <a:lnTo>
                    <a:pt x="1542" y="746"/>
                  </a:lnTo>
                  <a:lnTo>
                    <a:pt x="1532" y="738"/>
                  </a:lnTo>
                  <a:lnTo>
                    <a:pt x="1522" y="730"/>
                  </a:lnTo>
                  <a:lnTo>
                    <a:pt x="1498" y="718"/>
                  </a:lnTo>
                  <a:lnTo>
                    <a:pt x="1474" y="708"/>
                  </a:lnTo>
                  <a:lnTo>
                    <a:pt x="1452" y="704"/>
                  </a:lnTo>
                  <a:lnTo>
                    <a:pt x="1434" y="702"/>
                  </a:lnTo>
                  <a:lnTo>
                    <a:pt x="1428" y="702"/>
                  </a:lnTo>
                  <a:lnTo>
                    <a:pt x="1422" y="704"/>
                  </a:lnTo>
                  <a:lnTo>
                    <a:pt x="1420" y="708"/>
                  </a:lnTo>
                  <a:lnTo>
                    <a:pt x="1420" y="712"/>
                  </a:lnTo>
                  <a:lnTo>
                    <a:pt x="1420" y="712"/>
                  </a:lnTo>
                  <a:lnTo>
                    <a:pt x="1424" y="722"/>
                  </a:lnTo>
                  <a:lnTo>
                    <a:pt x="1428" y="732"/>
                  </a:lnTo>
                  <a:lnTo>
                    <a:pt x="1434" y="740"/>
                  </a:lnTo>
                  <a:lnTo>
                    <a:pt x="1440" y="748"/>
                  </a:lnTo>
                  <a:lnTo>
                    <a:pt x="1456" y="760"/>
                  </a:lnTo>
                  <a:lnTo>
                    <a:pt x="1472" y="770"/>
                  </a:lnTo>
                  <a:lnTo>
                    <a:pt x="1488" y="776"/>
                  </a:lnTo>
                  <a:lnTo>
                    <a:pt x="1502" y="780"/>
                  </a:lnTo>
                  <a:lnTo>
                    <a:pt x="1514" y="784"/>
                  </a:lnTo>
                  <a:lnTo>
                    <a:pt x="1514" y="784"/>
                  </a:lnTo>
                  <a:lnTo>
                    <a:pt x="1508" y="786"/>
                  </a:lnTo>
                  <a:lnTo>
                    <a:pt x="1494" y="792"/>
                  </a:lnTo>
                  <a:lnTo>
                    <a:pt x="1488" y="798"/>
                  </a:lnTo>
                  <a:lnTo>
                    <a:pt x="1482" y="802"/>
                  </a:lnTo>
                  <a:lnTo>
                    <a:pt x="1480" y="806"/>
                  </a:lnTo>
                  <a:lnTo>
                    <a:pt x="1480" y="812"/>
                  </a:lnTo>
                  <a:lnTo>
                    <a:pt x="1480" y="812"/>
                  </a:lnTo>
                  <a:lnTo>
                    <a:pt x="1484" y="816"/>
                  </a:lnTo>
                  <a:lnTo>
                    <a:pt x="1492" y="822"/>
                  </a:lnTo>
                  <a:lnTo>
                    <a:pt x="1512" y="830"/>
                  </a:lnTo>
                  <a:lnTo>
                    <a:pt x="1522" y="836"/>
                  </a:lnTo>
                  <a:lnTo>
                    <a:pt x="1530" y="842"/>
                  </a:lnTo>
                  <a:lnTo>
                    <a:pt x="1534" y="848"/>
                  </a:lnTo>
                  <a:lnTo>
                    <a:pt x="1534" y="852"/>
                  </a:lnTo>
                  <a:lnTo>
                    <a:pt x="1534" y="854"/>
                  </a:lnTo>
                  <a:lnTo>
                    <a:pt x="1534" y="854"/>
                  </a:lnTo>
                  <a:lnTo>
                    <a:pt x="1514" y="848"/>
                  </a:lnTo>
                  <a:lnTo>
                    <a:pt x="1500" y="842"/>
                  </a:lnTo>
                  <a:lnTo>
                    <a:pt x="1490" y="842"/>
                  </a:lnTo>
                  <a:lnTo>
                    <a:pt x="1486" y="842"/>
                  </a:lnTo>
                  <a:lnTo>
                    <a:pt x="1484" y="844"/>
                  </a:lnTo>
                  <a:lnTo>
                    <a:pt x="1482" y="846"/>
                  </a:lnTo>
                  <a:lnTo>
                    <a:pt x="1482" y="850"/>
                  </a:lnTo>
                  <a:lnTo>
                    <a:pt x="1484" y="860"/>
                  </a:lnTo>
                  <a:lnTo>
                    <a:pt x="1492" y="872"/>
                  </a:lnTo>
                  <a:lnTo>
                    <a:pt x="1504" y="890"/>
                  </a:lnTo>
                  <a:lnTo>
                    <a:pt x="1504" y="890"/>
                  </a:lnTo>
                  <a:lnTo>
                    <a:pt x="1496" y="890"/>
                  </a:lnTo>
                  <a:lnTo>
                    <a:pt x="1490" y="888"/>
                  </a:lnTo>
                  <a:lnTo>
                    <a:pt x="1484" y="886"/>
                  </a:lnTo>
                  <a:lnTo>
                    <a:pt x="1478" y="882"/>
                  </a:lnTo>
                  <a:lnTo>
                    <a:pt x="1470" y="874"/>
                  </a:lnTo>
                  <a:lnTo>
                    <a:pt x="1464" y="864"/>
                  </a:lnTo>
                  <a:lnTo>
                    <a:pt x="1454" y="844"/>
                  </a:lnTo>
                  <a:lnTo>
                    <a:pt x="1446" y="834"/>
                  </a:lnTo>
                  <a:lnTo>
                    <a:pt x="1438" y="828"/>
                  </a:lnTo>
                  <a:lnTo>
                    <a:pt x="1438" y="828"/>
                  </a:lnTo>
                  <a:lnTo>
                    <a:pt x="1430" y="836"/>
                  </a:lnTo>
                  <a:lnTo>
                    <a:pt x="1426" y="844"/>
                  </a:lnTo>
                  <a:lnTo>
                    <a:pt x="1424" y="852"/>
                  </a:lnTo>
                  <a:lnTo>
                    <a:pt x="1424" y="860"/>
                  </a:lnTo>
                  <a:lnTo>
                    <a:pt x="1426" y="872"/>
                  </a:lnTo>
                  <a:lnTo>
                    <a:pt x="1428" y="878"/>
                  </a:lnTo>
                  <a:lnTo>
                    <a:pt x="1428" y="878"/>
                  </a:lnTo>
                  <a:lnTo>
                    <a:pt x="1418" y="866"/>
                  </a:lnTo>
                  <a:lnTo>
                    <a:pt x="1402" y="848"/>
                  </a:lnTo>
                  <a:lnTo>
                    <a:pt x="1392" y="838"/>
                  </a:lnTo>
                  <a:lnTo>
                    <a:pt x="1384" y="832"/>
                  </a:lnTo>
                  <a:lnTo>
                    <a:pt x="1374" y="828"/>
                  </a:lnTo>
                  <a:lnTo>
                    <a:pt x="1366" y="828"/>
                  </a:lnTo>
                  <a:lnTo>
                    <a:pt x="1366" y="828"/>
                  </a:lnTo>
                  <a:lnTo>
                    <a:pt x="1362" y="830"/>
                  </a:lnTo>
                  <a:lnTo>
                    <a:pt x="1362" y="836"/>
                  </a:lnTo>
                  <a:lnTo>
                    <a:pt x="1360" y="848"/>
                  </a:lnTo>
                  <a:lnTo>
                    <a:pt x="1362" y="856"/>
                  </a:lnTo>
                  <a:lnTo>
                    <a:pt x="1366" y="862"/>
                  </a:lnTo>
                  <a:lnTo>
                    <a:pt x="1370" y="870"/>
                  </a:lnTo>
                  <a:lnTo>
                    <a:pt x="1376" y="876"/>
                  </a:lnTo>
                  <a:lnTo>
                    <a:pt x="1376" y="876"/>
                  </a:lnTo>
                  <a:lnTo>
                    <a:pt x="1358" y="880"/>
                  </a:lnTo>
                  <a:lnTo>
                    <a:pt x="1338" y="882"/>
                  </a:lnTo>
                  <a:lnTo>
                    <a:pt x="1328" y="886"/>
                  </a:lnTo>
                  <a:lnTo>
                    <a:pt x="1320" y="890"/>
                  </a:lnTo>
                  <a:lnTo>
                    <a:pt x="1314" y="896"/>
                  </a:lnTo>
                  <a:lnTo>
                    <a:pt x="1310" y="904"/>
                  </a:lnTo>
                  <a:lnTo>
                    <a:pt x="1310" y="904"/>
                  </a:lnTo>
                  <a:lnTo>
                    <a:pt x="1324" y="912"/>
                  </a:lnTo>
                  <a:lnTo>
                    <a:pt x="1340" y="920"/>
                  </a:lnTo>
                  <a:lnTo>
                    <a:pt x="1354" y="924"/>
                  </a:lnTo>
                  <a:lnTo>
                    <a:pt x="1370" y="928"/>
                  </a:lnTo>
                  <a:lnTo>
                    <a:pt x="1388" y="928"/>
                  </a:lnTo>
                  <a:lnTo>
                    <a:pt x="1406" y="928"/>
                  </a:lnTo>
                  <a:lnTo>
                    <a:pt x="1446" y="924"/>
                  </a:lnTo>
                  <a:lnTo>
                    <a:pt x="1446" y="924"/>
                  </a:lnTo>
                  <a:lnTo>
                    <a:pt x="1454" y="924"/>
                  </a:lnTo>
                  <a:lnTo>
                    <a:pt x="1468" y="920"/>
                  </a:lnTo>
                  <a:lnTo>
                    <a:pt x="1468" y="920"/>
                  </a:lnTo>
                  <a:lnTo>
                    <a:pt x="1472" y="920"/>
                  </a:lnTo>
                  <a:lnTo>
                    <a:pt x="1478" y="920"/>
                  </a:lnTo>
                  <a:lnTo>
                    <a:pt x="1486" y="924"/>
                  </a:lnTo>
                  <a:lnTo>
                    <a:pt x="1496" y="932"/>
                  </a:lnTo>
                  <a:lnTo>
                    <a:pt x="1496" y="932"/>
                  </a:lnTo>
                  <a:lnTo>
                    <a:pt x="1486" y="934"/>
                  </a:lnTo>
                  <a:lnTo>
                    <a:pt x="1480" y="938"/>
                  </a:lnTo>
                  <a:lnTo>
                    <a:pt x="1470" y="944"/>
                  </a:lnTo>
                  <a:lnTo>
                    <a:pt x="1454" y="952"/>
                  </a:lnTo>
                  <a:lnTo>
                    <a:pt x="1440" y="956"/>
                  </a:lnTo>
                  <a:lnTo>
                    <a:pt x="1422" y="960"/>
                  </a:lnTo>
                  <a:lnTo>
                    <a:pt x="1422" y="960"/>
                  </a:lnTo>
                  <a:lnTo>
                    <a:pt x="1396" y="974"/>
                  </a:lnTo>
                  <a:lnTo>
                    <a:pt x="1386" y="982"/>
                  </a:lnTo>
                  <a:lnTo>
                    <a:pt x="1376" y="992"/>
                  </a:lnTo>
                  <a:lnTo>
                    <a:pt x="1368" y="1002"/>
                  </a:lnTo>
                  <a:lnTo>
                    <a:pt x="1362" y="1012"/>
                  </a:lnTo>
                  <a:lnTo>
                    <a:pt x="1358" y="1024"/>
                  </a:lnTo>
                  <a:lnTo>
                    <a:pt x="1356" y="1038"/>
                  </a:lnTo>
                  <a:lnTo>
                    <a:pt x="1356" y="1038"/>
                  </a:lnTo>
                  <a:lnTo>
                    <a:pt x="1374" y="1046"/>
                  </a:lnTo>
                  <a:lnTo>
                    <a:pt x="1384" y="1048"/>
                  </a:lnTo>
                  <a:lnTo>
                    <a:pt x="1392" y="1050"/>
                  </a:lnTo>
                  <a:lnTo>
                    <a:pt x="1400" y="1050"/>
                  </a:lnTo>
                  <a:lnTo>
                    <a:pt x="1410" y="1048"/>
                  </a:lnTo>
                  <a:lnTo>
                    <a:pt x="1416" y="1044"/>
                  </a:lnTo>
                  <a:lnTo>
                    <a:pt x="1422" y="1038"/>
                  </a:lnTo>
                  <a:lnTo>
                    <a:pt x="1422" y="1038"/>
                  </a:lnTo>
                  <a:lnTo>
                    <a:pt x="1430" y="1028"/>
                  </a:lnTo>
                  <a:lnTo>
                    <a:pt x="1436" y="1022"/>
                  </a:lnTo>
                  <a:lnTo>
                    <a:pt x="1440" y="1020"/>
                  </a:lnTo>
                  <a:lnTo>
                    <a:pt x="1444" y="1020"/>
                  </a:lnTo>
                  <a:lnTo>
                    <a:pt x="1448" y="1026"/>
                  </a:lnTo>
                  <a:lnTo>
                    <a:pt x="1452" y="1028"/>
                  </a:lnTo>
                  <a:lnTo>
                    <a:pt x="1458" y="1030"/>
                  </a:lnTo>
                  <a:lnTo>
                    <a:pt x="1478" y="1036"/>
                  </a:lnTo>
                  <a:lnTo>
                    <a:pt x="1478" y="1036"/>
                  </a:lnTo>
                  <a:lnTo>
                    <a:pt x="1474" y="1042"/>
                  </a:lnTo>
                  <a:lnTo>
                    <a:pt x="1468" y="1048"/>
                  </a:lnTo>
                  <a:lnTo>
                    <a:pt x="1454" y="1058"/>
                  </a:lnTo>
                  <a:lnTo>
                    <a:pt x="1438" y="1066"/>
                  </a:lnTo>
                  <a:lnTo>
                    <a:pt x="1422" y="1072"/>
                  </a:lnTo>
                  <a:lnTo>
                    <a:pt x="1408" y="1078"/>
                  </a:lnTo>
                  <a:lnTo>
                    <a:pt x="1396" y="1084"/>
                  </a:lnTo>
                  <a:lnTo>
                    <a:pt x="1392" y="1088"/>
                  </a:lnTo>
                  <a:lnTo>
                    <a:pt x="1390" y="1092"/>
                  </a:lnTo>
                  <a:lnTo>
                    <a:pt x="1390" y="1096"/>
                  </a:lnTo>
                  <a:lnTo>
                    <a:pt x="1392" y="1100"/>
                  </a:lnTo>
                  <a:lnTo>
                    <a:pt x="1392" y="1100"/>
                  </a:lnTo>
                  <a:lnTo>
                    <a:pt x="1406" y="1120"/>
                  </a:lnTo>
                  <a:lnTo>
                    <a:pt x="1420" y="1138"/>
                  </a:lnTo>
                  <a:lnTo>
                    <a:pt x="1436" y="1156"/>
                  </a:lnTo>
                  <a:lnTo>
                    <a:pt x="1436" y="1156"/>
                  </a:lnTo>
                  <a:lnTo>
                    <a:pt x="1426" y="1150"/>
                  </a:lnTo>
                  <a:lnTo>
                    <a:pt x="1402" y="1142"/>
                  </a:lnTo>
                  <a:lnTo>
                    <a:pt x="1388" y="1140"/>
                  </a:lnTo>
                  <a:lnTo>
                    <a:pt x="1376" y="1138"/>
                  </a:lnTo>
                  <a:lnTo>
                    <a:pt x="1364" y="1140"/>
                  </a:lnTo>
                  <a:lnTo>
                    <a:pt x="1360" y="1142"/>
                  </a:lnTo>
                  <a:lnTo>
                    <a:pt x="1356" y="1146"/>
                  </a:lnTo>
                  <a:lnTo>
                    <a:pt x="1356" y="1146"/>
                  </a:lnTo>
                  <a:lnTo>
                    <a:pt x="1354" y="1150"/>
                  </a:lnTo>
                  <a:lnTo>
                    <a:pt x="1352" y="1154"/>
                  </a:lnTo>
                  <a:lnTo>
                    <a:pt x="1354" y="1164"/>
                  </a:lnTo>
                  <a:lnTo>
                    <a:pt x="1358" y="1174"/>
                  </a:lnTo>
                  <a:lnTo>
                    <a:pt x="1368" y="1182"/>
                  </a:lnTo>
                  <a:lnTo>
                    <a:pt x="1382" y="1192"/>
                  </a:lnTo>
                  <a:lnTo>
                    <a:pt x="1398" y="1200"/>
                  </a:lnTo>
                  <a:lnTo>
                    <a:pt x="1418" y="1208"/>
                  </a:lnTo>
                  <a:lnTo>
                    <a:pt x="1440" y="1214"/>
                  </a:lnTo>
                  <a:lnTo>
                    <a:pt x="1440" y="1214"/>
                  </a:lnTo>
                  <a:lnTo>
                    <a:pt x="1430" y="1218"/>
                  </a:lnTo>
                  <a:lnTo>
                    <a:pt x="1416" y="1220"/>
                  </a:lnTo>
                  <a:lnTo>
                    <a:pt x="1402" y="1222"/>
                  </a:lnTo>
                  <a:lnTo>
                    <a:pt x="1388" y="1226"/>
                  </a:lnTo>
                  <a:lnTo>
                    <a:pt x="1378" y="1230"/>
                  </a:lnTo>
                  <a:lnTo>
                    <a:pt x="1376" y="1232"/>
                  </a:lnTo>
                  <a:lnTo>
                    <a:pt x="1374" y="1236"/>
                  </a:lnTo>
                  <a:lnTo>
                    <a:pt x="1374" y="1242"/>
                  </a:lnTo>
                  <a:lnTo>
                    <a:pt x="1376" y="1248"/>
                  </a:lnTo>
                  <a:lnTo>
                    <a:pt x="1380" y="1254"/>
                  </a:lnTo>
                  <a:lnTo>
                    <a:pt x="1388" y="1262"/>
                  </a:lnTo>
                  <a:lnTo>
                    <a:pt x="1388" y="1262"/>
                  </a:lnTo>
                  <a:lnTo>
                    <a:pt x="1370" y="1272"/>
                  </a:lnTo>
                  <a:lnTo>
                    <a:pt x="1360" y="1278"/>
                  </a:lnTo>
                  <a:lnTo>
                    <a:pt x="1354" y="1286"/>
                  </a:lnTo>
                  <a:lnTo>
                    <a:pt x="1354" y="1288"/>
                  </a:lnTo>
                  <a:lnTo>
                    <a:pt x="1354" y="1290"/>
                  </a:lnTo>
                  <a:lnTo>
                    <a:pt x="1360" y="1294"/>
                  </a:lnTo>
                  <a:lnTo>
                    <a:pt x="1368" y="1294"/>
                  </a:lnTo>
                  <a:lnTo>
                    <a:pt x="1380" y="1294"/>
                  </a:lnTo>
                  <a:lnTo>
                    <a:pt x="1396" y="1290"/>
                  </a:lnTo>
                  <a:lnTo>
                    <a:pt x="1418" y="1294"/>
                  </a:lnTo>
                  <a:lnTo>
                    <a:pt x="1418" y="1294"/>
                  </a:lnTo>
                  <a:lnTo>
                    <a:pt x="1386" y="1312"/>
                  </a:lnTo>
                  <a:lnTo>
                    <a:pt x="1378" y="1318"/>
                  </a:lnTo>
                  <a:lnTo>
                    <a:pt x="1372" y="1324"/>
                  </a:lnTo>
                  <a:lnTo>
                    <a:pt x="1368" y="1330"/>
                  </a:lnTo>
                  <a:lnTo>
                    <a:pt x="1368" y="1336"/>
                  </a:lnTo>
                  <a:lnTo>
                    <a:pt x="1368" y="1336"/>
                  </a:lnTo>
                  <a:lnTo>
                    <a:pt x="1368" y="1338"/>
                  </a:lnTo>
                  <a:lnTo>
                    <a:pt x="1370" y="1340"/>
                  </a:lnTo>
                  <a:lnTo>
                    <a:pt x="1376" y="1342"/>
                  </a:lnTo>
                  <a:lnTo>
                    <a:pt x="1384" y="1342"/>
                  </a:lnTo>
                  <a:lnTo>
                    <a:pt x="1392" y="1342"/>
                  </a:lnTo>
                  <a:lnTo>
                    <a:pt x="1410" y="1340"/>
                  </a:lnTo>
                  <a:lnTo>
                    <a:pt x="1418" y="1340"/>
                  </a:lnTo>
                  <a:lnTo>
                    <a:pt x="1422" y="1344"/>
                  </a:lnTo>
                  <a:lnTo>
                    <a:pt x="1422" y="1344"/>
                  </a:lnTo>
                  <a:lnTo>
                    <a:pt x="1422" y="1352"/>
                  </a:lnTo>
                  <a:lnTo>
                    <a:pt x="1420" y="1358"/>
                  </a:lnTo>
                  <a:lnTo>
                    <a:pt x="1416" y="1364"/>
                  </a:lnTo>
                  <a:lnTo>
                    <a:pt x="1412" y="1368"/>
                  </a:lnTo>
                  <a:lnTo>
                    <a:pt x="1404" y="1374"/>
                  </a:lnTo>
                  <a:lnTo>
                    <a:pt x="1398" y="1380"/>
                  </a:lnTo>
                  <a:lnTo>
                    <a:pt x="1398" y="1380"/>
                  </a:lnTo>
                  <a:lnTo>
                    <a:pt x="1404" y="1382"/>
                  </a:lnTo>
                  <a:lnTo>
                    <a:pt x="1410" y="1384"/>
                  </a:lnTo>
                  <a:lnTo>
                    <a:pt x="1420" y="1384"/>
                  </a:lnTo>
                  <a:lnTo>
                    <a:pt x="1430" y="1382"/>
                  </a:lnTo>
                  <a:lnTo>
                    <a:pt x="1438" y="1376"/>
                  </a:lnTo>
                  <a:lnTo>
                    <a:pt x="1448" y="1372"/>
                  </a:lnTo>
                  <a:lnTo>
                    <a:pt x="1458" y="1370"/>
                  </a:lnTo>
                  <a:lnTo>
                    <a:pt x="1466" y="1372"/>
                  </a:lnTo>
                  <a:lnTo>
                    <a:pt x="1472" y="1376"/>
                  </a:lnTo>
                  <a:lnTo>
                    <a:pt x="1478" y="1380"/>
                  </a:lnTo>
                  <a:lnTo>
                    <a:pt x="1478" y="1380"/>
                  </a:lnTo>
                  <a:lnTo>
                    <a:pt x="1472" y="1386"/>
                  </a:lnTo>
                  <a:lnTo>
                    <a:pt x="1464" y="1392"/>
                  </a:lnTo>
                  <a:lnTo>
                    <a:pt x="1446" y="1400"/>
                  </a:lnTo>
                  <a:lnTo>
                    <a:pt x="1438" y="1404"/>
                  </a:lnTo>
                  <a:lnTo>
                    <a:pt x="1432" y="1410"/>
                  </a:lnTo>
                  <a:lnTo>
                    <a:pt x="1428" y="1418"/>
                  </a:lnTo>
                  <a:lnTo>
                    <a:pt x="1430" y="1428"/>
                  </a:lnTo>
                  <a:lnTo>
                    <a:pt x="1430" y="1428"/>
                  </a:lnTo>
                  <a:lnTo>
                    <a:pt x="1436" y="1432"/>
                  </a:lnTo>
                  <a:lnTo>
                    <a:pt x="1444" y="1434"/>
                  </a:lnTo>
                  <a:lnTo>
                    <a:pt x="1462" y="1438"/>
                  </a:lnTo>
                  <a:lnTo>
                    <a:pt x="1478" y="1442"/>
                  </a:lnTo>
                  <a:lnTo>
                    <a:pt x="1486" y="1444"/>
                  </a:lnTo>
                  <a:lnTo>
                    <a:pt x="1494" y="1448"/>
                  </a:lnTo>
                  <a:lnTo>
                    <a:pt x="1494" y="1448"/>
                  </a:lnTo>
                  <a:lnTo>
                    <a:pt x="1490" y="1454"/>
                  </a:lnTo>
                  <a:lnTo>
                    <a:pt x="1484" y="1472"/>
                  </a:lnTo>
                  <a:lnTo>
                    <a:pt x="1478" y="1488"/>
                  </a:lnTo>
                  <a:lnTo>
                    <a:pt x="1480" y="1494"/>
                  </a:lnTo>
                  <a:lnTo>
                    <a:pt x="1482" y="1498"/>
                  </a:lnTo>
                  <a:lnTo>
                    <a:pt x="1482" y="1498"/>
                  </a:lnTo>
                  <a:lnTo>
                    <a:pt x="1492" y="1502"/>
                  </a:lnTo>
                  <a:lnTo>
                    <a:pt x="1500" y="1500"/>
                  </a:lnTo>
                  <a:lnTo>
                    <a:pt x="1510" y="1496"/>
                  </a:lnTo>
                  <a:lnTo>
                    <a:pt x="1518" y="1490"/>
                  </a:lnTo>
                  <a:lnTo>
                    <a:pt x="1532" y="1476"/>
                  </a:lnTo>
                  <a:lnTo>
                    <a:pt x="1536" y="1472"/>
                  </a:lnTo>
                  <a:lnTo>
                    <a:pt x="1540" y="1468"/>
                  </a:lnTo>
                  <a:lnTo>
                    <a:pt x="1540" y="1468"/>
                  </a:lnTo>
                  <a:lnTo>
                    <a:pt x="1540" y="1486"/>
                  </a:lnTo>
                  <a:lnTo>
                    <a:pt x="1544" y="1496"/>
                  </a:lnTo>
                  <a:lnTo>
                    <a:pt x="1548" y="1504"/>
                  </a:lnTo>
                  <a:lnTo>
                    <a:pt x="1554" y="1510"/>
                  </a:lnTo>
                  <a:lnTo>
                    <a:pt x="1560" y="1514"/>
                  </a:lnTo>
                  <a:lnTo>
                    <a:pt x="1566" y="1520"/>
                  </a:lnTo>
                  <a:lnTo>
                    <a:pt x="1568" y="1528"/>
                  </a:lnTo>
                  <a:lnTo>
                    <a:pt x="1564" y="1538"/>
                  </a:lnTo>
                  <a:lnTo>
                    <a:pt x="1564" y="1538"/>
                  </a:lnTo>
                  <a:lnTo>
                    <a:pt x="1564" y="1554"/>
                  </a:lnTo>
                  <a:lnTo>
                    <a:pt x="1566" y="1570"/>
                  </a:lnTo>
                  <a:lnTo>
                    <a:pt x="1568" y="1576"/>
                  </a:lnTo>
                  <a:lnTo>
                    <a:pt x="1572" y="1584"/>
                  </a:lnTo>
                  <a:lnTo>
                    <a:pt x="1576" y="1588"/>
                  </a:lnTo>
                  <a:lnTo>
                    <a:pt x="1582" y="1594"/>
                  </a:lnTo>
                  <a:lnTo>
                    <a:pt x="1582" y="1594"/>
                  </a:lnTo>
                  <a:lnTo>
                    <a:pt x="1596" y="1588"/>
                  </a:lnTo>
                  <a:lnTo>
                    <a:pt x="1606" y="1580"/>
                  </a:lnTo>
                  <a:lnTo>
                    <a:pt x="1614" y="1572"/>
                  </a:lnTo>
                  <a:lnTo>
                    <a:pt x="1620" y="1560"/>
                  </a:lnTo>
                  <a:lnTo>
                    <a:pt x="1622" y="1548"/>
                  </a:lnTo>
                  <a:lnTo>
                    <a:pt x="1624" y="1534"/>
                  </a:lnTo>
                  <a:lnTo>
                    <a:pt x="1626" y="1502"/>
                  </a:lnTo>
                  <a:lnTo>
                    <a:pt x="1626" y="1502"/>
                  </a:lnTo>
                  <a:lnTo>
                    <a:pt x="1626" y="1500"/>
                  </a:lnTo>
                  <a:lnTo>
                    <a:pt x="1628" y="1498"/>
                  </a:lnTo>
                  <a:lnTo>
                    <a:pt x="1632" y="1496"/>
                  </a:lnTo>
                  <a:lnTo>
                    <a:pt x="1640" y="1498"/>
                  </a:lnTo>
                  <a:lnTo>
                    <a:pt x="1648" y="1500"/>
                  </a:lnTo>
                  <a:lnTo>
                    <a:pt x="1664" y="1508"/>
                  </a:lnTo>
                  <a:lnTo>
                    <a:pt x="1672" y="1512"/>
                  </a:lnTo>
                  <a:lnTo>
                    <a:pt x="1672" y="1512"/>
                  </a:lnTo>
                  <a:lnTo>
                    <a:pt x="1676" y="1516"/>
                  </a:lnTo>
                  <a:lnTo>
                    <a:pt x="1678" y="1520"/>
                  </a:lnTo>
                  <a:lnTo>
                    <a:pt x="1678" y="1526"/>
                  </a:lnTo>
                  <a:lnTo>
                    <a:pt x="1676" y="1530"/>
                  </a:lnTo>
                  <a:lnTo>
                    <a:pt x="1670" y="1538"/>
                  </a:lnTo>
                  <a:lnTo>
                    <a:pt x="1662" y="1548"/>
                  </a:lnTo>
                  <a:lnTo>
                    <a:pt x="1652" y="1558"/>
                  </a:lnTo>
                  <a:lnTo>
                    <a:pt x="1644" y="1570"/>
                  </a:lnTo>
                  <a:lnTo>
                    <a:pt x="1642" y="1578"/>
                  </a:lnTo>
                  <a:lnTo>
                    <a:pt x="1642" y="1584"/>
                  </a:lnTo>
                  <a:lnTo>
                    <a:pt x="1644" y="1592"/>
                  </a:lnTo>
                  <a:lnTo>
                    <a:pt x="1646" y="1602"/>
                  </a:lnTo>
                  <a:lnTo>
                    <a:pt x="1646" y="1602"/>
                  </a:lnTo>
                  <a:lnTo>
                    <a:pt x="1658" y="1602"/>
                  </a:lnTo>
                  <a:lnTo>
                    <a:pt x="1668" y="1602"/>
                  </a:lnTo>
                  <a:lnTo>
                    <a:pt x="1676" y="1600"/>
                  </a:lnTo>
                  <a:lnTo>
                    <a:pt x="1684" y="1598"/>
                  </a:lnTo>
                  <a:lnTo>
                    <a:pt x="1698" y="1590"/>
                  </a:lnTo>
                  <a:lnTo>
                    <a:pt x="1710" y="1580"/>
                  </a:lnTo>
                  <a:lnTo>
                    <a:pt x="1720" y="1570"/>
                  </a:lnTo>
                  <a:lnTo>
                    <a:pt x="1732" y="1560"/>
                  </a:lnTo>
                  <a:lnTo>
                    <a:pt x="1746" y="1550"/>
                  </a:lnTo>
                  <a:lnTo>
                    <a:pt x="1754" y="1548"/>
                  </a:lnTo>
                  <a:lnTo>
                    <a:pt x="1764" y="1544"/>
                  </a:lnTo>
                  <a:lnTo>
                    <a:pt x="1764" y="1544"/>
                  </a:lnTo>
                  <a:lnTo>
                    <a:pt x="1770" y="1552"/>
                  </a:lnTo>
                  <a:lnTo>
                    <a:pt x="1772" y="1558"/>
                  </a:lnTo>
                  <a:lnTo>
                    <a:pt x="1770" y="1566"/>
                  </a:lnTo>
                  <a:lnTo>
                    <a:pt x="1766" y="1574"/>
                  </a:lnTo>
                  <a:lnTo>
                    <a:pt x="1756" y="1590"/>
                  </a:lnTo>
                  <a:lnTo>
                    <a:pt x="1746" y="1606"/>
                  </a:lnTo>
                  <a:lnTo>
                    <a:pt x="1746" y="1606"/>
                  </a:lnTo>
                  <a:lnTo>
                    <a:pt x="1734" y="1610"/>
                  </a:lnTo>
                  <a:lnTo>
                    <a:pt x="1720" y="1614"/>
                  </a:lnTo>
                  <a:lnTo>
                    <a:pt x="1694" y="1618"/>
                  </a:lnTo>
                  <a:lnTo>
                    <a:pt x="1680" y="1624"/>
                  </a:lnTo>
                  <a:lnTo>
                    <a:pt x="1666" y="1632"/>
                  </a:lnTo>
                  <a:lnTo>
                    <a:pt x="1654" y="1646"/>
                  </a:lnTo>
                  <a:lnTo>
                    <a:pt x="1642" y="1666"/>
                  </a:lnTo>
                  <a:lnTo>
                    <a:pt x="1642" y="1666"/>
                  </a:lnTo>
                  <a:lnTo>
                    <a:pt x="1658" y="1670"/>
                  </a:lnTo>
                  <a:lnTo>
                    <a:pt x="1672" y="1674"/>
                  </a:lnTo>
                  <a:lnTo>
                    <a:pt x="1684" y="1674"/>
                  </a:lnTo>
                  <a:lnTo>
                    <a:pt x="1694" y="1674"/>
                  </a:lnTo>
                  <a:lnTo>
                    <a:pt x="1704" y="1670"/>
                  </a:lnTo>
                  <a:lnTo>
                    <a:pt x="1710" y="1668"/>
                  </a:lnTo>
                  <a:lnTo>
                    <a:pt x="1724" y="1660"/>
                  </a:lnTo>
                  <a:lnTo>
                    <a:pt x="1724" y="1660"/>
                  </a:lnTo>
                  <a:lnTo>
                    <a:pt x="1732" y="1654"/>
                  </a:lnTo>
                  <a:lnTo>
                    <a:pt x="1736" y="1648"/>
                  </a:lnTo>
                  <a:lnTo>
                    <a:pt x="1742" y="1644"/>
                  </a:lnTo>
                  <a:lnTo>
                    <a:pt x="1748" y="1642"/>
                  </a:lnTo>
                  <a:lnTo>
                    <a:pt x="1748" y="1642"/>
                  </a:lnTo>
                  <a:lnTo>
                    <a:pt x="1748" y="1656"/>
                  </a:lnTo>
                  <a:lnTo>
                    <a:pt x="1748" y="1674"/>
                  </a:lnTo>
                  <a:lnTo>
                    <a:pt x="1750" y="1682"/>
                  </a:lnTo>
                  <a:lnTo>
                    <a:pt x="1752" y="1688"/>
                  </a:lnTo>
                  <a:lnTo>
                    <a:pt x="1756" y="1694"/>
                  </a:lnTo>
                  <a:lnTo>
                    <a:pt x="1760" y="1698"/>
                  </a:lnTo>
                  <a:lnTo>
                    <a:pt x="1760" y="1698"/>
                  </a:lnTo>
                  <a:lnTo>
                    <a:pt x="1770" y="1696"/>
                  </a:lnTo>
                  <a:lnTo>
                    <a:pt x="1776" y="1694"/>
                  </a:lnTo>
                  <a:lnTo>
                    <a:pt x="1790" y="1684"/>
                  </a:lnTo>
                  <a:lnTo>
                    <a:pt x="1790" y="1684"/>
                  </a:lnTo>
                  <a:lnTo>
                    <a:pt x="1792" y="1690"/>
                  </a:lnTo>
                  <a:lnTo>
                    <a:pt x="1792" y="1696"/>
                  </a:lnTo>
                  <a:lnTo>
                    <a:pt x="1786" y="1714"/>
                  </a:lnTo>
                  <a:lnTo>
                    <a:pt x="1784" y="1722"/>
                  </a:lnTo>
                  <a:lnTo>
                    <a:pt x="1782" y="1730"/>
                  </a:lnTo>
                  <a:lnTo>
                    <a:pt x="1784" y="1738"/>
                  </a:lnTo>
                  <a:lnTo>
                    <a:pt x="1788" y="1744"/>
                  </a:lnTo>
                  <a:lnTo>
                    <a:pt x="1788" y="1744"/>
                  </a:lnTo>
                  <a:lnTo>
                    <a:pt x="1796" y="1742"/>
                  </a:lnTo>
                  <a:lnTo>
                    <a:pt x="1800" y="1740"/>
                  </a:lnTo>
                  <a:lnTo>
                    <a:pt x="1808" y="1732"/>
                  </a:lnTo>
                  <a:lnTo>
                    <a:pt x="1812" y="1726"/>
                  </a:lnTo>
                  <a:lnTo>
                    <a:pt x="1814" y="1724"/>
                  </a:lnTo>
                  <a:lnTo>
                    <a:pt x="1814" y="1724"/>
                  </a:lnTo>
                  <a:lnTo>
                    <a:pt x="1822" y="1732"/>
                  </a:lnTo>
                  <a:lnTo>
                    <a:pt x="1832" y="1738"/>
                  </a:lnTo>
                  <a:lnTo>
                    <a:pt x="1840" y="1738"/>
                  </a:lnTo>
                  <a:lnTo>
                    <a:pt x="1850" y="1736"/>
                  </a:lnTo>
                  <a:lnTo>
                    <a:pt x="1850" y="1736"/>
                  </a:lnTo>
                  <a:lnTo>
                    <a:pt x="1854" y="1720"/>
                  </a:lnTo>
                  <a:lnTo>
                    <a:pt x="1854" y="1702"/>
                  </a:lnTo>
                  <a:lnTo>
                    <a:pt x="1852" y="1692"/>
                  </a:lnTo>
                  <a:lnTo>
                    <a:pt x="1848" y="1682"/>
                  </a:lnTo>
                  <a:lnTo>
                    <a:pt x="1844" y="1676"/>
                  </a:lnTo>
                  <a:lnTo>
                    <a:pt x="1836" y="1670"/>
                  </a:lnTo>
                  <a:lnTo>
                    <a:pt x="1836" y="1670"/>
                  </a:lnTo>
                  <a:lnTo>
                    <a:pt x="1842" y="1666"/>
                  </a:lnTo>
                  <a:lnTo>
                    <a:pt x="1846" y="1666"/>
                  </a:lnTo>
                  <a:lnTo>
                    <a:pt x="1858" y="1670"/>
                  </a:lnTo>
                  <a:lnTo>
                    <a:pt x="1872" y="1674"/>
                  </a:lnTo>
                  <a:lnTo>
                    <a:pt x="1878" y="1674"/>
                  </a:lnTo>
                  <a:lnTo>
                    <a:pt x="1882" y="1672"/>
                  </a:lnTo>
                  <a:lnTo>
                    <a:pt x="1882" y="1672"/>
                  </a:lnTo>
                  <a:lnTo>
                    <a:pt x="1884" y="1676"/>
                  </a:lnTo>
                  <a:lnTo>
                    <a:pt x="1886" y="1682"/>
                  </a:lnTo>
                  <a:lnTo>
                    <a:pt x="1886" y="1694"/>
                  </a:lnTo>
                  <a:lnTo>
                    <a:pt x="1884" y="1706"/>
                  </a:lnTo>
                  <a:lnTo>
                    <a:pt x="1880" y="1718"/>
                  </a:lnTo>
                  <a:lnTo>
                    <a:pt x="1878" y="1732"/>
                  </a:lnTo>
                  <a:lnTo>
                    <a:pt x="1878" y="1744"/>
                  </a:lnTo>
                  <a:lnTo>
                    <a:pt x="1878" y="1748"/>
                  </a:lnTo>
                  <a:lnTo>
                    <a:pt x="1880" y="1754"/>
                  </a:lnTo>
                  <a:lnTo>
                    <a:pt x="1884" y="1758"/>
                  </a:lnTo>
                  <a:lnTo>
                    <a:pt x="1890" y="1762"/>
                  </a:lnTo>
                  <a:lnTo>
                    <a:pt x="1890" y="1762"/>
                  </a:lnTo>
                  <a:lnTo>
                    <a:pt x="1900" y="1760"/>
                  </a:lnTo>
                  <a:lnTo>
                    <a:pt x="1908" y="1756"/>
                  </a:lnTo>
                  <a:lnTo>
                    <a:pt x="1916" y="1748"/>
                  </a:lnTo>
                  <a:lnTo>
                    <a:pt x="1922" y="1742"/>
                  </a:lnTo>
                  <a:lnTo>
                    <a:pt x="1934" y="1726"/>
                  </a:lnTo>
                  <a:lnTo>
                    <a:pt x="1942" y="1720"/>
                  </a:lnTo>
                  <a:lnTo>
                    <a:pt x="1952" y="1714"/>
                  </a:lnTo>
                  <a:lnTo>
                    <a:pt x="1952" y="1714"/>
                  </a:lnTo>
                  <a:lnTo>
                    <a:pt x="1952" y="1726"/>
                  </a:lnTo>
                  <a:lnTo>
                    <a:pt x="1954" y="1736"/>
                  </a:lnTo>
                  <a:lnTo>
                    <a:pt x="1960" y="1758"/>
                  </a:lnTo>
                  <a:lnTo>
                    <a:pt x="1962" y="1766"/>
                  </a:lnTo>
                  <a:lnTo>
                    <a:pt x="1958" y="1776"/>
                  </a:lnTo>
                  <a:lnTo>
                    <a:pt x="1950" y="1786"/>
                  </a:lnTo>
                  <a:lnTo>
                    <a:pt x="1936" y="1794"/>
                  </a:lnTo>
                  <a:lnTo>
                    <a:pt x="1936" y="1794"/>
                  </a:lnTo>
                  <a:lnTo>
                    <a:pt x="1936" y="1800"/>
                  </a:lnTo>
                  <a:lnTo>
                    <a:pt x="1938" y="1804"/>
                  </a:lnTo>
                  <a:lnTo>
                    <a:pt x="1944" y="1812"/>
                  </a:lnTo>
                  <a:lnTo>
                    <a:pt x="1954" y="1818"/>
                  </a:lnTo>
                  <a:lnTo>
                    <a:pt x="1962" y="1824"/>
                  </a:lnTo>
                  <a:lnTo>
                    <a:pt x="1970" y="1830"/>
                  </a:lnTo>
                  <a:lnTo>
                    <a:pt x="1972" y="1834"/>
                  </a:lnTo>
                  <a:lnTo>
                    <a:pt x="1974" y="1838"/>
                  </a:lnTo>
                  <a:lnTo>
                    <a:pt x="1974" y="1842"/>
                  </a:lnTo>
                  <a:lnTo>
                    <a:pt x="1974" y="1848"/>
                  </a:lnTo>
                  <a:lnTo>
                    <a:pt x="1972" y="1856"/>
                  </a:lnTo>
                  <a:lnTo>
                    <a:pt x="1966" y="1864"/>
                  </a:lnTo>
                  <a:lnTo>
                    <a:pt x="1966" y="1864"/>
                  </a:lnTo>
                  <a:lnTo>
                    <a:pt x="1972" y="1868"/>
                  </a:lnTo>
                  <a:lnTo>
                    <a:pt x="1976" y="1872"/>
                  </a:lnTo>
                  <a:lnTo>
                    <a:pt x="1980" y="1874"/>
                  </a:lnTo>
                  <a:lnTo>
                    <a:pt x="1986" y="1874"/>
                  </a:lnTo>
                  <a:lnTo>
                    <a:pt x="1996" y="1874"/>
                  </a:lnTo>
                  <a:lnTo>
                    <a:pt x="2006" y="1870"/>
                  </a:lnTo>
                  <a:lnTo>
                    <a:pt x="2034" y="1838"/>
                  </a:lnTo>
                  <a:lnTo>
                    <a:pt x="2034" y="1838"/>
                  </a:lnTo>
                  <a:lnTo>
                    <a:pt x="2030" y="1860"/>
                  </a:lnTo>
                  <a:lnTo>
                    <a:pt x="2028" y="1886"/>
                  </a:lnTo>
                  <a:lnTo>
                    <a:pt x="2028" y="1912"/>
                  </a:lnTo>
                  <a:lnTo>
                    <a:pt x="2032" y="1936"/>
                  </a:lnTo>
                  <a:lnTo>
                    <a:pt x="2032" y="1936"/>
                  </a:lnTo>
                  <a:lnTo>
                    <a:pt x="2030" y="1944"/>
                  </a:lnTo>
                  <a:lnTo>
                    <a:pt x="2028" y="1954"/>
                  </a:lnTo>
                  <a:lnTo>
                    <a:pt x="2030" y="1974"/>
                  </a:lnTo>
                  <a:lnTo>
                    <a:pt x="2028" y="1982"/>
                  </a:lnTo>
                  <a:lnTo>
                    <a:pt x="2022" y="1992"/>
                  </a:lnTo>
                  <a:lnTo>
                    <a:pt x="2014" y="2000"/>
                  </a:lnTo>
                  <a:lnTo>
                    <a:pt x="2000" y="2008"/>
                  </a:lnTo>
                  <a:lnTo>
                    <a:pt x="2000" y="2008"/>
                  </a:lnTo>
                  <a:lnTo>
                    <a:pt x="1992" y="2054"/>
                  </a:lnTo>
                  <a:lnTo>
                    <a:pt x="1988" y="2076"/>
                  </a:lnTo>
                  <a:lnTo>
                    <a:pt x="1982" y="2096"/>
                  </a:lnTo>
                  <a:lnTo>
                    <a:pt x="1972" y="2116"/>
                  </a:lnTo>
                  <a:lnTo>
                    <a:pt x="1960" y="2136"/>
                  </a:lnTo>
                  <a:lnTo>
                    <a:pt x="1950" y="2144"/>
                  </a:lnTo>
                  <a:lnTo>
                    <a:pt x="1942" y="2154"/>
                  </a:lnTo>
                  <a:lnTo>
                    <a:pt x="1930" y="2162"/>
                  </a:lnTo>
                  <a:lnTo>
                    <a:pt x="1918" y="2168"/>
                  </a:lnTo>
                  <a:lnTo>
                    <a:pt x="1918" y="2168"/>
                  </a:lnTo>
                  <a:lnTo>
                    <a:pt x="1914" y="2176"/>
                  </a:lnTo>
                  <a:lnTo>
                    <a:pt x="1908" y="2182"/>
                  </a:lnTo>
                  <a:lnTo>
                    <a:pt x="1894" y="2192"/>
                  </a:lnTo>
                  <a:lnTo>
                    <a:pt x="1876" y="2200"/>
                  </a:lnTo>
                  <a:lnTo>
                    <a:pt x="1856" y="2206"/>
                  </a:lnTo>
                  <a:lnTo>
                    <a:pt x="1832" y="2212"/>
                  </a:lnTo>
                  <a:lnTo>
                    <a:pt x="1806" y="2216"/>
                  </a:lnTo>
                  <a:lnTo>
                    <a:pt x="1752" y="2224"/>
                  </a:lnTo>
                  <a:lnTo>
                    <a:pt x="1696" y="2230"/>
                  </a:lnTo>
                  <a:lnTo>
                    <a:pt x="1670" y="2234"/>
                  </a:lnTo>
                  <a:lnTo>
                    <a:pt x="1646" y="2240"/>
                  </a:lnTo>
                  <a:lnTo>
                    <a:pt x="1622" y="2246"/>
                  </a:lnTo>
                  <a:lnTo>
                    <a:pt x="1602" y="2254"/>
                  </a:lnTo>
                  <a:lnTo>
                    <a:pt x="1586" y="2266"/>
                  </a:lnTo>
                  <a:lnTo>
                    <a:pt x="1580" y="2272"/>
                  </a:lnTo>
                  <a:lnTo>
                    <a:pt x="1574" y="2278"/>
                  </a:lnTo>
                  <a:lnTo>
                    <a:pt x="1574" y="2278"/>
                  </a:lnTo>
                  <a:lnTo>
                    <a:pt x="1578" y="2280"/>
                  </a:lnTo>
                  <a:lnTo>
                    <a:pt x="1584" y="2282"/>
                  </a:lnTo>
                  <a:lnTo>
                    <a:pt x="1602" y="2284"/>
                  </a:lnTo>
                  <a:lnTo>
                    <a:pt x="1624" y="2286"/>
                  </a:lnTo>
                  <a:lnTo>
                    <a:pt x="1652" y="2286"/>
                  </a:lnTo>
                  <a:lnTo>
                    <a:pt x="1702" y="2286"/>
                  </a:lnTo>
                  <a:lnTo>
                    <a:pt x="1732" y="2282"/>
                  </a:lnTo>
                  <a:lnTo>
                    <a:pt x="1732" y="2282"/>
                  </a:lnTo>
                  <a:lnTo>
                    <a:pt x="1740" y="2278"/>
                  </a:lnTo>
                  <a:lnTo>
                    <a:pt x="1748" y="2278"/>
                  </a:lnTo>
                  <a:lnTo>
                    <a:pt x="1756" y="2280"/>
                  </a:lnTo>
                  <a:lnTo>
                    <a:pt x="1764" y="2282"/>
                  </a:lnTo>
                  <a:lnTo>
                    <a:pt x="1782" y="2288"/>
                  </a:lnTo>
                  <a:lnTo>
                    <a:pt x="1790" y="2290"/>
                  </a:lnTo>
                  <a:lnTo>
                    <a:pt x="1800" y="2290"/>
                  </a:lnTo>
                  <a:lnTo>
                    <a:pt x="1800" y="2290"/>
                  </a:lnTo>
                  <a:lnTo>
                    <a:pt x="1820" y="2290"/>
                  </a:lnTo>
                  <a:lnTo>
                    <a:pt x="1844" y="2288"/>
                  </a:lnTo>
                  <a:lnTo>
                    <a:pt x="1888" y="2284"/>
                  </a:lnTo>
                  <a:lnTo>
                    <a:pt x="1910" y="2282"/>
                  </a:lnTo>
                  <a:lnTo>
                    <a:pt x="1930" y="2282"/>
                  </a:lnTo>
                  <a:lnTo>
                    <a:pt x="1950" y="2284"/>
                  </a:lnTo>
                  <a:lnTo>
                    <a:pt x="1968" y="2290"/>
                  </a:lnTo>
                  <a:lnTo>
                    <a:pt x="1968" y="2290"/>
                  </a:lnTo>
                  <a:lnTo>
                    <a:pt x="2060" y="2290"/>
                  </a:lnTo>
                  <a:lnTo>
                    <a:pt x="2148" y="2292"/>
                  </a:lnTo>
                  <a:lnTo>
                    <a:pt x="2148" y="2292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0" name="Freeform 55"/>
            <p:cNvSpPr>
              <a:spLocks noEditPoints="1"/>
            </p:cNvSpPr>
            <p:nvPr userDrawn="1"/>
          </p:nvSpPr>
          <p:spPr bwMode="auto">
            <a:xfrm>
              <a:off x="3264" y="2823"/>
              <a:ext cx="695" cy="666"/>
            </a:xfrm>
            <a:custGeom>
              <a:avLst/>
              <a:gdLst/>
              <a:ahLst/>
              <a:cxnLst>
                <a:cxn ang="0">
                  <a:pos x="176" y="312"/>
                </a:cxn>
                <a:cxn ang="0">
                  <a:pos x="186" y="252"/>
                </a:cxn>
                <a:cxn ang="0">
                  <a:pos x="208" y="204"/>
                </a:cxn>
                <a:cxn ang="0">
                  <a:pos x="242" y="168"/>
                </a:cxn>
                <a:cxn ang="0">
                  <a:pos x="290" y="144"/>
                </a:cxn>
                <a:cxn ang="0">
                  <a:pos x="348" y="136"/>
                </a:cxn>
                <a:cxn ang="0">
                  <a:pos x="388" y="140"/>
                </a:cxn>
                <a:cxn ang="0">
                  <a:pos x="438" y="158"/>
                </a:cxn>
                <a:cxn ang="0">
                  <a:pos x="476" y="188"/>
                </a:cxn>
                <a:cxn ang="0">
                  <a:pos x="502" y="232"/>
                </a:cxn>
                <a:cxn ang="0">
                  <a:pos x="516" y="290"/>
                </a:cxn>
                <a:cxn ang="0">
                  <a:pos x="518" y="334"/>
                </a:cxn>
                <a:cxn ang="0">
                  <a:pos x="512" y="396"/>
                </a:cxn>
                <a:cxn ang="0">
                  <a:pos x="494" y="450"/>
                </a:cxn>
                <a:cxn ang="0">
                  <a:pos x="466" y="492"/>
                </a:cxn>
                <a:cxn ang="0">
                  <a:pos x="424" y="522"/>
                </a:cxn>
                <a:cxn ang="0">
                  <a:pos x="370" y="538"/>
                </a:cxn>
                <a:cxn ang="0">
                  <a:pos x="328" y="538"/>
                </a:cxn>
                <a:cxn ang="0">
                  <a:pos x="276" y="524"/>
                </a:cxn>
                <a:cxn ang="0">
                  <a:pos x="232" y="494"/>
                </a:cxn>
                <a:cxn ang="0">
                  <a:pos x="202" y="450"/>
                </a:cxn>
                <a:cxn ang="0">
                  <a:pos x="182" y="396"/>
                </a:cxn>
                <a:cxn ang="0">
                  <a:pos x="176" y="334"/>
                </a:cxn>
                <a:cxn ang="0">
                  <a:pos x="348" y="676"/>
                </a:cxn>
                <a:cxn ang="0">
                  <a:pos x="458" y="660"/>
                </a:cxn>
                <a:cxn ang="0">
                  <a:pos x="550" y="618"/>
                </a:cxn>
                <a:cxn ang="0">
                  <a:pos x="622" y="552"/>
                </a:cxn>
                <a:cxn ang="0">
                  <a:pos x="670" y="466"/>
                </a:cxn>
                <a:cxn ang="0">
                  <a:pos x="694" y="368"/>
                </a:cxn>
                <a:cxn ang="0">
                  <a:pos x="694" y="298"/>
                </a:cxn>
                <a:cxn ang="0">
                  <a:pos x="670" y="198"/>
                </a:cxn>
                <a:cxn ang="0">
                  <a:pos x="620" y="116"/>
                </a:cxn>
                <a:cxn ang="0">
                  <a:pos x="548" y="52"/>
                </a:cxn>
                <a:cxn ang="0">
                  <a:pos x="458" y="14"/>
                </a:cxn>
                <a:cxn ang="0">
                  <a:pos x="348" y="0"/>
                </a:cxn>
                <a:cxn ang="0">
                  <a:pos x="274" y="6"/>
                </a:cxn>
                <a:cxn ang="0">
                  <a:pos x="176" y="36"/>
                </a:cxn>
                <a:cxn ang="0">
                  <a:pos x="96" y="90"/>
                </a:cxn>
                <a:cxn ang="0">
                  <a:pos x="38" y="166"/>
                </a:cxn>
                <a:cxn ang="0">
                  <a:pos x="6" y="262"/>
                </a:cxn>
                <a:cxn ang="0">
                  <a:pos x="0" y="334"/>
                </a:cxn>
                <a:cxn ang="0">
                  <a:pos x="14" y="438"/>
                </a:cxn>
                <a:cxn ang="0">
                  <a:pos x="56" y="530"/>
                </a:cxn>
                <a:cxn ang="0">
                  <a:pos x="122" y="600"/>
                </a:cxn>
                <a:cxn ang="0">
                  <a:pos x="208" y="650"/>
                </a:cxn>
                <a:cxn ang="0">
                  <a:pos x="310" y="674"/>
                </a:cxn>
              </a:cxnLst>
              <a:rect l="0" t="0" r="r" b="b"/>
              <a:pathLst>
                <a:path w="696" h="676">
                  <a:moveTo>
                    <a:pt x="176" y="334"/>
                  </a:moveTo>
                  <a:lnTo>
                    <a:pt x="176" y="334"/>
                  </a:lnTo>
                  <a:lnTo>
                    <a:pt x="176" y="312"/>
                  </a:lnTo>
                  <a:lnTo>
                    <a:pt x="178" y="292"/>
                  </a:lnTo>
                  <a:lnTo>
                    <a:pt x="182" y="272"/>
                  </a:lnTo>
                  <a:lnTo>
                    <a:pt x="186" y="252"/>
                  </a:lnTo>
                  <a:lnTo>
                    <a:pt x="192" y="236"/>
                  </a:lnTo>
                  <a:lnTo>
                    <a:pt x="200" y="220"/>
                  </a:lnTo>
                  <a:lnTo>
                    <a:pt x="208" y="204"/>
                  </a:lnTo>
                  <a:lnTo>
                    <a:pt x="218" y="190"/>
                  </a:lnTo>
                  <a:lnTo>
                    <a:pt x="230" y="178"/>
                  </a:lnTo>
                  <a:lnTo>
                    <a:pt x="242" y="168"/>
                  </a:lnTo>
                  <a:lnTo>
                    <a:pt x="256" y="158"/>
                  </a:lnTo>
                  <a:lnTo>
                    <a:pt x="272" y="150"/>
                  </a:lnTo>
                  <a:lnTo>
                    <a:pt x="290" y="144"/>
                  </a:lnTo>
                  <a:lnTo>
                    <a:pt x="308" y="140"/>
                  </a:lnTo>
                  <a:lnTo>
                    <a:pt x="328" y="138"/>
                  </a:lnTo>
                  <a:lnTo>
                    <a:pt x="348" y="136"/>
                  </a:lnTo>
                  <a:lnTo>
                    <a:pt x="348" y="136"/>
                  </a:lnTo>
                  <a:lnTo>
                    <a:pt x="370" y="138"/>
                  </a:lnTo>
                  <a:lnTo>
                    <a:pt x="388" y="140"/>
                  </a:lnTo>
                  <a:lnTo>
                    <a:pt x="406" y="144"/>
                  </a:lnTo>
                  <a:lnTo>
                    <a:pt x="422" y="150"/>
                  </a:lnTo>
                  <a:lnTo>
                    <a:pt x="438" y="158"/>
                  </a:lnTo>
                  <a:lnTo>
                    <a:pt x="452" y="166"/>
                  </a:lnTo>
                  <a:lnTo>
                    <a:pt x="464" y="176"/>
                  </a:lnTo>
                  <a:lnTo>
                    <a:pt x="476" y="188"/>
                  </a:lnTo>
                  <a:lnTo>
                    <a:pt x="486" y="202"/>
                  </a:lnTo>
                  <a:lnTo>
                    <a:pt x="494" y="216"/>
                  </a:lnTo>
                  <a:lnTo>
                    <a:pt x="502" y="232"/>
                  </a:lnTo>
                  <a:lnTo>
                    <a:pt x="508" y="250"/>
                  </a:lnTo>
                  <a:lnTo>
                    <a:pt x="512" y="270"/>
                  </a:lnTo>
                  <a:lnTo>
                    <a:pt x="516" y="290"/>
                  </a:lnTo>
                  <a:lnTo>
                    <a:pt x="518" y="310"/>
                  </a:lnTo>
                  <a:lnTo>
                    <a:pt x="518" y="334"/>
                  </a:lnTo>
                  <a:lnTo>
                    <a:pt x="518" y="334"/>
                  </a:lnTo>
                  <a:lnTo>
                    <a:pt x="518" y="356"/>
                  </a:lnTo>
                  <a:lnTo>
                    <a:pt x="516" y="376"/>
                  </a:lnTo>
                  <a:lnTo>
                    <a:pt x="512" y="396"/>
                  </a:lnTo>
                  <a:lnTo>
                    <a:pt x="508" y="414"/>
                  </a:lnTo>
                  <a:lnTo>
                    <a:pt x="502" y="432"/>
                  </a:lnTo>
                  <a:lnTo>
                    <a:pt x="494" y="450"/>
                  </a:lnTo>
                  <a:lnTo>
                    <a:pt x="486" y="466"/>
                  </a:lnTo>
                  <a:lnTo>
                    <a:pt x="476" y="480"/>
                  </a:lnTo>
                  <a:lnTo>
                    <a:pt x="466" y="492"/>
                  </a:lnTo>
                  <a:lnTo>
                    <a:pt x="452" y="504"/>
                  </a:lnTo>
                  <a:lnTo>
                    <a:pt x="438" y="514"/>
                  </a:lnTo>
                  <a:lnTo>
                    <a:pt x="424" y="522"/>
                  </a:lnTo>
                  <a:lnTo>
                    <a:pt x="406" y="530"/>
                  </a:lnTo>
                  <a:lnTo>
                    <a:pt x="388" y="534"/>
                  </a:lnTo>
                  <a:lnTo>
                    <a:pt x="370" y="538"/>
                  </a:lnTo>
                  <a:lnTo>
                    <a:pt x="348" y="538"/>
                  </a:lnTo>
                  <a:lnTo>
                    <a:pt x="348" y="538"/>
                  </a:lnTo>
                  <a:lnTo>
                    <a:pt x="328" y="538"/>
                  </a:lnTo>
                  <a:lnTo>
                    <a:pt x="310" y="534"/>
                  </a:lnTo>
                  <a:lnTo>
                    <a:pt x="292" y="530"/>
                  </a:lnTo>
                  <a:lnTo>
                    <a:pt x="276" y="524"/>
                  </a:lnTo>
                  <a:lnTo>
                    <a:pt x="260" y="514"/>
                  </a:lnTo>
                  <a:lnTo>
                    <a:pt x="246" y="504"/>
                  </a:lnTo>
                  <a:lnTo>
                    <a:pt x="232" y="494"/>
                  </a:lnTo>
                  <a:lnTo>
                    <a:pt x="220" y="480"/>
                  </a:lnTo>
                  <a:lnTo>
                    <a:pt x="210" y="466"/>
                  </a:lnTo>
                  <a:lnTo>
                    <a:pt x="202" y="450"/>
                  </a:lnTo>
                  <a:lnTo>
                    <a:pt x="194" y="434"/>
                  </a:lnTo>
                  <a:lnTo>
                    <a:pt x="188" y="416"/>
                  </a:lnTo>
                  <a:lnTo>
                    <a:pt x="182" y="396"/>
                  </a:lnTo>
                  <a:lnTo>
                    <a:pt x="178" y="376"/>
                  </a:lnTo>
                  <a:lnTo>
                    <a:pt x="176" y="356"/>
                  </a:lnTo>
                  <a:lnTo>
                    <a:pt x="176" y="334"/>
                  </a:lnTo>
                  <a:lnTo>
                    <a:pt x="176" y="334"/>
                  </a:lnTo>
                  <a:close/>
                  <a:moveTo>
                    <a:pt x="348" y="676"/>
                  </a:moveTo>
                  <a:lnTo>
                    <a:pt x="348" y="676"/>
                  </a:lnTo>
                  <a:lnTo>
                    <a:pt x="386" y="674"/>
                  </a:lnTo>
                  <a:lnTo>
                    <a:pt x="424" y="668"/>
                  </a:lnTo>
                  <a:lnTo>
                    <a:pt x="458" y="660"/>
                  </a:lnTo>
                  <a:lnTo>
                    <a:pt x="490" y="648"/>
                  </a:lnTo>
                  <a:lnTo>
                    <a:pt x="520" y="634"/>
                  </a:lnTo>
                  <a:lnTo>
                    <a:pt x="550" y="618"/>
                  </a:lnTo>
                  <a:lnTo>
                    <a:pt x="576" y="598"/>
                  </a:lnTo>
                  <a:lnTo>
                    <a:pt x="600" y="576"/>
                  </a:lnTo>
                  <a:lnTo>
                    <a:pt x="622" y="552"/>
                  </a:lnTo>
                  <a:lnTo>
                    <a:pt x="640" y="524"/>
                  </a:lnTo>
                  <a:lnTo>
                    <a:pt x="656" y="496"/>
                  </a:lnTo>
                  <a:lnTo>
                    <a:pt x="670" y="466"/>
                  </a:lnTo>
                  <a:lnTo>
                    <a:pt x="680" y="436"/>
                  </a:lnTo>
                  <a:lnTo>
                    <a:pt x="688" y="402"/>
                  </a:lnTo>
                  <a:lnTo>
                    <a:pt x="694" y="368"/>
                  </a:lnTo>
                  <a:lnTo>
                    <a:pt x="696" y="334"/>
                  </a:lnTo>
                  <a:lnTo>
                    <a:pt x="696" y="334"/>
                  </a:lnTo>
                  <a:lnTo>
                    <a:pt x="694" y="298"/>
                  </a:lnTo>
                  <a:lnTo>
                    <a:pt x="688" y="262"/>
                  </a:lnTo>
                  <a:lnTo>
                    <a:pt x="680" y="230"/>
                  </a:lnTo>
                  <a:lnTo>
                    <a:pt x="670" y="198"/>
                  </a:lnTo>
                  <a:lnTo>
                    <a:pt x="656" y="168"/>
                  </a:lnTo>
                  <a:lnTo>
                    <a:pt x="640" y="140"/>
                  </a:lnTo>
                  <a:lnTo>
                    <a:pt x="620" y="116"/>
                  </a:lnTo>
                  <a:lnTo>
                    <a:pt x="600" y="92"/>
                  </a:lnTo>
                  <a:lnTo>
                    <a:pt x="576" y="72"/>
                  </a:lnTo>
                  <a:lnTo>
                    <a:pt x="548" y="52"/>
                  </a:lnTo>
                  <a:lnTo>
                    <a:pt x="520" y="36"/>
                  </a:lnTo>
                  <a:lnTo>
                    <a:pt x="490" y="24"/>
                  </a:lnTo>
                  <a:lnTo>
                    <a:pt x="458" y="14"/>
                  </a:lnTo>
                  <a:lnTo>
                    <a:pt x="422" y="6"/>
                  </a:lnTo>
                  <a:lnTo>
                    <a:pt x="386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10" y="0"/>
                  </a:lnTo>
                  <a:lnTo>
                    <a:pt x="274" y="6"/>
                  </a:lnTo>
                  <a:lnTo>
                    <a:pt x="238" y="12"/>
                  </a:lnTo>
                  <a:lnTo>
                    <a:pt x="206" y="24"/>
                  </a:lnTo>
                  <a:lnTo>
                    <a:pt x="176" y="36"/>
                  </a:lnTo>
                  <a:lnTo>
                    <a:pt x="146" y="52"/>
                  </a:lnTo>
                  <a:lnTo>
                    <a:pt x="120" y="70"/>
                  </a:lnTo>
                  <a:lnTo>
                    <a:pt x="96" y="90"/>
                  </a:lnTo>
                  <a:lnTo>
                    <a:pt x="74" y="114"/>
                  </a:lnTo>
                  <a:lnTo>
                    <a:pt x="54" y="140"/>
                  </a:lnTo>
                  <a:lnTo>
                    <a:pt x="38" y="166"/>
                  </a:lnTo>
                  <a:lnTo>
                    <a:pt x="24" y="196"/>
                  </a:lnTo>
                  <a:lnTo>
                    <a:pt x="14" y="228"/>
                  </a:lnTo>
                  <a:lnTo>
                    <a:pt x="6" y="262"/>
                  </a:lnTo>
                  <a:lnTo>
                    <a:pt x="0" y="296"/>
                  </a:lnTo>
                  <a:lnTo>
                    <a:pt x="0" y="334"/>
                  </a:lnTo>
                  <a:lnTo>
                    <a:pt x="0" y="334"/>
                  </a:lnTo>
                  <a:lnTo>
                    <a:pt x="0" y="370"/>
                  </a:lnTo>
                  <a:lnTo>
                    <a:pt x="6" y="406"/>
                  </a:lnTo>
                  <a:lnTo>
                    <a:pt x="14" y="438"/>
                  </a:lnTo>
                  <a:lnTo>
                    <a:pt x="24" y="470"/>
                  </a:lnTo>
                  <a:lnTo>
                    <a:pt x="38" y="500"/>
                  </a:lnTo>
                  <a:lnTo>
                    <a:pt x="56" y="530"/>
                  </a:lnTo>
                  <a:lnTo>
                    <a:pt x="74" y="556"/>
                  </a:lnTo>
                  <a:lnTo>
                    <a:pt x="96" y="580"/>
                  </a:lnTo>
                  <a:lnTo>
                    <a:pt x="122" y="600"/>
                  </a:lnTo>
                  <a:lnTo>
                    <a:pt x="148" y="620"/>
                  </a:lnTo>
                  <a:lnTo>
                    <a:pt x="176" y="636"/>
                  </a:lnTo>
                  <a:lnTo>
                    <a:pt x="208" y="650"/>
                  </a:lnTo>
                  <a:lnTo>
                    <a:pt x="240" y="662"/>
                  </a:lnTo>
                  <a:lnTo>
                    <a:pt x="274" y="670"/>
                  </a:lnTo>
                  <a:lnTo>
                    <a:pt x="310" y="674"/>
                  </a:lnTo>
                  <a:lnTo>
                    <a:pt x="348" y="676"/>
                  </a:lnTo>
                  <a:lnTo>
                    <a:pt x="348" y="6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1" name="Freeform 56"/>
            <p:cNvSpPr>
              <a:spLocks/>
            </p:cNvSpPr>
            <p:nvPr userDrawn="1"/>
          </p:nvSpPr>
          <p:spPr bwMode="auto">
            <a:xfrm>
              <a:off x="4065" y="2823"/>
              <a:ext cx="481" cy="666"/>
            </a:xfrm>
            <a:custGeom>
              <a:avLst/>
              <a:gdLst/>
              <a:ahLst/>
              <a:cxnLst>
                <a:cxn ang="0">
                  <a:pos x="412" y="138"/>
                </a:cxn>
                <a:cxn ang="0">
                  <a:pos x="324" y="126"/>
                </a:cxn>
                <a:cxn ang="0">
                  <a:pos x="294" y="124"/>
                </a:cxn>
                <a:cxn ang="0">
                  <a:pos x="248" y="126"/>
                </a:cxn>
                <a:cxn ang="0">
                  <a:pos x="210" y="136"/>
                </a:cxn>
                <a:cxn ang="0">
                  <a:pos x="186" y="152"/>
                </a:cxn>
                <a:cxn ang="0">
                  <a:pos x="178" y="174"/>
                </a:cxn>
                <a:cxn ang="0">
                  <a:pos x="178" y="180"/>
                </a:cxn>
                <a:cxn ang="0">
                  <a:pos x="188" y="202"/>
                </a:cxn>
                <a:cxn ang="0">
                  <a:pos x="220" y="228"/>
                </a:cxn>
                <a:cxn ang="0">
                  <a:pos x="264" y="254"/>
                </a:cxn>
                <a:cxn ang="0">
                  <a:pos x="316" y="282"/>
                </a:cxn>
                <a:cxn ang="0">
                  <a:pos x="370" y="314"/>
                </a:cxn>
                <a:cxn ang="0">
                  <a:pos x="424" y="354"/>
                </a:cxn>
                <a:cxn ang="0">
                  <a:pos x="446" y="380"/>
                </a:cxn>
                <a:cxn ang="0">
                  <a:pos x="464" y="410"/>
                </a:cxn>
                <a:cxn ang="0">
                  <a:pos x="476" y="444"/>
                </a:cxn>
                <a:cxn ang="0">
                  <a:pos x="480" y="482"/>
                </a:cxn>
                <a:cxn ang="0">
                  <a:pos x="480" y="504"/>
                </a:cxn>
                <a:cxn ang="0">
                  <a:pos x="470" y="546"/>
                </a:cxn>
                <a:cxn ang="0">
                  <a:pos x="450" y="582"/>
                </a:cxn>
                <a:cxn ang="0">
                  <a:pos x="422" y="612"/>
                </a:cxn>
                <a:cxn ang="0">
                  <a:pos x="386" y="636"/>
                </a:cxn>
                <a:cxn ang="0">
                  <a:pos x="342" y="656"/>
                </a:cxn>
                <a:cxn ang="0">
                  <a:pos x="292" y="668"/>
                </a:cxn>
                <a:cxn ang="0">
                  <a:pos x="234" y="674"/>
                </a:cxn>
                <a:cxn ang="0">
                  <a:pos x="204" y="676"/>
                </a:cxn>
                <a:cxn ang="0">
                  <a:pos x="150" y="674"/>
                </a:cxn>
                <a:cxn ang="0">
                  <a:pos x="58" y="658"/>
                </a:cxn>
                <a:cxn ang="0">
                  <a:pos x="12" y="510"/>
                </a:cxn>
                <a:cxn ang="0">
                  <a:pos x="54" y="522"/>
                </a:cxn>
                <a:cxn ang="0">
                  <a:pos x="130" y="542"/>
                </a:cxn>
                <a:cxn ang="0">
                  <a:pos x="184" y="550"/>
                </a:cxn>
                <a:cxn ang="0">
                  <a:pos x="210" y="552"/>
                </a:cxn>
                <a:cxn ang="0">
                  <a:pos x="244" y="548"/>
                </a:cxn>
                <a:cxn ang="0">
                  <a:pos x="274" y="536"/>
                </a:cxn>
                <a:cxn ang="0">
                  <a:pos x="296" y="516"/>
                </a:cxn>
                <a:cxn ang="0">
                  <a:pos x="304" y="488"/>
                </a:cxn>
                <a:cxn ang="0">
                  <a:pos x="304" y="480"/>
                </a:cxn>
                <a:cxn ang="0">
                  <a:pos x="294" y="460"/>
                </a:cxn>
                <a:cxn ang="0">
                  <a:pos x="266" y="436"/>
                </a:cxn>
                <a:cxn ang="0">
                  <a:pos x="222" y="410"/>
                </a:cxn>
                <a:cxn ang="0">
                  <a:pos x="168" y="380"/>
                </a:cxn>
                <a:cxn ang="0">
                  <a:pos x="110" y="346"/>
                </a:cxn>
                <a:cxn ang="0">
                  <a:pos x="56" y="298"/>
                </a:cxn>
                <a:cxn ang="0">
                  <a:pos x="34" y="272"/>
                </a:cxn>
                <a:cxn ang="0">
                  <a:pos x="16" y="240"/>
                </a:cxn>
                <a:cxn ang="0">
                  <a:pos x="4" y="208"/>
                </a:cxn>
                <a:cxn ang="0">
                  <a:pos x="0" y="174"/>
                </a:cxn>
                <a:cxn ang="0">
                  <a:pos x="2" y="154"/>
                </a:cxn>
                <a:cxn ang="0">
                  <a:pos x="12" y="116"/>
                </a:cxn>
                <a:cxn ang="0">
                  <a:pos x="32" y="84"/>
                </a:cxn>
                <a:cxn ang="0">
                  <a:pos x="60" y="56"/>
                </a:cxn>
                <a:cxn ang="0">
                  <a:pos x="94" y="34"/>
                </a:cxn>
                <a:cxn ang="0">
                  <a:pos x="136" y="18"/>
                </a:cxn>
                <a:cxn ang="0">
                  <a:pos x="184" y="6"/>
                </a:cxn>
                <a:cxn ang="0">
                  <a:pos x="236" y="0"/>
                </a:cxn>
                <a:cxn ang="0">
                  <a:pos x="264" y="0"/>
                </a:cxn>
                <a:cxn ang="0">
                  <a:pos x="338" y="2"/>
                </a:cxn>
                <a:cxn ang="0">
                  <a:pos x="412" y="138"/>
                </a:cxn>
              </a:cxnLst>
              <a:rect l="0" t="0" r="r" b="b"/>
              <a:pathLst>
                <a:path w="480" h="676">
                  <a:moveTo>
                    <a:pt x="412" y="138"/>
                  </a:moveTo>
                  <a:lnTo>
                    <a:pt x="412" y="138"/>
                  </a:lnTo>
                  <a:lnTo>
                    <a:pt x="352" y="128"/>
                  </a:lnTo>
                  <a:lnTo>
                    <a:pt x="324" y="126"/>
                  </a:lnTo>
                  <a:lnTo>
                    <a:pt x="294" y="124"/>
                  </a:lnTo>
                  <a:lnTo>
                    <a:pt x="294" y="124"/>
                  </a:lnTo>
                  <a:lnTo>
                    <a:pt x="270" y="124"/>
                  </a:lnTo>
                  <a:lnTo>
                    <a:pt x="248" y="126"/>
                  </a:lnTo>
                  <a:lnTo>
                    <a:pt x="228" y="130"/>
                  </a:lnTo>
                  <a:lnTo>
                    <a:pt x="210" y="136"/>
                  </a:lnTo>
                  <a:lnTo>
                    <a:pt x="196" y="144"/>
                  </a:lnTo>
                  <a:lnTo>
                    <a:pt x="186" y="152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80"/>
                  </a:lnTo>
                  <a:lnTo>
                    <a:pt x="180" y="188"/>
                  </a:lnTo>
                  <a:lnTo>
                    <a:pt x="188" y="202"/>
                  </a:lnTo>
                  <a:lnTo>
                    <a:pt x="202" y="214"/>
                  </a:lnTo>
                  <a:lnTo>
                    <a:pt x="220" y="228"/>
                  </a:lnTo>
                  <a:lnTo>
                    <a:pt x="240" y="242"/>
                  </a:lnTo>
                  <a:lnTo>
                    <a:pt x="264" y="254"/>
                  </a:lnTo>
                  <a:lnTo>
                    <a:pt x="316" y="282"/>
                  </a:lnTo>
                  <a:lnTo>
                    <a:pt x="316" y="282"/>
                  </a:lnTo>
                  <a:lnTo>
                    <a:pt x="342" y="298"/>
                  </a:lnTo>
                  <a:lnTo>
                    <a:pt x="370" y="314"/>
                  </a:lnTo>
                  <a:lnTo>
                    <a:pt x="398" y="332"/>
                  </a:lnTo>
                  <a:lnTo>
                    <a:pt x="424" y="354"/>
                  </a:lnTo>
                  <a:lnTo>
                    <a:pt x="436" y="366"/>
                  </a:lnTo>
                  <a:lnTo>
                    <a:pt x="446" y="380"/>
                  </a:lnTo>
                  <a:lnTo>
                    <a:pt x="456" y="394"/>
                  </a:lnTo>
                  <a:lnTo>
                    <a:pt x="464" y="410"/>
                  </a:lnTo>
                  <a:lnTo>
                    <a:pt x="472" y="426"/>
                  </a:lnTo>
                  <a:lnTo>
                    <a:pt x="476" y="444"/>
                  </a:lnTo>
                  <a:lnTo>
                    <a:pt x="480" y="462"/>
                  </a:lnTo>
                  <a:lnTo>
                    <a:pt x="480" y="482"/>
                  </a:lnTo>
                  <a:lnTo>
                    <a:pt x="480" y="482"/>
                  </a:lnTo>
                  <a:lnTo>
                    <a:pt x="480" y="504"/>
                  </a:lnTo>
                  <a:lnTo>
                    <a:pt x="476" y="526"/>
                  </a:lnTo>
                  <a:lnTo>
                    <a:pt x="470" y="546"/>
                  </a:lnTo>
                  <a:lnTo>
                    <a:pt x="460" y="564"/>
                  </a:lnTo>
                  <a:lnTo>
                    <a:pt x="450" y="582"/>
                  </a:lnTo>
                  <a:lnTo>
                    <a:pt x="436" y="598"/>
                  </a:lnTo>
                  <a:lnTo>
                    <a:pt x="422" y="612"/>
                  </a:lnTo>
                  <a:lnTo>
                    <a:pt x="404" y="626"/>
                  </a:lnTo>
                  <a:lnTo>
                    <a:pt x="386" y="636"/>
                  </a:lnTo>
                  <a:lnTo>
                    <a:pt x="364" y="648"/>
                  </a:lnTo>
                  <a:lnTo>
                    <a:pt x="342" y="656"/>
                  </a:lnTo>
                  <a:lnTo>
                    <a:pt x="318" y="662"/>
                  </a:lnTo>
                  <a:lnTo>
                    <a:pt x="292" y="668"/>
                  </a:lnTo>
                  <a:lnTo>
                    <a:pt x="264" y="672"/>
                  </a:lnTo>
                  <a:lnTo>
                    <a:pt x="234" y="674"/>
                  </a:lnTo>
                  <a:lnTo>
                    <a:pt x="204" y="676"/>
                  </a:lnTo>
                  <a:lnTo>
                    <a:pt x="204" y="676"/>
                  </a:lnTo>
                  <a:lnTo>
                    <a:pt x="176" y="674"/>
                  </a:lnTo>
                  <a:lnTo>
                    <a:pt x="150" y="674"/>
                  </a:lnTo>
                  <a:lnTo>
                    <a:pt x="104" y="666"/>
                  </a:lnTo>
                  <a:lnTo>
                    <a:pt x="58" y="658"/>
                  </a:lnTo>
                  <a:lnTo>
                    <a:pt x="12" y="646"/>
                  </a:lnTo>
                  <a:lnTo>
                    <a:pt x="12" y="510"/>
                  </a:lnTo>
                  <a:lnTo>
                    <a:pt x="12" y="510"/>
                  </a:lnTo>
                  <a:lnTo>
                    <a:pt x="54" y="522"/>
                  </a:lnTo>
                  <a:lnTo>
                    <a:pt x="104" y="536"/>
                  </a:lnTo>
                  <a:lnTo>
                    <a:pt x="130" y="542"/>
                  </a:lnTo>
                  <a:lnTo>
                    <a:pt x="156" y="546"/>
                  </a:lnTo>
                  <a:lnTo>
                    <a:pt x="184" y="550"/>
                  </a:lnTo>
                  <a:lnTo>
                    <a:pt x="210" y="552"/>
                  </a:lnTo>
                  <a:lnTo>
                    <a:pt x="210" y="552"/>
                  </a:lnTo>
                  <a:lnTo>
                    <a:pt x="228" y="550"/>
                  </a:lnTo>
                  <a:lnTo>
                    <a:pt x="244" y="548"/>
                  </a:lnTo>
                  <a:lnTo>
                    <a:pt x="260" y="542"/>
                  </a:lnTo>
                  <a:lnTo>
                    <a:pt x="274" y="536"/>
                  </a:lnTo>
                  <a:lnTo>
                    <a:pt x="286" y="526"/>
                  </a:lnTo>
                  <a:lnTo>
                    <a:pt x="296" y="516"/>
                  </a:lnTo>
                  <a:lnTo>
                    <a:pt x="302" y="502"/>
                  </a:lnTo>
                  <a:lnTo>
                    <a:pt x="304" y="488"/>
                  </a:lnTo>
                  <a:lnTo>
                    <a:pt x="304" y="488"/>
                  </a:lnTo>
                  <a:lnTo>
                    <a:pt x="304" y="480"/>
                  </a:lnTo>
                  <a:lnTo>
                    <a:pt x="302" y="474"/>
                  </a:lnTo>
                  <a:lnTo>
                    <a:pt x="294" y="460"/>
                  </a:lnTo>
                  <a:lnTo>
                    <a:pt x="282" y="448"/>
                  </a:lnTo>
                  <a:lnTo>
                    <a:pt x="266" y="436"/>
                  </a:lnTo>
                  <a:lnTo>
                    <a:pt x="246" y="424"/>
                  </a:lnTo>
                  <a:lnTo>
                    <a:pt x="222" y="410"/>
                  </a:lnTo>
                  <a:lnTo>
                    <a:pt x="168" y="380"/>
                  </a:lnTo>
                  <a:lnTo>
                    <a:pt x="168" y="380"/>
                  </a:lnTo>
                  <a:lnTo>
                    <a:pt x="138" y="364"/>
                  </a:lnTo>
                  <a:lnTo>
                    <a:pt x="110" y="346"/>
                  </a:lnTo>
                  <a:lnTo>
                    <a:pt x="82" y="324"/>
                  </a:lnTo>
                  <a:lnTo>
                    <a:pt x="56" y="298"/>
                  </a:lnTo>
                  <a:lnTo>
                    <a:pt x="44" y="286"/>
                  </a:lnTo>
                  <a:lnTo>
                    <a:pt x="34" y="272"/>
                  </a:lnTo>
                  <a:lnTo>
                    <a:pt x="24" y="256"/>
                  </a:lnTo>
                  <a:lnTo>
                    <a:pt x="16" y="240"/>
                  </a:lnTo>
                  <a:lnTo>
                    <a:pt x="10" y="224"/>
                  </a:lnTo>
                  <a:lnTo>
                    <a:pt x="4" y="208"/>
                  </a:lnTo>
                  <a:lnTo>
                    <a:pt x="2" y="19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6" y="134"/>
                  </a:lnTo>
                  <a:lnTo>
                    <a:pt x="12" y="116"/>
                  </a:lnTo>
                  <a:lnTo>
                    <a:pt x="20" y="100"/>
                  </a:lnTo>
                  <a:lnTo>
                    <a:pt x="32" y="84"/>
                  </a:lnTo>
                  <a:lnTo>
                    <a:pt x="44" y="70"/>
                  </a:lnTo>
                  <a:lnTo>
                    <a:pt x="60" y="56"/>
                  </a:lnTo>
                  <a:lnTo>
                    <a:pt x="76" y="44"/>
                  </a:lnTo>
                  <a:lnTo>
                    <a:pt x="94" y="34"/>
                  </a:lnTo>
                  <a:lnTo>
                    <a:pt x="114" y="24"/>
                  </a:lnTo>
                  <a:lnTo>
                    <a:pt x="136" y="18"/>
                  </a:lnTo>
                  <a:lnTo>
                    <a:pt x="160" y="10"/>
                  </a:lnTo>
                  <a:lnTo>
                    <a:pt x="184" y="6"/>
                  </a:lnTo>
                  <a:lnTo>
                    <a:pt x="210" y="2"/>
                  </a:lnTo>
                  <a:lnTo>
                    <a:pt x="236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302" y="0"/>
                  </a:lnTo>
                  <a:lnTo>
                    <a:pt x="338" y="2"/>
                  </a:lnTo>
                  <a:lnTo>
                    <a:pt x="412" y="10"/>
                  </a:lnTo>
                  <a:lnTo>
                    <a:pt x="412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3" name="Freeform 57"/>
            <p:cNvSpPr>
              <a:spLocks/>
            </p:cNvSpPr>
            <p:nvPr userDrawn="1"/>
          </p:nvSpPr>
          <p:spPr bwMode="auto">
            <a:xfrm>
              <a:off x="1528" y="2584"/>
              <a:ext cx="240" cy="879"/>
            </a:xfrm>
            <a:custGeom>
              <a:avLst/>
              <a:gdLst/>
              <a:ahLst/>
              <a:cxnLst>
                <a:cxn ang="0">
                  <a:pos x="20" y="890"/>
                </a:cxn>
                <a:cxn ang="0">
                  <a:pos x="20" y="890"/>
                </a:cxn>
                <a:cxn ang="0">
                  <a:pos x="26" y="786"/>
                </a:cxn>
                <a:cxn ang="0">
                  <a:pos x="28" y="660"/>
                </a:cxn>
                <a:cxn ang="0">
                  <a:pos x="28" y="314"/>
                </a:cxn>
                <a:cxn ang="0">
                  <a:pos x="28" y="314"/>
                </a:cxn>
                <a:cxn ang="0">
                  <a:pos x="26" y="224"/>
                </a:cxn>
                <a:cxn ang="0">
                  <a:pos x="20" y="144"/>
                </a:cxn>
                <a:cxn ang="0">
                  <a:pos x="12" y="72"/>
                </a:cxn>
                <a:cxn ang="0">
                  <a:pos x="0" y="0"/>
                </a:cxn>
                <a:cxn ang="0">
                  <a:pos x="230" y="0"/>
                </a:cxn>
                <a:cxn ang="0">
                  <a:pos x="230" y="0"/>
                </a:cxn>
                <a:cxn ang="0">
                  <a:pos x="230" y="54"/>
                </a:cxn>
                <a:cxn ang="0">
                  <a:pos x="226" y="114"/>
                </a:cxn>
                <a:cxn ang="0">
                  <a:pos x="224" y="180"/>
                </a:cxn>
                <a:cxn ang="0">
                  <a:pos x="224" y="254"/>
                </a:cxn>
                <a:cxn ang="0">
                  <a:pos x="224" y="578"/>
                </a:cxn>
                <a:cxn ang="0">
                  <a:pos x="224" y="578"/>
                </a:cxn>
                <a:cxn ang="0">
                  <a:pos x="226" y="654"/>
                </a:cxn>
                <a:cxn ang="0">
                  <a:pos x="232" y="736"/>
                </a:cxn>
                <a:cxn ang="0">
                  <a:pos x="240" y="818"/>
                </a:cxn>
                <a:cxn ang="0">
                  <a:pos x="250" y="890"/>
                </a:cxn>
                <a:cxn ang="0">
                  <a:pos x="20" y="890"/>
                </a:cxn>
              </a:cxnLst>
              <a:rect l="0" t="0" r="r" b="b"/>
              <a:pathLst>
                <a:path w="250" h="890">
                  <a:moveTo>
                    <a:pt x="20" y="890"/>
                  </a:moveTo>
                  <a:lnTo>
                    <a:pt x="20" y="890"/>
                  </a:lnTo>
                  <a:lnTo>
                    <a:pt x="26" y="786"/>
                  </a:lnTo>
                  <a:lnTo>
                    <a:pt x="28" y="660"/>
                  </a:lnTo>
                  <a:lnTo>
                    <a:pt x="28" y="314"/>
                  </a:lnTo>
                  <a:lnTo>
                    <a:pt x="28" y="314"/>
                  </a:lnTo>
                  <a:lnTo>
                    <a:pt x="26" y="224"/>
                  </a:lnTo>
                  <a:lnTo>
                    <a:pt x="20" y="144"/>
                  </a:lnTo>
                  <a:lnTo>
                    <a:pt x="12" y="72"/>
                  </a:ln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54"/>
                  </a:lnTo>
                  <a:lnTo>
                    <a:pt x="226" y="114"/>
                  </a:lnTo>
                  <a:lnTo>
                    <a:pt x="224" y="180"/>
                  </a:lnTo>
                  <a:lnTo>
                    <a:pt x="224" y="254"/>
                  </a:lnTo>
                  <a:lnTo>
                    <a:pt x="224" y="578"/>
                  </a:lnTo>
                  <a:lnTo>
                    <a:pt x="224" y="578"/>
                  </a:lnTo>
                  <a:lnTo>
                    <a:pt x="226" y="654"/>
                  </a:lnTo>
                  <a:lnTo>
                    <a:pt x="232" y="736"/>
                  </a:lnTo>
                  <a:lnTo>
                    <a:pt x="240" y="818"/>
                  </a:lnTo>
                  <a:lnTo>
                    <a:pt x="250" y="890"/>
                  </a:lnTo>
                  <a:lnTo>
                    <a:pt x="20" y="8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4" name="Freeform 58"/>
            <p:cNvSpPr>
              <a:spLocks noEditPoints="1"/>
            </p:cNvSpPr>
            <p:nvPr userDrawn="1"/>
          </p:nvSpPr>
          <p:spPr bwMode="auto">
            <a:xfrm>
              <a:off x="1902" y="2823"/>
              <a:ext cx="721" cy="932"/>
            </a:xfrm>
            <a:custGeom>
              <a:avLst/>
              <a:gdLst/>
              <a:ahLst/>
              <a:cxnLst>
                <a:cxn ang="0">
                  <a:pos x="204" y="328"/>
                </a:cxn>
                <a:cxn ang="0">
                  <a:pos x="214" y="264"/>
                </a:cxn>
                <a:cxn ang="0">
                  <a:pos x="236" y="212"/>
                </a:cxn>
                <a:cxn ang="0">
                  <a:pos x="268" y="170"/>
                </a:cxn>
                <a:cxn ang="0">
                  <a:pos x="312" y="146"/>
                </a:cxn>
                <a:cxn ang="0">
                  <a:pos x="370" y="136"/>
                </a:cxn>
                <a:cxn ang="0">
                  <a:pos x="406" y="140"/>
                </a:cxn>
                <a:cxn ang="0">
                  <a:pos x="456" y="160"/>
                </a:cxn>
                <a:cxn ang="0">
                  <a:pos x="496" y="196"/>
                </a:cxn>
                <a:cxn ang="0">
                  <a:pos x="526" y="246"/>
                </a:cxn>
                <a:cxn ang="0">
                  <a:pos x="542" y="306"/>
                </a:cxn>
                <a:cxn ang="0">
                  <a:pos x="546" y="352"/>
                </a:cxn>
                <a:cxn ang="0">
                  <a:pos x="540" y="410"/>
                </a:cxn>
                <a:cxn ang="0">
                  <a:pos x="522" y="460"/>
                </a:cxn>
                <a:cxn ang="0">
                  <a:pos x="492" y="498"/>
                </a:cxn>
                <a:cxn ang="0">
                  <a:pos x="450" y="526"/>
                </a:cxn>
                <a:cxn ang="0">
                  <a:pos x="398" y="538"/>
                </a:cxn>
                <a:cxn ang="0">
                  <a:pos x="358" y="538"/>
                </a:cxn>
                <a:cxn ang="0">
                  <a:pos x="304" y="526"/>
                </a:cxn>
                <a:cxn ang="0">
                  <a:pos x="260" y="502"/>
                </a:cxn>
                <a:cxn ang="0">
                  <a:pos x="230" y="466"/>
                </a:cxn>
                <a:cxn ang="0">
                  <a:pos x="210" y="414"/>
                </a:cxn>
                <a:cxn ang="0">
                  <a:pos x="204" y="352"/>
                </a:cxn>
                <a:cxn ang="0">
                  <a:pos x="230" y="926"/>
                </a:cxn>
                <a:cxn ang="0">
                  <a:pos x="218" y="726"/>
                </a:cxn>
                <a:cxn ang="0">
                  <a:pos x="218" y="614"/>
                </a:cxn>
                <a:cxn ang="0">
                  <a:pos x="296" y="654"/>
                </a:cxn>
                <a:cxn ang="0">
                  <a:pos x="384" y="674"/>
                </a:cxn>
                <a:cxn ang="0">
                  <a:pos x="454" y="674"/>
                </a:cxn>
                <a:cxn ang="0">
                  <a:pos x="544" y="652"/>
                </a:cxn>
                <a:cxn ang="0">
                  <a:pos x="618" y="604"/>
                </a:cxn>
                <a:cxn ang="0">
                  <a:pos x="674" y="536"/>
                </a:cxn>
                <a:cxn ang="0">
                  <a:pos x="710" y="450"/>
                </a:cxn>
                <a:cxn ang="0">
                  <a:pos x="722" y="350"/>
                </a:cxn>
                <a:cxn ang="0">
                  <a:pos x="716" y="276"/>
                </a:cxn>
                <a:cxn ang="0">
                  <a:pos x="686" y="178"/>
                </a:cxn>
                <a:cxn ang="0">
                  <a:pos x="636" y="98"/>
                </a:cxn>
                <a:cxn ang="0">
                  <a:pos x="566" y="40"/>
                </a:cxn>
                <a:cxn ang="0">
                  <a:pos x="478" y="6"/>
                </a:cxn>
                <a:cxn ang="0">
                  <a:pos x="412" y="0"/>
                </a:cxn>
                <a:cxn ang="0">
                  <a:pos x="348" y="6"/>
                </a:cxn>
                <a:cxn ang="0">
                  <a:pos x="298" y="22"/>
                </a:cxn>
                <a:cxn ang="0">
                  <a:pos x="226" y="70"/>
                </a:cxn>
                <a:cxn ang="0">
                  <a:pos x="190" y="106"/>
                </a:cxn>
                <a:cxn ang="0">
                  <a:pos x="168" y="16"/>
                </a:cxn>
                <a:cxn ang="0">
                  <a:pos x="16" y="110"/>
                </a:cxn>
                <a:cxn ang="0">
                  <a:pos x="38" y="270"/>
                </a:cxn>
                <a:cxn ang="0">
                  <a:pos x="40" y="614"/>
                </a:cxn>
                <a:cxn ang="0">
                  <a:pos x="38" y="694"/>
                </a:cxn>
                <a:cxn ang="0">
                  <a:pos x="230" y="926"/>
                </a:cxn>
              </a:cxnLst>
              <a:rect l="0" t="0" r="r" b="b"/>
              <a:pathLst>
                <a:path w="722" h="938">
                  <a:moveTo>
                    <a:pt x="204" y="352"/>
                  </a:moveTo>
                  <a:lnTo>
                    <a:pt x="204" y="352"/>
                  </a:lnTo>
                  <a:lnTo>
                    <a:pt x="204" y="328"/>
                  </a:lnTo>
                  <a:lnTo>
                    <a:pt x="206" y="306"/>
                  </a:lnTo>
                  <a:lnTo>
                    <a:pt x="210" y="284"/>
                  </a:lnTo>
                  <a:lnTo>
                    <a:pt x="214" y="264"/>
                  </a:lnTo>
                  <a:lnTo>
                    <a:pt x="220" y="246"/>
                  </a:lnTo>
                  <a:lnTo>
                    <a:pt x="226" y="228"/>
                  </a:lnTo>
                  <a:lnTo>
                    <a:pt x="236" y="212"/>
                  </a:lnTo>
                  <a:lnTo>
                    <a:pt x="244" y="196"/>
                  </a:lnTo>
                  <a:lnTo>
                    <a:pt x="256" y="182"/>
                  </a:lnTo>
                  <a:lnTo>
                    <a:pt x="268" y="170"/>
                  </a:lnTo>
                  <a:lnTo>
                    <a:pt x="282" y="160"/>
                  </a:lnTo>
                  <a:lnTo>
                    <a:pt x="296" y="152"/>
                  </a:lnTo>
                  <a:lnTo>
                    <a:pt x="312" y="146"/>
                  </a:lnTo>
                  <a:lnTo>
                    <a:pt x="330" y="140"/>
                  </a:lnTo>
                  <a:lnTo>
                    <a:pt x="350" y="138"/>
                  </a:lnTo>
                  <a:lnTo>
                    <a:pt x="370" y="136"/>
                  </a:lnTo>
                  <a:lnTo>
                    <a:pt x="370" y="136"/>
                  </a:lnTo>
                  <a:lnTo>
                    <a:pt x="388" y="138"/>
                  </a:lnTo>
                  <a:lnTo>
                    <a:pt x="406" y="140"/>
                  </a:lnTo>
                  <a:lnTo>
                    <a:pt x="424" y="146"/>
                  </a:lnTo>
                  <a:lnTo>
                    <a:pt x="440" y="152"/>
                  </a:lnTo>
                  <a:lnTo>
                    <a:pt x="456" y="160"/>
                  </a:lnTo>
                  <a:lnTo>
                    <a:pt x="470" y="172"/>
                  </a:lnTo>
                  <a:lnTo>
                    <a:pt x="484" y="184"/>
                  </a:lnTo>
                  <a:lnTo>
                    <a:pt x="496" y="196"/>
                  </a:lnTo>
                  <a:lnTo>
                    <a:pt x="506" y="212"/>
                  </a:lnTo>
                  <a:lnTo>
                    <a:pt x="516" y="228"/>
                  </a:lnTo>
                  <a:lnTo>
                    <a:pt x="526" y="246"/>
                  </a:lnTo>
                  <a:lnTo>
                    <a:pt x="532" y="264"/>
                  </a:lnTo>
                  <a:lnTo>
                    <a:pt x="538" y="284"/>
                  </a:lnTo>
                  <a:lnTo>
                    <a:pt x="542" y="306"/>
                  </a:lnTo>
                  <a:lnTo>
                    <a:pt x="544" y="328"/>
                  </a:lnTo>
                  <a:lnTo>
                    <a:pt x="546" y="352"/>
                  </a:lnTo>
                  <a:lnTo>
                    <a:pt x="546" y="352"/>
                  </a:lnTo>
                  <a:lnTo>
                    <a:pt x="544" y="372"/>
                  </a:lnTo>
                  <a:lnTo>
                    <a:pt x="542" y="392"/>
                  </a:lnTo>
                  <a:lnTo>
                    <a:pt x="540" y="410"/>
                  </a:lnTo>
                  <a:lnTo>
                    <a:pt x="534" y="428"/>
                  </a:lnTo>
                  <a:lnTo>
                    <a:pt x="528" y="444"/>
                  </a:lnTo>
                  <a:lnTo>
                    <a:pt x="522" y="460"/>
                  </a:lnTo>
                  <a:lnTo>
                    <a:pt x="512" y="474"/>
                  </a:lnTo>
                  <a:lnTo>
                    <a:pt x="502" y="488"/>
                  </a:lnTo>
                  <a:lnTo>
                    <a:pt x="492" y="498"/>
                  </a:lnTo>
                  <a:lnTo>
                    <a:pt x="480" y="508"/>
                  </a:lnTo>
                  <a:lnTo>
                    <a:pt x="466" y="518"/>
                  </a:lnTo>
                  <a:lnTo>
                    <a:pt x="450" y="526"/>
                  </a:lnTo>
                  <a:lnTo>
                    <a:pt x="434" y="530"/>
                  </a:lnTo>
                  <a:lnTo>
                    <a:pt x="416" y="536"/>
                  </a:lnTo>
                  <a:lnTo>
                    <a:pt x="398" y="538"/>
                  </a:lnTo>
                  <a:lnTo>
                    <a:pt x="378" y="538"/>
                  </a:lnTo>
                  <a:lnTo>
                    <a:pt x="378" y="538"/>
                  </a:lnTo>
                  <a:lnTo>
                    <a:pt x="358" y="538"/>
                  </a:lnTo>
                  <a:lnTo>
                    <a:pt x="338" y="536"/>
                  </a:lnTo>
                  <a:lnTo>
                    <a:pt x="320" y="532"/>
                  </a:lnTo>
                  <a:lnTo>
                    <a:pt x="304" y="526"/>
                  </a:lnTo>
                  <a:lnTo>
                    <a:pt x="288" y="520"/>
                  </a:lnTo>
                  <a:lnTo>
                    <a:pt x="274" y="512"/>
                  </a:lnTo>
                  <a:lnTo>
                    <a:pt x="260" y="502"/>
                  </a:lnTo>
                  <a:lnTo>
                    <a:pt x="250" y="492"/>
                  </a:lnTo>
                  <a:lnTo>
                    <a:pt x="238" y="478"/>
                  </a:lnTo>
                  <a:lnTo>
                    <a:pt x="230" y="466"/>
                  </a:lnTo>
                  <a:lnTo>
                    <a:pt x="222" y="450"/>
                  </a:lnTo>
                  <a:lnTo>
                    <a:pt x="216" y="432"/>
                  </a:lnTo>
                  <a:lnTo>
                    <a:pt x="210" y="414"/>
                  </a:lnTo>
                  <a:lnTo>
                    <a:pt x="206" y="396"/>
                  </a:lnTo>
                  <a:lnTo>
                    <a:pt x="204" y="374"/>
                  </a:lnTo>
                  <a:lnTo>
                    <a:pt x="204" y="352"/>
                  </a:lnTo>
                  <a:lnTo>
                    <a:pt x="204" y="352"/>
                  </a:lnTo>
                  <a:close/>
                  <a:moveTo>
                    <a:pt x="230" y="926"/>
                  </a:moveTo>
                  <a:lnTo>
                    <a:pt x="230" y="926"/>
                  </a:lnTo>
                  <a:lnTo>
                    <a:pt x="222" y="854"/>
                  </a:lnTo>
                  <a:lnTo>
                    <a:pt x="218" y="784"/>
                  </a:lnTo>
                  <a:lnTo>
                    <a:pt x="218" y="726"/>
                  </a:lnTo>
                  <a:lnTo>
                    <a:pt x="218" y="688"/>
                  </a:lnTo>
                  <a:lnTo>
                    <a:pt x="218" y="614"/>
                  </a:lnTo>
                  <a:lnTo>
                    <a:pt x="218" y="614"/>
                  </a:lnTo>
                  <a:lnTo>
                    <a:pt x="254" y="634"/>
                  </a:lnTo>
                  <a:lnTo>
                    <a:pt x="274" y="646"/>
                  </a:lnTo>
                  <a:lnTo>
                    <a:pt x="296" y="654"/>
                  </a:lnTo>
                  <a:lnTo>
                    <a:pt x="322" y="664"/>
                  </a:lnTo>
                  <a:lnTo>
                    <a:pt x="350" y="670"/>
                  </a:lnTo>
                  <a:lnTo>
                    <a:pt x="384" y="674"/>
                  </a:lnTo>
                  <a:lnTo>
                    <a:pt x="420" y="676"/>
                  </a:lnTo>
                  <a:lnTo>
                    <a:pt x="420" y="676"/>
                  </a:lnTo>
                  <a:lnTo>
                    <a:pt x="454" y="674"/>
                  </a:lnTo>
                  <a:lnTo>
                    <a:pt x="484" y="670"/>
                  </a:lnTo>
                  <a:lnTo>
                    <a:pt x="514" y="662"/>
                  </a:lnTo>
                  <a:lnTo>
                    <a:pt x="544" y="652"/>
                  </a:lnTo>
                  <a:lnTo>
                    <a:pt x="570" y="638"/>
                  </a:lnTo>
                  <a:lnTo>
                    <a:pt x="594" y="622"/>
                  </a:lnTo>
                  <a:lnTo>
                    <a:pt x="618" y="604"/>
                  </a:lnTo>
                  <a:lnTo>
                    <a:pt x="638" y="584"/>
                  </a:lnTo>
                  <a:lnTo>
                    <a:pt x="658" y="560"/>
                  </a:lnTo>
                  <a:lnTo>
                    <a:pt x="674" y="536"/>
                  </a:lnTo>
                  <a:lnTo>
                    <a:pt x="688" y="510"/>
                  </a:lnTo>
                  <a:lnTo>
                    <a:pt x="700" y="480"/>
                  </a:lnTo>
                  <a:lnTo>
                    <a:pt x="710" y="450"/>
                  </a:lnTo>
                  <a:lnTo>
                    <a:pt x="716" y="418"/>
                  </a:lnTo>
                  <a:lnTo>
                    <a:pt x="720" y="384"/>
                  </a:lnTo>
                  <a:lnTo>
                    <a:pt x="722" y="350"/>
                  </a:lnTo>
                  <a:lnTo>
                    <a:pt x="722" y="350"/>
                  </a:lnTo>
                  <a:lnTo>
                    <a:pt x="720" y="312"/>
                  </a:lnTo>
                  <a:lnTo>
                    <a:pt x="716" y="276"/>
                  </a:lnTo>
                  <a:lnTo>
                    <a:pt x="708" y="242"/>
                  </a:lnTo>
                  <a:lnTo>
                    <a:pt x="700" y="208"/>
                  </a:lnTo>
                  <a:lnTo>
                    <a:pt x="686" y="178"/>
                  </a:lnTo>
                  <a:lnTo>
                    <a:pt x="672" y="150"/>
                  </a:lnTo>
                  <a:lnTo>
                    <a:pt x="656" y="122"/>
                  </a:lnTo>
                  <a:lnTo>
                    <a:pt x="636" y="98"/>
                  </a:lnTo>
                  <a:lnTo>
                    <a:pt x="614" y="76"/>
                  </a:lnTo>
                  <a:lnTo>
                    <a:pt x="592" y="56"/>
                  </a:lnTo>
                  <a:lnTo>
                    <a:pt x="566" y="40"/>
                  </a:lnTo>
                  <a:lnTo>
                    <a:pt x="538" y="26"/>
                  </a:lnTo>
                  <a:lnTo>
                    <a:pt x="510" y="14"/>
                  </a:lnTo>
                  <a:lnTo>
                    <a:pt x="478" y="6"/>
                  </a:lnTo>
                  <a:lnTo>
                    <a:pt x="446" y="2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390" y="0"/>
                  </a:lnTo>
                  <a:lnTo>
                    <a:pt x="368" y="2"/>
                  </a:lnTo>
                  <a:lnTo>
                    <a:pt x="348" y="6"/>
                  </a:lnTo>
                  <a:lnTo>
                    <a:pt x="330" y="10"/>
                  </a:lnTo>
                  <a:lnTo>
                    <a:pt x="314" y="14"/>
                  </a:lnTo>
                  <a:lnTo>
                    <a:pt x="298" y="22"/>
                  </a:lnTo>
                  <a:lnTo>
                    <a:pt x="270" y="36"/>
                  </a:lnTo>
                  <a:lnTo>
                    <a:pt x="246" y="52"/>
                  </a:lnTo>
                  <a:lnTo>
                    <a:pt x="226" y="70"/>
                  </a:lnTo>
                  <a:lnTo>
                    <a:pt x="208" y="88"/>
                  </a:lnTo>
                  <a:lnTo>
                    <a:pt x="190" y="106"/>
                  </a:lnTo>
                  <a:lnTo>
                    <a:pt x="190" y="106"/>
                  </a:lnTo>
                  <a:lnTo>
                    <a:pt x="180" y="60"/>
                  </a:lnTo>
                  <a:lnTo>
                    <a:pt x="174" y="38"/>
                  </a:lnTo>
                  <a:lnTo>
                    <a:pt x="168" y="1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6" y="110"/>
                  </a:lnTo>
                  <a:lnTo>
                    <a:pt x="28" y="190"/>
                  </a:lnTo>
                  <a:lnTo>
                    <a:pt x="34" y="230"/>
                  </a:lnTo>
                  <a:lnTo>
                    <a:pt x="38" y="270"/>
                  </a:lnTo>
                  <a:lnTo>
                    <a:pt x="40" y="310"/>
                  </a:lnTo>
                  <a:lnTo>
                    <a:pt x="40" y="352"/>
                  </a:lnTo>
                  <a:lnTo>
                    <a:pt x="40" y="614"/>
                  </a:lnTo>
                  <a:lnTo>
                    <a:pt x="40" y="614"/>
                  </a:lnTo>
                  <a:lnTo>
                    <a:pt x="40" y="652"/>
                  </a:lnTo>
                  <a:lnTo>
                    <a:pt x="38" y="694"/>
                  </a:lnTo>
                  <a:lnTo>
                    <a:pt x="30" y="788"/>
                  </a:lnTo>
                  <a:lnTo>
                    <a:pt x="14" y="938"/>
                  </a:lnTo>
                  <a:lnTo>
                    <a:pt x="230" y="9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5" name="Freeform 59"/>
            <p:cNvSpPr>
              <a:spLocks/>
            </p:cNvSpPr>
            <p:nvPr userDrawn="1"/>
          </p:nvSpPr>
          <p:spPr bwMode="auto">
            <a:xfrm>
              <a:off x="2703" y="2823"/>
              <a:ext cx="508" cy="666"/>
            </a:xfrm>
            <a:custGeom>
              <a:avLst/>
              <a:gdLst/>
              <a:ahLst/>
              <a:cxnLst>
                <a:cxn ang="0">
                  <a:pos x="396" y="136"/>
                </a:cxn>
                <a:cxn ang="0">
                  <a:pos x="322" y="124"/>
                </a:cxn>
                <a:cxn ang="0">
                  <a:pos x="294" y="124"/>
                </a:cxn>
                <a:cxn ang="0">
                  <a:pos x="248" y="126"/>
                </a:cxn>
                <a:cxn ang="0">
                  <a:pos x="210" y="136"/>
                </a:cxn>
                <a:cxn ang="0">
                  <a:pos x="186" y="152"/>
                </a:cxn>
                <a:cxn ang="0">
                  <a:pos x="178" y="174"/>
                </a:cxn>
                <a:cxn ang="0">
                  <a:pos x="178" y="180"/>
                </a:cxn>
                <a:cxn ang="0">
                  <a:pos x="188" y="202"/>
                </a:cxn>
                <a:cxn ang="0">
                  <a:pos x="220" y="228"/>
                </a:cxn>
                <a:cxn ang="0">
                  <a:pos x="264" y="254"/>
                </a:cxn>
                <a:cxn ang="0">
                  <a:pos x="316" y="282"/>
                </a:cxn>
                <a:cxn ang="0">
                  <a:pos x="370" y="314"/>
                </a:cxn>
                <a:cxn ang="0">
                  <a:pos x="424" y="354"/>
                </a:cxn>
                <a:cxn ang="0">
                  <a:pos x="446" y="380"/>
                </a:cxn>
                <a:cxn ang="0">
                  <a:pos x="464" y="410"/>
                </a:cxn>
                <a:cxn ang="0">
                  <a:pos x="476" y="444"/>
                </a:cxn>
                <a:cxn ang="0">
                  <a:pos x="480" y="482"/>
                </a:cxn>
                <a:cxn ang="0">
                  <a:pos x="480" y="504"/>
                </a:cxn>
                <a:cxn ang="0">
                  <a:pos x="470" y="546"/>
                </a:cxn>
                <a:cxn ang="0">
                  <a:pos x="450" y="582"/>
                </a:cxn>
                <a:cxn ang="0">
                  <a:pos x="422" y="612"/>
                </a:cxn>
                <a:cxn ang="0">
                  <a:pos x="386" y="636"/>
                </a:cxn>
                <a:cxn ang="0">
                  <a:pos x="342" y="656"/>
                </a:cxn>
                <a:cxn ang="0">
                  <a:pos x="292" y="668"/>
                </a:cxn>
                <a:cxn ang="0">
                  <a:pos x="234" y="674"/>
                </a:cxn>
                <a:cxn ang="0">
                  <a:pos x="204" y="676"/>
                </a:cxn>
                <a:cxn ang="0">
                  <a:pos x="150" y="674"/>
                </a:cxn>
                <a:cxn ang="0">
                  <a:pos x="58" y="658"/>
                </a:cxn>
                <a:cxn ang="0">
                  <a:pos x="12" y="510"/>
                </a:cxn>
                <a:cxn ang="0">
                  <a:pos x="54" y="522"/>
                </a:cxn>
                <a:cxn ang="0">
                  <a:pos x="130" y="542"/>
                </a:cxn>
                <a:cxn ang="0">
                  <a:pos x="184" y="550"/>
                </a:cxn>
                <a:cxn ang="0">
                  <a:pos x="210" y="552"/>
                </a:cxn>
                <a:cxn ang="0">
                  <a:pos x="244" y="548"/>
                </a:cxn>
                <a:cxn ang="0">
                  <a:pos x="274" y="536"/>
                </a:cxn>
                <a:cxn ang="0">
                  <a:pos x="296" y="516"/>
                </a:cxn>
                <a:cxn ang="0">
                  <a:pos x="304" y="488"/>
                </a:cxn>
                <a:cxn ang="0">
                  <a:pos x="304" y="480"/>
                </a:cxn>
                <a:cxn ang="0">
                  <a:pos x="294" y="460"/>
                </a:cxn>
                <a:cxn ang="0">
                  <a:pos x="266" y="436"/>
                </a:cxn>
                <a:cxn ang="0">
                  <a:pos x="222" y="410"/>
                </a:cxn>
                <a:cxn ang="0">
                  <a:pos x="166" y="380"/>
                </a:cxn>
                <a:cxn ang="0">
                  <a:pos x="110" y="346"/>
                </a:cxn>
                <a:cxn ang="0">
                  <a:pos x="56" y="298"/>
                </a:cxn>
                <a:cxn ang="0">
                  <a:pos x="34" y="272"/>
                </a:cxn>
                <a:cxn ang="0">
                  <a:pos x="16" y="240"/>
                </a:cxn>
                <a:cxn ang="0">
                  <a:pos x="4" y="208"/>
                </a:cxn>
                <a:cxn ang="0">
                  <a:pos x="0" y="174"/>
                </a:cxn>
                <a:cxn ang="0">
                  <a:pos x="2" y="154"/>
                </a:cxn>
                <a:cxn ang="0">
                  <a:pos x="12" y="116"/>
                </a:cxn>
                <a:cxn ang="0">
                  <a:pos x="32" y="84"/>
                </a:cxn>
                <a:cxn ang="0">
                  <a:pos x="60" y="56"/>
                </a:cxn>
                <a:cxn ang="0">
                  <a:pos x="94" y="34"/>
                </a:cxn>
                <a:cxn ang="0">
                  <a:pos x="136" y="18"/>
                </a:cxn>
                <a:cxn ang="0">
                  <a:pos x="184" y="6"/>
                </a:cxn>
                <a:cxn ang="0">
                  <a:pos x="236" y="0"/>
                </a:cxn>
                <a:cxn ang="0">
                  <a:pos x="264" y="0"/>
                </a:cxn>
                <a:cxn ang="0">
                  <a:pos x="344" y="4"/>
                </a:cxn>
                <a:cxn ang="0">
                  <a:pos x="396" y="136"/>
                </a:cxn>
              </a:cxnLst>
              <a:rect l="0" t="0" r="r" b="b"/>
              <a:pathLst>
                <a:path w="480" h="676">
                  <a:moveTo>
                    <a:pt x="396" y="136"/>
                  </a:moveTo>
                  <a:lnTo>
                    <a:pt x="396" y="136"/>
                  </a:lnTo>
                  <a:lnTo>
                    <a:pt x="346" y="128"/>
                  </a:lnTo>
                  <a:lnTo>
                    <a:pt x="322" y="124"/>
                  </a:lnTo>
                  <a:lnTo>
                    <a:pt x="294" y="124"/>
                  </a:lnTo>
                  <a:lnTo>
                    <a:pt x="294" y="124"/>
                  </a:lnTo>
                  <a:lnTo>
                    <a:pt x="270" y="124"/>
                  </a:lnTo>
                  <a:lnTo>
                    <a:pt x="248" y="126"/>
                  </a:lnTo>
                  <a:lnTo>
                    <a:pt x="228" y="130"/>
                  </a:lnTo>
                  <a:lnTo>
                    <a:pt x="210" y="136"/>
                  </a:lnTo>
                  <a:lnTo>
                    <a:pt x="196" y="144"/>
                  </a:lnTo>
                  <a:lnTo>
                    <a:pt x="186" y="152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80"/>
                  </a:lnTo>
                  <a:lnTo>
                    <a:pt x="180" y="188"/>
                  </a:lnTo>
                  <a:lnTo>
                    <a:pt x="188" y="202"/>
                  </a:lnTo>
                  <a:lnTo>
                    <a:pt x="202" y="214"/>
                  </a:lnTo>
                  <a:lnTo>
                    <a:pt x="220" y="228"/>
                  </a:lnTo>
                  <a:lnTo>
                    <a:pt x="240" y="242"/>
                  </a:lnTo>
                  <a:lnTo>
                    <a:pt x="264" y="254"/>
                  </a:lnTo>
                  <a:lnTo>
                    <a:pt x="316" y="282"/>
                  </a:lnTo>
                  <a:lnTo>
                    <a:pt x="316" y="282"/>
                  </a:lnTo>
                  <a:lnTo>
                    <a:pt x="342" y="298"/>
                  </a:lnTo>
                  <a:lnTo>
                    <a:pt x="370" y="314"/>
                  </a:lnTo>
                  <a:lnTo>
                    <a:pt x="398" y="332"/>
                  </a:lnTo>
                  <a:lnTo>
                    <a:pt x="424" y="354"/>
                  </a:lnTo>
                  <a:lnTo>
                    <a:pt x="436" y="366"/>
                  </a:lnTo>
                  <a:lnTo>
                    <a:pt x="446" y="380"/>
                  </a:lnTo>
                  <a:lnTo>
                    <a:pt x="456" y="394"/>
                  </a:lnTo>
                  <a:lnTo>
                    <a:pt x="464" y="410"/>
                  </a:lnTo>
                  <a:lnTo>
                    <a:pt x="472" y="426"/>
                  </a:lnTo>
                  <a:lnTo>
                    <a:pt x="476" y="444"/>
                  </a:lnTo>
                  <a:lnTo>
                    <a:pt x="480" y="462"/>
                  </a:lnTo>
                  <a:lnTo>
                    <a:pt x="480" y="482"/>
                  </a:lnTo>
                  <a:lnTo>
                    <a:pt x="480" y="482"/>
                  </a:lnTo>
                  <a:lnTo>
                    <a:pt x="480" y="504"/>
                  </a:lnTo>
                  <a:lnTo>
                    <a:pt x="476" y="526"/>
                  </a:lnTo>
                  <a:lnTo>
                    <a:pt x="470" y="546"/>
                  </a:lnTo>
                  <a:lnTo>
                    <a:pt x="460" y="564"/>
                  </a:lnTo>
                  <a:lnTo>
                    <a:pt x="450" y="582"/>
                  </a:lnTo>
                  <a:lnTo>
                    <a:pt x="436" y="598"/>
                  </a:lnTo>
                  <a:lnTo>
                    <a:pt x="422" y="612"/>
                  </a:lnTo>
                  <a:lnTo>
                    <a:pt x="404" y="626"/>
                  </a:lnTo>
                  <a:lnTo>
                    <a:pt x="386" y="636"/>
                  </a:lnTo>
                  <a:lnTo>
                    <a:pt x="364" y="648"/>
                  </a:lnTo>
                  <a:lnTo>
                    <a:pt x="342" y="656"/>
                  </a:lnTo>
                  <a:lnTo>
                    <a:pt x="318" y="662"/>
                  </a:lnTo>
                  <a:lnTo>
                    <a:pt x="292" y="668"/>
                  </a:lnTo>
                  <a:lnTo>
                    <a:pt x="264" y="672"/>
                  </a:lnTo>
                  <a:lnTo>
                    <a:pt x="234" y="674"/>
                  </a:lnTo>
                  <a:lnTo>
                    <a:pt x="204" y="676"/>
                  </a:lnTo>
                  <a:lnTo>
                    <a:pt x="204" y="676"/>
                  </a:lnTo>
                  <a:lnTo>
                    <a:pt x="176" y="674"/>
                  </a:lnTo>
                  <a:lnTo>
                    <a:pt x="150" y="674"/>
                  </a:lnTo>
                  <a:lnTo>
                    <a:pt x="104" y="666"/>
                  </a:lnTo>
                  <a:lnTo>
                    <a:pt x="58" y="658"/>
                  </a:lnTo>
                  <a:lnTo>
                    <a:pt x="12" y="646"/>
                  </a:lnTo>
                  <a:lnTo>
                    <a:pt x="12" y="510"/>
                  </a:lnTo>
                  <a:lnTo>
                    <a:pt x="12" y="510"/>
                  </a:lnTo>
                  <a:lnTo>
                    <a:pt x="54" y="522"/>
                  </a:lnTo>
                  <a:lnTo>
                    <a:pt x="102" y="536"/>
                  </a:lnTo>
                  <a:lnTo>
                    <a:pt x="130" y="542"/>
                  </a:lnTo>
                  <a:lnTo>
                    <a:pt x="156" y="546"/>
                  </a:lnTo>
                  <a:lnTo>
                    <a:pt x="184" y="550"/>
                  </a:lnTo>
                  <a:lnTo>
                    <a:pt x="210" y="552"/>
                  </a:lnTo>
                  <a:lnTo>
                    <a:pt x="210" y="552"/>
                  </a:lnTo>
                  <a:lnTo>
                    <a:pt x="228" y="550"/>
                  </a:lnTo>
                  <a:lnTo>
                    <a:pt x="244" y="548"/>
                  </a:lnTo>
                  <a:lnTo>
                    <a:pt x="260" y="542"/>
                  </a:lnTo>
                  <a:lnTo>
                    <a:pt x="274" y="536"/>
                  </a:lnTo>
                  <a:lnTo>
                    <a:pt x="286" y="526"/>
                  </a:lnTo>
                  <a:lnTo>
                    <a:pt x="296" y="516"/>
                  </a:lnTo>
                  <a:lnTo>
                    <a:pt x="302" y="502"/>
                  </a:lnTo>
                  <a:lnTo>
                    <a:pt x="304" y="488"/>
                  </a:lnTo>
                  <a:lnTo>
                    <a:pt x="304" y="488"/>
                  </a:lnTo>
                  <a:lnTo>
                    <a:pt x="304" y="480"/>
                  </a:lnTo>
                  <a:lnTo>
                    <a:pt x="302" y="474"/>
                  </a:lnTo>
                  <a:lnTo>
                    <a:pt x="294" y="460"/>
                  </a:lnTo>
                  <a:lnTo>
                    <a:pt x="282" y="448"/>
                  </a:lnTo>
                  <a:lnTo>
                    <a:pt x="266" y="436"/>
                  </a:lnTo>
                  <a:lnTo>
                    <a:pt x="246" y="424"/>
                  </a:lnTo>
                  <a:lnTo>
                    <a:pt x="222" y="410"/>
                  </a:lnTo>
                  <a:lnTo>
                    <a:pt x="166" y="380"/>
                  </a:lnTo>
                  <a:lnTo>
                    <a:pt x="166" y="380"/>
                  </a:lnTo>
                  <a:lnTo>
                    <a:pt x="138" y="364"/>
                  </a:lnTo>
                  <a:lnTo>
                    <a:pt x="110" y="346"/>
                  </a:lnTo>
                  <a:lnTo>
                    <a:pt x="82" y="324"/>
                  </a:lnTo>
                  <a:lnTo>
                    <a:pt x="56" y="298"/>
                  </a:lnTo>
                  <a:lnTo>
                    <a:pt x="44" y="286"/>
                  </a:lnTo>
                  <a:lnTo>
                    <a:pt x="34" y="272"/>
                  </a:lnTo>
                  <a:lnTo>
                    <a:pt x="24" y="256"/>
                  </a:lnTo>
                  <a:lnTo>
                    <a:pt x="16" y="240"/>
                  </a:lnTo>
                  <a:lnTo>
                    <a:pt x="10" y="224"/>
                  </a:lnTo>
                  <a:lnTo>
                    <a:pt x="4" y="208"/>
                  </a:lnTo>
                  <a:lnTo>
                    <a:pt x="2" y="19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6" y="134"/>
                  </a:lnTo>
                  <a:lnTo>
                    <a:pt x="12" y="116"/>
                  </a:lnTo>
                  <a:lnTo>
                    <a:pt x="20" y="100"/>
                  </a:lnTo>
                  <a:lnTo>
                    <a:pt x="32" y="84"/>
                  </a:lnTo>
                  <a:lnTo>
                    <a:pt x="44" y="70"/>
                  </a:lnTo>
                  <a:lnTo>
                    <a:pt x="60" y="56"/>
                  </a:lnTo>
                  <a:lnTo>
                    <a:pt x="76" y="44"/>
                  </a:lnTo>
                  <a:lnTo>
                    <a:pt x="94" y="34"/>
                  </a:lnTo>
                  <a:lnTo>
                    <a:pt x="114" y="24"/>
                  </a:lnTo>
                  <a:lnTo>
                    <a:pt x="136" y="18"/>
                  </a:lnTo>
                  <a:lnTo>
                    <a:pt x="160" y="10"/>
                  </a:lnTo>
                  <a:lnTo>
                    <a:pt x="184" y="6"/>
                  </a:lnTo>
                  <a:lnTo>
                    <a:pt x="210" y="2"/>
                  </a:lnTo>
                  <a:lnTo>
                    <a:pt x="236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44" y="4"/>
                  </a:lnTo>
                  <a:lnTo>
                    <a:pt x="422" y="12"/>
                  </a:lnTo>
                  <a:lnTo>
                    <a:pt x="396" y="1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</p:grpSp>
      <p:sp>
        <p:nvSpPr>
          <p:cNvPr id="26" name="Rectangle 13"/>
          <p:cNvSpPr/>
          <p:nvPr userDrawn="1"/>
        </p:nvSpPr>
        <p:spPr bwMode="auto">
          <a:xfrm>
            <a:off x="0" y="0"/>
            <a:ext cx="4572000" cy="51435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6698" tIns="61358" rIns="76698" bIns="61358"/>
          <a:lstStyle/>
          <a:p>
            <a:pPr marL="147463" indent="-147463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15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7" name="Rectangle 111"/>
          <p:cNvSpPr>
            <a:spLocks noChangeArrowheads="1"/>
          </p:cNvSpPr>
          <p:nvPr/>
        </p:nvSpPr>
        <p:spPr bwMode="auto">
          <a:xfrm flipH="1">
            <a:off x="4572001" y="0"/>
            <a:ext cx="4570535" cy="5143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6698" tIns="39883" rIns="76698" bIns="39883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>
              <a:solidFill>
                <a:srgbClr val="292926"/>
              </a:solidFill>
              <a:cs typeface="Arial" charset="0"/>
            </a:endParaRPr>
          </a:p>
        </p:txBody>
      </p:sp>
      <p:cxnSp>
        <p:nvCxnSpPr>
          <p:cNvPr id="28" name="Straight Connector 33"/>
          <p:cNvCxnSpPr>
            <a:cxnSpLocks noChangeShapeType="1"/>
          </p:cNvCxnSpPr>
          <p:nvPr/>
        </p:nvCxnSpPr>
        <p:spPr bwMode="auto">
          <a:xfrm flipV="1">
            <a:off x="0" y="607219"/>
            <a:ext cx="4572000" cy="1191"/>
          </a:xfrm>
          <a:prstGeom prst="lin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Rectangle 111"/>
          <p:cNvSpPr>
            <a:spLocks noChangeArrowheads="1"/>
          </p:cNvSpPr>
          <p:nvPr userDrawn="1"/>
        </p:nvSpPr>
        <p:spPr bwMode="auto">
          <a:xfrm flipH="1">
            <a:off x="4572001" y="0"/>
            <a:ext cx="4570535" cy="5143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6698" tIns="39883" rIns="76698" bIns="39883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>
              <a:solidFill>
                <a:srgbClr val="292926"/>
              </a:solidFill>
              <a:cs typeface="Arial" charset="0"/>
            </a:endParaRPr>
          </a:p>
        </p:txBody>
      </p:sp>
      <p:cxnSp>
        <p:nvCxnSpPr>
          <p:cNvPr id="30" name="Straight Connector 12"/>
          <p:cNvCxnSpPr>
            <a:cxnSpLocks noChangeShapeType="1"/>
          </p:cNvCxnSpPr>
          <p:nvPr userDrawn="1"/>
        </p:nvCxnSpPr>
        <p:spPr bwMode="auto">
          <a:xfrm flipV="1">
            <a:off x="0" y="607219"/>
            <a:ext cx="4572000" cy="1191"/>
          </a:xfrm>
          <a:prstGeom prst="lin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1" name="Group 27"/>
          <p:cNvGrpSpPr>
            <a:grpSpLocks noChangeAspect="1"/>
          </p:cNvGrpSpPr>
          <p:nvPr userDrawn="1"/>
        </p:nvGrpSpPr>
        <p:grpSpPr bwMode="auto">
          <a:xfrm>
            <a:off x="4123593" y="4841081"/>
            <a:ext cx="225669" cy="167879"/>
            <a:chOff x="1020" y="346"/>
            <a:chExt cx="4114" cy="3756"/>
          </a:xfrm>
        </p:grpSpPr>
        <p:sp>
          <p:nvSpPr>
            <p:cNvPr id="32" name="Freeform 28"/>
            <p:cNvSpPr>
              <a:spLocks/>
            </p:cNvSpPr>
            <p:nvPr userDrawn="1"/>
          </p:nvSpPr>
          <p:spPr bwMode="auto">
            <a:xfrm>
              <a:off x="1020" y="346"/>
              <a:ext cx="4114" cy="3756"/>
            </a:xfrm>
            <a:custGeom>
              <a:avLst/>
              <a:gdLst/>
              <a:ahLst/>
              <a:cxnLst>
                <a:cxn ang="0">
                  <a:pos x="0" y="3756"/>
                </a:cxn>
                <a:cxn ang="0">
                  <a:pos x="0" y="0"/>
                </a:cxn>
                <a:cxn ang="0">
                  <a:pos x="4022" y="0"/>
                </a:cxn>
                <a:cxn ang="0">
                  <a:pos x="4022" y="0"/>
                </a:cxn>
                <a:cxn ang="0">
                  <a:pos x="4040" y="118"/>
                </a:cxn>
                <a:cxn ang="0">
                  <a:pos x="4054" y="234"/>
                </a:cxn>
                <a:cxn ang="0">
                  <a:pos x="4068" y="350"/>
                </a:cxn>
                <a:cxn ang="0">
                  <a:pos x="4078" y="468"/>
                </a:cxn>
                <a:cxn ang="0">
                  <a:pos x="4088" y="584"/>
                </a:cxn>
                <a:cxn ang="0">
                  <a:pos x="4096" y="700"/>
                </a:cxn>
                <a:cxn ang="0">
                  <a:pos x="4104" y="814"/>
                </a:cxn>
                <a:cxn ang="0">
                  <a:pos x="4108" y="930"/>
                </a:cxn>
                <a:cxn ang="0">
                  <a:pos x="4112" y="1046"/>
                </a:cxn>
                <a:cxn ang="0">
                  <a:pos x="4114" y="1162"/>
                </a:cxn>
                <a:cxn ang="0">
                  <a:pos x="4112" y="1276"/>
                </a:cxn>
                <a:cxn ang="0">
                  <a:pos x="4110" y="1392"/>
                </a:cxn>
                <a:cxn ang="0">
                  <a:pos x="4106" y="1508"/>
                </a:cxn>
                <a:cxn ang="0">
                  <a:pos x="4100" y="1622"/>
                </a:cxn>
                <a:cxn ang="0">
                  <a:pos x="4092" y="1738"/>
                </a:cxn>
                <a:cxn ang="0">
                  <a:pos x="4082" y="1854"/>
                </a:cxn>
                <a:cxn ang="0">
                  <a:pos x="4070" y="1970"/>
                </a:cxn>
                <a:cxn ang="0">
                  <a:pos x="4056" y="2086"/>
                </a:cxn>
                <a:cxn ang="0">
                  <a:pos x="4040" y="2202"/>
                </a:cxn>
                <a:cxn ang="0">
                  <a:pos x="4020" y="2320"/>
                </a:cxn>
                <a:cxn ang="0">
                  <a:pos x="4000" y="2436"/>
                </a:cxn>
                <a:cxn ang="0">
                  <a:pos x="3978" y="2554"/>
                </a:cxn>
                <a:cxn ang="0">
                  <a:pos x="3952" y="2672"/>
                </a:cxn>
                <a:cxn ang="0">
                  <a:pos x="3926" y="2790"/>
                </a:cxn>
                <a:cxn ang="0">
                  <a:pos x="3896" y="2908"/>
                </a:cxn>
                <a:cxn ang="0">
                  <a:pos x="3864" y="3028"/>
                </a:cxn>
                <a:cxn ang="0">
                  <a:pos x="3830" y="3148"/>
                </a:cxn>
                <a:cxn ang="0">
                  <a:pos x="3792" y="3268"/>
                </a:cxn>
                <a:cxn ang="0">
                  <a:pos x="3754" y="3388"/>
                </a:cxn>
                <a:cxn ang="0">
                  <a:pos x="3712" y="3510"/>
                </a:cxn>
                <a:cxn ang="0">
                  <a:pos x="3668" y="3632"/>
                </a:cxn>
                <a:cxn ang="0">
                  <a:pos x="3620" y="3756"/>
                </a:cxn>
                <a:cxn ang="0">
                  <a:pos x="0" y="3756"/>
                </a:cxn>
              </a:cxnLst>
              <a:rect l="0" t="0" r="r" b="b"/>
              <a:pathLst>
                <a:path w="4114" h="3756">
                  <a:moveTo>
                    <a:pt x="0" y="3756"/>
                  </a:moveTo>
                  <a:lnTo>
                    <a:pt x="0" y="0"/>
                  </a:lnTo>
                  <a:lnTo>
                    <a:pt x="4022" y="0"/>
                  </a:lnTo>
                  <a:lnTo>
                    <a:pt x="4022" y="0"/>
                  </a:lnTo>
                  <a:lnTo>
                    <a:pt x="4040" y="118"/>
                  </a:lnTo>
                  <a:lnTo>
                    <a:pt x="4054" y="234"/>
                  </a:lnTo>
                  <a:lnTo>
                    <a:pt x="4068" y="350"/>
                  </a:lnTo>
                  <a:lnTo>
                    <a:pt x="4078" y="468"/>
                  </a:lnTo>
                  <a:lnTo>
                    <a:pt x="4088" y="584"/>
                  </a:lnTo>
                  <a:lnTo>
                    <a:pt x="4096" y="700"/>
                  </a:lnTo>
                  <a:lnTo>
                    <a:pt x="4104" y="814"/>
                  </a:lnTo>
                  <a:lnTo>
                    <a:pt x="4108" y="930"/>
                  </a:lnTo>
                  <a:lnTo>
                    <a:pt x="4112" y="1046"/>
                  </a:lnTo>
                  <a:lnTo>
                    <a:pt x="4114" y="1162"/>
                  </a:lnTo>
                  <a:lnTo>
                    <a:pt x="4112" y="1276"/>
                  </a:lnTo>
                  <a:lnTo>
                    <a:pt x="4110" y="1392"/>
                  </a:lnTo>
                  <a:lnTo>
                    <a:pt x="4106" y="1508"/>
                  </a:lnTo>
                  <a:lnTo>
                    <a:pt x="4100" y="1622"/>
                  </a:lnTo>
                  <a:lnTo>
                    <a:pt x="4092" y="1738"/>
                  </a:lnTo>
                  <a:lnTo>
                    <a:pt x="4082" y="1854"/>
                  </a:lnTo>
                  <a:lnTo>
                    <a:pt x="4070" y="1970"/>
                  </a:lnTo>
                  <a:lnTo>
                    <a:pt x="4056" y="2086"/>
                  </a:lnTo>
                  <a:lnTo>
                    <a:pt x="4040" y="2202"/>
                  </a:lnTo>
                  <a:lnTo>
                    <a:pt x="4020" y="2320"/>
                  </a:lnTo>
                  <a:lnTo>
                    <a:pt x="4000" y="2436"/>
                  </a:lnTo>
                  <a:lnTo>
                    <a:pt x="3978" y="2554"/>
                  </a:lnTo>
                  <a:lnTo>
                    <a:pt x="3952" y="2672"/>
                  </a:lnTo>
                  <a:lnTo>
                    <a:pt x="3926" y="2790"/>
                  </a:lnTo>
                  <a:lnTo>
                    <a:pt x="3896" y="2908"/>
                  </a:lnTo>
                  <a:lnTo>
                    <a:pt x="3864" y="3028"/>
                  </a:lnTo>
                  <a:lnTo>
                    <a:pt x="3830" y="3148"/>
                  </a:lnTo>
                  <a:lnTo>
                    <a:pt x="3792" y="3268"/>
                  </a:lnTo>
                  <a:lnTo>
                    <a:pt x="3754" y="3388"/>
                  </a:lnTo>
                  <a:lnTo>
                    <a:pt x="3712" y="3510"/>
                  </a:lnTo>
                  <a:lnTo>
                    <a:pt x="3668" y="3632"/>
                  </a:lnTo>
                  <a:lnTo>
                    <a:pt x="3620" y="3756"/>
                  </a:lnTo>
                  <a:lnTo>
                    <a:pt x="0" y="3756"/>
                  </a:lnTo>
                  <a:close/>
                </a:path>
              </a:pathLst>
            </a:custGeom>
            <a:solidFill>
              <a:srgbClr val="009D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33" name="Freeform 29"/>
            <p:cNvSpPr>
              <a:spLocks/>
            </p:cNvSpPr>
            <p:nvPr userDrawn="1"/>
          </p:nvSpPr>
          <p:spPr bwMode="auto">
            <a:xfrm>
              <a:off x="2623" y="1731"/>
              <a:ext cx="107" cy="53"/>
            </a:xfrm>
            <a:custGeom>
              <a:avLst/>
              <a:gdLst/>
              <a:ahLst/>
              <a:cxnLst>
                <a:cxn ang="0">
                  <a:pos x="18" y="44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14" y="60"/>
                </a:cxn>
                <a:cxn ang="0">
                  <a:pos x="28" y="62"/>
                </a:cxn>
                <a:cxn ang="0">
                  <a:pos x="42" y="58"/>
                </a:cxn>
                <a:cxn ang="0">
                  <a:pos x="54" y="54"/>
                </a:cxn>
                <a:cxn ang="0">
                  <a:pos x="66" y="48"/>
                </a:cxn>
                <a:cxn ang="0">
                  <a:pos x="76" y="40"/>
                </a:cxn>
                <a:cxn ang="0">
                  <a:pos x="82" y="32"/>
                </a:cxn>
                <a:cxn ang="0">
                  <a:pos x="88" y="24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66" y="6"/>
                </a:cxn>
                <a:cxn ang="0">
                  <a:pos x="46" y="16"/>
                </a:cxn>
                <a:cxn ang="0">
                  <a:pos x="38" y="22"/>
                </a:cxn>
                <a:cxn ang="0">
                  <a:pos x="30" y="28"/>
                </a:cxn>
                <a:cxn ang="0">
                  <a:pos x="24" y="36"/>
                </a:cxn>
                <a:cxn ang="0">
                  <a:pos x="18" y="44"/>
                </a:cxn>
                <a:cxn ang="0">
                  <a:pos x="18" y="44"/>
                </a:cxn>
              </a:cxnLst>
              <a:rect l="0" t="0" r="r" b="b"/>
              <a:pathLst>
                <a:path w="88" h="62">
                  <a:moveTo>
                    <a:pt x="18" y="44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14" y="60"/>
                  </a:lnTo>
                  <a:lnTo>
                    <a:pt x="28" y="62"/>
                  </a:lnTo>
                  <a:lnTo>
                    <a:pt x="42" y="58"/>
                  </a:lnTo>
                  <a:lnTo>
                    <a:pt x="54" y="54"/>
                  </a:lnTo>
                  <a:lnTo>
                    <a:pt x="66" y="48"/>
                  </a:lnTo>
                  <a:lnTo>
                    <a:pt x="76" y="40"/>
                  </a:lnTo>
                  <a:lnTo>
                    <a:pt x="82" y="32"/>
                  </a:lnTo>
                  <a:lnTo>
                    <a:pt x="88" y="24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66" y="6"/>
                  </a:lnTo>
                  <a:lnTo>
                    <a:pt x="46" y="16"/>
                  </a:lnTo>
                  <a:lnTo>
                    <a:pt x="38" y="22"/>
                  </a:lnTo>
                  <a:lnTo>
                    <a:pt x="30" y="28"/>
                  </a:lnTo>
                  <a:lnTo>
                    <a:pt x="24" y="36"/>
                  </a:lnTo>
                  <a:lnTo>
                    <a:pt x="18" y="44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34" name="Freeform 31"/>
            <p:cNvSpPr>
              <a:spLocks/>
            </p:cNvSpPr>
            <p:nvPr userDrawn="1"/>
          </p:nvSpPr>
          <p:spPr bwMode="auto">
            <a:xfrm>
              <a:off x="2810" y="1891"/>
              <a:ext cx="80" cy="53"/>
            </a:xfrm>
            <a:custGeom>
              <a:avLst/>
              <a:gdLst/>
              <a:ahLst/>
              <a:cxnLst>
                <a:cxn ang="0">
                  <a:pos x="28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18"/>
                </a:cxn>
                <a:cxn ang="0">
                  <a:pos x="4" y="28"/>
                </a:cxn>
                <a:cxn ang="0">
                  <a:pos x="6" y="36"/>
                </a:cxn>
                <a:cxn ang="0">
                  <a:pos x="12" y="44"/>
                </a:cxn>
                <a:cxn ang="0">
                  <a:pos x="18" y="50"/>
                </a:cxn>
                <a:cxn ang="0">
                  <a:pos x="26" y="58"/>
                </a:cxn>
                <a:cxn ang="0">
                  <a:pos x="36" y="64"/>
                </a:cxn>
                <a:cxn ang="0">
                  <a:pos x="58" y="68"/>
                </a:cxn>
                <a:cxn ang="0">
                  <a:pos x="58" y="68"/>
                </a:cxn>
                <a:cxn ang="0">
                  <a:pos x="66" y="60"/>
                </a:cxn>
                <a:cxn ang="0">
                  <a:pos x="68" y="54"/>
                </a:cxn>
                <a:cxn ang="0">
                  <a:pos x="68" y="50"/>
                </a:cxn>
                <a:cxn ang="0">
                  <a:pos x="66" y="40"/>
                </a:cxn>
                <a:cxn ang="0">
                  <a:pos x="62" y="32"/>
                </a:cxn>
                <a:cxn ang="0">
                  <a:pos x="54" y="22"/>
                </a:cxn>
                <a:cxn ang="0">
                  <a:pos x="46" y="14"/>
                </a:cxn>
                <a:cxn ang="0">
                  <a:pos x="28" y="2"/>
                </a:cxn>
                <a:cxn ang="0">
                  <a:pos x="28" y="2"/>
                </a:cxn>
              </a:cxnLst>
              <a:rect l="0" t="0" r="r" b="b"/>
              <a:pathLst>
                <a:path w="68" h="68">
                  <a:moveTo>
                    <a:pt x="28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18"/>
                  </a:lnTo>
                  <a:lnTo>
                    <a:pt x="4" y="28"/>
                  </a:lnTo>
                  <a:lnTo>
                    <a:pt x="6" y="36"/>
                  </a:lnTo>
                  <a:lnTo>
                    <a:pt x="12" y="44"/>
                  </a:lnTo>
                  <a:lnTo>
                    <a:pt x="18" y="50"/>
                  </a:lnTo>
                  <a:lnTo>
                    <a:pt x="26" y="58"/>
                  </a:lnTo>
                  <a:lnTo>
                    <a:pt x="36" y="64"/>
                  </a:lnTo>
                  <a:lnTo>
                    <a:pt x="58" y="68"/>
                  </a:lnTo>
                  <a:lnTo>
                    <a:pt x="58" y="68"/>
                  </a:lnTo>
                  <a:lnTo>
                    <a:pt x="66" y="60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6" y="40"/>
                  </a:lnTo>
                  <a:lnTo>
                    <a:pt x="62" y="32"/>
                  </a:lnTo>
                  <a:lnTo>
                    <a:pt x="54" y="22"/>
                  </a:lnTo>
                  <a:lnTo>
                    <a:pt x="46" y="14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35" name="Freeform 32"/>
            <p:cNvSpPr>
              <a:spLocks/>
            </p:cNvSpPr>
            <p:nvPr userDrawn="1"/>
          </p:nvSpPr>
          <p:spPr bwMode="auto">
            <a:xfrm>
              <a:off x="2543" y="1225"/>
              <a:ext cx="80" cy="53"/>
            </a:xfrm>
            <a:custGeom>
              <a:avLst/>
              <a:gdLst/>
              <a:ahLst/>
              <a:cxnLst>
                <a:cxn ang="0">
                  <a:pos x="22" y="54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16" y="74"/>
                </a:cxn>
                <a:cxn ang="0">
                  <a:pos x="32" y="76"/>
                </a:cxn>
                <a:cxn ang="0">
                  <a:pos x="46" y="74"/>
                </a:cxn>
                <a:cxn ang="0">
                  <a:pos x="60" y="68"/>
                </a:cxn>
                <a:cxn ang="0">
                  <a:pos x="72" y="62"/>
                </a:cxn>
                <a:cxn ang="0">
                  <a:pos x="82" y="52"/>
                </a:cxn>
                <a:cxn ang="0">
                  <a:pos x="90" y="42"/>
                </a:cxn>
                <a:cxn ang="0">
                  <a:pos x="98" y="30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80" y="6"/>
                </a:cxn>
                <a:cxn ang="0">
                  <a:pos x="68" y="10"/>
                </a:cxn>
                <a:cxn ang="0">
                  <a:pos x="58" y="14"/>
                </a:cxn>
                <a:cxn ang="0">
                  <a:pos x="48" y="20"/>
                </a:cxn>
                <a:cxn ang="0">
                  <a:pos x="38" y="28"/>
                </a:cxn>
                <a:cxn ang="0">
                  <a:pos x="30" y="40"/>
                </a:cxn>
                <a:cxn ang="0">
                  <a:pos x="22" y="54"/>
                </a:cxn>
                <a:cxn ang="0">
                  <a:pos x="22" y="54"/>
                </a:cxn>
              </a:cxnLst>
              <a:rect l="0" t="0" r="r" b="b"/>
              <a:pathLst>
                <a:path w="106" h="76">
                  <a:moveTo>
                    <a:pt x="22" y="54"/>
                  </a:moveTo>
                  <a:lnTo>
                    <a:pt x="0" y="70"/>
                  </a:lnTo>
                  <a:lnTo>
                    <a:pt x="0" y="70"/>
                  </a:lnTo>
                  <a:lnTo>
                    <a:pt x="16" y="74"/>
                  </a:lnTo>
                  <a:lnTo>
                    <a:pt x="32" y="76"/>
                  </a:lnTo>
                  <a:lnTo>
                    <a:pt x="46" y="74"/>
                  </a:lnTo>
                  <a:lnTo>
                    <a:pt x="60" y="68"/>
                  </a:lnTo>
                  <a:lnTo>
                    <a:pt x="72" y="62"/>
                  </a:lnTo>
                  <a:lnTo>
                    <a:pt x="82" y="52"/>
                  </a:lnTo>
                  <a:lnTo>
                    <a:pt x="90" y="42"/>
                  </a:lnTo>
                  <a:lnTo>
                    <a:pt x="98" y="3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80" y="6"/>
                  </a:lnTo>
                  <a:lnTo>
                    <a:pt x="68" y="10"/>
                  </a:lnTo>
                  <a:lnTo>
                    <a:pt x="58" y="14"/>
                  </a:lnTo>
                  <a:lnTo>
                    <a:pt x="48" y="20"/>
                  </a:lnTo>
                  <a:lnTo>
                    <a:pt x="38" y="28"/>
                  </a:lnTo>
                  <a:lnTo>
                    <a:pt x="30" y="40"/>
                  </a:lnTo>
                  <a:lnTo>
                    <a:pt x="22" y="54"/>
                  </a:lnTo>
                  <a:lnTo>
                    <a:pt x="22" y="5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 userDrawn="1"/>
          </p:nvSpPr>
          <p:spPr bwMode="auto">
            <a:xfrm>
              <a:off x="2489" y="1385"/>
              <a:ext cx="80" cy="80"/>
            </a:xfrm>
            <a:custGeom>
              <a:avLst/>
              <a:gdLst/>
              <a:ahLst/>
              <a:cxnLst>
                <a:cxn ang="0">
                  <a:pos x="82" y="24"/>
                </a:cxn>
                <a:cxn ang="0">
                  <a:pos x="76" y="0"/>
                </a:cxn>
                <a:cxn ang="0">
                  <a:pos x="76" y="0"/>
                </a:cxn>
                <a:cxn ang="0">
                  <a:pos x="50" y="8"/>
                </a:cxn>
                <a:cxn ang="0">
                  <a:pos x="30" y="18"/>
                </a:cxn>
                <a:cxn ang="0">
                  <a:pos x="20" y="24"/>
                </a:cxn>
                <a:cxn ang="0">
                  <a:pos x="12" y="30"/>
                </a:cxn>
                <a:cxn ang="0">
                  <a:pos x="6" y="40"/>
                </a:cxn>
                <a:cxn ang="0">
                  <a:pos x="0" y="48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16" y="72"/>
                </a:cxn>
                <a:cxn ang="0">
                  <a:pos x="30" y="70"/>
                </a:cxn>
                <a:cxn ang="0">
                  <a:pos x="42" y="66"/>
                </a:cxn>
                <a:cxn ang="0">
                  <a:pos x="52" y="60"/>
                </a:cxn>
                <a:cxn ang="0">
                  <a:pos x="62" y="52"/>
                </a:cxn>
                <a:cxn ang="0">
                  <a:pos x="70" y="42"/>
                </a:cxn>
                <a:cxn ang="0">
                  <a:pos x="82" y="24"/>
                </a:cxn>
                <a:cxn ang="0">
                  <a:pos x="82" y="24"/>
                </a:cxn>
              </a:cxnLst>
              <a:rect l="0" t="0" r="r" b="b"/>
              <a:pathLst>
                <a:path w="82" h="72">
                  <a:moveTo>
                    <a:pt x="82" y="24"/>
                  </a:moveTo>
                  <a:lnTo>
                    <a:pt x="76" y="0"/>
                  </a:lnTo>
                  <a:lnTo>
                    <a:pt x="76" y="0"/>
                  </a:lnTo>
                  <a:lnTo>
                    <a:pt x="50" y="8"/>
                  </a:lnTo>
                  <a:lnTo>
                    <a:pt x="30" y="18"/>
                  </a:lnTo>
                  <a:lnTo>
                    <a:pt x="20" y="24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0" y="4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16" y="72"/>
                  </a:lnTo>
                  <a:lnTo>
                    <a:pt x="30" y="70"/>
                  </a:lnTo>
                  <a:lnTo>
                    <a:pt x="42" y="66"/>
                  </a:lnTo>
                  <a:lnTo>
                    <a:pt x="52" y="60"/>
                  </a:lnTo>
                  <a:lnTo>
                    <a:pt x="62" y="52"/>
                  </a:lnTo>
                  <a:lnTo>
                    <a:pt x="70" y="42"/>
                  </a:lnTo>
                  <a:lnTo>
                    <a:pt x="82" y="24"/>
                  </a:lnTo>
                  <a:lnTo>
                    <a:pt x="82" y="2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37" name="Freeform 51"/>
            <p:cNvSpPr>
              <a:spLocks/>
            </p:cNvSpPr>
            <p:nvPr userDrawn="1"/>
          </p:nvSpPr>
          <p:spPr bwMode="auto">
            <a:xfrm>
              <a:off x="2436" y="1598"/>
              <a:ext cx="107" cy="5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4" y="58"/>
                </a:cxn>
                <a:cxn ang="0">
                  <a:pos x="14" y="58"/>
                </a:cxn>
                <a:cxn ang="0">
                  <a:pos x="30" y="62"/>
                </a:cxn>
                <a:cxn ang="0">
                  <a:pos x="44" y="60"/>
                </a:cxn>
                <a:cxn ang="0">
                  <a:pos x="54" y="56"/>
                </a:cxn>
                <a:cxn ang="0">
                  <a:pos x="60" y="50"/>
                </a:cxn>
                <a:cxn ang="0">
                  <a:pos x="66" y="42"/>
                </a:cxn>
                <a:cxn ang="0">
                  <a:pos x="70" y="34"/>
                </a:cxn>
                <a:cxn ang="0">
                  <a:pos x="78" y="18"/>
                </a:cxn>
                <a:cxn ang="0">
                  <a:pos x="98" y="2"/>
                </a:cxn>
                <a:cxn ang="0">
                  <a:pos x="98" y="2"/>
                </a:cxn>
                <a:cxn ang="0">
                  <a:pos x="80" y="0"/>
                </a:cxn>
                <a:cxn ang="0">
                  <a:pos x="64" y="2"/>
                </a:cxn>
                <a:cxn ang="0">
                  <a:pos x="50" y="6"/>
                </a:cxn>
                <a:cxn ang="0">
                  <a:pos x="36" y="14"/>
                </a:cxn>
                <a:cxn ang="0">
                  <a:pos x="24" y="22"/>
                </a:cxn>
                <a:cxn ang="0">
                  <a:pos x="14" y="30"/>
                </a:cxn>
                <a:cxn ang="0">
                  <a:pos x="6" y="4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98" h="62">
                  <a:moveTo>
                    <a:pt x="0" y="50"/>
                  </a:moveTo>
                  <a:lnTo>
                    <a:pt x="14" y="58"/>
                  </a:lnTo>
                  <a:lnTo>
                    <a:pt x="14" y="58"/>
                  </a:lnTo>
                  <a:lnTo>
                    <a:pt x="30" y="62"/>
                  </a:lnTo>
                  <a:lnTo>
                    <a:pt x="44" y="60"/>
                  </a:lnTo>
                  <a:lnTo>
                    <a:pt x="54" y="56"/>
                  </a:lnTo>
                  <a:lnTo>
                    <a:pt x="60" y="50"/>
                  </a:lnTo>
                  <a:lnTo>
                    <a:pt x="66" y="42"/>
                  </a:lnTo>
                  <a:lnTo>
                    <a:pt x="70" y="34"/>
                  </a:lnTo>
                  <a:lnTo>
                    <a:pt x="78" y="18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80" y="0"/>
                  </a:lnTo>
                  <a:lnTo>
                    <a:pt x="64" y="2"/>
                  </a:lnTo>
                  <a:lnTo>
                    <a:pt x="50" y="6"/>
                  </a:lnTo>
                  <a:lnTo>
                    <a:pt x="36" y="14"/>
                  </a:lnTo>
                  <a:lnTo>
                    <a:pt x="24" y="22"/>
                  </a:lnTo>
                  <a:lnTo>
                    <a:pt x="14" y="30"/>
                  </a:lnTo>
                  <a:lnTo>
                    <a:pt x="6" y="4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38" name="Freeform 52"/>
            <p:cNvSpPr>
              <a:spLocks/>
            </p:cNvSpPr>
            <p:nvPr userDrawn="1"/>
          </p:nvSpPr>
          <p:spPr bwMode="auto">
            <a:xfrm>
              <a:off x="2730" y="932"/>
              <a:ext cx="80" cy="53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14"/>
                </a:cxn>
                <a:cxn ang="0">
                  <a:pos x="4" y="20"/>
                </a:cxn>
                <a:cxn ang="0">
                  <a:pos x="14" y="32"/>
                </a:cxn>
                <a:cxn ang="0">
                  <a:pos x="26" y="42"/>
                </a:cxn>
                <a:cxn ang="0">
                  <a:pos x="42" y="50"/>
                </a:cxn>
                <a:cxn ang="0">
                  <a:pos x="58" y="56"/>
                </a:cxn>
                <a:cxn ang="0">
                  <a:pos x="72" y="58"/>
                </a:cxn>
                <a:cxn ang="0">
                  <a:pos x="78" y="58"/>
                </a:cxn>
                <a:cxn ang="0">
                  <a:pos x="84" y="56"/>
                </a:cxn>
                <a:cxn ang="0">
                  <a:pos x="90" y="54"/>
                </a:cxn>
                <a:cxn ang="0">
                  <a:pos x="94" y="50"/>
                </a:cxn>
                <a:cxn ang="0">
                  <a:pos x="96" y="20"/>
                </a:cxn>
                <a:cxn ang="0">
                  <a:pos x="96" y="20"/>
                </a:cxn>
                <a:cxn ang="0">
                  <a:pos x="78" y="10"/>
                </a:cxn>
                <a:cxn ang="0">
                  <a:pos x="60" y="4"/>
                </a:cxn>
                <a:cxn ang="0">
                  <a:pos x="40" y="0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96" h="58">
                  <a:moveTo>
                    <a:pt x="18" y="0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2" y="14"/>
                  </a:lnTo>
                  <a:lnTo>
                    <a:pt x="4" y="20"/>
                  </a:lnTo>
                  <a:lnTo>
                    <a:pt x="14" y="32"/>
                  </a:lnTo>
                  <a:lnTo>
                    <a:pt x="26" y="42"/>
                  </a:lnTo>
                  <a:lnTo>
                    <a:pt x="42" y="50"/>
                  </a:lnTo>
                  <a:lnTo>
                    <a:pt x="58" y="56"/>
                  </a:lnTo>
                  <a:lnTo>
                    <a:pt x="72" y="58"/>
                  </a:lnTo>
                  <a:lnTo>
                    <a:pt x="78" y="58"/>
                  </a:lnTo>
                  <a:lnTo>
                    <a:pt x="84" y="56"/>
                  </a:lnTo>
                  <a:lnTo>
                    <a:pt x="90" y="54"/>
                  </a:lnTo>
                  <a:lnTo>
                    <a:pt x="94" y="50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78" y="10"/>
                  </a:lnTo>
                  <a:lnTo>
                    <a:pt x="60" y="4"/>
                  </a:lnTo>
                  <a:lnTo>
                    <a:pt x="40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39" name="Freeform 53"/>
            <p:cNvSpPr>
              <a:spLocks/>
            </p:cNvSpPr>
            <p:nvPr userDrawn="1"/>
          </p:nvSpPr>
          <p:spPr bwMode="auto">
            <a:xfrm>
              <a:off x="2943" y="852"/>
              <a:ext cx="80" cy="107"/>
            </a:xfrm>
            <a:custGeom>
              <a:avLst/>
              <a:gdLst/>
              <a:ahLst/>
              <a:cxnLst>
                <a:cxn ang="0">
                  <a:pos x="42" y="8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6" y="16"/>
                </a:cxn>
                <a:cxn ang="0">
                  <a:pos x="2" y="22"/>
                </a:cxn>
                <a:cxn ang="0">
                  <a:pos x="0" y="30"/>
                </a:cxn>
                <a:cxn ang="0">
                  <a:pos x="0" y="40"/>
                </a:cxn>
                <a:cxn ang="0">
                  <a:pos x="0" y="50"/>
                </a:cxn>
                <a:cxn ang="0">
                  <a:pos x="4" y="60"/>
                </a:cxn>
                <a:cxn ang="0">
                  <a:pos x="8" y="72"/>
                </a:cxn>
                <a:cxn ang="0">
                  <a:pos x="22" y="102"/>
                </a:cxn>
                <a:cxn ang="0">
                  <a:pos x="22" y="102"/>
                </a:cxn>
                <a:cxn ang="0">
                  <a:pos x="44" y="78"/>
                </a:cxn>
                <a:cxn ang="0">
                  <a:pos x="54" y="66"/>
                </a:cxn>
                <a:cxn ang="0">
                  <a:pos x="60" y="54"/>
                </a:cxn>
                <a:cxn ang="0">
                  <a:pos x="64" y="44"/>
                </a:cxn>
                <a:cxn ang="0">
                  <a:pos x="64" y="38"/>
                </a:cxn>
                <a:cxn ang="0">
                  <a:pos x="62" y="32"/>
                </a:cxn>
                <a:cxn ang="0">
                  <a:pos x="60" y="26"/>
                </a:cxn>
                <a:cxn ang="0">
                  <a:pos x="56" y="20"/>
                </a:cxn>
                <a:cxn ang="0">
                  <a:pos x="42" y="8"/>
                </a:cxn>
                <a:cxn ang="0">
                  <a:pos x="42" y="8"/>
                </a:cxn>
              </a:cxnLst>
              <a:rect l="0" t="0" r="r" b="b"/>
              <a:pathLst>
                <a:path w="64" h="102">
                  <a:moveTo>
                    <a:pt x="42" y="8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4" y="60"/>
                  </a:lnTo>
                  <a:lnTo>
                    <a:pt x="8" y="72"/>
                  </a:lnTo>
                  <a:lnTo>
                    <a:pt x="22" y="102"/>
                  </a:lnTo>
                  <a:lnTo>
                    <a:pt x="22" y="102"/>
                  </a:lnTo>
                  <a:lnTo>
                    <a:pt x="44" y="78"/>
                  </a:lnTo>
                  <a:lnTo>
                    <a:pt x="54" y="66"/>
                  </a:lnTo>
                  <a:lnTo>
                    <a:pt x="60" y="54"/>
                  </a:lnTo>
                  <a:lnTo>
                    <a:pt x="64" y="44"/>
                  </a:lnTo>
                  <a:lnTo>
                    <a:pt x="64" y="38"/>
                  </a:lnTo>
                  <a:lnTo>
                    <a:pt x="62" y="32"/>
                  </a:lnTo>
                  <a:lnTo>
                    <a:pt x="60" y="26"/>
                  </a:lnTo>
                  <a:lnTo>
                    <a:pt x="56" y="20"/>
                  </a:lnTo>
                  <a:lnTo>
                    <a:pt x="42" y="8"/>
                  </a:lnTo>
                  <a:lnTo>
                    <a:pt x="42" y="8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40" name="Freeform 54"/>
            <p:cNvSpPr>
              <a:spLocks noEditPoints="1"/>
            </p:cNvSpPr>
            <p:nvPr userDrawn="1"/>
          </p:nvSpPr>
          <p:spPr bwMode="auto">
            <a:xfrm>
              <a:off x="3184" y="666"/>
              <a:ext cx="748" cy="1971"/>
            </a:xfrm>
            <a:custGeom>
              <a:avLst/>
              <a:gdLst/>
              <a:ahLst/>
              <a:cxnLst>
                <a:cxn ang="0">
                  <a:pos x="636" y="774"/>
                </a:cxn>
                <a:cxn ang="0">
                  <a:pos x="688" y="690"/>
                </a:cxn>
                <a:cxn ang="0">
                  <a:pos x="686" y="488"/>
                </a:cxn>
                <a:cxn ang="0">
                  <a:pos x="694" y="430"/>
                </a:cxn>
                <a:cxn ang="0">
                  <a:pos x="694" y="376"/>
                </a:cxn>
                <a:cxn ang="0">
                  <a:pos x="676" y="320"/>
                </a:cxn>
                <a:cxn ang="0">
                  <a:pos x="646" y="280"/>
                </a:cxn>
                <a:cxn ang="0">
                  <a:pos x="648" y="238"/>
                </a:cxn>
                <a:cxn ang="0">
                  <a:pos x="610" y="226"/>
                </a:cxn>
                <a:cxn ang="0">
                  <a:pos x="580" y="190"/>
                </a:cxn>
                <a:cxn ang="0">
                  <a:pos x="568" y="180"/>
                </a:cxn>
                <a:cxn ang="0">
                  <a:pos x="526" y="182"/>
                </a:cxn>
                <a:cxn ang="0">
                  <a:pos x="518" y="138"/>
                </a:cxn>
                <a:cxn ang="0">
                  <a:pos x="472" y="156"/>
                </a:cxn>
                <a:cxn ang="0">
                  <a:pos x="474" y="116"/>
                </a:cxn>
                <a:cxn ang="0">
                  <a:pos x="432" y="120"/>
                </a:cxn>
                <a:cxn ang="0">
                  <a:pos x="388" y="132"/>
                </a:cxn>
                <a:cxn ang="0">
                  <a:pos x="388" y="80"/>
                </a:cxn>
                <a:cxn ang="0">
                  <a:pos x="376" y="68"/>
                </a:cxn>
                <a:cxn ang="0">
                  <a:pos x="346" y="44"/>
                </a:cxn>
                <a:cxn ang="0">
                  <a:pos x="314" y="88"/>
                </a:cxn>
                <a:cxn ang="0">
                  <a:pos x="306" y="64"/>
                </a:cxn>
                <a:cxn ang="0">
                  <a:pos x="330" y="46"/>
                </a:cxn>
                <a:cxn ang="0">
                  <a:pos x="256" y="122"/>
                </a:cxn>
                <a:cxn ang="0">
                  <a:pos x="236" y="92"/>
                </a:cxn>
                <a:cxn ang="0">
                  <a:pos x="290" y="18"/>
                </a:cxn>
                <a:cxn ang="0">
                  <a:pos x="218" y="62"/>
                </a:cxn>
                <a:cxn ang="0">
                  <a:pos x="214" y="90"/>
                </a:cxn>
                <a:cxn ang="0">
                  <a:pos x="208" y="60"/>
                </a:cxn>
                <a:cxn ang="0">
                  <a:pos x="212" y="8"/>
                </a:cxn>
                <a:cxn ang="0">
                  <a:pos x="184" y="40"/>
                </a:cxn>
                <a:cxn ang="0">
                  <a:pos x="162" y="0"/>
                </a:cxn>
                <a:cxn ang="0">
                  <a:pos x="156" y="94"/>
                </a:cxn>
                <a:cxn ang="0">
                  <a:pos x="138" y="12"/>
                </a:cxn>
                <a:cxn ang="0">
                  <a:pos x="84" y="74"/>
                </a:cxn>
                <a:cxn ang="0">
                  <a:pos x="62" y="98"/>
                </a:cxn>
                <a:cxn ang="0">
                  <a:pos x="54" y="20"/>
                </a:cxn>
                <a:cxn ang="0">
                  <a:pos x="86" y="738"/>
                </a:cxn>
                <a:cxn ang="0">
                  <a:pos x="38" y="1700"/>
                </a:cxn>
                <a:cxn ang="0">
                  <a:pos x="176" y="1954"/>
                </a:cxn>
                <a:cxn ang="0">
                  <a:pos x="576" y="1976"/>
                </a:cxn>
                <a:cxn ang="0">
                  <a:pos x="656" y="1938"/>
                </a:cxn>
                <a:cxn ang="0">
                  <a:pos x="472" y="1910"/>
                </a:cxn>
                <a:cxn ang="0">
                  <a:pos x="368" y="1874"/>
                </a:cxn>
                <a:cxn ang="0">
                  <a:pos x="266" y="1722"/>
                </a:cxn>
                <a:cxn ang="0">
                  <a:pos x="260" y="1568"/>
                </a:cxn>
                <a:cxn ang="0">
                  <a:pos x="304" y="1496"/>
                </a:cxn>
                <a:cxn ang="0">
                  <a:pos x="552" y="1494"/>
                </a:cxn>
                <a:cxn ang="0">
                  <a:pos x="682" y="1452"/>
                </a:cxn>
                <a:cxn ang="0">
                  <a:pos x="654" y="1352"/>
                </a:cxn>
                <a:cxn ang="0">
                  <a:pos x="692" y="1264"/>
                </a:cxn>
                <a:cxn ang="0">
                  <a:pos x="610" y="1220"/>
                </a:cxn>
                <a:cxn ang="0">
                  <a:pos x="694" y="1188"/>
                </a:cxn>
                <a:cxn ang="0">
                  <a:pos x="698" y="1124"/>
                </a:cxn>
                <a:cxn ang="0">
                  <a:pos x="714" y="1052"/>
                </a:cxn>
                <a:cxn ang="0">
                  <a:pos x="772" y="1002"/>
                </a:cxn>
                <a:cxn ang="0">
                  <a:pos x="492" y="850"/>
                </a:cxn>
                <a:cxn ang="0">
                  <a:pos x="362" y="826"/>
                </a:cxn>
                <a:cxn ang="0">
                  <a:pos x="424" y="782"/>
                </a:cxn>
                <a:cxn ang="0">
                  <a:pos x="532" y="794"/>
                </a:cxn>
                <a:cxn ang="0">
                  <a:pos x="516" y="846"/>
                </a:cxn>
              </a:cxnLst>
              <a:rect l="0" t="0" r="r" b="b"/>
              <a:pathLst>
                <a:path w="772" h="1976">
                  <a:moveTo>
                    <a:pt x="696" y="886"/>
                  </a:moveTo>
                  <a:lnTo>
                    <a:pt x="696" y="886"/>
                  </a:lnTo>
                  <a:lnTo>
                    <a:pt x="670" y="852"/>
                  </a:lnTo>
                  <a:lnTo>
                    <a:pt x="656" y="834"/>
                  </a:lnTo>
                  <a:lnTo>
                    <a:pt x="646" y="814"/>
                  </a:lnTo>
                  <a:lnTo>
                    <a:pt x="638" y="794"/>
                  </a:lnTo>
                  <a:lnTo>
                    <a:pt x="636" y="784"/>
                  </a:lnTo>
                  <a:lnTo>
                    <a:pt x="636" y="774"/>
                  </a:lnTo>
                  <a:lnTo>
                    <a:pt x="638" y="764"/>
                  </a:lnTo>
                  <a:lnTo>
                    <a:pt x="642" y="754"/>
                  </a:lnTo>
                  <a:lnTo>
                    <a:pt x="646" y="744"/>
                  </a:lnTo>
                  <a:lnTo>
                    <a:pt x="654" y="734"/>
                  </a:lnTo>
                  <a:lnTo>
                    <a:pt x="654" y="734"/>
                  </a:lnTo>
                  <a:lnTo>
                    <a:pt x="670" y="720"/>
                  </a:lnTo>
                  <a:lnTo>
                    <a:pt x="680" y="706"/>
                  </a:lnTo>
                  <a:lnTo>
                    <a:pt x="688" y="690"/>
                  </a:lnTo>
                  <a:lnTo>
                    <a:pt x="690" y="672"/>
                  </a:lnTo>
                  <a:lnTo>
                    <a:pt x="690" y="672"/>
                  </a:lnTo>
                  <a:lnTo>
                    <a:pt x="696" y="612"/>
                  </a:lnTo>
                  <a:lnTo>
                    <a:pt x="696" y="566"/>
                  </a:lnTo>
                  <a:lnTo>
                    <a:pt x="692" y="526"/>
                  </a:lnTo>
                  <a:lnTo>
                    <a:pt x="684" y="490"/>
                  </a:lnTo>
                  <a:lnTo>
                    <a:pt x="684" y="490"/>
                  </a:lnTo>
                  <a:lnTo>
                    <a:pt x="686" y="488"/>
                  </a:lnTo>
                  <a:lnTo>
                    <a:pt x="690" y="486"/>
                  </a:lnTo>
                  <a:lnTo>
                    <a:pt x="694" y="482"/>
                  </a:lnTo>
                  <a:lnTo>
                    <a:pt x="698" y="474"/>
                  </a:lnTo>
                  <a:lnTo>
                    <a:pt x="698" y="474"/>
                  </a:lnTo>
                  <a:lnTo>
                    <a:pt x="700" y="458"/>
                  </a:lnTo>
                  <a:lnTo>
                    <a:pt x="700" y="446"/>
                  </a:lnTo>
                  <a:lnTo>
                    <a:pt x="698" y="438"/>
                  </a:lnTo>
                  <a:lnTo>
                    <a:pt x="694" y="430"/>
                  </a:lnTo>
                  <a:lnTo>
                    <a:pt x="690" y="426"/>
                  </a:lnTo>
                  <a:lnTo>
                    <a:pt x="686" y="422"/>
                  </a:lnTo>
                  <a:lnTo>
                    <a:pt x="684" y="420"/>
                  </a:lnTo>
                  <a:lnTo>
                    <a:pt x="684" y="420"/>
                  </a:lnTo>
                  <a:lnTo>
                    <a:pt x="690" y="412"/>
                  </a:lnTo>
                  <a:lnTo>
                    <a:pt x="694" y="402"/>
                  </a:lnTo>
                  <a:lnTo>
                    <a:pt x="696" y="388"/>
                  </a:lnTo>
                  <a:lnTo>
                    <a:pt x="694" y="376"/>
                  </a:lnTo>
                  <a:lnTo>
                    <a:pt x="692" y="362"/>
                  </a:lnTo>
                  <a:lnTo>
                    <a:pt x="688" y="352"/>
                  </a:lnTo>
                  <a:lnTo>
                    <a:pt x="680" y="344"/>
                  </a:lnTo>
                  <a:lnTo>
                    <a:pt x="676" y="342"/>
                  </a:lnTo>
                  <a:lnTo>
                    <a:pt x="670" y="342"/>
                  </a:lnTo>
                  <a:lnTo>
                    <a:pt x="670" y="342"/>
                  </a:lnTo>
                  <a:lnTo>
                    <a:pt x="674" y="332"/>
                  </a:lnTo>
                  <a:lnTo>
                    <a:pt x="676" y="320"/>
                  </a:lnTo>
                  <a:lnTo>
                    <a:pt x="676" y="308"/>
                  </a:lnTo>
                  <a:lnTo>
                    <a:pt x="674" y="298"/>
                  </a:lnTo>
                  <a:lnTo>
                    <a:pt x="668" y="290"/>
                  </a:lnTo>
                  <a:lnTo>
                    <a:pt x="662" y="282"/>
                  </a:lnTo>
                  <a:lnTo>
                    <a:pt x="654" y="280"/>
                  </a:lnTo>
                  <a:lnTo>
                    <a:pt x="642" y="280"/>
                  </a:lnTo>
                  <a:lnTo>
                    <a:pt x="642" y="280"/>
                  </a:lnTo>
                  <a:lnTo>
                    <a:pt x="646" y="280"/>
                  </a:lnTo>
                  <a:lnTo>
                    <a:pt x="650" y="274"/>
                  </a:lnTo>
                  <a:lnTo>
                    <a:pt x="654" y="266"/>
                  </a:lnTo>
                  <a:lnTo>
                    <a:pt x="656" y="260"/>
                  </a:lnTo>
                  <a:lnTo>
                    <a:pt x="656" y="254"/>
                  </a:lnTo>
                  <a:lnTo>
                    <a:pt x="656" y="254"/>
                  </a:lnTo>
                  <a:lnTo>
                    <a:pt x="654" y="246"/>
                  </a:lnTo>
                  <a:lnTo>
                    <a:pt x="652" y="242"/>
                  </a:lnTo>
                  <a:lnTo>
                    <a:pt x="648" y="238"/>
                  </a:lnTo>
                  <a:lnTo>
                    <a:pt x="644" y="236"/>
                  </a:lnTo>
                  <a:lnTo>
                    <a:pt x="636" y="234"/>
                  </a:lnTo>
                  <a:lnTo>
                    <a:pt x="626" y="234"/>
                  </a:lnTo>
                  <a:lnTo>
                    <a:pt x="618" y="236"/>
                  </a:lnTo>
                  <a:lnTo>
                    <a:pt x="610" y="236"/>
                  </a:lnTo>
                  <a:lnTo>
                    <a:pt x="608" y="236"/>
                  </a:lnTo>
                  <a:lnTo>
                    <a:pt x="608" y="234"/>
                  </a:lnTo>
                  <a:lnTo>
                    <a:pt x="610" y="226"/>
                  </a:lnTo>
                  <a:lnTo>
                    <a:pt x="610" y="226"/>
                  </a:lnTo>
                  <a:lnTo>
                    <a:pt x="612" y="220"/>
                  </a:lnTo>
                  <a:lnTo>
                    <a:pt x="610" y="212"/>
                  </a:lnTo>
                  <a:lnTo>
                    <a:pt x="604" y="204"/>
                  </a:lnTo>
                  <a:lnTo>
                    <a:pt x="598" y="196"/>
                  </a:lnTo>
                  <a:lnTo>
                    <a:pt x="592" y="190"/>
                  </a:lnTo>
                  <a:lnTo>
                    <a:pt x="584" y="188"/>
                  </a:lnTo>
                  <a:lnTo>
                    <a:pt x="580" y="190"/>
                  </a:lnTo>
                  <a:lnTo>
                    <a:pt x="576" y="192"/>
                  </a:lnTo>
                  <a:lnTo>
                    <a:pt x="574" y="196"/>
                  </a:lnTo>
                  <a:lnTo>
                    <a:pt x="570" y="202"/>
                  </a:lnTo>
                  <a:lnTo>
                    <a:pt x="570" y="202"/>
                  </a:lnTo>
                  <a:lnTo>
                    <a:pt x="568" y="200"/>
                  </a:lnTo>
                  <a:lnTo>
                    <a:pt x="566" y="194"/>
                  </a:lnTo>
                  <a:lnTo>
                    <a:pt x="568" y="184"/>
                  </a:lnTo>
                  <a:lnTo>
                    <a:pt x="568" y="180"/>
                  </a:lnTo>
                  <a:lnTo>
                    <a:pt x="566" y="174"/>
                  </a:lnTo>
                  <a:lnTo>
                    <a:pt x="564" y="170"/>
                  </a:lnTo>
                  <a:lnTo>
                    <a:pt x="560" y="166"/>
                  </a:lnTo>
                  <a:lnTo>
                    <a:pt x="560" y="166"/>
                  </a:lnTo>
                  <a:lnTo>
                    <a:pt x="552" y="168"/>
                  </a:lnTo>
                  <a:lnTo>
                    <a:pt x="544" y="172"/>
                  </a:lnTo>
                  <a:lnTo>
                    <a:pt x="526" y="182"/>
                  </a:lnTo>
                  <a:lnTo>
                    <a:pt x="526" y="182"/>
                  </a:lnTo>
                  <a:lnTo>
                    <a:pt x="526" y="176"/>
                  </a:lnTo>
                  <a:lnTo>
                    <a:pt x="526" y="172"/>
                  </a:lnTo>
                  <a:lnTo>
                    <a:pt x="528" y="162"/>
                  </a:lnTo>
                  <a:lnTo>
                    <a:pt x="528" y="158"/>
                  </a:lnTo>
                  <a:lnTo>
                    <a:pt x="528" y="152"/>
                  </a:lnTo>
                  <a:lnTo>
                    <a:pt x="524" y="146"/>
                  </a:lnTo>
                  <a:lnTo>
                    <a:pt x="518" y="138"/>
                  </a:lnTo>
                  <a:lnTo>
                    <a:pt x="518" y="138"/>
                  </a:lnTo>
                  <a:lnTo>
                    <a:pt x="510" y="134"/>
                  </a:lnTo>
                  <a:lnTo>
                    <a:pt x="502" y="132"/>
                  </a:lnTo>
                  <a:lnTo>
                    <a:pt x="498" y="134"/>
                  </a:lnTo>
                  <a:lnTo>
                    <a:pt x="492" y="136"/>
                  </a:lnTo>
                  <a:lnTo>
                    <a:pt x="484" y="146"/>
                  </a:lnTo>
                  <a:lnTo>
                    <a:pt x="478" y="152"/>
                  </a:lnTo>
                  <a:lnTo>
                    <a:pt x="472" y="156"/>
                  </a:lnTo>
                  <a:lnTo>
                    <a:pt x="472" y="156"/>
                  </a:lnTo>
                  <a:lnTo>
                    <a:pt x="466" y="154"/>
                  </a:lnTo>
                  <a:lnTo>
                    <a:pt x="464" y="150"/>
                  </a:lnTo>
                  <a:lnTo>
                    <a:pt x="464" y="148"/>
                  </a:lnTo>
                  <a:lnTo>
                    <a:pt x="474" y="136"/>
                  </a:lnTo>
                  <a:lnTo>
                    <a:pt x="478" y="128"/>
                  </a:lnTo>
                  <a:lnTo>
                    <a:pt x="478" y="124"/>
                  </a:lnTo>
                  <a:lnTo>
                    <a:pt x="476" y="120"/>
                  </a:lnTo>
                  <a:lnTo>
                    <a:pt x="474" y="116"/>
                  </a:lnTo>
                  <a:lnTo>
                    <a:pt x="468" y="110"/>
                  </a:lnTo>
                  <a:lnTo>
                    <a:pt x="460" y="106"/>
                  </a:lnTo>
                  <a:lnTo>
                    <a:pt x="448" y="100"/>
                  </a:lnTo>
                  <a:lnTo>
                    <a:pt x="448" y="100"/>
                  </a:lnTo>
                  <a:lnTo>
                    <a:pt x="442" y="112"/>
                  </a:lnTo>
                  <a:lnTo>
                    <a:pt x="438" y="120"/>
                  </a:lnTo>
                  <a:lnTo>
                    <a:pt x="434" y="122"/>
                  </a:lnTo>
                  <a:lnTo>
                    <a:pt x="432" y="120"/>
                  </a:lnTo>
                  <a:lnTo>
                    <a:pt x="428" y="112"/>
                  </a:lnTo>
                  <a:lnTo>
                    <a:pt x="426" y="108"/>
                  </a:lnTo>
                  <a:lnTo>
                    <a:pt x="424" y="106"/>
                  </a:lnTo>
                  <a:lnTo>
                    <a:pt x="424" y="106"/>
                  </a:lnTo>
                  <a:lnTo>
                    <a:pt x="422" y="104"/>
                  </a:lnTo>
                  <a:lnTo>
                    <a:pt x="418" y="106"/>
                  </a:lnTo>
                  <a:lnTo>
                    <a:pt x="412" y="110"/>
                  </a:lnTo>
                  <a:lnTo>
                    <a:pt x="388" y="132"/>
                  </a:lnTo>
                  <a:lnTo>
                    <a:pt x="388" y="132"/>
                  </a:lnTo>
                  <a:lnTo>
                    <a:pt x="398" y="112"/>
                  </a:lnTo>
                  <a:lnTo>
                    <a:pt x="404" y="92"/>
                  </a:lnTo>
                  <a:lnTo>
                    <a:pt x="406" y="84"/>
                  </a:lnTo>
                  <a:lnTo>
                    <a:pt x="404" y="80"/>
                  </a:lnTo>
                  <a:lnTo>
                    <a:pt x="398" y="78"/>
                  </a:lnTo>
                  <a:lnTo>
                    <a:pt x="388" y="80"/>
                  </a:lnTo>
                  <a:lnTo>
                    <a:pt x="388" y="80"/>
                  </a:lnTo>
                  <a:lnTo>
                    <a:pt x="376" y="84"/>
                  </a:lnTo>
                  <a:lnTo>
                    <a:pt x="368" y="86"/>
                  </a:lnTo>
                  <a:lnTo>
                    <a:pt x="366" y="86"/>
                  </a:lnTo>
                  <a:lnTo>
                    <a:pt x="364" y="84"/>
                  </a:lnTo>
                  <a:lnTo>
                    <a:pt x="368" y="76"/>
                  </a:lnTo>
                  <a:lnTo>
                    <a:pt x="370" y="72"/>
                  </a:lnTo>
                  <a:lnTo>
                    <a:pt x="370" y="72"/>
                  </a:lnTo>
                  <a:lnTo>
                    <a:pt x="376" y="68"/>
                  </a:lnTo>
                  <a:lnTo>
                    <a:pt x="380" y="64"/>
                  </a:lnTo>
                  <a:lnTo>
                    <a:pt x="380" y="62"/>
                  </a:lnTo>
                  <a:lnTo>
                    <a:pt x="380" y="58"/>
                  </a:lnTo>
                  <a:lnTo>
                    <a:pt x="376" y="50"/>
                  </a:lnTo>
                  <a:lnTo>
                    <a:pt x="368" y="44"/>
                  </a:lnTo>
                  <a:lnTo>
                    <a:pt x="358" y="42"/>
                  </a:lnTo>
                  <a:lnTo>
                    <a:pt x="350" y="42"/>
                  </a:lnTo>
                  <a:lnTo>
                    <a:pt x="346" y="44"/>
                  </a:lnTo>
                  <a:lnTo>
                    <a:pt x="344" y="46"/>
                  </a:lnTo>
                  <a:lnTo>
                    <a:pt x="342" y="52"/>
                  </a:lnTo>
                  <a:lnTo>
                    <a:pt x="342" y="58"/>
                  </a:lnTo>
                  <a:lnTo>
                    <a:pt x="342" y="58"/>
                  </a:lnTo>
                  <a:lnTo>
                    <a:pt x="340" y="68"/>
                  </a:lnTo>
                  <a:lnTo>
                    <a:pt x="332" y="76"/>
                  </a:lnTo>
                  <a:lnTo>
                    <a:pt x="324" y="84"/>
                  </a:lnTo>
                  <a:lnTo>
                    <a:pt x="314" y="88"/>
                  </a:lnTo>
                  <a:lnTo>
                    <a:pt x="306" y="90"/>
                  </a:lnTo>
                  <a:lnTo>
                    <a:pt x="300" y="90"/>
                  </a:lnTo>
                  <a:lnTo>
                    <a:pt x="298" y="88"/>
                  </a:lnTo>
                  <a:lnTo>
                    <a:pt x="298" y="84"/>
                  </a:lnTo>
                  <a:lnTo>
                    <a:pt x="300" y="76"/>
                  </a:lnTo>
                  <a:lnTo>
                    <a:pt x="300" y="76"/>
                  </a:lnTo>
                  <a:lnTo>
                    <a:pt x="302" y="68"/>
                  </a:lnTo>
                  <a:lnTo>
                    <a:pt x="306" y="64"/>
                  </a:lnTo>
                  <a:lnTo>
                    <a:pt x="310" y="62"/>
                  </a:lnTo>
                  <a:lnTo>
                    <a:pt x="314" y="60"/>
                  </a:lnTo>
                  <a:lnTo>
                    <a:pt x="322" y="60"/>
                  </a:lnTo>
                  <a:lnTo>
                    <a:pt x="328" y="62"/>
                  </a:lnTo>
                  <a:lnTo>
                    <a:pt x="334" y="62"/>
                  </a:lnTo>
                  <a:lnTo>
                    <a:pt x="334" y="60"/>
                  </a:lnTo>
                  <a:lnTo>
                    <a:pt x="334" y="58"/>
                  </a:lnTo>
                  <a:lnTo>
                    <a:pt x="330" y="46"/>
                  </a:lnTo>
                  <a:lnTo>
                    <a:pt x="318" y="26"/>
                  </a:lnTo>
                  <a:lnTo>
                    <a:pt x="318" y="26"/>
                  </a:lnTo>
                  <a:lnTo>
                    <a:pt x="284" y="62"/>
                  </a:lnTo>
                  <a:lnTo>
                    <a:pt x="272" y="76"/>
                  </a:lnTo>
                  <a:lnTo>
                    <a:pt x="266" y="86"/>
                  </a:lnTo>
                  <a:lnTo>
                    <a:pt x="266" y="86"/>
                  </a:lnTo>
                  <a:lnTo>
                    <a:pt x="260" y="110"/>
                  </a:lnTo>
                  <a:lnTo>
                    <a:pt x="256" y="122"/>
                  </a:lnTo>
                  <a:lnTo>
                    <a:pt x="254" y="124"/>
                  </a:lnTo>
                  <a:lnTo>
                    <a:pt x="252" y="124"/>
                  </a:lnTo>
                  <a:lnTo>
                    <a:pt x="250" y="120"/>
                  </a:lnTo>
                  <a:lnTo>
                    <a:pt x="246" y="102"/>
                  </a:lnTo>
                  <a:lnTo>
                    <a:pt x="242" y="96"/>
                  </a:lnTo>
                  <a:lnTo>
                    <a:pt x="238" y="92"/>
                  </a:lnTo>
                  <a:lnTo>
                    <a:pt x="236" y="92"/>
                  </a:lnTo>
                  <a:lnTo>
                    <a:pt x="236" y="92"/>
                  </a:lnTo>
                  <a:lnTo>
                    <a:pt x="258" y="76"/>
                  </a:lnTo>
                  <a:lnTo>
                    <a:pt x="268" y="66"/>
                  </a:lnTo>
                  <a:lnTo>
                    <a:pt x="276" y="56"/>
                  </a:lnTo>
                  <a:lnTo>
                    <a:pt x="284" y="46"/>
                  </a:lnTo>
                  <a:lnTo>
                    <a:pt x="290" y="36"/>
                  </a:lnTo>
                  <a:lnTo>
                    <a:pt x="292" y="26"/>
                  </a:lnTo>
                  <a:lnTo>
                    <a:pt x="290" y="18"/>
                  </a:lnTo>
                  <a:lnTo>
                    <a:pt x="290" y="18"/>
                  </a:lnTo>
                  <a:lnTo>
                    <a:pt x="276" y="18"/>
                  </a:lnTo>
                  <a:lnTo>
                    <a:pt x="262" y="24"/>
                  </a:lnTo>
                  <a:lnTo>
                    <a:pt x="246" y="32"/>
                  </a:lnTo>
                  <a:lnTo>
                    <a:pt x="232" y="40"/>
                  </a:lnTo>
                  <a:lnTo>
                    <a:pt x="222" y="50"/>
                  </a:lnTo>
                  <a:lnTo>
                    <a:pt x="220" y="54"/>
                  </a:lnTo>
                  <a:lnTo>
                    <a:pt x="218" y="58"/>
                  </a:lnTo>
                  <a:lnTo>
                    <a:pt x="218" y="62"/>
                  </a:lnTo>
                  <a:lnTo>
                    <a:pt x="220" y="66"/>
                  </a:lnTo>
                  <a:lnTo>
                    <a:pt x="226" y="68"/>
                  </a:lnTo>
                  <a:lnTo>
                    <a:pt x="232" y="70"/>
                  </a:lnTo>
                  <a:lnTo>
                    <a:pt x="232" y="70"/>
                  </a:lnTo>
                  <a:lnTo>
                    <a:pt x="230" y="76"/>
                  </a:lnTo>
                  <a:lnTo>
                    <a:pt x="226" y="80"/>
                  </a:lnTo>
                  <a:lnTo>
                    <a:pt x="222" y="86"/>
                  </a:lnTo>
                  <a:lnTo>
                    <a:pt x="214" y="90"/>
                  </a:lnTo>
                  <a:lnTo>
                    <a:pt x="208" y="90"/>
                  </a:lnTo>
                  <a:lnTo>
                    <a:pt x="202" y="90"/>
                  </a:lnTo>
                  <a:lnTo>
                    <a:pt x="194" y="84"/>
                  </a:lnTo>
                  <a:lnTo>
                    <a:pt x="188" y="76"/>
                  </a:lnTo>
                  <a:lnTo>
                    <a:pt x="188" y="76"/>
                  </a:lnTo>
                  <a:lnTo>
                    <a:pt x="194" y="74"/>
                  </a:lnTo>
                  <a:lnTo>
                    <a:pt x="198" y="70"/>
                  </a:lnTo>
                  <a:lnTo>
                    <a:pt x="208" y="60"/>
                  </a:lnTo>
                  <a:lnTo>
                    <a:pt x="218" y="46"/>
                  </a:lnTo>
                  <a:lnTo>
                    <a:pt x="224" y="32"/>
                  </a:lnTo>
                  <a:lnTo>
                    <a:pt x="228" y="20"/>
                  </a:lnTo>
                  <a:lnTo>
                    <a:pt x="228" y="14"/>
                  </a:lnTo>
                  <a:lnTo>
                    <a:pt x="226" y="10"/>
                  </a:lnTo>
                  <a:lnTo>
                    <a:pt x="224" y="8"/>
                  </a:lnTo>
                  <a:lnTo>
                    <a:pt x="218" y="6"/>
                  </a:lnTo>
                  <a:lnTo>
                    <a:pt x="212" y="8"/>
                  </a:lnTo>
                  <a:lnTo>
                    <a:pt x="202" y="12"/>
                  </a:lnTo>
                  <a:lnTo>
                    <a:pt x="202" y="12"/>
                  </a:lnTo>
                  <a:lnTo>
                    <a:pt x="200" y="16"/>
                  </a:lnTo>
                  <a:lnTo>
                    <a:pt x="198" y="24"/>
                  </a:lnTo>
                  <a:lnTo>
                    <a:pt x="194" y="34"/>
                  </a:lnTo>
                  <a:lnTo>
                    <a:pt x="188" y="44"/>
                  </a:lnTo>
                  <a:lnTo>
                    <a:pt x="188" y="44"/>
                  </a:lnTo>
                  <a:lnTo>
                    <a:pt x="184" y="40"/>
                  </a:lnTo>
                  <a:lnTo>
                    <a:pt x="182" y="36"/>
                  </a:lnTo>
                  <a:lnTo>
                    <a:pt x="182" y="26"/>
                  </a:lnTo>
                  <a:lnTo>
                    <a:pt x="182" y="16"/>
                  </a:lnTo>
                  <a:lnTo>
                    <a:pt x="182" y="8"/>
                  </a:lnTo>
                  <a:lnTo>
                    <a:pt x="182" y="8"/>
                  </a:lnTo>
                  <a:lnTo>
                    <a:pt x="174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60" y="2"/>
                  </a:lnTo>
                  <a:lnTo>
                    <a:pt x="156" y="6"/>
                  </a:lnTo>
                  <a:lnTo>
                    <a:pt x="154" y="12"/>
                  </a:lnTo>
                  <a:lnTo>
                    <a:pt x="152" y="28"/>
                  </a:lnTo>
                  <a:lnTo>
                    <a:pt x="152" y="46"/>
                  </a:lnTo>
                  <a:lnTo>
                    <a:pt x="152" y="66"/>
                  </a:lnTo>
                  <a:lnTo>
                    <a:pt x="156" y="94"/>
                  </a:lnTo>
                  <a:lnTo>
                    <a:pt x="156" y="94"/>
                  </a:lnTo>
                  <a:lnTo>
                    <a:pt x="140" y="82"/>
                  </a:lnTo>
                  <a:lnTo>
                    <a:pt x="132" y="74"/>
                  </a:lnTo>
                  <a:lnTo>
                    <a:pt x="130" y="68"/>
                  </a:lnTo>
                  <a:lnTo>
                    <a:pt x="130" y="62"/>
                  </a:lnTo>
                  <a:lnTo>
                    <a:pt x="134" y="54"/>
                  </a:lnTo>
                  <a:lnTo>
                    <a:pt x="138" y="44"/>
                  </a:lnTo>
                  <a:lnTo>
                    <a:pt x="140" y="30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22" y="16"/>
                  </a:lnTo>
                  <a:lnTo>
                    <a:pt x="110" y="20"/>
                  </a:lnTo>
                  <a:lnTo>
                    <a:pt x="100" y="28"/>
                  </a:lnTo>
                  <a:lnTo>
                    <a:pt x="92" y="36"/>
                  </a:lnTo>
                  <a:lnTo>
                    <a:pt x="88" y="46"/>
                  </a:lnTo>
                  <a:lnTo>
                    <a:pt x="84" y="58"/>
                  </a:lnTo>
                  <a:lnTo>
                    <a:pt x="84" y="74"/>
                  </a:lnTo>
                  <a:lnTo>
                    <a:pt x="86" y="92"/>
                  </a:lnTo>
                  <a:lnTo>
                    <a:pt x="86" y="92"/>
                  </a:lnTo>
                  <a:lnTo>
                    <a:pt x="82" y="102"/>
                  </a:lnTo>
                  <a:lnTo>
                    <a:pt x="74" y="112"/>
                  </a:lnTo>
                  <a:lnTo>
                    <a:pt x="72" y="114"/>
                  </a:lnTo>
                  <a:lnTo>
                    <a:pt x="68" y="114"/>
                  </a:lnTo>
                  <a:lnTo>
                    <a:pt x="64" y="108"/>
                  </a:lnTo>
                  <a:lnTo>
                    <a:pt x="62" y="98"/>
                  </a:lnTo>
                  <a:lnTo>
                    <a:pt x="62" y="98"/>
                  </a:lnTo>
                  <a:lnTo>
                    <a:pt x="70" y="84"/>
                  </a:lnTo>
                  <a:lnTo>
                    <a:pt x="74" y="72"/>
                  </a:lnTo>
                  <a:lnTo>
                    <a:pt x="78" y="58"/>
                  </a:lnTo>
                  <a:lnTo>
                    <a:pt x="76" y="46"/>
                  </a:lnTo>
                  <a:lnTo>
                    <a:pt x="72" y="34"/>
                  </a:lnTo>
                  <a:lnTo>
                    <a:pt x="66" y="26"/>
                  </a:lnTo>
                  <a:lnTo>
                    <a:pt x="54" y="20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52" y="136"/>
                  </a:lnTo>
                  <a:lnTo>
                    <a:pt x="64" y="258"/>
                  </a:lnTo>
                  <a:lnTo>
                    <a:pt x="72" y="378"/>
                  </a:lnTo>
                  <a:lnTo>
                    <a:pt x="78" y="498"/>
                  </a:lnTo>
                  <a:lnTo>
                    <a:pt x="84" y="618"/>
                  </a:lnTo>
                  <a:lnTo>
                    <a:pt x="86" y="738"/>
                  </a:lnTo>
                  <a:lnTo>
                    <a:pt x="88" y="860"/>
                  </a:lnTo>
                  <a:lnTo>
                    <a:pt x="86" y="980"/>
                  </a:lnTo>
                  <a:lnTo>
                    <a:pt x="84" y="1100"/>
                  </a:lnTo>
                  <a:lnTo>
                    <a:pt x="78" y="1220"/>
                  </a:lnTo>
                  <a:lnTo>
                    <a:pt x="72" y="1340"/>
                  </a:lnTo>
                  <a:lnTo>
                    <a:pt x="62" y="1460"/>
                  </a:lnTo>
                  <a:lnTo>
                    <a:pt x="52" y="1580"/>
                  </a:lnTo>
                  <a:lnTo>
                    <a:pt x="38" y="1700"/>
                  </a:lnTo>
                  <a:lnTo>
                    <a:pt x="24" y="1820"/>
                  </a:lnTo>
                  <a:lnTo>
                    <a:pt x="6" y="1938"/>
                  </a:lnTo>
                  <a:lnTo>
                    <a:pt x="0" y="1972"/>
                  </a:lnTo>
                  <a:lnTo>
                    <a:pt x="0" y="1972"/>
                  </a:lnTo>
                  <a:lnTo>
                    <a:pt x="42" y="1970"/>
                  </a:lnTo>
                  <a:lnTo>
                    <a:pt x="88" y="1964"/>
                  </a:lnTo>
                  <a:lnTo>
                    <a:pt x="134" y="1958"/>
                  </a:lnTo>
                  <a:lnTo>
                    <a:pt x="176" y="1954"/>
                  </a:lnTo>
                  <a:lnTo>
                    <a:pt x="176" y="1954"/>
                  </a:lnTo>
                  <a:lnTo>
                    <a:pt x="226" y="1956"/>
                  </a:lnTo>
                  <a:lnTo>
                    <a:pt x="268" y="1960"/>
                  </a:lnTo>
                  <a:lnTo>
                    <a:pt x="338" y="1968"/>
                  </a:lnTo>
                  <a:lnTo>
                    <a:pt x="378" y="1972"/>
                  </a:lnTo>
                  <a:lnTo>
                    <a:pt x="428" y="1974"/>
                  </a:lnTo>
                  <a:lnTo>
                    <a:pt x="492" y="1976"/>
                  </a:lnTo>
                  <a:lnTo>
                    <a:pt x="576" y="1976"/>
                  </a:lnTo>
                  <a:lnTo>
                    <a:pt x="576" y="1976"/>
                  </a:lnTo>
                  <a:lnTo>
                    <a:pt x="612" y="1972"/>
                  </a:lnTo>
                  <a:lnTo>
                    <a:pt x="636" y="1966"/>
                  </a:lnTo>
                  <a:lnTo>
                    <a:pt x="654" y="1962"/>
                  </a:lnTo>
                  <a:lnTo>
                    <a:pt x="668" y="1962"/>
                  </a:lnTo>
                  <a:lnTo>
                    <a:pt x="668" y="1962"/>
                  </a:lnTo>
                  <a:lnTo>
                    <a:pt x="664" y="1948"/>
                  </a:lnTo>
                  <a:lnTo>
                    <a:pt x="656" y="1938"/>
                  </a:lnTo>
                  <a:lnTo>
                    <a:pt x="648" y="1930"/>
                  </a:lnTo>
                  <a:lnTo>
                    <a:pt x="638" y="1924"/>
                  </a:lnTo>
                  <a:lnTo>
                    <a:pt x="624" y="1918"/>
                  </a:lnTo>
                  <a:lnTo>
                    <a:pt x="612" y="1916"/>
                  </a:lnTo>
                  <a:lnTo>
                    <a:pt x="582" y="1912"/>
                  </a:lnTo>
                  <a:lnTo>
                    <a:pt x="516" y="1912"/>
                  </a:lnTo>
                  <a:lnTo>
                    <a:pt x="486" y="1912"/>
                  </a:lnTo>
                  <a:lnTo>
                    <a:pt x="472" y="1910"/>
                  </a:lnTo>
                  <a:lnTo>
                    <a:pt x="458" y="1906"/>
                  </a:lnTo>
                  <a:lnTo>
                    <a:pt x="458" y="1906"/>
                  </a:lnTo>
                  <a:lnTo>
                    <a:pt x="440" y="1904"/>
                  </a:lnTo>
                  <a:lnTo>
                    <a:pt x="422" y="1900"/>
                  </a:lnTo>
                  <a:lnTo>
                    <a:pt x="406" y="1894"/>
                  </a:lnTo>
                  <a:lnTo>
                    <a:pt x="392" y="1888"/>
                  </a:lnTo>
                  <a:lnTo>
                    <a:pt x="380" y="1882"/>
                  </a:lnTo>
                  <a:lnTo>
                    <a:pt x="368" y="1874"/>
                  </a:lnTo>
                  <a:lnTo>
                    <a:pt x="350" y="1858"/>
                  </a:lnTo>
                  <a:lnTo>
                    <a:pt x="334" y="1840"/>
                  </a:lnTo>
                  <a:lnTo>
                    <a:pt x="322" y="1820"/>
                  </a:lnTo>
                  <a:lnTo>
                    <a:pt x="296" y="1782"/>
                  </a:lnTo>
                  <a:lnTo>
                    <a:pt x="296" y="1782"/>
                  </a:lnTo>
                  <a:lnTo>
                    <a:pt x="284" y="1760"/>
                  </a:lnTo>
                  <a:lnTo>
                    <a:pt x="272" y="1734"/>
                  </a:lnTo>
                  <a:lnTo>
                    <a:pt x="266" y="1722"/>
                  </a:lnTo>
                  <a:lnTo>
                    <a:pt x="262" y="1706"/>
                  </a:lnTo>
                  <a:lnTo>
                    <a:pt x="260" y="1692"/>
                  </a:lnTo>
                  <a:lnTo>
                    <a:pt x="258" y="1676"/>
                  </a:lnTo>
                  <a:lnTo>
                    <a:pt x="258" y="1676"/>
                  </a:lnTo>
                  <a:lnTo>
                    <a:pt x="256" y="1654"/>
                  </a:lnTo>
                  <a:lnTo>
                    <a:pt x="256" y="1636"/>
                  </a:lnTo>
                  <a:lnTo>
                    <a:pt x="256" y="1602"/>
                  </a:lnTo>
                  <a:lnTo>
                    <a:pt x="260" y="1568"/>
                  </a:lnTo>
                  <a:lnTo>
                    <a:pt x="260" y="1528"/>
                  </a:lnTo>
                  <a:lnTo>
                    <a:pt x="260" y="1528"/>
                  </a:lnTo>
                  <a:lnTo>
                    <a:pt x="262" y="1522"/>
                  </a:lnTo>
                  <a:lnTo>
                    <a:pt x="264" y="1516"/>
                  </a:lnTo>
                  <a:lnTo>
                    <a:pt x="272" y="1506"/>
                  </a:lnTo>
                  <a:lnTo>
                    <a:pt x="280" y="1500"/>
                  </a:lnTo>
                  <a:lnTo>
                    <a:pt x="292" y="1496"/>
                  </a:lnTo>
                  <a:lnTo>
                    <a:pt x="304" y="1496"/>
                  </a:lnTo>
                  <a:lnTo>
                    <a:pt x="318" y="1496"/>
                  </a:lnTo>
                  <a:lnTo>
                    <a:pt x="342" y="1498"/>
                  </a:lnTo>
                  <a:lnTo>
                    <a:pt x="342" y="1498"/>
                  </a:lnTo>
                  <a:lnTo>
                    <a:pt x="380" y="1502"/>
                  </a:lnTo>
                  <a:lnTo>
                    <a:pt x="422" y="1502"/>
                  </a:lnTo>
                  <a:lnTo>
                    <a:pt x="466" y="1500"/>
                  </a:lnTo>
                  <a:lnTo>
                    <a:pt x="510" y="1498"/>
                  </a:lnTo>
                  <a:lnTo>
                    <a:pt x="552" y="1494"/>
                  </a:lnTo>
                  <a:lnTo>
                    <a:pt x="588" y="1490"/>
                  </a:lnTo>
                  <a:lnTo>
                    <a:pt x="618" y="1486"/>
                  </a:lnTo>
                  <a:lnTo>
                    <a:pt x="638" y="1480"/>
                  </a:lnTo>
                  <a:lnTo>
                    <a:pt x="638" y="1480"/>
                  </a:lnTo>
                  <a:lnTo>
                    <a:pt x="658" y="1472"/>
                  </a:lnTo>
                  <a:lnTo>
                    <a:pt x="672" y="1464"/>
                  </a:lnTo>
                  <a:lnTo>
                    <a:pt x="678" y="1458"/>
                  </a:lnTo>
                  <a:lnTo>
                    <a:pt x="682" y="1452"/>
                  </a:lnTo>
                  <a:lnTo>
                    <a:pt x="684" y="1446"/>
                  </a:lnTo>
                  <a:lnTo>
                    <a:pt x="686" y="1440"/>
                  </a:lnTo>
                  <a:lnTo>
                    <a:pt x="686" y="1424"/>
                  </a:lnTo>
                  <a:lnTo>
                    <a:pt x="680" y="1408"/>
                  </a:lnTo>
                  <a:lnTo>
                    <a:pt x="672" y="1390"/>
                  </a:lnTo>
                  <a:lnTo>
                    <a:pt x="658" y="1370"/>
                  </a:lnTo>
                  <a:lnTo>
                    <a:pt x="658" y="1370"/>
                  </a:lnTo>
                  <a:lnTo>
                    <a:pt x="654" y="1352"/>
                  </a:lnTo>
                  <a:lnTo>
                    <a:pt x="654" y="1334"/>
                  </a:lnTo>
                  <a:lnTo>
                    <a:pt x="656" y="1318"/>
                  </a:lnTo>
                  <a:lnTo>
                    <a:pt x="664" y="1302"/>
                  </a:lnTo>
                  <a:lnTo>
                    <a:pt x="664" y="1302"/>
                  </a:lnTo>
                  <a:lnTo>
                    <a:pt x="676" y="1288"/>
                  </a:lnTo>
                  <a:lnTo>
                    <a:pt x="686" y="1276"/>
                  </a:lnTo>
                  <a:lnTo>
                    <a:pt x="690" y="1270"/>
                  </a:lnTo>
                  <a:lnTo>
                    <a:pt x="692" y="1264"/>
                  </a:lnTo>
                  <a:lnTo>
                    <a:pt x="690" y="1256"/>
                  </a:lnTo>
                  <a:lnTo>
                    <a:pt x="686" y="1248"/>
                  </a:lnTo>
                  <a:lnTo>
                    <a:pt x="686" y="1248"/>
                  </a:lnTo>
                  <a:lnTo>
                    <a:pt x="666" y="1244"/>
                  </a:lnTo>
                  <a:lnTo>
                    <a:pt x="648" y="1238"/>
                  </a:lnTo>
                  <a:lnTo>
                    <a:pt x="628" y="1232"/>
                  </a:lnTo>
                  <a:lnTo>
                    <a:pt x="614" y="1224"/>
                  </a:lnTo>
                  <a:lnTo>
                    <a:pt x="610" y="1220"/>
                  </a:lnTo>
                  <a:lnTo>
                    <a:pt x="610" y="1216"/>
                  </a:lnTo>
                  <a:lnTo>
                    <a:pt x="612" y="1214"/>
                  </a:lnTo>
                  <a:lnTo>
                    <a:pt x="618" y="1210"/>
                  </a:lnTo>
                  <a:lnTo>
                    <a:pt x="628" y="1206"/>
                  </a:lnTo>
                  <a:lnTo>
                    <a:pt x="642" y="1204"/>
                  </a:lnTo>
                  <a:lnTo>
                    <a:pt x="642" y="1204"/>
                  </a:lnTo>
                  <a:lnTo>
                    <a:pt x="674" y="1196"/>
                  </a:lnTo>
                  <a:lnTo>
                    <a:pt x="694" y="1188"/>
                  </a:lnTo>
                  <a:lnTo>
                    <a:pt x="700" y="1184"/>
                  </a:lnTo>
                  <a:lnTo>
                    <a:pt x="706" y="1178"/>
                  </a:lnTo>
                  <a:lnTo>
                    <a:pt x="712" y="1170"/>
                  </a:lnTo>
                  <a:lnTo>
                    <a:pt x="712" y="1160"/>
                  </a:lnTo>
                  <a:lnTo>
                    <a:pt x="710" y="1154"/>
                  </a:lnTo>
                  <a:lnTo>
                    <a:pt x="708" y="1148"/>
                  </a:lnTo>
                  <a:lnTo>
                    <a:pt x="708" y="1148"/>
                  </a:lnTo>
                  <a:lnTo>
                    <a:pt x="698" y="1124"/>
                  </a:lnTo>
                  <a:lnTo>
                    <a:pt x="676" y="1078"/>
                  </a:lnTo>
                  <a:lnTo>
                    <a:pt x="676" y="1078"/>
                  </a:lnTo>
                  <a:lnTo>
                    <a:pt x="676" y="1074"/>
                  </a:lnTo>
                  <a:lnTo>
                    <a:pt x="676" y="1070"/>
                  </a:lnTo>
                  <a:lnTo>
                    <a:pt x="680" y="1068"/>
                  </a:lnTo>
                  <a:lnTo>
                    <a:pt x="684" y="1064"/>
                  </a:lnTo>
                  <a:lnTo>
                    <a:pt x="698" y="1058"/>
                  </a:lnTo>
                  <a:lnTo>
                    <a:pt x="714" y="1052"/>
                  </a:lnTo>
                  <a:lnTo>
                    <a:pt x="732" y="1044"/>
                  </a:lnTo>
                  <a:lnTo>
                    <a:pt x="748" y="1036"/>
                  </a:lnTo>
                  <a:lnTo>
                    <a:pt x="760" y="1026"/>
                  </a:lnTo>
                  <a:lnTo>
                    <a:pt x="764" y="1020"/>
                  </a:lnTo>
                  <a:lnTo>
                    <a:pt x="768" y="1014"/>
                  </a:lnTo>
                  <a:lnTo>
                    <a:pt x="768" y="1014"/>
                  </a:lnTo>
                  <a:lnTo>
                    <a:pt x="770" y="1008"/>
                  </a:lnTo>
                  <a:lnTo>
                    <a:pt x="772" y="1002"/>
                  </a:lnTo>
                  <a:lnTo>
                    <a:pt x="770" y="994"/>
                  </a:lnTo>
                  <a:lnTo>
                    <a:pt x="768" y="986"/>
                  </a:lnTo>
                  <a:lnTo>
                    <a:pt x="760" y="970"/>
                  </a:lnTo>
                  <a:lnTo>
                    <a:pt x="748" y="952"/>
                  </a:lnTo>
                  <a:lnTo>
                    <a:pt x="720" y="916"/>
                  </a:lnTo>
                  <a:lnTo>
                    <a:pt x="696" y="886"/>
                  </a:lnTo>
                  <a:lnTo>
                    <a:pt x="696" y="886"/>
                  </a:lnTo>
                  <a:close/>
                  <a:moveTo>
                    <a:pt x="492" y="850"/>
                  </a:moveTo>
                  <a:lnTo>
                    <a:pt x="492" y="850"/>
                  </a:lnTo>
                  <a:lnTo>
                    <a:pt x="480" y="852"/>
                  </a:lnTo>
                  <a:lnTo>
                    <a:pt x="468" y="852"/>
                  </a:lnTo>
                  <a:lnTo>
                    <a:pt x="444" y="850"/>
                  </a:lnTo>
                  <a:lnTo>
                    <a:pt x="420" y="846"/>
                  </a:lnTo>
                  <a:lnTo>
                    <a:pt x="396" y="840"/>
                  </a:lnTo>
                  <a:lnTo>
                    <a:pt x="378" y="832"/>
                  </a:lnTo>
                  <a:lnTo>
                    <a:pt x="362" y="826"/>
                  </a:lnTo>
                  <a:lnTo>
                    <a:pt x="354" y="818"/>
                  </a:lnTo>
                  <a:lnTo>
                    <a:pt x="354" y="816"/>
                  </a:lnTo>
                  <a:lnTo>
                    <a:pt x="354" y="814"/>
                  </a:lnTo>
                  <a:lnTo>
                    <a:pt x="354" y="814"/>
                  </a:lnTo>
                  <a:lnTo>
                    <a:pt x="368" y="806"/>
                  </a:lnTo>
                  <a:lnTo>
                    <a:pt x="384" y="798"/>
                  </a:lnTo>
                  <a:lnTo>
                    <a:pt x="402" y="790"/>
                  </a:lnTo>
                  <a:lnTo>
                    <a:pt x="424" y="782"/>
                  </a:lnTo>
                  <a:lnTo>
                    <a:pt x="446" y="776"/>
                  </a:lnTo>
                  <a:lnTo>
                    <a:pt x="470" y="774"/>
                  </a:lnTo>
                  <a:lnTo>
                    <a:pt x="494" y="776"/>
                  </a:lnTo>
                  <a:lnTo>
                    <a:pt x="508" y="778"/>
                  </a:lnTo>
                  <a:lnTo>
                    <a:pt x="520" y="782"/>
                  </a:lnTo>
                  <a:lnTo>
                    <a:pt x="520" y="782"/>
                  </a:lnTo>
                  <a:lnTo>
                    <a:pt x="528" y="786"/>
                  </a:lnTo>
                  <a:lnTo>
                    <a:pt x="532" y="794"/>
                  </a:lnTo>
                  <a:lnTo>
                    <a:pt x="536" y="802"/>
                  </a:lnTo>
                  <a:lnTo>
                    <a:pt x="536" y="812"/>
                  </a:lnTo>
                  <a:lnTo>
                    <a:pt x="536" y="812"/>
                  </a:lnTo>
                  <a:lnTo>
                    <a:pt x="536" y="824"/>
                  </a:lnTo>
                  <a:lnTo>
                    <a:pt x="534" y="832"/>
                  </a:lnTo>
                  <a:lnTo>
                    <a:pt x="530" y="838"/>
                  </a:lnTo>
                  <a:lnTo>
                    <a:pt x="524" y="842"/>
                  </a:lnTo>
                  <a:lnTo>
                    <a:pt x="516" y="846"/>
                  </a:lnTo>
                  <a:lnTo>
                    <a:pt x="508" y="848"/>
                  </a:lnTo>
                  <a:lnTo>
                    <a:pt x="492" y="850"/>
                  </a:lnTo>
                  <a:lnTo>
                    <a:pt x="492" y="85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41" name="Freeform 55"/>
            <p:cNvSpPr>
              <a:spLocks/>
            </p:cNvSpPr>
            <p:nvPr userDrawn="1"/>
          </p:nvSpPr>
          <p:spPr bwMode="auto">
            <a:xfrm>
              <a:off x="1020" y="346"/>
              <a:ext cx="2191" cy="3756"/>
            </a:xfrm>
            <a:custGeom>
              <a:avLst/>
              <a:gdLst/>
              <a:ahLst/>
              <a:cxnLst>
                <a:cxn ang="0">
                  <a:pos x="1908" y="3290"/>
                </a:cxn>
                <a:cxn ang="0">
                  <a:pos x="2188" y="336"/>
                </a:cxn>
                <a:cxn ang="0">
                  <a:pos x="2158" y="426"/>
                </a:cxn>
                <a:cxn ang="0">
                  <a:pos x="2088" y="368"/>
                </a:cxn>
                <a:cxn ang="0">
                  <a:pos x="2080" y="432"/>
                </a:cxn>
                <a:cxn ang="0">
                  <a:pos x="2032" y="374"/>
                </a:cxn>
                <a:cxn ang="0">
                  <a:pos x="1992" y="446"/>
                </a:cxn>
                <a:cxn ang="0">
                  <a:pos x="1962" y="396"/>
                </a:cxn>
                <a:cxn ang="0">
                  <a:pos x="1916" y="472"/>
                </a:cxn>
                <a:cxn ang="0">
                  <a:pos x="1882" y="416"/>
                </a:cxn>
                <a:cxn ang="0">
                  <a:pos x="1852" y="538"/>
                </a:cxn>
                <a:cxn ang="0">
                  <a:pos x="1828" y="458"/>
                </a:cxn>
                <a:cxn ang="0">
                  <a:pos x="1772" y="502"/>
                </a:cxn>
                <a:cxn ang="0">
                  <a:pos x="1750" y="544"/>
                </a:cxn>
                <a:cxn ang="0">
                  <a:pos x="1664" y="534"/>
                </a:cxn>
                <a:cxn ang="0">
                  <a:pos x="1670" y="594"/>
                </a:cxn>
                <a:cxn ang="0">
                  <a:pos x="1558" y="570"/>
                </a:cxn>
                <a:cxn ang="0">
                  <a:pos x="1620" y="638"/>
                </a:cxn>
                <a:cxn ang="0">
                  <a:pos x="1632" y="668"/>
                </a:cxn>
                <a:cxn ang="0">
                  <a:pos x="1540" y="638"/>
                </a:cxn>
                <a:cxn ang="0">
                  <a:pos x="1546" y="702"/>
                </a:cxn>
                <a:cxn ang="0">
                  <a:pos x="1594" y="762"/>
                </a:cxn>
                <a:cxn ang="0">
                  <a:pos x="1422" y="704"/>
                </a:cxn>
                <a:cxn ang="0">
                  <a:pos x="1514" y="784"/>
                </a:cxn>
                <a:cxn ang="0">
                  <a:pos x="1534" y="848"/>
                </a:cxn>
                <a:cxn ang="0">
                  <a:pos x="1504" y="890"/>
                </a:cxn>
                <a:cxn ang="0">
                  <a:pos x="1426" y="844"/>
                </a:cxn>
                <a:cxn ang="0">
                  <a:pos x="1362" y="830"/>
                </a:cxn>
                <a:cxn ang="0">
                  <a:pos x="1310" y="904"/>
                </a:cxn>
                <a:cxn ang="0">
                  <a:pos x="1472" y="920"/>
                </a:cxn>
                <a:cxn ang="0">
                  <a:pos x="1386" y="982"/>
                </a:cxn>
                <a:cxn ang="0">
                  <a:pos x="1422" y="1038"/>
                </a:cxn>
                <a:cxn ang="0">
                  <a:pos x="1454" y="1058"/>
                </a:cxn>
                <a:cxn ang="0">
                  <a:pos x="1436" y="1156"/>
                </a:cxn>
                <a:cxn ang="0">
                  <a:pos x="1368" y="1182"/>
                </a:cxn>
                <a:cxn ang="0">
                  <a:pos x="1374" y="1242"/>
                </a:cxn>
                <a:cxn ang="0">
                  <a:pos x="1396" y="1290"/>
                </a:cxn>
                <a:cxn ang="0">
                  <a:pos x="1392" y="1342"/>
                </a:cxn>
                <a:cxn ang="0">
                  <a:pos x="1410" y="1384"/>
                </a:cxn>
                <a:cxn ang="0">
                  <a:pos x="1438" y="1404"/>
                </a:cxn>
                <a:cxn ang="0">
                  <a:pos x="1484" y="1472"/>
                </a:cxn>
                <a:cxn ang="0">
                  <a:pos x="1540" y="1486"/>
                </a:cxn>
                <a:cxn ang="0">
                  <a:pos x="1576" y="1588"/>
                </a:cxn>
                <a:cxn ang="0">
                  <a:pos x="1632" y="1496"/>
                </a:cxn>
                <a:cxn ang="0">
                  <a:pos x="1644" y="1570"/>
                </a:cxn>
                <a:cxn ang="0">
                  <a:pos x="1732" y="1560"/>
                </a:cxn>
                <a:cxn ang="0">
                  <a:pos x="1720" y="1614"/>
                </a:cxn>
                <a:cxn ang="0">
                  <a:pos x="1724" y="1660"/>
                </a:cxn>
                <a:cxn ang="0">
                  <a:pos x="1760" y="1698"/>
                </a:cxn>
                <a:cxn ang="0">
                  <a:pos x="1796" y="1742"/>
                </a:cxn>
                <a:cxn ang="0">
                  <a:pos x="1852" y="1692"/>
                </a:cxn>
                <a:cxn ang="0">
                  <a:pos x="1886" y="1682"/>
                </a:cxn>
                <a:cxn ang="0">
                  <a:pos x="1916" y="1748"/>
                </a:cxn>
                <a:cxn ang="0">
                  <a:pos x="1936" y="1794"/>
                </a:cxn>
                <a:cxn ang="0">
                  <a:pos x="1966" y="1864"/>
                </a:cxn>
                <a:cxn ang="0">
                  <a:pos x="2032" y="1936"/>
                </a:cxn>
                <a:cxn ang="0">
                  <a:pos x="1960" y="2136"/>
                </a:cxn>
                <a:cxn ang="0">
                  <a:pos x="1752" y="2224"/>
                </a:cxn>
                <a:cxn ang="0">
                  <a:pos x="1624" y="2286"/>
                </a:cxn>
                <a:cxn ang="0">
                  <a:pos x="1820" y="2290"/>
                </a:cxn>
              </a:cxnLst>
              <a:rect l="0" t="0" r="r" b="b"/>
              <a:pathLst>
                <a:path w="2188" h="3756">
                  <a:moveTo>
                    <a:pt x="2148" y="2292"/>
                  </a:moveTo>
                  <a:lnTo>
                    <a:pt x="2148" y="2292"/>
                  </a:lnTo>
                  <a:lnTo>
                    <a:pt x="2132" y="2382"/>
                  </a:lnTo>
                  <a:lnTo>
                    <a:pt x="2116" y="2472"/>
                  </a:lnTo>
                  <a:lnTo>
                    <a:pt x="2098" y="2562"/>
                  </a:lnTo>
                  <a:lnTo>
                    <a:pt x="2080" y="2652"/>
                  </a:lnTo>
                  <a:lnTo>
                    <a:pt x="2060" y="2742"/>
                  </a:lnTo>
                  <a:lnTo>
                    <a:pt x="2038" y="2832"/>
                  </a:lnTo>
                  <a:lnTo>
                    <a:pt x="2014" y="2922"/>
                  </a:lnTo>
                  <a:lnTo>
                    <a:pt x="1990" y="3014"/>
                  </a:lnTo>
                  <a:lnTo>
                    <a:pt x="1964" y="3106"/>
                  </a:lnTo>
                  <a:lnTo>
                    <a:pt x="1936" y="3198"/>
                  </a:lnTo>
                  <a:lnTo>
                    <a:pt x="1908" y="3290"/>
                  </a:lnTo>
                  <a:lnTo>
                    <a:pt x="1878" y="3382"/>
                  </a:lnTo>
                  <a:lnTo>
                    <a:pt x="1846" y="3474"/>
                  </a:lnTo>
                  <a:lnTo>
                    <a:pt x="1814" y="3568"/>
                  </a:lnTo>
                  <a:lnTo>
                    <a:pt x="1780" y="3662"/>
                  </a:lnTo>
                  <a:lnTo>
                    <a:pt x="1744" y="3756"/>
                  </a:lnTo>
                  <a:lnTo>
                    <a:pt x="1744" y="3756"/>
                  </a:lnTo>
                  <a:lnTo>
                    <a:pt x="0" y="3756"/>
                  </a:lnTo>
                  <a:lnTo>
                    <a:pt x="0" y="0"/>
                  </a:lnTo>
                  <a:lnTo>
                    <a:pt x="2146" y="0"/>
                  </a:lnTo>
                  <a:lnTo>
                    <a:pt x="2146" y="0"/>
                  </a:lnTo>
                  <a:lnTo>
                    <a:pt x="2168" y="170"/>
                  </a:lnTo>
                  <a:lnTo>
                    <a:pt x="2188" y="336"/>
                  </a:lnTo>
                  <a:lnTo>
                    <a:pt x="2188" y="336"/>
                  </a:lnTo>
                  <a:lnTo>
                    <a:pt x="2182" y="340"/>
                  </a:lnTo>
                  <a:lnTo>
                    <a:pt x="2170" y="346"/>
                  </a:lnTo>
                  <a:lnTo>
                    <a:pt x="2164" y="352"/>
                  </a:lnTo>
                  <a:lnTo>
                    <a:pt x="2158" y="360"/>
                  </a:lnTo>
                  <a:lnTo>
                    <a:pt x="2156" y="368"/>
                  </a:lnTo>
                  <a:lnTo>
                    <a:pt x="2154" y="378"/>
                  </a:lnTo>
                  <a:lnTo>
                    <a:pt x="2154" y="378"/>
                  </a:lnTo>
                  <a:lnTo>
                    <a:pt x="2156" y="390"/>
                  </a:lnTo>
                  <a:lnTo>
                    <a:pt x="2160" y="398"/>
                  </a:lnTo>
                  <a:lnTo>
                    <a:pt x="2166" y="412"/>
                  </a:lnTo>
                  <a:lnTo>
                    <a:pt x="2170" y="418"/>
                  </a:lnTo>
                  <a:lnTo>
                    <a:pt x="2174" y="420"/>
                  </a:lnTo>
                  <a:lnTo>
                    <a:pt x="2158" y="426"/>
                  </a:lnTo>
                  <a:lnTo>
                    <a:pt x="2158" y="426"/>
                  </a:lnTo>
                  <a:lnTo>
                    <a:pt x="2140" y="402"/>
                  </a:lnTo>
                  <a:lnTo>
                    <a:pt x="2140" y="402"/>
                  </a:lnTo>
                  <a:lnTo>
                    <a:pt x="2140" y="382"/>
                  </a:lnTo>
                  <a:lnTo>
                    <a:pt x="2140" y="372"/>
                  </a:lnTo>
                  <a:lnTo>
                    <a:pt x="2138" y="362"/>
                  </a:lnTo>
                  <a:lnTo>
                    <a:pt x="2132" y="356"/>
                  </a:lnTo>
                  <a:lnTo>
                    <a:pt x="2124" y="352"/>
                  </a:lnTo>
                  <a:lnTo>
                    <a:pt x="2110" y="350"/>
                  </a:lnTo>
                  <a:lnTo>
                    <a:pt x="2092" y="354"/>
                  </a:lnTo>
                  <a:lnTo>
                    <a:pt x="2092" y="354"/>
                  </a:lnTo>
                  <a:lnTo>
                    <a:pt x="2090" y="360"/>
                  </a:lnTo>
                  <a:lnTo>
                    <a:pt x="2088" y="368"/>
                  </a:lnTo>
                  <a:lnTo>
                    <a:pt x="2088" y="380"/>
                  </a:lnTo>
                  <a:lnTo>
                    <a:pt x="2092" y="392"/>
                  </a:lnTo>
                  <a:lnTo>
                    <a:pt x="2098" y="400"/>
                  </a:lnTo>
                  <a:lnTo>
                    <a:pt x="2106" y="408"/>
                  </a:lnTo>
                  <a:lnTo>
                    <a:pt x="2110" y="418"/>
                  </a:lnTo>
                  <a:lnTo>
                    <a:pt x="2112" y="426"/>
                  </a:lnTo>
                  <a:lnTo>
                    <a:pt x="2112" y="432"/>
                  </a:lnTo>
                  <a:lnTo>
                    <a:pt x="2110" y="438"/>
                  </a:lnTo>
                  <a:lnTo>
                    <a:pt x="2110" y="438"/>
                  </a:lnTo>
                  <a:lnTo>
                    <a:pt x="2100" y="438"/>
                  </a:lnTo>
                  <a:lnTo>
                    <a:pt x="2092" y="436"/>
                  </a:lnTo>
                  <a:lnTo>
                    <a:pt x="2086" y="434"/>
                  </a:lnTo>
                  <a:lnTo>
                    <a:pt x="2080" y="432"/>
                  </a:lnTo>
                  <a:lnTo>
                    <a:pt x="2076" y="426"/>
                  </a:lnTo>
                  <a:lnTo>
                    <a:pt x="2072" y="418"/>
                  </a:lnTo>
                  <a:lnTo>
                    <a:pt x="2070" y="414"/>
                  </a:lnTo>
                  <a:lnTo>
                    <a:pt x="2068" y="412"/>
                  </a:lnTo>
                  <a:lnTo>
                    <a:pt x="2066" y="410"/>
                  </a:lnTo>
                  <a:lnTo>
                    <a:pt x="2058" y="412"/>
                  </a:lnTo>
                  <a:lnTo>
                    <a:pt x="2044" y="418"/>
                  </a:lnTo>
                  <a:lnTo>
                    <a:pt x="2044" y="418"/>
                  </a:lnTo>
                  <a:lnTo>
                    <a:pt x="2044" y="412"/>
                  </a:lnTo>
                  <a:lnTo>
                    <a:pt x="2044" y="404"/>
                  </a:lnTo>
                  <a:lnTo>
                    <a:pt x="2038" y="388"/>
                  </a:lnTo>
                  <a:lnTo>
                    <a:pt x="2036" y="380"/>
                  </a:lnTo>
                  <a:lnTo>
                    <a:pt x="2032" y="374"/>
                  </a:lnTo>
                  <a:lnTo>
                    <a:pt x="2026" y="370"/>
                  </a:lnTo>
                  <a:lnTo>
                    <a:pt x="2020" y="368"/>
                  </a:lnTo>
                  <a:lnTo>
                    <a:pt x="2020" y="368"/>
                  </a:lnTo>
                  <a:lnTo>
                    <a:pt x="2014" y="388"/>
                  </a:lnTo>
                  <a:lnTo>
                    <a:pt x="2010" y="408"/>
                  </a:lnTo>
                  <a:lnTo>
                    <a:pt x="2010" y="420"/>
                  </a:lnTo>
                  <a:lnTo>
                    <a:pt x="2010" y="430"/>
                  </a:lnTo>
                  <a:lnTo>
                    <a:pt x="2014" y="440"/>
                  </a:lnTo>
                  <a:lnTo>
                    <a:pt x="2022" y="448"/>
                  </a:lnTo>
                  <a:lnTo>
                    <a:pt x="2022" y="448"/>
                  </a:lnTo>
                  <a:lnTo>
                    <a:pt x="2014" y="450"/>
                  </a:lnTo>
                  <a:lnTo>
                    <a:pt x="2004" y="450"/>
                  </a:lnTo>
                  <a:lnTo>
                    <a:pt x="1992" y="446"/>
                  </a:lnTo>
                  <a:lnTo>
                    <a:pt x="1986" y="442"/>
                  </a:lnTo>
                  <a:lnTo>
                    <a:pt x="1986" y="442"/>
                  </a:lnTo>
                  <a:lnTo>
                    <a:pt x="1984" y="438"/>
                  </a:lnTo>
                  <a:lnTo>
                    <a:pt x="1986" y="432"/>
                  </a:lnTo>
                  <a:lnTo>
                    <a:pt x="1990" y="420"/>
                  </a:lnTo>
                  <a:lnTo>
                    <a:pt x="1990" y="412"/>
                  </a:lnTo>
                  <a:lnTo>
                    <a:pt x="1990" y="402"/>
                  </a:lnTo>
                  <a:lnTo>
                    <a:pt x="1988" y="392"/>
                  </a:lnTo>
                  <a:lnTo>
                    <a:pt x="1984" y="380"/>
                  </a:lnTo>
                  <a:lnTo>
                    <a:pt x="1984" y="380"/>
                  </a:lnTo>
                  <a:lnTo>
                    <a:pt x="1974" y="384"/>
                  </a:lnTo>
                  <a:lnTo>
                    <a:pt x="1968" y="390"/>
                  </a:lnTo>
                  <a:lnTo>
                    <a:pt x="1962" y="396"/>
                  </a:lnTo>
                  <a:lnTo>
                    <a:pt x="1958" y="402"/>
                  </a:lnTo>
                  <a:lnTo>
                    <a:pt x="1954" y="416"/>
                  </a:lnTo>
                  <a:lnTo>
                    <a:pt x="1954" y="432"/>
                  </a:lnTo>
                  <a:lnTo>
                    <a:pt x="1954" y="446"/>
                  </a:lnTo>
                  <a:lnTo>
                    <a:pt x="1952" y="458"/>
                  </a:lnTo>
                  <a:lnTo>
                    <a:pt x="1950" y="464"/>
                  </a:lnTo>
                  <a:lnTo>
                    <a:pt x="1946" y="470"/>
                  </a:lnTo>
                  <a:lnTo>
                    <a:pt x="1940" y="476"/>
                  </a:lnTo>
                  <a:lnTo>
                    <a:pt x="1932" y="480"/>
                  </a:lnTo>
                  <a:lnTo>
                    <a:pt x="1932" y="480"/>
                  </a:lnTo>
                  <a:lnTo>
                    <a:pt x="1924" y="478"/>
                  </a:lnTo>
                  <a:lnTo>
                    <a:pt x="1918" y="476"/>
                  </a:lnTo>
                  <a:lnTo>
                    <a:pt x="1916" y="472"/>
                  </a:lnTo>
                  <a:lnTo>
                    <a:pt x="1914" y="468"/>
                  </a:lnTo>
                  <a:lnTo>
                    <a:pt x="1918" y="458"/>
                  </a:lnTo>
                  <a:lnTo>
                    <a:pt x="1922" y="448"/>
                  </a:lnTo>
                  <a:lnTo>
                    <a:pt x="1930" y="434"/>
                  </a:lnTo>
                  <a:lnTo>
                    <a:pt x="1934" y="420"/>
                  </a:lnTo>
                  <a:lnTo>
                    <a:pt x="1934" y="414"/>
                  </a:lnTo>
                  <a:lnTo>
                    <a:pt x="1932" y="406"/>
                  </a:lnTo>
                  <a:lnTo>
                    <a:pt x="1928" y="398"/>
                  </a:lnTo>
                  <a:lnTo>
                    <a:pt x="1922" y="392"/>
                  </a:lnTo>
                  <a:lnTo>
                    <a:pt x="1922" y="392"/>
                  </a:lnTo>
                  <a:lnTo>
                    <a:pt x="1906" y="398"/>
                  </a:lnTo>
                  <a:lnTo>
                    <a:pt x="1892" y="406"/>
                  </a:lnTo>
                  <a:lnTo>
                    <a:pt x="1882" y="416"/>
                  </a:lnTo>
                  <a:lnTo>
                    <a:pt x="1874" y="428"/>
                  </a:lnTo>
                  <a:lnTo>
                    <a:pt x="1870" y="442"/>
                  </a:lnTo>
                  <a:lnTo>
                    <a:pt x="1868" y="454"/>
                  </a:lnTo>
                  <a:lnTo>
                    <a:pt x="1870" y="468"/>
                  </a:lnTo>
                  <a:lnTo>
                    <a:pt x="1876" y="478"/>
                  </a:lnTo>
                  <a:lnTo>
                    <a:pt x="1876" y="478"/>
                  </a:lnTo>
                  <a:lnTo>
                    <a:pt x="1874" y="488"/>
                  </a:lnTo>
                  <a:lnTo>
                    <a:pt x="1872" y="496"/>
                  </a:lnTo>
                  <a:lnTo>
                    <a:pt x="1864" y="510"/>
                  </a:lnTo>
                  <a:lnTo>
                    <a:pt x="1858" y="524"/>
                  </a:lnTo>
                  <a:lnTo>
                    <a:pt x="1854" y="530"/>
                  </a:lnTo>
                  <a:lnTo>
                    <a:pt x="1852" y="538"/>
                  </a:lnTo>
                  <a:lnTo>
                    <a:pt x="1852" y="538"/>
                  </a:lnTo>
                  <a:lnTo>
                    <a:pt x="1838" y="534"/>
                  </a:lnTo>
                  <a:lnTo>
                    <a:pt x="1826" y="530"/>
                  </a:lnTo>
                  <a:lnTo>
                    <a:pt x="1820" y="524"/>
                  </a:lnTo>
                  <a:lnTo>
                    <a:pt x="1816" y="518"/>
                  </a:lnTo>
                  <a:lnTo>
                    <a:pt x="1816" y="518"/>
                  </a:lnTo>
                  <a:lnTo>
                    <a:pt x="1818" y="512"/>
                  </a:lnTo>
                  <a:lnTo>
                    <a:pt x="1822" y="506"/>
                  </a:lnTo>
                  <a:lnTo>
                    <a:pt x="1832" y="494"/>
                  </a:lnTo>
                  <a:lnTo>
                    <a:pt x="1838" y="488"/>
                  </a:lnTo>
                  <a:lnTo>
                    <a:pt x="1838" y="480"/>
                  </a:lnTo>
                  <a:lnTo>
                    <a:pt x="1836" y="470"/>
                  </a:lnTo>
                  <a:lnTo>
                    <a:pt x="1828" y="458"/>
                  </a:lnTo>
                  <a:lnTo>
                    <a:pt x="1828" y="458"/>
                  </a:lnTo>
                  <a:lnTo>
                    <a:pt x="1820" y="460"/>
                  </a:lnTo>
                  <a:lnTo>
                    <a:pt x="1814" y="464"/>
                  </a:lnTo>
                  <a:lnTo>
                    <a:pt x="1808" y="468"/>
                  </a:lnTo>
                  <a:lnTo>
                    <a:pt x="1804" y="474"/>
                  </a:lnTo>
                  <a:lnTo>
                    <a:pt x="1800" y="486"/>
                  </a:lnTo>
                  <a:lnTo>
                    <a:pt x="1796" y="498"/>
                  </a:lnTo>
                  <a:lnTo>
                    <a:pt x="1794" y="508"/>
                  </a:lnTo>
                  <a:lnTo>
                    <a:pt x="1794" y="512"/>
                  </a:lnTo>
                  <a:lnTo>
                    <a:pt x="1792" y="514"/>
                  </a:lnTo>
                  <a:lnTo>
                    <a:pt x="1788" y="514"/>
                  </a:lnTo>
                  <a:lnTo>
                    <a:pt x="1784" y="512"/>
                  </a:lnTo>
                  <a:lnTo>
                    <a:pt x="1772" y="502"/>
                  </a:lnTo>
                  <a:lnTo>
                    <a:pt x="1772" y="502"/>
                  </a:lnTo>
                  <a:lnTo>
                    <a:pt x="1768" y="488"/>
                  </a:lnTo>
                  <a:lnTo>
                    <a:pt x="1762" y="478"/>
                  </a:lnTo>
                  <a:lnTo>
                    <a:pt x="1754" y="470"/>
                  </a:lnTo>
                  <a:lnTo>
                    <a:pt x="1746" y="466"/>
                  </a:lnTo>
                  <a:lnTo>
                    <a:pt x="1746" y="466"/>
                  </a:lnTo>
                  <a:lnTo>
                    <a:pt x="1734" y="476"/>
                  </a:lnTo>
                  <a:lnTo>
                    <a:pt x="1730" y="484"/>
                  </a:lnTo>
                  <a:lnTo>
                    <a:pt x="1728" y="490"/>
                  </a:lnTo>
                  <a:lnTo>
                    <a:pt x="1726" y="496"/>
                  </a:lnTo>
                  <a:lnTo>
                    <a:pt x="1726" y="504"/>
                  </a:lnTo>
                  <a:lnTo>
                    <a:pt x="1728" y="512"/>
                  </a:lnTo>
                  <a:lnTo>
                    <a:pt x="1732" y="518"/>
                  </a:lnTo>
                  <a:lnTo>
                    <a:pt x="1750" y="544"/>
                  </a:lnTo>
                  <a:lnTo>
                    <a:pt x="1750" y="544"/>
                  </a:lnTo>
                  <a:lnTo>
                    <a:pt x="1752" y="546"/>
                  </a:lnTo>
                  <a:lnTo>
                    <a:pt x="1754" y="550"/>
                  </a:lnTo>
                  <a:lnTo>
                    <a:pt x="1756" y="556"/>
                  </a:lnTo>
                  <a:lnTo>
                    <a:pt x="1756" y="558"/>
                  </a:lnTo>
                  <a:lnTo>
                    <a:pt x="1756" y="558"/>
                  </a:lnTo>
                  <a:lnTo>
                    <a:pt x="1744" y="548"/>
                  </a:lnTo>
                  <a:lnTo>
                    <a:pt x="1730" y="540"/>
                  </a:lnTo>
                  <a:lnTo>
                    <a:pt x="1718" y="534"/>
                  </a:lnTo>
                  <a:lnTo>
                    <a:pt x="1704" y="530"/>
                  </a:lnTo>
                  <a:lnTo>
                    <a:pt x="1690" y="528"/>
                  </a:lnTo>
                  <a:lnTo>
                    <a:pt x="1676" y="530"/>
                  </a:lnTo>
                  <a:lnTo>
                    <a:pt x="1664" y="534"/>
                  </a:lnTo>
                  <a:lnTo>
                    <a:pt x="1654" y="542"/>
                  </a:lnTo>
                  <a:lnTo>
                    <a:pt x="1654" y="542"/>
                  </a:lnTo>
                  <a:lnTo>
                    <a:pt x="1656" y="552"/>
                  </a:lnTo>
                  <a:lnTo>
                    <a:pt x="1660" y="560"/>
                  </a:lnTo>
                  <a:lnTo>
                    <a:pt x="1666" y="564"/>
                  </a:lnTo>
                  <a:lnTo>
                    <a:pt x="1672" y="568"/>
                  </a:lnTo>
                  <a:lnTo>
                    <a:pt x="1692" y="574"/>
                  </a:lnTo>
                  <a:lnTo>
                    <a:pt x="1718" y="580"/>
                  </a:lnTo>
                  <a:lnTo>
                    <a:pt x="1718" y="580"/>
                  </a:lnTo>
                  <a:lnTo>
                    <a:pt x="1702" y="582"/>
                  </a:lnTo>
                  <a:lnTo>
                    <a:pt x="1688" y="586"/>
                  </a:lnTo>
                  <a:lnTo>
                    <a:pt x="1678" y="590"/>
                  </a:lnTo>
                  <a:lnTo>
                    <a:pt x="1670" y="594"/>
                  </a:lnTo>
                  <a:lnTo>
                    <a:pt x="1658" y="602"/>
                  </a:lnTo>
                  <a:lnTo>
                    <a:pt x="1646" y="610"/>
                  </a:lnTo>
                  <a:lnTo>
                    <a:pt x="1646" y="610"/>
                  </a:lnTo>
                  <a:lnTo>
                    <a:pt x="1644" y="600"/>
                  </a:lnTo>
                  <a:lnTo>
                    <a:pt x="1638" y="592"/>
                  </a:lnTo>
                  <a:lnTo>
                    <a:pt x="1630" y="586"/>
                  </a:lnTo>
                  <a:lnTo>
                    <a:pt x="1620" y="580"/>
                  </a:lnTo>
                  <a:lnTo>
                    <a:pt x="1608" y="576"/>
                  </a:lnTo>
                  <a:lnTo>
                    <a:pt x="1596" y="574"/>
                  </a:lnTo>
                  <a:lnTo>
                    <a:pt x="1570" y="570"/>
                  </a:lnTo>
                  <a:lnTo>
                    <a:pt x="1570" y="570"/>
                  </a:lnTo>
                  <a:lnTo>
                    <a:pt x="1564" y="570"/>
                  </a:lnTo>
                  <a:lnTo>
                    <a:pt x="1558" y="570"/>
                  </a:lnTo>
                  <a:lnTo>
                    <a:pt x="1546" y="568"/>
                  </a:lnTo>
                  <a:lnTo>
                    <a:pt x="1538" y="566"/>
                  </a:lnTo>
                  <a:lnTo>
                    <a:pt x="1534" y="566"/>
                  </a:lnTo>
                  <a:lnTo>
                    <a:pt x="1530" y="568"/>
                  </a:lnTo>
                  <a:lnTo>
                    <a:pt x="1530" y="568"/>
                  </a:lnTo>
                  <a:lnTo>
                    <a:pt x="1536" y="580"/>
                  </a:lnTo>
                  <a:lnTo>
                    <a:pt x="1544" y="592"/>
                  </a:lnTo>
                  <a:lnTo>
                    <a:pt x="1554" y="604"/>
                  </a:lnTo>
                  <a:lnTo>
                    <a:pt x="1566" y="612"/>
                  </a:lnTo>
                  <a:lnTo>
                    <a:pt x="1578" y="622"/>
                  </a:lnTo>
                  <a:lnTo>
                    <a:pt x="1592" y="628"/>
                  </a:lnTo>
                  <a:lnTo>
                    <a:pt x="1606" y="634"/>
                  </a:lnTo>
                  <a:lnTo>
                    <a:pt x="1620" y="638"/>
                  </a:lnTo>
                  <a:lnTo>
                    <a:pt x="1620" y="638"/>
                  </a:lnTo>
                  <a:lnTo>
                    <a:pt x="1640" y="636"/>
                  </a:lnTo>
                  <a:lnTo>
                    <a:pt x="1656" y="630"/>
                  </a:lnTo>
                  <a:lnTo>
                    <a:pt x="1656" y="630"/>
                  </a:lnTo>
                  <a:lnTo>
                    <a:pt x="1670" y="636"/>
                  </a:lnTo>
                  <a:lnTo>
                    <a:pt x="1676" y="644"/>
                  </a:lnTo>
                  <a:lnTo>
                    <a:pt x="1680" y="652"/>
                  </a:lnTo>
                  <a:lnTo>
                    <a:pt x="1684" y="662"/>
                  </a:lnTo>
                  <a:lnTo>
                    <a:pt x="1684" y="662"/>
                  </a:lnTo>
                  <a:lnTo>
                    <a:pt x="1670" y="666"/>
                  </a:lnTo>
                  <a:lnTo>
                    <a:pt x="1658" y="668"/>
                  </a:lnTo>
                  <a:lnTo>
                    <a:pt x="1644" y="668"/>
                  </a:lnTo>
                  <a:lnTo>
                    <a:pt x="1632" y="668"/>
                  </a:lnTo>
                  <a:lnTo>
                    <a:pt x="1608" y="664"/>
                  </a:lnTo>
                  <a:lnTo>
                    <a:pt x="1594" y="664"/>
                  </a:lnTo>
                  <a:lnTo>
                    <a:pt x="1582" y="668"/>
                  </a:lnTo>
                  <a:lnTo>
                    <a:pt x="1582" y="668"/>
                  </a:lnTo>
                  <a:lnTo>
                    <a:pt x="1576" y="668"/>
                  </a:lnTo>
                  <a:lnTo>
                    <a:pt x="1572" y="668"/>
                  </a:lnTo>
                  <a:lnTo>
                    <a:pt x="1572" y="666"/>
                  </a:lnTo>
                  <a:lnTo>
                    <a:pt x="1572" y="666"/>
                  </a:lnTo>
                  <a:lnTo>
                    <a:pt x="1568" y="656"/>
                  </a:lnTo>
                  <a:lnTo>
                    <a:pt x="1568" y="656"/>
                  </a:lnTo>
                  <a:lnTo>
                    <a:pt x="1560" y="648"/>
                  </a:lnTo>
                  <a:lnTo>
                    <a:pt x="1552" y="642"/>
                  </a:lnTo>
                  <a:lnTo>
                    <a:pt x="1540" y="638"/>
                  </a:lnTo>
                  <a:lnTo>
                    <a:pt x="1530" y="636"/>
                  </a:lnTo>
                  <a:lnTo>
                    <a:pt x="1518" y="638"/>
                  </a:lnTo>
                  <a:lnTo>
                    <a:pt x="1506" y="640"/>
                  </a:lnTo>
                  <a:lnTo>
                    <a:pt x="1486" y="644"/>
                  </a:lnTo>
                  <a:lnTo>
                    <a:pt x="1486" y="644"/>
                  </a:lnTo>
                  <a:lnTo>
                    <a:pt x="1486" y="654"/>
                  </a:lnTo>
                  <a:lnTo>
                    <a:pt x="1488" y="662"/>
                  </a:lnTo>
                  <a:lnTo>
                    <a:pt x="1492" y="670"/>
                  </a:lnTo>
                  <a:lnTo>
                    <a:pt x="1498" y="676"/>
                  </a:lnTo>
                  <a:lnTo>
                    <a:pt x="1512" y="688"/>
                  </a:lnTo>
                  <a:lnTo>
                    <a:pt x="1528" y="696"/>
                  </a:lnTo>
                  <a:lnTo>
                    <a:pt x="1528" y="696"/>
                  </a:lnTo>
                  <a:lnTo>
                    <a:pt x="1546" y="702"/>
                  </a:lnTo>
                  <a:lnTo>
                    <a:pt x="1556" y="702"/>
                  </a:lnTo>
                  <a:lnTo>
                    <a:pt x="1562" y="700"/>
                  </a:lnTo>
                  <a:lnTo>
                    <a:pt x="1564" y="698"/>
                  </a:lnTo>
                  <a:lnTo>
                    <a:pt x="1576" y="688"/>
                  </a:lnTo>
                  <a:lnTo>
                    <a:pt x="1576" y="688"/>
                  </a:lnTo>
                  <a:lnTo>
                    <a:pt x="1580" y="702"/>
                  </a:lnTo>
                  <a:lnTo>
                    <a:pt x="1584" y="714"/>
                  </a:lnTo>
                  <a:lnTo>
                    <a:pt x="1590" y="722"/>
                  </a:lnTo>
                  <a:lnTo>
                    <a:pt x="1596" y="730"/>
                  </a:lnTo>
                  <a:lnTo>
                    <a:pt x="1610" y="740"/>
                  </a:lnTo>
                  <a:lnTo>
                    <a:pt x="1626" y="752"/>
                  </a:lnTo>
                  <a:lnTo>
                    <a:pt x="1626" y="752"/>
                  </a:lnTo>
                  <a:lnTo>
                    <a:pt x="1594" y="762"/>
                  </a:lnTo>
                  <a:lnTo>
                    <a:pt x="1580" y="766"/>
                  </a:lnTo>
                  <a:lnTo>
                    <a:pt x="1560" y="766"/>
                  </a:lnTo>
                  <a:lnTo>
                    <a:pt x="1560" y="766"/>
                  </a:lnTo>
                  <a:lnTo>
                    <a:pt x="1552" y="756"/>
                  </a:lnTo>
                  <a:lnTo>
                    <a:pt x="1542" y="746"/>
                  </a:lnTo>
                  <a:lnTo>
                    <a:pt x="1532" y="738"/>
                  </a:lnTo>
                  <a:lnTo>
                    <a:pt x="1522" y="730"/>
                  </a:lnTo>
                  <a:lnTo>
                    <a:pt x="1498" y="718"/>
                  </a:lnTo>
                  <a:lnTo>
                    <a:pt x="1474" y="708"/>
                  </a:lnTo>
                  <a:lnTo>
                    <a:pt x="1452" y="704"/>
                  </a:lnTo>
                  <a:lnTo>
                    <a:pt x="1434" y="702"/>
                  </a:lnTo>
                  <a:lnTo>
                    <a:pt x="1428" y="702"/>
                  </a:lnTo>
                  <a:lnTo>
                    <a:pt x="1422" y="704"/>
                  </a:lnTo>
                  <a:lnTo>
                    <a:pt x="1420" y="708"/>
                  </a:lnTo>
                  <a:lnTo>
                    <a:pt x="1420" y="712"/>
                  </a:lnTo>
                  <a:lnTo>
                    <a:pt x="1420" y="712"/>
                  </a:lnTo>
                  <a:lnTo>
                    <a:pt x="1424" y="722"/>
                  </a:lnTo>
                  <a:lnTo>
                    <a:pt x="1428" y="732"/>
                  </a:lnTo>
                  <a:lnTo>
                    <a:pt x="1434" y="740"/>
                  </a:lnTo>
                  <a:lnTo>
                    <a:pt x="1440" y="748"/>
                  </a:lnTo>
                  <a:lnTo>
                    <a:pt x="1456" y="760"/>
                  </a:lnTo>
                  <a:lnTo>
                    <a:pt x="1472" y="770"/>
                  </a:lnTo>
                  <a:lnTo>
                    <a:pt x="1488" y="776"/>
                  </a:lnTo>
                  <a:lnTo>
                    <a:pt x="1502" y="780"/>
                  </a:lnTo>
                  <a:lnTo>
                    <a:pt x="1514" y="784"/>
                  </a:lnTo>
                  <a:lnTo>
                    <a:pt x="1514" y="784"/>
                  </a:lnTo>
                  <a:lnTo>
                    <a:pt x="1508" y="786"/>
                  </a:lnTo>
                  <a:lnTo>
                    <a:pt x="1494" y="792"/>
                  </a:lnTo>
                  <a:lnTo>
                    <a:pt x="1488" y="798"/>
                  </a:lnTo>
                  <a:lnTo>
                    <a:pt x="1482" y="802"/>
                  </a:lnTo>
                  <a:lnTo>
                    <a:pt x="1480" y="806"/>
                  </a:lnTo>
                  <a:lnTo>
                    <a:pt x="1480" y="812"/>
                  </a:lnTo>
                  <a:lnTo>
                    <a:pt x="1480" y="812"/>
                  </a:lnTo>
                  <a:lnTo>
                    <a:pt x="1484" y="816"/>
                  </a:lnTo>
                  <a:lnTo>
                    <a:pt x="1492" y="822"/>
                  </a:lnTo>
                  <a:lnTo>
                    <a:pt x="1512" y="830"/>
                  </a:lnTo>
                  <a:lnTo>
                    <a:pt x="1522" y="836"/>
                  </a:lnTo>
                  <a:lnTo>
                    <a:pt x="1530" y="842"/>
                  </a:lnTo>
                  <a:lnTo>
                    <a:pt x="1534" y="848"/>
                  </a:lnTo>
                  <a:lnTo>
                    <a:pt x="1534" y="852"/>
                  </a:lnTo>
                  <a:lnTo>
                    <a:pt x="1534" y="854"/>
                  </a:lnTo>
                  <a:lnTo>
                    <a:pt x="1534" y="854"/>
                  </a:lnTo>
                  <a:lnTo>
                    <a:pt x="1514" y="848"/>
                  </a:lnTo>
                  <a:lnTo>
                    <a:pt x="1500" y="842"/>
                  </a:lnTo>
                  <a:lnTo>
                    <a:pt x="1490" y="842"/>
                  </a:lnTo>
                  <a:lnTo>
                    <a:pt x="1486" y="842"/>
                  </a:lnTo>
                  <a:lnTo>
                    <a:pt x="1484" y="844"/>
                  </a:lnTo>
                  <a:lnTo>
                    <a:pt x="1482" y="846"/>
                  </a:lnTo>
                  <a:lnTo>
                    <a:pt x="1482" y="850"/>
                  </a:lnTo>
                  <a:lnTo>
                    <a:pt x="1484" y="860"/>
                  </a:lnTo>
                  <a:lnTo>
                    <a:pt x="1492" y="872"/>
                  </a:lnTo>
                  <a:lnTo>
                    <a:pt x="1504" y="890"/>
                  </a:lnTo>
                  <a:lnTo>
                    <a:pt x="1504" y="890"/>
                  </a:lnTo>
                  <a:lnTo>
                    <a:pt x="1496" y="890"/>
                  </a:lnTo>
                  <a:lnTo>
                    <a:pt x="1490" y="888"/>
                  </a:lnTo>
                  <a:lnTo>
                    <a:pt x="1484" y="886"/>
                  </a:lnTo>
                  <a:lnTo>
                    <a:pt x="1478" y="882"/>
                  </a:lnTo>
                  <a:lnTo>
                    <a:pt x="1470" y="874"/>
                  </a:lnTo>
                  <a:lnTo>
                    <a:pt x="1464" y="864"/>
                  </a:lnTo>
                  <a:lnTo>
                    <a:pt x="1454" y="844"/>
                  </a:lnTo>
                  <a:lnTo>
                    <a:pt x="1446" y="834"/>
                  </a:lnTo>
                  <a:lnTo>
                    <a:pt x="1438" y="828"/>
                  </a:lnTo>
                  <a:lnTo>
                    <a:pt x="1438" y="828"/>
                  </a:lnTo>
                  <a:lnTo>
                    <a:pt x="1430" y="836"/>
                  </a:lnTo>
                  <a:lnTo>
                    <a:pt x="1426" y="844"/>
                  </a:lnTo>
                  <a:lnTo>
                    <a:pt x="1424" y="852"/>
                  </a:lnTo>
                  <a:lnTo>
                    <a:pt x="1424" y="860"/>
                  </a:lnTo>
                  <a:lnTo>
                    <a:pt x="1426" y="872"/>
                  </a:lnTo>
                  <a:lnTo>
                    <a:pt x="1428" y="878"/>
                  </a:lnTo>
                  <a:lnTo>
                    <a:pt x="1428" y="878"/>
                  </a:lnTo>
                  <a:lnTo>
                    <a:pt x="1418" y="866"/>
                  </a:lnTo>
                  <a:lnTo>
                    <a:pt x="1402" y="848"/>
                  </a:lnTo>
                  <a:lnTo>
                    <a:pt x="1392" y="838"/>
                  </a:lnTo>
                  <a:lnTo>
                    <a:pt x="1384" y="832"/>
                  </a:lnTo>
                  <a:lnTo>
                    <a:pt x="1374" y="828"/>
                  </a:lnTo>
                  <a:lnTo>
                    <a:pt x="1366" y="828"/>
                  </a:lnTo>
                  <a:lnTo>
                    <a:pt x="1366" y="828"/>
                  </a:lnTo>
                  <a:lnTo>
                    <a:pt x="1362" y="830"/>
                  </a:lnTo>
                  <a:lnTo>
                    <a:pt x="1362" y="836"/>
                  </a:lnTo>
                  <a:lnTo>
                    <a:pt x="1360" y="848"/>
                  </a:lnTo>
                  <a:lnTo>
                    <a:pt x="1362" y="856"/>
                  </a:lnTo>
                  <a:lnTo>
                    <a:pt x="1366" y="862"/>
                  </a:lnTo>
                  <a:lnTo>
                    <a:pt x="1370" y="870"/>
                  </a:lnTo>
                  <a:lnTo>
                    <a:pt x="1376" y="876"/>
                  </a:lnTo>
                  <a:lnTo>
                    <a:pt x="1376" y="876"/>
                  </a:lnTo>
                  <a:lnTo>
                    <a:pt x="1358" y="880"/>
                  </a:lnTo>
                  <a:lnTo>
                    <a:pt x="1338" y="882"/>
                  </a:lnTo>
                  <a:lnTo>
                    <a:pt x="1328" y="886"/>
                  </a:lnTo>
                  <a:lnTo>
                    <a:pt x="1320" y="890"/>
                  </a:lnTo>
                  <a:lnTo>
                    <a:pt x="1314" y="896"/>
                  </a:lnTo>
                  <a:lnTo>
                    <a:pt x="1310" y="904"/>
                  </a:lnTo>
                  <a:lnTo>
                    <a:pt x="1310" y="904"/>
                  </a:lnTo>
                  <a:lnTo>
                    <a:pt x="1324" y="912"/>
                  </a:lnTo>
                  <a:lnTo>
                    <a:pt x="1340" y="920"/>
                  </a:lnTo>
                  <a:lnTo>
                    <a:pt x="1354" y="924"/>
                  </a:lnTo>
                  <a:lnTo>
                    <a:pt x="1370" y="928"/>
                  </a:lnTo>
                  <a:lnTo>
                    <a:pt x="1388" y="928"/>
                  </a:lnTo>
                  <a:lnTo>
                    <a:pt x="1406" y="928"/>
                  </a:lnTo>
                  <a:lnTo>
                    <a:pt x="1446" y="924"/>
                  </a:lnTo>
                  <a:lnTo>
                    <a:pt x="1446" y="924"/>
                  </a:lnTo>
                  <a:lnTo>
                    <a:pt x="1454" y="924"/>
                  </a:lnTo>
                  <a:lnTo>
                    <a:pt x="1468" y="920"/>
                  </a:lnTo>
                  <a:lnTo>
                    <a:pt x="1468" y="920"/>
                  </a:lnTo>
                  <a:lnTo>
                    <a:pt x="1472" y="920"/>
                  </a:lnTo>
                  <a:lnTo>
                    <a:pt x="1478" y="920"/>
                  </a:lnTo>
                  <a:lnTo>
                    <a:pt x="1486" y="924"/>
                  </a:lnTo>
                  <a:lnTo>
                    <a:pt x="1496" y="932"/>
                  </a:lnTo>
                  <a:lnTo>
                    <a:pt x="1496" y="932"/>
                  </a:lnTo>
                  <a:lnTo>
                    <a:pt x="1486" y="934"/>
                  </a:lnTo>
                  <a:lnTo>
                    <a:pt x="1480" y="938"/>
                  </a:lnTo>
                  <a:lnTo>
                    <a:pt x="1470" y="944"/>
                  </a:lnTo>
                  <a:lnTo>
                    <a:pt x="1454" y="952"/>
                  </a:lnTo>
                  <a:lnTo>
                    <a:pt x="1440" y="956"/>
                  </a:lnTo>
                  <a:lnTo>
                    <a:pt x="1422" y="960"/>
                  </a:lnTo>
                  <a:lnTo>
                    <a:pt x="1422" y="960"/>
                  </a:lnTo>
                  <a:lnTo>
                    <a:pt x="1396" y="974"/>
                  </a:lnTo>
                  <a:lnTo>
                    <a:pt x="1386" y="982"/>
                  </a:lnTo>
                  <a:lnTo>
                    <a:pt x="1376" y="992"/>
                  </a:lnTo>
                  <a:lnTo>
                    <a:pt x="1368" y="1002"/>
                  </a:lnTo>
                  <a:lnTo>
                    <a:pt x="1362" y="1012"/>
                  </a:lnTo>
                  <a:lnTo>
                    <a:pt x="1358" y="1024"/>
                  </a:lnTo>
                  <a:lnTo>
                    <a:pt x="1356" y="1038"/>
                  </a:lnTo>
                  <a:lnTo>
                    <a:pt x="1356" y="1038"/>
                  </a:lnTo>
                  <a:lnTo>
                    <a:pt x="1374" y="1046"/>
                  </a:lnTo>
                  <a:lnTo>
                    <a:pt x="1384" y="1048"/>
                  </a:lnTo>
                  <a:lnTo>
                    <a:pt x="1392" y="1050"/>
                  </a:lnTo>
                  <a:lnTo>
                    <a:pt x="1400" y="1050"/>
                  </a:lnTo>
                  <a:lnTo>
                    <a:pt x="1410" y="1048"/>
                  </a:lnTo>
                  <a:lnTo>
                    <a:pt x="1416" y="1044"/>
                  </a:lnTo>
                  <a:lnTo>
                    <a:pt x="1422" y="1038"/>
                  </a:lnTo>
                  <a:lnTo>
                    <a:pt x="1422" y="1038"/>
                  </a:lnTo>
                  <a:lnTo>
                    <a:pt x="1430" y="1028"/>
                  </a:lnTo>
                  <a:lnTo>
                    <a:pt x="1436" y="1022"/>
                  </a:lnTo>
                  <a:lnTo>
                    <a:pt x="1440" y="1020"/>
                  </a:lnTo>
                  <a:lnTo>
                    <a:pt x="1444" y="1020"/>
                  </a:lnTo>
                  <a:lnTo>
                    <a:pt x="1448" y="1026"/>
                  </a:lnTo>
                  <a:lnTo>
                    <a:pt x="1452" y="1028"/>
                  </a:lnTo>
                  <a:lnTo>
                    <a:pt x="1458" y="1030"/>
                  </a:lnTo>
                  <a:lnTo>
                    <a:pt x="1478" y="1036"/>
                  </a:lnTo>
                  <a:lnTo>
                    <a:pt x="1478" y="1036"/>
                  </a:lnTo>
                  <a:lnTo>
                    <a:pt x="1474" y="1042"/>
                  </a:lnTo>
                  <a:lnTo>
                    <a:pt x="1468" y="1048"/>
                  </a:lnTo>
                  <a:lnTo>
                    <a:pt x="1454" y="1058"/>
                  </a:lnTo>
                  <a:lnTo>
                    <a:pt x="1438" y="1066"/>
                  </a:lnTo>
                  <a:lnTo>
                    <a:pt x="1422" y="1072"/>
                  </a:lnTo>
                  <a:lnTo>
                    <a:pt x="1408" y="1078"/>
                  </a:lnTo>
                  <a:lnTo>
                    <a:pt x="1396" y="1084"/>
                  </a:lnTo>
                  <a:lnTo>
                    <a:pt x="1392" y="1088"/>
                  </a:lnTo>
                  <a:lnTo>
                    <a:pt x="1390" y="1092"/>
                  </a:lnTo>
                  <a:lnTo>
                    <a:pt x="1390" y="1096"/>
                  </a:lnTo>
                  <a:lnTo>
                    <a:pt x="1392" y="1100"/>
                  </a:lnTo>
                  <a:lnTo>
                    <a:pt x="1392" y="1100"/>
                  </a:lnTo>
                  <a:lnTo>
                    <a:pt x="1406" y="1120"/>
                  </a:lnTo>
                  <a:lnTo>
                    <a:pt x="1420" y="1138"/>
                  </a:lnTo>
                  <a:lnTo>
                    <a:pt x="1436" y="1156"/>
                  </a:lnTo>
                  <a:lnTo>
                    <a:pt x="1436" y="1156"/>
                  </a:lnTo>
                  <a:lnTo>
                    <a:pt x="1426" y="1150"/>
                  </a:lnTo>
                  <a:lnTo>
                    <a:pt x="1402" y="1142"/>
                  </a:lnTo>
                  <a:lnTo>
                    <a:pt x="1388" y="1140"/>
                  </a:lnTo>
                  <a:lnTo>
                    <a:pt x="1376" y="1138"/>
                  </a:lnTo>
                  <a:lnTo>
                    <a:pt x="1364" y="1140"/>
                  </a:lnTo>
                  <a:lnTo>
                    <a:pt x="1360" y="1142"/>
                  </a:lnTo>
                  <a:lnTo>
                    <a:pt x="1356" y="1146"/>
                  </a:lnTo>
                  <a:lnTo>
                    <a:pt x="1356" y="1146"/>
                  </a:lnTo>
                  <a:lnTo>
                    <a:pt x="1354" y="1150"/>
                  </a:lnTo>
                  <a:lnTo>
                    <a:pt x="1352" y="1154"/>
                  </a:lnTo>
                  <a:lnTo>
                    <a:pt x="1354" y="1164"/>
                  </a:lnTo>
                  <a:lnTo>
                    <a:pt x="1358" y="1174"/>
                  </a:lnTo>
                  <a:lnTo>
                    <a:pt x="1368" y="1182"/>
                  </a:lnTo>
                  <a:lnTo>
                    <a:pt x="1382" y="1192"/>
                  </a:lnTo>
                  <a:lnTo>
                    <a:pt x="1398" y="1200"/>
                  </a:lnTo>
                  <a:lnTo>
                    <a:pt x="1418" y="1208"/>
                  </a:lnTo>
                  <a:lnTo>
                    <a:pt x="1440" y="1214"/>
                  </a:lnTo>
                  <a:lnTo>
                    <a:pt x="1440" y="1214"/>
                  </a:lnTo>
                  <a:lnTo>
                    <a:pt x="1430" y="1218"/>
                  </a:lnTo>
                  <a:lnTo>
                    <a:pt x="1416" y="1220"/>
                  </a:lnTo>
                  <a:lnTo>
                    <a:pt x="1402" y="1222"/>
                  </a:lnTo>
                  <a:lnTo>
                    <a:pt x="1388" y="1226"/>
                  </a:lnTo>
                  <a:lnTo>
                    <a:pt x="1378" y="1230"/>
                  </a:lnTo>
                  <a:lnTo>
                    <a:pt x="1376" y="1232"/>
                  </a:lnTo>
                  <a:lnTo>
                    <a:pt x="1374" y="1236"/>
                  </a:lnTo>
                  <a:lnTo>
                    <a:pt x="1374" y="1242"/>
                  </a:lnTo>
                  <a:lnTo>
                    <a:pt x="1376" y="1248"/>
                  </a:lnTo>
                  <a:lnTo>
                    <a:pt x="1380" y="1254"/>
                  </a:lnTo>
                  <a:lnTo>
                    <a:pt x="1388" y="1262"/>
                  </a:lnTo>
                  <a:lnTo>
                    <a:pt x="1388" y="1262"/>
                  </a:lnTo>
                  <a:lnTo>
                    <a:pt x="1370" y="1272"/>
                  </a:lnTo>
                  <a:lnTo>
                    <a:pt x="1360" y="1278"/>
                  </a:lnTo>
                  <a:lnTo>
                    <a:pt x="1354" y="1286"/>
                  </a:lnTo>
                  <a:lnTo>
                    <a:pt x="1354" y="1288"/>
                  </a:lnTo>
                  <a:lnTo>
                    <a:pt x="1354" y="1290"/>
                  </a:lnTo>
                  <a:lnTo>
                    <a:pt x="1360" y="1294"/>
                  </a:lnTo>
                  <a:lnTo>
                    <a:pt x="1368" y="1294"/>
                  </a:lnTo>
                  <a:lnTo>
                    <a:pt x="1380" y="1294"/>
                  </a:lnTo>
                  <a:lnTo>
                    <a:pt x="1396" y="1290"/>
                  </a:lnTo>
                  <a:lnTo>
                    <a:pt x="1418" y="1294"/>
                  </a:lnTo>
                  <a:lnTo>
                    <a:pt x="1418" y="1294"/>
                  </a:lnTo>
                  <a:lnTo>
                    <a:pt x="1386" y="1312"/>
                  </a:lnTo>
                  <a:lnTo>
                    <a:pt x="1378" y="1318"/>
                  </a:lnTo>
                  <a:lnTo>
                    <a:pt x="1372" y="1324"/>
                  </a:lnTo>
                  <a:lnTo>
                    <a:pt x="1368" y="1330"/>
                  </a:lnTo>
                  <a:lnTo>
                    <a:pt x="1368" y="1336"/>
                  </a:lnTo>
                  <a:lnTo>
                    <a:pt x="1368" y="1336"/>
                  </a:lnTo>
                  <a:lnTo>
                    <a:pt x="1368" y="1338"/>
                  </a:lnTo>
                  <a:lnTo>
                    <a:pt x="1370" y="1340"/>
                  </a:lnTo>
                  <a:lnTo>
                    <a:pt x="1376" y="1342"/>
                  </a:lnTo>
                  <a:lnTo>
                    <a:pt x="1384" y="1342"/>
                  </a:lnTo>
                  <a:lnTo>
                    <a:pt x="1392" y="1342"/>
                  </a:lnTo>
                  <a:lnTo>
                    <a:pt x="1410" y="1340"/>
                  </a:lnTo>
                  <a:lnTo>
                    <a:pt x="1418" y="1340"/>
                  </a:lnTo>
                  <a:lnTo>
                    <a:pt x="1422" y="1344"/>
                  </a:lnTo>
                  <a:lnTo>
                    <a:pt x="1422" y="1344"/>
                  </a:lnTo>
                  <a:lnTo>
                    <a:pt x="1422" y="1352"/>
                  </a:lnTo>
                  <a:lnTo>
                    <a:pt x="1420" y="1358"/>
                  </a:lnTo>
                  <a:lnTo>
                    <a:pt x="1416" y="1364"/>
                  </a:lnTo>
                  <a:lnTo>
                    <a:pt x="1412" y="1368"/>
                  </a:lnTo>
                  <a:lnTo>
                    <a:pt x="1404" y="1374"/>
                  </a:lnTo>
                  <a:lnTo>
                    <a:pt x="1398" y="1380"/>
                  </a:lnTo>
                  <a:lnTo>
                    <a:pt x="1398" y="1380"/>
                  </a:lnTo>
                  <a:lnTo>
                    <a:pt x="1404" y="1382"/>
                  </a:lnTo>
                  <a:lnTo>
                    <a:pt x="1410" y="1384"/>
                  </a:lnTo>
                  <a:lnTo>
                    <a:pt x="1420" y="1384"/>
                  </a:lnTo>
                  <a:lnTo>
                    <a:pt x="1430" y="1382"/>
                  </a:lnTo>
                  <a:lnTo>
                    <a:pt x="1438" y="1376"/>
                  </a:lnTo>
                  <a:lnTo>
                    <a:pt x="1448" y="1372"/>
                  </a:lnTo>
                  <a:lnTo>
                    <a:pt x="1458" y="1370"/>
                  </a:lnTo>
                  <a:lnTo>
                    <a:pt x="1466" y="1372"/>
                  </a:lnTo>
                  <a:lnTo>
                    <a:pt x="1472" y="1376"/>
                  </a:lnTo>
                  <a:lnTo>
                    <a:pt x="1478" y="1380"/>
                  </a:lnTo>
                  <a:lnTo>
                    <a:pt x="1478" y="1380"/>
                  </a:lnTo>
                  <a:lnTo>
                    <a:pt x="1472" y="1386"/>
                  </a:lnTo>
                  <a:lnTo>
                    <a:pt x="1464" y="1392"/>
                  </a:lnTo>
                  <a:lnTo>
                    <a:pt x="1446" y="1400"/>
                  </a:lnTo>
                  <a:lnTo>
                    <a:pt x="1438" y="1404"/>
                  </a:lnTo>
                  <a:lnTo>
                    <a:pt x="1432" y="1410"/>
                  </a:lnTo>
                  <a:lnTo>
                    <a:pt x="1428" y="1418"/>
                  </a:lnTo>
                  <a:lnTo>
                    <a:pt x="1430" y="1428"/>
                  </a:lnTo>
                  <a:lnTo>
                    <a:pt x="1430" y="1428"/>
                  </a:lnTo>
                  <a:lnTo>
                    <a:pt x="1436" y="1432"/>
                  </a:lnTo>
                  <a:lnTo>
                    <a:pt x="1444" y="1434"/>
                  </a:lnTo>
                  <a:lnTo>
                    <a:pt x="1462" y="1438"/>
                  </a:lnTo>
                  <a:lnTo>
                    <a:pt x="1478" y="1442"/>
                  </a:lnTo>
                  <a:lnTo>
                    <a:pt x="1486" y="1444"/>
                  </a:lnTo>
                  <a:lnTo>
                    <a:pt x="1494" y="1448"/>
                  </a:lnTo>
                  <a:lnTo>
                    <a:pt x="1494" y="1448"/>
                  </a:lnTo>
                  <a:lnTo>
                    <a:pt x="1490" y="1454"/>
                  </a:lnTo>
                  <a:lnTo>
                    <a:pt x="1484" y="1472"/>
                  </a:lnTo>
                  <a:lnTo>
                    <a:pt x="1478" y="1488"/>
                  </a:lnTo>
                  <a:lnTo>
                    <a:pt x="1480" y="1494"/>
                  </a:lnTo>
                  <a:lnTo>
                    <a:pt x="1482" y="1498"/>
                  </a:lnTo>
                  <a:lnTo>
                    <a:pt x="1482" y="1498"/>
                  </a:lnTo>
                  <a:lnTo>
                    <a:pt x="1492" y="1502"/>
                  </a:lnTo>
                  <a:lnTo>
                    <a:pt x="1500" y="1500"/>
                  </a:lnTo>
                  <a:lnTo>
                    <a:pt x="1510" y="1496"/>
                  </a:lnTo>
                  <a:lnTo>
                    <a:pt x="1518" y="1490"/>
                  </a:lnTo>
                  <a:lnTo>
                    <a:pt x="1532" y="1476"/>
                  </a:lnTo>
                  <a:lnTo>
                    <a:pt x="1536" y="1472"/>
                  </a:lnTo>
                  <a:lnTo>
                    <a:pt x="1540" y="1468"/>
                  </a:lnTo>
                  <a:lnTo>
                    <a:pt x="1540" y="1468"/>
                  </a:lnTo>
                  <a:lnTo>
                    <a:pt x="1540" y="1486"/>
                  </a:lnTo>
                  <a:lnTo>
                    <a:pt x="1544" y="1496"/>
                  </a:lnTo>
                  <a:lnTo>
                    <a:pt x="1548" y="1504"/>
                  </a:lnTo>
                  <a:lnTo>
                    <a:pt x="1554" y="1510"/>
                  </a:lnTo>
                  <a:lnTo>
                    <a:pt x="1560" y="1514"/>
                  </a:lnTo>
                  <a:lnTo>
                    <a:pt x="1566" y="1520"/>
                  </a:lnTo>
                  <a:lnTo>
                    <a:pt x="1568" y="1528"/>
                  </a:lnTo>
                  <a:lnTo>
                    <a:pt x="1564" y="1538"/>
                  </a:lnTo>
                  <a:lnTo>
                    <a:pt x="1564" y="1538"/>
                  </a:lnTo>
                  <a:lnTo>
                    <a:pt x="1564" y="1554"/>
                  </a:lnTo>
                  <a:lnTo>
                    <a:pt x="1566" y="1570"/>
                  </a:lnTo>
                  <a:lnTo>
                    <a:pt x="1568" y="1576"/>
                  </a:lnTo>
                  <a:lnTo>
                    <a:pt x="1572" y="1584"/>
                  </a:lnTo>
                  <a:lnTo>
                    <a:pt x="1576" y="1588"/>
                  </a:lnTo>
                  <a:lnTo>
                    <a:pt x="1582" y="1594"/>
                  </a:lnTo>
                  <a:lnTo>
                    <a:pt x="1582" y="1594"/>
                  </a:lnTo>
                  <a:lnTo>
                    <a:pt x="1596" y="1588"/>
                  </a:lnTo>
                  <a:lnTo>
                    <a:pt x="1606" y="1580"/>
                  </a:lnTo>
                  <a:lnTo>
                    <a:pt x="1614" y="1572"/>
                  </a:lnTo>
                  <a:lnTo>
                    <a:pt x="1620" y="1560"/>
                  </a:lnTo>
                  <a:lnTo>
                    <a:pt x="1622" y="1548"/>
                  </a:lnTo>
                  <a:lnTo>
                    <a:pt x="1624" y="1534"/>
                  </a:lnTo>
                  <a:lnTo>
                    <a:pt x="1626" y="1502"/>
                  </a:lnTo>
                  <a:lnTo>
                    <a:pt x="1626" y="1502"/>
                  </a:lnTo>
                  <a:lnTo>
                    <a:pt x="1626" y="1500"/>
                  </a:lnTo>
                  <a:lnTo>
                    <a:pt x="1628" y="1498"/>
                  </a:lnTo>
                  <a:lnTo>
                    <a:pt x="1632" y="1496"/>
                  </a:lnTo>
                  <a:lnTo>
                    <a:pt x="1640" y="1498"/>
                  </a:lnTo>
                  <a:lnTo>
                    <a:pt x="1648" y="1500"/>
                  </a:lnTo>
                  <a:lnTo>
                    <a:pt x="1664" y="1508"/>
                  </a:lnTo>
                  <a:lnTo>
                    <a:pt x="1672" y="1512"/>
                  </a:lnTo>
                  <a:lnTo>
                    <a:pt x="1672" y="1512"/>
                  </a:lnTo>
                  <a:lnTo>
                    <a:pt x="1676" y="1516"/>
                  </a:lnTo>
                  <a:lnTo>
                    <a:pt x="1678" y="1520"/>
                  </a:lnTo>
                  <a:lnTo>
                    <a:pt x="1678" y="1526"/>
                  </a:lnTo>
                  <a:lnTo>
                    <a:pt x="1676" y="1530"/>
                  </a:lnTo>
                  <a:lnTo>
                    <a:pt x="1670" y="1538"/>
                  </a:lnTo>
                  <a:lnTo>
                    <a:pt x="1662" y="1548"/>
                  </a:lnTo>
                  <a:lnTo>
                    <a:pt x="1652" y="1558"/>
                  </a:lnTo>
                  <a:lnTo>
                    <a:pt x="1644" y="1570"/>
                  </a:lnTo>
                  <a:lnTo>
                    <a:pt x="1642" y="1578"/>
                  </a:lnTo>
                  <a:lnTo>
                    <a:pt x="1642" y="1584"/>
                  </a:lnTo>
                  <a:lnTo>
                    <a:pt x="1644" y="1592"/>
                  </a:lnTo>
                  <a:lnTo>
                    <a:pt x="1646" y="1602"/>
                  </a:lnTo>
                  <a:lnTo>
                    <a:pt x="1646" y="1602"/>
                  </a:lnTo>
                  <a:lnTo>
                    <a:pt x="1658" y="1602"/>
                  </a:lnTo>
                  <a:lnTo>
                    <a:pt x="1668" y="1602"/>
                  </a:lnTo>
                  <a:lnTo>
                    <a:pt x="1676" y="1600"/>
                  </a:lnTo>
                  <a:lnTo>
                    <a:pt x="1684" y="1598"/>
                  </a:lnTo>
                  <a:lnTo>
                    <a:pt x="1698" y="1590"/>
                  </a:lnTo>
                  <a:lnTo>
                    <a:pt x="1710" y="1580"/>
                  </a:lnTo>
                  <a:lnTo>
                    <a:pt x="1720" y="1570"/>
                  </a:lnTo>
                  <a:lnTo>
                    <a:pt x="1732" y="1560"/>
                  </a:lnTo>
                  <a:lnTo>
                    <a:pt x="1746" y="1550"/>
                  </a:lnTo>
                  <a:lnTo>
                    <a:pt x="1754" y="1548"/>
                  </a:lnTo>
                  <a:lnTo>
                    <a:pt x="1764" y="1544"/>
                  </a:lnTo>
                  <a:lnTo>
                    <a:pt x="1764" y="1544"/>
                  </a:lnTo>
                  <a:lnTo>
                    <a:pt x="1770" y="1552"/>
                  </a:lnTo>
                  <a:lnTo>
                    <a:pt x="1772" y="1558"/>
                  </a:lnTo>
                  <a:lnTo>
                    <a:pt x="1770" y="1566"/>
                  </a:lnTo>
                  <a:lnTo>
                    <a:pt x="1766" y="1574"/>
                  </a:lnTo>
                  <a:lnTo>
                    <a:pt x="1756" y="1590"/>
                  </a:lnTo>
                  <a:lnTo>
                    <a:pt x="1746" y="1606"/>
                  </a:lnTo>
                  <a:lnTo>
                    <a:pt x="1746" y="1606"/>
                  </a:lnTo>
                  <a:lnTo>
                    <a:pt x="1734" y="1610"/>
                  </a:lnTo>
                  <a:lnTo>
                    <a:pt x="1720" y="1614"/>
                  </a:lnTo>
                  <a:lnTo>
                    <a:pt x="1694" y="1618"/>
                  </a:lnTo>
                  <a:lnTo>
                    <a:pt x="1680" y="1624"/>
                  </a:lnTo>
                  <a:lnTo>
                    <a:pt x="1666" y="1632"/>
                  </a:lnTo>
                  <a:lnTo>
                    <a:pt x="1654" y="1646"/>
                  </a:lnTo>
                  <a:lnTo>
                    <a:pt x="1642" y="1666"/>
                  </a:lnTo>
                  <a:lnTo>
                    <a:pt x="1642" y="1666"/>
                  </a:lnTo>
                  <a:lnTo>
                    <a:pt x="1658" y="1670"/>
                  </a:lnTo>
                  <a:lnTo>
                    <a:pt x="1672" y="1674"/>
                  </a:lnTo>
                  <a:lnTo>
                    <a:pt x="1684" y="1674"/>
                  </a:lnTo>
                  <a:lnTo>
                    <a:pt x="1694" y="1674"/>
                  </a:lnTo>
                  <a:lnTo>
                    <a:pt x="1704" y="1670"/>
                  </a:lnTo>
                  <a:lnTo>
                    <a:pt x="1710" y="1668"/>
                  </a:lnTo>
                  <a:lnTo>
                    <a:pt x="1724" y="1660"/>
                  </a:lnTo>
                  <a:lnTo>
                    <a:pt x="1724" y="1660"/>
                  </a:lnTo>
                  <a:lnTo>
                    <a:pt x="1732" y="1654"/>
                  </a:lnTo>
                  <a:lnTo>
                    <a:pt x="1736" y="1648"/>
                  </a:lnTo>
                  <a:lnTo>
                    <a:pt x="1742" y="1644"/>
                  </a:lnTo>
                  <a:lnTo>
                    <a:pt x="1748" y="1642"/>
                  </a:lnTo>
                  <a:lnTo>
                    <a:pt x="1748" y="1642"/>
                  </a:lnTo>
                  <a:lnTo>
                    <a:pt x="1748" y="1656"/>
                  </a:lnTo>
                  <a:lnTo>
                    <a:pt x="1748" y="1674"/>
                  </a:lnTo>
                  <a:lnTo>
                    <a:pt x="1750" y="1682"/>
                  </a:lnTo>
                  <a:lnTo>
                    <a:pt x="1752" y="1688"/>
                  </a:lnTo>
                  <a:lnTo>
                    <a:pt x="1756" y="1694"/>
                  </a:lnTo>
                  <a:lnTo>
                    <a:pt x="1760" y="1698"/>
                  </a:lnTo>
                  <a:lnTo>
                    <a:pt x="1760" y="1698"/>
                  </a:lnTo>
                  <a:lnTo>
                    <a:pt x="1770" y="1696"/>
                  </a:lnTo>
                  <a:lnTo>
                    <a:pt x="1776" y="1694"/>
                  </a:lnTo>
                  <a:lnTo>
                    <a:pt x="1790" y="1684"/>
                  </a:lnTo>
                  <a:lnTo>
                    <a:pt x="1790" y="1684"/>
                  </a:lnTo>
                  <a:lnTo>
                    <a:pt x="1792" y="1690"/>
                  </a:lnTo>
                  <a:lnTo>
                    <a:pt x="1792" y="1696"/>
                  </a:lnTo>
                  <a:lnTo>
                    <a:pt x="1786" y="1714"/>
                  </a:lnTo>
                  <a:lnTo>
                    <a:pt x="1784" y="1722"/>
                  </a:lnTo>
                  <a:lnTo>
                    <a:pt x="1782" y="1730"/>
                  </a:lnTo>
                  <a:lnTo>
                    <a:pt x="1784" y="1738"/>
                  </a:lnTo>
                  <a:lnTo>
                    <a:pt x="1788" y="1744"/>
                  </a:lnTo>
                  <a:lnTo>
                    <a:pt x="1788" y="1744"/>
                  </a:lnTo>
                  <a:lnTo>
                    <a:pt x="1796" y="1742"/>
                  </a:lnTo>
                  <a:lnTo>
                    <a:pt x="1800" y="1740"/>
                  </a:lnTo>
                  <a:lnTo>
                    <a:pt x="1808" y="1732"/>
                  </a:lnTo>
                  <a:lnTo>
                    <a:pt x="1812" y="1726"/>
                  </a:lnTo>
                  <a:lnTo>
                    <a:pt x="1814" y="1724"/>
                  </a:lnTo>
                  <a:lnTo>
                    <a:pt x="1814" y="1724"/>
                  </a:lnTo>
                  <a:lnTo>
                    <a:pt x="1822" y="1732"/>
                  </a:lnTo>
                  <a:lnTo>
                    <a:pt x="1832" y="1738"/>
                  </a:lnTo>
                  <a:lnTo>
                    <a:pt x="1840" y="1738"/>
                  </a:lnTo>
                  <a:lnTo>
                    <a:pt x="1850" y="1736"/>
                  </a:lnTo>
                  <a:lnTo>
                    <a:pt x="1850" y="1736"/>
                  </a:lnTo>
                  <a:lnTo>
                    <a:pt x="1854" y="1720"/>
                  </a:lnTo>
                  <a:lnTo>
                    <a:pt x="1854" y="1702"/>
                  </a:lnTo>
                  <a:lnTo>
                    <a:pt x="1852" y="1692"/>
                  </a:lnTo>
                  <a:lnTo>
                    <a:pt x="1848" y="1682"/>
                  </a:lnTo>
                  <a:lnTo>
                    <a:pt x="1844" y="1676"/>
                  </a:lnTo>
                  <a:lnTo>
                    <a:pt x="1836" y="1670"/>
                  </a:lnTo>
                  <a:lnTo>
                    <a:pt x="1836" y="1670"/>
                  </a:lnTo>
                  <a:lnTo>
                    <a:pt x="1842" y="1666"/>
                  </a:lnTo>
                  <a:lnTo>
                    <a:pt x="1846" y="1666"/>
                  </a:lnTo>
                  <a:lnTo>
                    <a:pt x="1858" y="1670"/>
                  </a:lnTo>
                  <a:lnTo>
                    <a:pt x="1872" y="1674"/>
                  </a:lnTo>
                  <a:lnTo>
                    <a:pt x="1878" y="1674"/>
                  </a:lnTo>
                  <a:lnTo>
                    <a:pt x="1882" y="1672"/>
                  </a:lnTo>
                  <a:lnTo>
                    <a:pt x="1882" y="1672"/>
                  </a:lnTo>
                  <a:lnTo>
                    <a:pt x="1884" y="1676"/>
                  </a:lnTo>
                  <a:lnTo>
                    <a:pt x="1886" y="1682"/>
                  </a:lnTo>
                  <a:lnTo>
                    <a:pt x="1886" y="1694"/>
                  </a:lnTo>
                  <a:lnTo>
                    <a:pt x="1884" y="1706"/>
                  </a:lnTo>
                  <a:lnTo>
                    <a:pt x="1880" y="1718"/>
                  </a:lnTo>
                  <a:lnTo>
                    <a:pt x="1878" y="1732"/>
                  </a:lnTo>
                  <a:lnTo>
                    <a:pt x="1878" y="1744"/>
                  </a:lnTo>
                  <a:lnTo>
                    <a:pt x="1878" y="1748"/>
                  </a:lnTo>
                  <a:lnTo>
                    <a:pt x="1880" y="1754"/>
                  </a:lnTo>
                  <a:lnTo>
                    <a:pt x="1884" y="1758"/>
                  </a:lnTo>
                  <a:lnTo>
                    <a:pt x="1890" y="1762"/>
                  </a:lnTo>
                  <a:lnTo>
                    <a:pt x="1890" y="1762"/>
                  </a:lnTo>
                  <a:lnTo>
                    <a:pt x="1900" y="1760"/>
                  </a:lnTo>
                  <a:lnTo>
                    <a:pt x="1908" y="1756"/>
                  </a:lnTo>
                  <a:lnTo>
                    <a:pt x="1916" y="1748"/>
                  </a:lnTo>
                  <a:lnTo>
                    <a:pt x="1922" y="1742"/>
                  </a:lnTo>
                  <a:lnTo>
                    <a:pt x="1934" y="1726"/>
                  </a:lnTo>
                  <a:lnTo>
                    <a:pt x="1942" y="1720"/>
                  </a:lnTo>
                  <a:lnTo>
                    <a:pt x="1952" y="1714"/>
                  </a:lnTo>
                  <a:lnTo>
                    <a:pt x="1952" y="1714"/>
                  </a:lnTo>
                  <a:lnTo>
                    <a:pt x="1952" y="1726"/>
                  </a:lnTo>
                  <a:lnTo>
                    <a:pt x="1954" y="1736"/>
                  </a:lnTo>
                  <a:lnTo>
                    <a:pt x="1960" y="1758"/>
                  </a:lnTo>
                  <a:lnTo>
                    <a:pt x="1962" y="1766"/>
                  </a:lnTo>
                  <a:lnTo>
                    <a:pt x="1958" y="1776"/>
                  </a:lnTo>
                  <a:lnTo>
                    <a:pt x="1950" y="1786"/>
                  </a:lnTo>
                  <a:lnTo>
                    <a:pt x="1936" y="1794"/>
                  </a:lnTo>
                  <a:lnTo>
                    <a:pt x="1936" y="1794"/>
                  </a:lnTo>
                  <a:lnTo>
                    <a:pt x="1936" y="1800"/>
                  </a:lnTo>
                  <a:lnTo>
                    <a:pt x="1938" y="1804"/>
                  </a:lnTo>
                  <a:lnTo>
                    <a:pt x="1944" y="1812"/>
                  </a:lnTo>
                  <a:lnTo>
                    <a:pt x="1954" y="1818"/>
                  </a:lnTo>
                  <a:lnTo>
                    <a:pt x="1962" y="1824"/>
                  </a:lnTo>
                  <a:lnTo>
                    <a:pt x="1970" y="1830"/>
                  </a:lnTo>
                  <a:lnTo>
                    <a:pt x="1972" y="1834"/>
                  </a:lnTo>
                  <a:lnTo>
                    <a:pt x="1974" y="1838"/>
                  </a:lnTo>
                  <a:lnTo>
                    <a:pt x="1974" y="1842"/>
                  </a:lnTo>
                  <a:lnTo>
                    <a:pt x="1974" y="1848"/>
                  </a:lnTo>
                  <a:lnTo>
                    <a:pt x="1972" y="1856"/>
                  </a:lnTo>
                  <a:lnTo>
                    <a:pt x="1966" y="1864"/>
                  </a:lnTo>
                  <a:lnTo>
                    <a:pt x="1966" y="1864"/>
                  </a:lnTo>
                  <a:lnTo>
                    <a:pt x="1972" y="1868"/>
                  </a:lnTo>
                  <a:lnTo>
                    <a:pt x="1976" y="1872"/>
                  </a:lnTo>
                  <a:lnTo>
                    <a:pt x="1980" y="1874"/>
                  </a:lnTo>
                  <a:lnTo>
                    <a:pt x="1986" y="1874"/>
                  </a:lnTo>
                  <a:lnTo>
                    <a:pt x="1996" y="1874"/>
                  </a:lnTo>
                  <a:lnTo>
                    <a:pt x="2006" y="1870"/>
                  </a:lnTo>
                  <a:lnTo>
                    <a:pt x="2034" y="1838"/>
                  </a:lnTo>
                  <a:lnTo>
                    <a:pt x="2034" y="1838"/>
                  </a:lnTo>
                  <a:lnTo>
                    <a:pt x="2030" y="1860"/>
                  </a:lnTo>
                  <a:lnTo>
                    <a:pt x="2028" y="1886"/>
                  </a:lnTo>
                  <a:lnTo>
                    <a:pt x="2028" y="1912"/>
                  </a:lnTo>
                  <a:lnTo>
                    <a:pt x="2032" y="1936"/>
                  </a:lnTo>
                  <a:lnTo>
                    <a:pt x="2032" y="1936"/>
                  </a:lnTo>
                  <a:lnTo>
                    <a:pt x="2030" y="1944"/>
                  </a:lnTo>
                  <a:lnTo>
                    <a:pt x="2028" y="1954"/>
                  </a:lnTo>
                  <a:lnTo>
                    <a:pt x="2030" y="1974"/>
                  </a:lnTo>
                  <a:lnTo>
                    <a:pt x="2028" y="1982"/>
                  </a:lnTo>
                  <a:lnTo>
                    <a:pt x="2022" y="1992"/>
                  </a:lnTo>
                  <a:lnTo>
                    <a:pt x="2014" y="2000"/>
                  </a:lnTo>
                  <a:lnTo>
                    <a:pt x="2000" y="2008"/>
                  </a:lnTo>
                  <a:lnTo>
                    <a:pt x="2000" y="2008"/>
                  </a:lnTo>
                  <a:lnTo>
                    <a:pt x="1992" y="2054"/>
                  </a:lnTo>
                  <a:lnTo>
                    <a:pt x="1988" y="2076"/>
                  </a:lnTo>
                  <a:lnTo>
                    <a:pt x="1982" y="2096"/>
                  </a:lnTo>
                  <a:lnTo>
                    <a:pt x="1972" y="2116"/>
                  </a:lnTo>
                  <a:lnTo>
                    <a:pt x="1960" y="2136"/>
                  </a:lnTo>
                  <a:lnTo>
                    <a:pt x="1950" y="2144"/>
                  </a:lnTo>
                  <a:lnTo>
                    <a:pt x="1942" y="2154"/>
                  </a:lnTo>
                  <a:lnTo>
                    <a:pt x="1930" y="2162"/>
                  </a:lnTo>
                  <a:lnTo>
                    <a:pt x="1918" y="2168"/>
                  </a:lnTo>
                  <a:lnTo>
                    <a:pt x="1918" y="2168"/>
                  </a:lnTo>
                  <a:lnTo>
                    <a:pt x="1914" y="2176"/>
                  </a:lnTo>
                  <a:lnTo>
                    <a:pt x="1908" y="2182"/>
                  </a:lnTo>
                  <a:lnTo>
                    <a:pt x="1894" y="2192"/>
                  </a:lnTo>
                  <a:lnTo>
                    <a:pt x="1876" y="2200"/>
                  </a:lnTo>
                  <a:lnTo>
                    <a:pt x="1856" y="2206"/>
                  </a:lnTo>
                  <a:lnTo>
                    <a:pt x="1832" y="2212"/>
                  </a:lnTo>
                  <a:lnTo>
                    <a:pt x="1806" y="2216"/>
                  </a:lnTo>
                  <a:lnTo>
                    <a:pt x="1752" y="2224"/>
                  </a:lnTo>
                  <a:lnTo>
                    <a:pt x="1696" y="2230"/>
                  </a:lnTo>
                  <a:lnTo>
                    <a:pt x="1670" y="2234"/>
                  </a:lnTo>
                  <a:lnTo>
                    <a:pt x="1646" y="2240"/>
                  </a:lnTo>
                  <a:lnTo>
                    <a:pt x="1622" y="2246"/>
                  </a:lnTo>
                  <a:lnTo>
                    <a:pt x="1602" y="2254"/>
                  </a:lnTo>
                  <a:lnTo>
                    <a:pt x="1586" y="2266"/>
                  </a:lnTo>
                  <a:lnTo>
                    <a:pt x="1580" y="2272"/>
                  </a:lnTo>
                  <a:lnTo>
                    <a:pt x="1574" y="2278"/>
                  </a:lnTo>
                  <a:lnTo>
                    <a:pt x="1574" y="2278"/>
                  </a:lnTo>
                  <a:lnTo>
                    <a:pt x="1578" y="2280"/>
                  </a:lnTo>
                  <a:lnTo>
                    <a:pt x="1584" y="2282"/>
                  </a:lnTo>
                  <a:lnTo>
                    <a:pt x="1602" y="2284"/>
                  </a:lnTo>
                  <a:lnTo>
                    <a:pt x="1624" y="2286"/>
                  </a:lnTo>
                  <a:lnTo>
                    <a:pt x="1652" y="2286"/>
                  </a:lnTo>
                  <a:lnTo>
                    <a:pt x="1702" y="2286"/>
                  </a:lnTo>
                  <a:lnTo>
                    <a:pt x="1732" y="2282"/>
                  </a:lnTo>
                  <a:lnTo>
                    <a:pt x="1732" y="2282"/>
                  </a:lnTo>
                  <a:lnTo>
                    <a:pt x="1740" y="2278"/>
                  </a:lnTo>
                  <a:lnTo>
                    <a:pt x="1748" y="2278"/>
                  </a:lnTo>
                  <a:lnTo>
                    <a:pt x="1756" y="2280"/>
                  </a:lnTo>
                  <a:lnTo>
                    <a:pt x="1764" y="2282"/>
                  </a:lnTo>
                  <a:lnTo>
                    <a:pt x="1782" y="2288"/>
                  </a:lnTo>
                  <a:lnTo>
                    <a:pt x="1790" y="2290"/>
                  </a:lnTo>
                  <a:lnTo>
                    <a:pt x="1800" y="2290"/>
                  </a:lnTo>
                  <a:lnTo>
                    <a:pt x="1800" y="2290"/>
                  </a:lnTo>
                  <a:lnTo>
                    <a:pt x="1820" y="2290"/>
                  </a:lnTo>
                  <a:lnTo>
                    <a:pt x="1844" y="2288"/>
                  </a:lnTo>
                  <a:lnTo>
                    <a:pt x="1888" y="2284"/>
                  </a:lnTo>
                  <a:lnTo>
                    <a:pt x="1910" y="2282"/>
                  </a:lnTo>
                  <a:lnTo>
                    <a:pt x="1930" y="2282"/>
                  </a:lnTo>
                  <a:lnTo>
                    <a:pt x="1950" y="2284"/>
                  </a:lnTo>
                  <a:lnTo>
                    <a:pt x="1968" y="2290"/>
                  </a:lnTo>
                  <a:lnTo>
                    <a:pt x="1968" y="2290"/>
                  </a:lnTo>
                  <a:lnTo>
                    <a:pt x="2060" y="2290"/>
                  </a:lnTo>
                  <a:lnTo>
                    <a:pt x="2148" y="2292"/>
                  </a:lnTo>
                  <a:lnTo>
                    <a:pt x="2148" y="2292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42" name="Freeform 56"/>
            <p:cNvSpPr>
              <a:spLocks noEditPoints="1"/>
            </p:cNvSpPr>
            <p:nvPr userDrawn="1"/>
          </p:nvSpPr>
          <p:spPr bwMode="auto">
            <a:xfrm>
              <a:off x="3264" y="2823"/>
              <a:ext cx="695" cy="666"/>
            </a:xfrm>
            <a:custGeom>
              <a:avLst/>
              <a:gdLst/>
              <a:ahLst/>
              <a:cxnLst>
                <a:cxn ang="0">
                  <a:pos x="176" y="312"/>
                </a:cxn>
                <a:cxn ang="0">
                  <a:pos x="186" y="252"/>
                </a:cxn>
                <a:cxn ang="0">
                  <a:pos x="208" y="204"/>
                </a:cxn>
                <a:cxn ang="0">
                  <a:pos x="242" y="168"/>
                </a:cxn>
                <a:cxn ang="0">
                  <a:pos x="290" y="144"/>
                </a:cxn>
                <a:cxn ang="0">
                  <a:pos x="348" y="136"/>
                </a:cxn>
                <a:cxn ang="0">
                  <a:pos x="388" y="140"/>
                </a:cxn>
                <a:cxn ang="0">
                  <a:pos x="438" y="158"/>
                </a:cxn>
                <a:cxn ang="0">
                  <a:pos x="476" y="188"/>
                </a:cxn>
                <a:cxn ang="0">
                  <a:pos x="502" y="232"/>
                </a:cxn>
                <a:cxn ang="0">
                  <a:pos x="516" y="290"/>
                </a:cxn>
                <a:cxn ang="0">
                  <a:pos x="518" y="334"/>
                </a:cxn>
                <a:cxn ang="0">
                  <a:pos x="512" y="396"/>
                </a:cxn>
                <a:cxn ang="0">
                  <a:pos x="494" y="450"/>
                </a:cxn>
                <a:cxn ang="0">
                  <a:pos x="466" y="492"/>
                </a:cxn>
                <a:cxn ang="0">
                  <a:pos x="424" y="522"/>
                </a:cxn>
                <a:cxn ang="0">
                  <a:pos x="370" y="538"/>
                </a:cxn>
                <a:cxn ang="0">
                  <a:pos x="328" y="538"/>
                </a:cxn>
                <a:cxn ang="0">
                  <a:pos x="276" y="524"/>
                </a:cxn>
                <a:cxn ang="0">
                  <a:pos x="232" y="494"/>
                </a:cxn>
                <a:cxn ang="0">
                  <a:pos x="202" y="450"/>
                </a:cxn>
                <a:cxn ang="0">
                  <a:pos x="182" y="396"/>
                </a:cxn>
                <a:cxn ang="0">
                  <a:pos x="176" y="334"/>
                </a:cxn>
                <a:cxn ang="0">
                  <a:pos x="348" y="676"/>
                </a:cxn>
                <a:cxn ang="0">
                  <a:pos x="458" y="660"/>
                </a:cxn>
                <a:cxn ang="0">
                  <a:pos x="550" y="618"/>
                </a:cxn>
                <a:cxn ang="0">
                  <a:pos x="622" y="552"/>
                </a:cxn>
                <a:cxn ang="0">
                  <a:pos x="670" y="466"/>
                </a:cxn>
                <a:cxn ang="0">
                  <a:pos x="694" y="368"/>
                </a:cxn>
                <a:cxn ang="0">
                  <a:pos x="694" y="298"/>
                </a:cxn>
                <a:cxn ang="0">
                  <a:pos x="670" y="198"/>
                </a:cxn>
                <a:cxn ang="0">
                  <a:pos x="620" y="116"/>
                </a:cxn>
                <a:cxn ang="0">
                  <a:pos x="548" y="52"/>
                </a:cxn>
                <a:cxn ang="0">
                  <a:pos x="458" y="14"/>
                </a:cxn>
                <a:cxn ang="0">
                  <a:pos x="348" y="0"/>
                </a:cxn>
                <a:cxn ang="0">
                  <a:pos x="274" y="6"/>
                </a:cxn>
                <a:cxn ang="0">
                  <a:pos x="176" y="36"/>
                </a:cxn>
                <a:cxn ang="0">
                  <a:pos x="96" y="90"/>
                </a:cxn>
                <a:cxn ang="0">
                  <a:pos x="38" y="166"/>
                </a:cxn>
                <a:cxn ang="0">
                  <a:pos x="6" y="262"/>
                </a:cxn>
                <a:cxn ang="0">
                  <a:pos x="0" y="334"/>
                </a:cxn>
                <a:cxn ang="0">
                  <a:pos x="14" y="438"/>
                </a:cxn>
                <a:cxn ang="0">
                  <a:pos x="56" y="530"/>
                </a:cxn>
                <a:cxn ang="0">
                  <a:pos x="122" y="600"/>
                </a:cxn>
                <a:cxn ang="0">
                  <a:pos x="208" y="650"/>
                </a:cxn>
                <a:cxn ang="0">
                  <a:pos x="310" y="674"/>
                </a:cxn>
              </a:cxnLst>
              <a:rect l="0" t="0" r="r" b="b"/>
              <a:pathLst>
                <a:path w="696" h="676">
                  <a:moveTo>
                    <a:pt x="176" y="334"/>
                  </a:moveTo>
                  <a:lnTo>
                    <a:pt x="176" y="334"/>
                  </a:lnTo>
                  <a:lnTo>
                    <a:pt x="176" y="312"/>
                  </a:lnTo>
                  <a:lnTo>
                    <a:pt x="178" y="292"/>
                  </a:lnTo>
                  <a:lnTo>
                    <a:pt x="182" y="272"/>
                  </a:lnTo>
                  <a:lnTo>
                    <a:pt x="186" y="252"/>
                  </a:lnTo>
                  <a:lnTo>
                    <a:pt x="192" y="236"/>
                  </a:lnTo>
                  <a:lnTo>
                    <a:pt x="200" y="220"/>
                  </a:lnTo>
                  <a:lnTo>
                    <a:pt x="208" y="204"/>
                  </a:lnTo>
                  <a:lnTo>
                    <a:pt x="218" y="190"/>
                  </a:lnTo>
                  <a:lnTo>
                    <a:pt x="230" y="178"/>
                  </a:lnTo>
                  <a:lnTo>
                    <a:pt x="242" y="168"/>
                  </a:lnTo>
                  <a:lnTo>
                    <a:pt x="256" y="158"/>
                  </a:lnTo>
                  <a:lnTo>
                    <a:pt x="272" y="150"/>
                  </a:lnTo>
                  <a:lnTo>
                    <a:pt x="290" y="144"/>
                  </a:lnTo>
                  <a:lnTo>
                    <a:pt x="308" y="140"/>
                  </a:lnTo>
                  <a:lnTo>
                    <a:pt x="328" y="138"/>
                  </a:lnTo>
                  <a:lnTo>
                    <a:pt x="348" y="136"/>
                  </a:lnTo>
                  <a:lnTo>
                    <a:pt x="348" y="136"/>
                  </a:lnTo>
                  <a:lnTo>
                    <a:pt x="370" y="138"/>
                  </a:lnTo>
                  <a:lnTo>
                    <a:pt x="388" y="140"/>
                  </a:lnTo>
                  <a:lnTo>
                    <a:pt x="406" y="144"/>
                  </a:lnTo>
                  <a:lnTo>
                    <a:pt x="422" y="150"/>
                  </a:lnTo>
                  <a:lnTo>
                    <a:pt x="438" y="158"/>
                  </a:lnTo>
                  <a:lnTo>
                    <a:pt x="452" y="166"/>
                  </a:lnTo>
                  <a:lnTo>
                    <a:pt x="464" y="176"/>
                  </a:lnTo>
                  <a:lnTo>
                    <a:pt x="476" y="188"/>
                  </a:lnTo>
                  <a:lnTo>
                    <a:pt x="486" y="202"/>
                  </a:lnTo>
                  <a:lnTo>
                    <a:pt x="494" y="216"/>
                  </a:lnTo>
                  <a:lnTo>
                    <a:pt x="502" y="232"/>
                  </a:lnTo>
                  <a:lnTo>
                    <a:pt x="508" y="250"/>
                  </a:lnTo>
                  <a:lnTo>
                    <a:pt x="512" y="270"/>
                  </a:lnTo>
                  <a:lnTo>
                    <a:pt x="516" y="290"/>
                  </a:lnTo>
                  <a:lnTo>
                    <a:pt x="518" y="310"/>
                  </a:lnTo>
                  <a:lnTo>
                    <a:pt x="518" y="334"/>
                  </a:lnTo>
                  <a:lnTo>
                    <a:pt x="518" y="334"/>
                  </a:lnTo>
                  <a:lnTo>
                    <a:pt x="518" y="356"/>
                  </a:lnTo>
                  <a:lnTo>
                    <a:pt x="516" y="376"/>
                  </a:lnTo>
                  <a:lnTo>
                    <a:pt x="512" y="396"/>
                  </a:lnTo>
                  <a:lnTo>
                    <a:pt x="508" y="414"/>
                  </a:lnTo>
                  <a:lnTo>
                    <a:pt x="502" y="432"/>
                  </a:lnTo>
                  <a:lnTo>
                    <a:pt x="494" y="450"/>
                  </a:lnTo>
                  <a:lnTo>
                    <a:pt x="486" y="466"/>
                  </a:lnTo>
                  <a:lnTo>
                    <a:pt x="476" y="480"/>
                  </a:lnTo>
                  <a:lnTo>
                    <a:pt x="466" y="492"/>
                  </a:lnTo>
                  <a:lnTo>
                    <a:pt x="452" y="504"/>
                  </a:lnTo>
                  <a:lnTo>
                    <a:pt x="438" y="514"/>
                  </a:lnTo>
                  <a:lnTo>
                    <a:pt x="424" y="522"/>
                  </a:lnTo>
                  <a:lnTo>
                    <a:pt x="406" y="530"/>
                  </a:lnTo>
                  <a:lnTo>
                    <a:pt x="388" y="534"/>
                  </a:lnTo>
                  <a:lnTo>
                    <a:pt x="370" y="538"/>
                  </a:lnTo>
                  <a:lnTo>
                    <a:pt x="348" y="538"/>
                  </a:lnTo>
                  <a:lnTo>
                    <a:pt x="348" y="538"/>
                  </a:lnTo>
                  <a:lnTo>
                    <a:pt x="328" y="538"/>
                  </a:lnTo>
                  <a:lnTo>
                    <a:pt x="310" y="534"/>
                  </a:lnTo>
                  <a:lnTo>
                    <a:pt x="292" y="530"/>
                  </a:lnTo>
                  <a:lnTo>
                    <a:pt x="276" y="524"/>
                  </a:lnTo>
                  <a:lnTo>
                    <a:pt x="260" y="514"/>
                  </a:lnTo>
                  <a:lnTo>
                    <a:pt x="246" y="504"/>
                  </a:lnTo>
                  <a:lnTo>
                    <a:pt x="232" y="494"/>
                  </a:lnTo>
                  <a:lnTo>
                    <a:pt x="220" y="480"/>
                  </a:lnTo>
                  <a:lnTo>
                    <a:pt x="210" y="466"/>
                  </a:lnTo>
                  <a:lnTo>
                    <a:pt x="202" y="450"/>
                  </a:lnTo>
                  <a:lnTo>
                    <a:pt x="194" y="434"/>
                  </a:lnTo>
                  <a:lnTo>
                    <a:pt x="188" y="416"/>
                  </a:lnTo>
                  <a:lnTo>
                    <a:pt x="182" y="396"/>
                  </a:lnTo>
                  <a:lnTo>
                    <a:pt x="178" y="376"/>
                  </a:lnTo>
                  <a:lnTo>
                    <a:pt x="176" y="356"/>
                  </a:lnTo>
                  <a:lnTo>
                    <a:pt x="176" y="334"/>
                  </a:lnTo>
                  <a:lnTo>
                    <a:pt x="176" y="334"/>
                  </a:lnTo>
                  <a:close/>
                  <a:moveTo>
                    <a:pt x="348" y="676"/>
                  </a:moveTo>
                  <a:lnTo>
                    <a:pt x="348" y="676"/>
                  </a:lnTo>
                  <a:lnTo>
                    <a:pt x="386" y="674"/>
                  </a:lnTo>
                  <a:lnTo>
                    <a:pt x="424" y="668"/>
                  </a:lnTo>
                  <a:lnTo>
                    <a:pt x="458" y="660"/>
                  </a:lnTo>
                  <a:lnTo>
                    <a:pt x="490" y="648"/>
                  </a:lnTo>
                  <a:lnTo>
                    <a:pt x="520" y="634"/>
                  </a:lnTo>
                  <a:lnTo>
                    <a:pt x="550" y="618"/>
                  </a:lnTo>
                  <a:lnTo>
                    <a:pt x="576" y="598"/>
                  </a:lnTo>
                  <a:lnTo>
                    <a:pt x="600" y="576"/>
                  </a:lnTo>
                  <a:lnTo>
                    <a:pt x="622" y="552"/>
                  </a:lnTo>
                  <a:lnTo>
                    <a:pt x="640" y="524"/>
                  </a:lnTo>
                  <a:lnTo>
                    <a:pt x="656" y="496"/>
                  </a:lnTo>
                  <a:lnTo>
                    <a:pt x="670" y="466"/>
                  </a:lnTo>
                  <a:lnTo>
                    <a:pt x="680" y="436"/>
                  </a:lnTo>
                  <a:lnTo>
                    <a:pt x="688" y="402"/>
                  </a:lnTo>
                  <a:lnTo>
                    <a:pt x="694" y="368"/>
                  </a:lnTo>
                  <a:lnTo>
                    <a:pt x="696" y="334"/>
                  </a:lnTo>
                  <a:lnTo>
                    <a:pt x="696" y="334"/>
                  </a:lnTo>
                  <a:lnTo>
                    <a:pt x="694" y="298"/>
                  </a:lnTo>
                  <a:lnTo>
                    <a:pt x="688" y="262"/>
                  </a:lnTo>
                  <a:lnTo>
                    <a:pt x="680" y="230"/>
                  </a:lnTo>
                  <a:lnTo>
                    <a:pt x="670" y="198"/>
                  </a:lnTo>
                  <a:lnTo>
                    <a:pt x="656" y="168"/>
                  </a:lnTo>
                  <a:lnTo>
                    <a:pt x="640" y="140"/>
                  </a:lnTo>
                  <a:lnTo>
                    <a:pt x="620" y="116"/>
                  </a:lnTo>
                  <a:lnTo>
                    <a:pt x="600" y="92"/>
                  </a:lnTo>
                  <a:lnTo>
                    <a:pt x="576" y="72"/>
                  </a:lnTo>
                  <a:lnTo>
                    <a:pt x="548" y="52"/>
                  </a:lnTo>
                  <a:lnTo>
                    <a:pt x="520" y="36"/>
                  </a:lnTo>
                  <a:lnTo>
                    <a:pt x="490" y="24"/>
                  </a:lnTo>
                  <a:lnTo>
                    <a:pt x="458" y="14"/>
                  </a:lnTo>
                  <a:lnTo>
                    <a:pt x="422" y="6"/>
                  </a:lnTo>
                  <a:lnTo>
                    <a:pt x="386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10" y="0"/>
                  </a:lnTo>
                  <a:lnTo>
                    <a:pt x="274" y="6"/>
                  </a:lnTo>
                  <a:lnTo>
                    <a:pt x="238" y="12"/>
                  </a:lnTo>
                  <a:lnTo>
                    <a:pt x="206" y="24"/>
                  </a:lnTo>
                  <a:lnTo>
                    <a:pt x="176" y="36"/>
                  </a:lnTo>
                  <a:lnTo>
                    <a:pt x="146" y="52"/>
                  </a:lnTo>
                  <a:lnTo>
                    <a:pt x="120" y="70"/>
                  </a:lnTo>
                  <a:lnTo>
                    <a:pt x="96" y="90"/>
                  </a:lnTo>
                  <a:lnTo>
                    <a:pt x="74" y="114"/>
                  </a:lnTo>
                  <a:lnTo>
                    <a:pt x="54" y="140"/>
                  </a:lnTo>
                  <a:lnTo>
                    <a:pt x="38" y="166"/>
                  </a:lnTo>
                  <a:lnTo>
                    <a:pt x="24" y="196"/>
                  </a:lnTo>
                  <a:lnTo>
                    <a:pt x="14" y="228"/>
                  </a:lnTo>
                  <a:lnTo>
                    <a:pt x="6" y="262"/>
                  </a:lnTo>
                  <a:lnTo>
                    <a:pt x="0" y="296"/>
                  </a:lnTo>
                  <a:lnTo>
                    <a:pt x="0" y="334"/>
                  </a:lnTo>
                  <a:lnTo>
                    <a:pt x="0" y="334"/>
                  </a:lnTo>
                  <a:lnTo>
                    <a:pt x="0" y="370"/>
                  </a:lnTo>
                  <a:lnTo>
                    <a:pt x="6" y="406"/>
                  </a:lnTo>
                  <a:lnTo>
                    <a:pt x="14" y="438"/>
                  </a:lnTo>
                  <a:lnTo>
                    <a:pt x="24" y="470"/>
                  </a:lnTo>
                  <a:lnTo>
                    <a:pt x="38" y="500"/>
                  </a:lnTo>
                  <a:lnTo>
                    <a:pt x="56" y="530"/>
                  </a:lnTo>
                  <a:lnTo>
                    <a:pt x="74" y="556"/>
                  </a:lnTo>
                  <a:lnTo>
                    <a:pt x="96" y="580"/>
                  </a:lnTo>
                  <a:lnTo>
                    <a:pt x="122" y="600"/>
                  </a:lnTo>
                  <a:lnTo>
                    <a:pt x="148" y="620"/>
                  </a:lnTo>
                  <a:lnTo>
                    <a:pt x="176" y="636"/>
                  </a:lnTo>
                  <a:lnTo>
                    <a:pt x="208" y="650"/>
                  </a:lnTo>
                  <a:lnTo>
                    <a:pt x="240" y="662"/>
                  </a:lnTo>
                  <a:lnTo>
                    <a:pt x="274" y="670"/>
                  </a:lnTo>
                  <a:lnTo>
                    <a:pt x="310" y="674"/>
                  </a:lnTo>
                  <a:lnTo>
                    <a:pt x="348" y="676"/>
                  </a:lnTo>
                  <a:lnTo>
                    <a:pt x="348" y="6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43" name="Freeform 57"/>
            <p:cNvSpPr>
              <a:spLocks/>
            </p:cNvSpPr>
            <p:nvPr userDrawn="1"/>
          </p:nvSpPr>
          <p:spPr bwMode="auto">
            <a:xfrm>
              <a:off x="4065" y="2823"/>
              <a:ext cx="481" cy="666"/>
            </a:xfrm>
            <a:custGeom>
              <a:avLst/>
              <a:gdLst/>
              <a:ahLst/>
              <a:cxnLst>
                <a:cxn ang="0">
                  <a:pos x="412" y="138"/>
                </a:cxn>
                <a:cxn ang="0">
                  <a:pos x="324" y="126"/>
                </a:cxn>
                <a:cxn ang="0">
                  <a:pos x="294" y="124"/>
                </a:cxn>
                <a:cxn ang="0">
                  <a:pos x="248" y="126"/>
                </a:cxn>
                <a:cxn ang="0">
                  <a:pos x="210" y="136"/>
                </a:cxn>
                <a:cxn ang="0">
                  <a:pos x="186" y="152"/>
                </a:cxn>
                <a:cxn ang="0">
                  <a:pos x="178" y="174"/>
                </a:cxn>
                <a:cxn ang="0">
                  <a:pos x="178" y="180"/>
                </a:cxn>
                <a:cxn ang="0">
                  <a:pos x="188" y="202"/>
                </a:cxn>
                <a:cxn ang="0">
                  <a:pos x="220" y="228"/>
                </a:cxn>
                <a:cxn ang="0">
                  <a:pos x="264" y="254"/>
                </a:cxn>
                <a:cxn ang="0">
                  <a:pos x="316" y="282"/>
                </a:cxn>
                <a:cxn ang="0">
                  <a:pos x="370" y="314"/>
                </a:cxn>
                <a:cxn ang="0">
                  <a:pos x="424" y="354"/>
                </a:cxn>
                <a:cxn ang="0">
                  <a:pos x="446" y="380"/>
                </a:cxn>
                <a:cxn ang="0">
                  <a:pos x="464" y="410"/>
                </a:cxn>
                <a:cxn ang="0">
                  <a:pos x="476" y="444"/>
                </a:cxn>
                <a:cxn ang="0">
                  <a:pos x="480" y="482"/>
                </a:cxn>
                <a:cxn ang="0">
                  <a:pos x="480" y="504"/>
                </a:cxn>
                <a:cxn ang="0">
                  <a:pos x="470" y="546"/>
                </a:cxn>
                <a:cxn ang="0">
                  <a:pos x="450" y="582"/>
                </a:cxn>
                <a:cxn ang="0">
                  <a:pos x="422" y="612"/>
                </a:cxn>
                <a:cxn ang="0">
                  <a:pos x="386" y="636"/>
                </a:cxn>
                <a:cxn ang="0">
                  <a:pos x="342" y="656"/>
                </a:cxn>
                <a:cxn ang="0">
                  <a:pos x="292" y="668"/>
                </a:cxn>
                <a:cxn ang="0">
                  <a:pos x="234" y="674"/>
                </a:cxn>
                <a:cxn ang="0">
                  <a:pos x="204" y="676"/>
                </a:cxn>
                <a:cxn ang="0">
                  <a:pos x="150" y="674"/>
                </a:cxn>
                <a:cxn ang="0">
                  <a:pos x="58" y="658"/>
                </a:cxn>
                <a:cxn ang="0">
                  <a:pos x="12" y="510"/>
                </a:cxn>
                <a:cxn ang="0">
                  <a:pos x="54" y="522"/>
                </a:cxn>
                <a:cxn ang="0">
                  <a:pos x="130" y="542"/>
                </a:cxn>
                <a:cxn ang="0">
                  <a:pos x="184" y="550"/>
                </a:cxn>
                <a:cxn ang="0">
                  <a:pos x="210" y="552"/>
                </a:cxn>
                <a:cxn ang="0">
                  <a:pos x="244" y="548"/>
                </a:cxn>
                <a:cxn ang="0">
                  <a:pos x="274" y="536"/>
                </a:cxn>
                <a:cxn ang="0">
                  <a:pos x="296" y="516"/>
                </a:cxn>
                <a:cxn ang="0">
                  <a:pos x="304" y="488"/>
                </a:cxn>
                <a:cxn ang="0">
                  <a:pos x="304" y="480"/>
                </a:cxn>
                <a:cxn ang="0">
                  <a:pos x="294" y="460"/>
                </a:cxn>
                <a:cxn ang="0">
                  <a:pos x="266" y="436"/>
                </a:cxn>
                <a:cxn ang="0">
                  <a:pos x="222" y="410"/>
                </a:cxn>
                <a:cxn ang="0">
                  <a:pos x="168" y="380"/>
                </a:cxn>
                <a:cxn ang="0">
                  <a:pos x="110" y="346"/>
                </a:cxn>
                <a:cxn ang="0">
                  <a:pos x="56" y="298"/>
                </a:cxn>
                <a:cxn ang="0">
                  <a:pos x="34" y="272"/>
                </a:cxn>
                <a:cxn ang="0">
                  <a:pos x="16" y="240"/>
                </a:cxn>
                <a:cxn ang="0">
                  <a:pos x="4" y="208"/>
                </a:cxn>
                <a:cxn ang="0">
                  <a:pos x="0" y="174"/>
                </a:cxn>
                <a:cxn ang="0">
                  <a:pos x="2" y="154"/>
                </a:cxn>
                <a:cxn ang="0">
                  <a:pos x="12" y="116"/>
                </a:cxn>
                <a:cxn ang="0">
                  <a:pos x="32" y="84"/>
                </a:cxn>
                <a:cxn ang="0">
                  <a:pos x="60" y="56"/>
                </a:cxn>
                <a:cxn ang="0">
                  <a:pos x="94" y="34"/>
                </a:cxn>
                <a:cxn ang="0">
                  <a:pos x="136" y="18"/>
                </a:cxn>
                <a:cxn ang="0">
                  <a:pos x="184" y="6"/>
                </a:cxn>
                <a:cxn ang="0">
                  <a:pos x="236" y="0"/>
                </a:cxn>
                <a:cxn ang="0">
                  <a:pos x="264" y="0"/>
                </a:cxn>
                <a:cxn ang="0">
                  <a:pos x="338" y="2"/>
                </a:cxn>
                <a:cxn ang="0">
                  <a:pos x="412" y="138"/>
                </a:cxn>
              </a:cxnLst>
              <a:rect l="0" t="0" r="r" b="b"/>
              <a:pathLst>
                <a:path w="480" h="676">
                  <a:moveTo>
                    <a:pt x="412" y="138"/>
                  </a:moveTo>
                  <a:lnTo>
                    <a:pt x="412" y="138"/>
                  </a:lnTo>
                  <a:lnTo>
                    <a:pt x="352" y="128"/>
                  </a:lnTo>
                  <a:lnTo>
                    <a:pt x="324" y="126"/>
                  </a:lnTo>
                  <a:lnTo>
                    <a:pt x="294" y="124"/>
                  </a:lnTo>
                  <a:lnTo>
                    <a:pt x="294" y="124"/>
                  </a:lnTo>
                  <a:lnTo>
                    <a:pt x="270" y="124"/>
                  </a:lnTo>
                  <a:lnTo>
                    <a:pt x="248" y="126"/>
                  </a:lnTo>
                  <a:lnTo>
                    <a:pt x="228" y="130"/>
                  </a:lnTo>
                  <a:lnTo>
                    <a:pt x="210" y="136"/>
                  </a:lnTo>
                  <a:lnTo>
                    <a:pt x="196" y="144"/>
                  </a:lnTo>
                  <a:lnTo>
                    <a:pt x="186" y="152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80"/>
                  </a:lnTo>
                  <a:lnTo>
                    <a:pt x="180" y="188"/>
                  </a:lnTo>
                  <a:lnTo>
                    <a:pt x="188" y="202"/>
                  </a:lnTo>
                  <a:lnTo>
                    <a:pt x="202" y="214"/>
                  </a:lnTo>
                  <a:lnTo>
                    <a:pt x="220" y="228"/>
                  </a:lnTo>
                  <a:lnTo>
                    <a:pt x="240" y="242"/>
                  </a:lnTo>
                  <a:lnTo>
                    <a:pt x="264" y="254"/>
                  </a:lnTo>
                  <a:lnTo>
                    <a:pt x="316" y="282"/>
                  </a:lnTo>
                  <a:lnTo>
                    <a:pt x="316" y="282"/>
                  </a:lnTo>
                  <a:lnTo>
                    <a:pt x="342" y="298"/>
                  </a:lnTo>
                  <a:lnTo>
                    <a:pt x="370" y="314"/>
                  </a:lnTo>
                  <a:lnTo>
                    <a:pt x="398" y="332"/>
                  </a:lnTo>
                  <a:lnTo>
                    <a:pt x="424" y="354"/>
                  </a:lnTo>
                  <a:lnTo>
                    <a:pt x="436" y="366"/>
                  </a:lnTo>
                  <a:lnTo>
                    <a:pt x="446" y="380"/>
                  </a:lnTo>
                  <a:lnTo>
                    <a:pt x="456" y="394"/>
                  </a:lnTo>
                  <a:lnTo>
                    <a:pt x="464" y="410"/>
                  </a:lnTo>
                  <a:lnTo>
                    <a:pt x="472" y="426"/>
                  </a:lnTo>
                  <a:lnTo>
                    <a:pt x="476" y="444"/>
                  </a:lnTo>
                  <a:lnTo>
                    <a:pt x="480" y="462"/>
                  </a:lnTo>
                  <a:lnTo>
                    <a:pt x="480" y="482"/>
                  </a:lnTo>
                  <a:lnTo>
                    <a:pt x="480" y="482"/>
                  </a:lnTo>
                  <a:lnTo>
                    <a:pt x="480" y="504"/>
                  </a:lnTo>
                  <a:lnTo>
                    <a:pt x="476" y="526"/>
                  </a:lnTo>
                  <a:lnTo>
                    <a:pt x="470" y="546"/>
                  </a:lnTo>
                  <a:lnTo>
                    <a:pt x="460" y="564"/>
                  </a:lnTo>
                  <a:lnTo>
                    <a:pt x="450" y="582"/>
                  </a:lnTo>
                  <a:lnTo>
                    <a:pt x="436" y="598"/>
                  </a:lnTo>
                  <a:lnTo>
                    <a:pt x="422" y="612"/>
                  </a:lnTo>
                  <a:lnTo>
                    <a:pt x="404" y="626"/>
                  </a:lnTo>
                  <a:lnTo>
                    <a:pt x="386" y="636"/>
                  </a:lnTo>
                  <a:lnTo>
                    <a:pt x="364" y="648"/>
                  </a:lnTo>
                  <a:lnTo>
                    <a:pt x="342" y="656"/>
                  </a:lnTo>
                  <a:lnTo>
                    <a:pt x="318" y="662"/>
                  </a:lnTo>
                  <a:lnTo>
                    <a:pt x="292" y="668"/>
                  </a:lnTo>
                  <a:lnTo>
                    <a:pt x="264" y="672"/>
                  </a:lnTo>
                  <a:lnTo>
                    <a:pt x="234" y="674"/>
                  </a:lnTo>
                  <a:lnTo>
                    <a:pt x="204" y="676"/>
                  </a:lnTo>
                  <a:lnTo>
                    <a:pt x="204" y="676"/>
                  </a:lnTo>
                  <a:lnTo>
                    <a:pt x="176" y="674"/>
                  </a:lnTo>
                  <a:lnTo>
                    <a:pt x="150" y="674"/>
                  </a:lnTo>
                  <a:lnTo>
                    <a:pt x="104" y="666"/>
                  </a:lnTo>
                  <a:lnTo>
                    <a:pt x="58" y="658"/>
                  </a:lnTo>
                  <a:lnTo>
                    <a:pt x="12" y="646"/>
                  </a:lnTo>
                  <a:lnTo>
                    <a:pt x="12" y="510"/>
                  </a:lnTo>
                  <a:lnTo>
                    <a:pt x="12" y="510"/>
                  </a:lnTo>
                  <a:lnTo>
                    <a:pt x="54" y="522"/>
                  </a:lnTo>
                  <a:lnTo>
                    <a:pt x="104" y="536"/>
                  </a:lnTo>
                  <a:lnTo>
                    <a:pt x="130" y="542"/>
                  </a:lnTo>
                  <a:lnTo>
                    <a:pt x="156" y="546"/>
                  </a:lnTo>
                  <a:lnTo>
                    <a:pt x="184" y="550"/>
                  </a:lnTo>
                  <a:lnTo>
                    <a:pt x="210" y="552"/>
                  </a:lnTo>
                  <a:lnTo>
                    <a:pt x="210" y="552"/>
                  </a:lnTo>
                  <a:lnTo>
                    <a:pt x="228" y="550"/>
                  </a:lnTo>
                  <a:lnTo>
                    <a:pt x="244" y="548"/>
                  </a:lnTo>
                  <a:lnTo>
                    <a:pt x="260" y="542"/>
                  </a:lnTo>
                  <a:lnTo>
                    <a:pt x="274" y="536"/>
                  </a:lnTo>
                  <a:lnTo>
                    <a:pt x="286" y="526"/>
                  </a:lnTo>
                  <a:lnTo>
                    <a:pt x="296" y="516"/>
                  </a:lnTo>
                  <a:lnTo>
                    <a:pt x="302" y="502"/>
                  </a:lnTo>
                  <a:lnTo>
                    <a:pt x="304" y="488"/>
                  </a:lnTo>
                  <a:lnTo>
                    <a:pt x="304" y="488"/>
                  </a:lnTo>
                  <a:lnTo>
                    <a:pt x="304" y="480"/>
                  </a:lnTo>
                  <a:lnTo>
                    <a:pt x="302" y="474"/>
                  </a:lnTo>
                  <a:lnTo>
                    <a:pt x="294" y="460"/>
                  </a:lnTo>
                  <a:lnTo>
                    <a:pt x="282" y="448"/>
                  </a:lnTo>
                  <a:lnTo>
                    <a:pt x="266" y="436"/>
                  </a:lnTo>
                  <a:lnTo>
                    <a:pt x="246" y="424"/>
                  </a:lnTo>
                  <a:lnTo>
                    <a:pt x="222" y="410"/>
                  </a:lnTo>
                  <a:lnTo>
                    <a:pt x="168" y="380"/>
                  </a:lnTo>
                  <a:lnTo>
                    <a:pt x="168" y="380"/>
                  </a:lnTo>
                  <a:lnTo>
                    <a:pt x="138" y="364"/>
                  </a:lnTo>
                  <a:lnTo>
                    <a:pt x="110" y="346"/>
                  </a:lnTo>
                  <a:lnTo>
                    <a:pt x="82" y="324"/>
                  </a:lnTo>
                  <a:lnTo>
                    <a:pt x="56" y="298"/>
                  </a:lnTo>
                  <a:lnTo>
                    <a:pt x="44" y="286"/>
                  </a:lnTo>
                  <a:lnTo>
                    <a:pt x="34" y="272"/>
                  </a:lnTo>
                  <a:lnTo>
                    <a:pt x="24" y="256"/>
                  </a:lnTo>
                  <a:lnTo>
                    <a:pt x="16" y="240"/>
                  </a:lnTo>
                  <a:lnTo>
                    <a:pt x="10" y="224"/>
                  </a:lnTo>
                  <a:lnTo>
                    <a:pt x="4" y="208"/>
                  </a:lnTo>
                  <a:lnTo>
                    <a:pt x="2" y="19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6" y="134"/>
                  </a:lnTo>
                  <a:lnTo>
                    <a:pt x="12" y="116"/>
                  </a:lnTo>
                  <a:lnTo>
                    <a:pt x="20" y="100"/>
                  </a:lnTo>
                  <a:lnTo>
                    <a:pt x="32" y="84"/>
                  </a:lnTo>
                  <a:lnTo>
                    <a:pt x="44" y="70"/>
                  </a:lnTo>
                  <a:lnTo>
                    <a:pt x="60" y="56"/>
                  </a:lnTo>
                  <a:lnTo>
                    <a:pt x="76" y="44"/>
                  </a:lnTo>
                  <a:lnTo>
                    <a:pt x="94" y="34"/>
                  </a:lnTo>
                  <a:lnTo>
                    <a:pt x="114" y="24"/>
                  </a:lnTo>
                  <a:lnTo>
                    <a:pt x="136" y="18"/>
                  </a:lnTo>
                  <a:lnTo>
                    <a:pt x="160" y="10"/>
                  </a:lnTo>
                  <a:lnTo>
                    <a:pt x="184" y="6"/>
                  </a:lnTo>
                  <a:lnTo>
                    <a:pt x="210" y="2"/>
                  </a:lnTo>
                  <a:lnTo>
                    <a:pt x="236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302" y="0"/>
                  </a:lnTo>
                  <a:lnTo>
                    <a:pt x="338" y="2"/>
                  </a:lnTo>
                  <a:lnTo>
                    <a:pt x="412" y="10"/>
                  </a:lnTo>
                  <a:lnTo>
                    <a:pt x="412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44" name="Freeform 58"/>
            <p:cNvSpPr>
              <a:spLocks/>
            </p:cNvSpPr>
            <p:nvPr userDrawn="1"/>
          </p:nvSpPr>
          <p:spPr bwMode="auto">
            <a:xfrm>
              <a:off x="1528" y="2584"/>
              <a:ext cx="240" cy="879"/>
            </a:xfrm>
            <a:custGeom>
              <a:avLst/>
              <a:gdLst/>
              <a:ahLst/>
              <a:cxnLst>
                <a:cxn ang="0">
                  <a:pos x="20" y="890"/>
                </a:cxn>
                <a:cxn ang="0">
                  <a:pos x="20" y="890"/>
                </a:cxn>
                <a:cxn ang="0">
                  <a:pos x="26" y="786"/>
                </a:cxn>
                <a:cxn ang="0">
                  <a:pos x="28" y="660"/>
                </a:cxn>
                <a:cxn ang="0">
                  <a:pos x="28" y="314"/>
                </a:cxn>
                <a:cxn ang="0">
                  <a:pos x="28" y="314"/>
                </a:cxn>
                <a:cxn ang="0">
                  <a:pos x="26" y="224"/>
                </a:cxn>
                <a:cxn ang="0">
                  <a:pos x="20" y="144"/>
                </a:cxn>
                <a:cxn ang="0">
                  <a:pos x="12" y="72"/>
                </a:cxn>
                <a:cxn ang="0">
                  <a:pos x="0" y="0"/>
                </a:cxn>
                <a:cxn ang="0">
                  <a:pos x="230" y="0"/>
                </a:cxn>
                <a:cxn ang="0">
                  <a:pos x="230" y="0"/>
                </a:cxn>
                <a:cxn ang="0">
                  <a:pos x="230" y="54"/>
                </a:cxn>
                <a:cxn ang="0">
                  <a:pos x="226" y="114"/>
                </a:cxn>
                <a:cxn ang="0">
                  <a:pos x="224" y="180"/>
                </a:cxn>
                <a:cxn ang="0">
                  <a:pos x="224" y="254"/>
                </a:cxn>
                <a:cxn ang="0">
                  <a:pos x="224" y="578"/>
                </a:cxn>
                <a:cxn ang="0">
                  <a:pos x="224" y="578"/>
                </a:cxn>
                <a:cxn ang="0">
                  <a:pos x="226" y="654"/>
                </a:cxn>
                <a:cxn ang="0">
                  <a:pos x="232" y="736"/>
                </a:cxn>
                <a:cxn ang="0">
                  <a:pos x="240" y="818"/>
                </a:cxn>
                <a:cxn ang="0">
                  <a:pos x="250" y="890"/>
                </a:cxn>
                <a:cxn ang="0">
                  <a:pos x="20" y="890"/>
                </a:cxn>
              </a:cxnLst>
              <a:rect l="0" t="0" r="r" b="b"/>
              <a:pathLst>
                <a:path w="250" h="890">
                  <a:moveTo>
                    <a:pt x="20" y="890"/>
                  </a:moveTo>
                  <a:lnTo>
                    <a:pt x="20" y="890"/>
                  </a:lnTo>
                  <a:lnTo>
                    <a:pt x="26" y="786"/>
                  </a:lnTo>
                  <a:lnTo>
                    <a:pt x="28" y="660"/>
                  </a:lnTo>
                  <a:lnTo>
                    <a:pt x="28" y="314"/>
                  </a:lnTo>
                  <a:lnTo>
                    <a:pt x="28" y="314"/>
                  </a:lnTo>
                  <a:lnTo>
                    <a:pt x="26" y="224"/>
                  </a:lnTo>
                  <a:lnTo>
                    <a:pt x="20" y="144"/>
                  </a:lnTo>
                  <a:lnTo>
                    <a:pt x="12" y="72"/>
                  </a:ln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54"/>
                  </a:lnTo>
                  <a:lnTo>
                    <a:pt x="226" y="114"/>
                  </a:lnTo>
                  <a:lnTo>
                    <a:pt x="224" y="180"/>
                  </a:lnTo>
                  <a:lnTo>
                    <a:pt x="224" y="254"/>
                  </a:lnTo>
                  <a:lnTo>
                    <a:pt x="224" y="578"/>
                  </a:lnTo>
                  <a:lnTo>
                    <a:pt x="224" y="578"/>
                  </a:lnTo>
                  <a:lnTo>
                    <a:pt x="226" y="654"/>
                  </a:lnTo>
                  <a:lnTo>
                    <a:pt x="232" y="736"/>
                  </a:lnTo>
                  <a:lnTo>
                    <a:pt x="240" y="818"/>
                  </a:lnTo>
                  <a:lnTo>
                    <a:pt x="250" y="890"/>
                  </a:lnTo>
                  <a:lnTo>
                    <a:pt x="20" y="8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45" name="Freeform 59"/>
            <p:cNvSpPr>
              <a:spLocks noEditPoints="1"/>
            </p:cNvSpPr>
            <p:nvPr userDrawn="1"/>
          </p:nvSpPr>
          <p:spPr bwMode="auto">
            <a:xfrm>
              <a:off x="1902" y="2823"/>
              <a:ext cx="721" cy="932"/>
            </a:xfrm>
            <a:custGeom>
              <a:avLst/>
              <a:gdLst/>
              <a:ahLst/>
              <a:cxnLst>
                <a:cxn ang="0">
                  <a:pos x="204" y="328"/>
                </a:cxn>
                <a:cxn ang="0">
                  <a:pos x="214" y="264"/>
                </a:cxn>
                <a:cxn ang="0">
                  <a:pos x="236" y="212"/>
                </a:cxn>
                <a:cxn ang="0">
                  <a:pos x="268" y="170"/>
                </a:cxn>
                <a:cxn ang="0">
                  <a:pos x="312" y="146"/>
                </a:cxn>
                <a:cxn ang="0">
                  <a:pos x="370" y="136"/>
                </a:cxn>
                <a:cxn ang="0">
                  <a:pos x="406" y="140"/>
                </a:cxn>
                <a:cxn ang="0">
                  <a:pos x="456" y="160"/>
                </a:cxn>
                <a:cxn ang="0">
                  <a:pos x="496" y="196"/>
                </a:cxn>
                <a:cxn ang="0">
                  <a:pos x="526" y="246"/>
                </a:cxn>
                <a:cxn ang="0">
                  <a:pos x="542" y="306"/>
                </a:cxn>
                <a:cxn ang="0">
                  <a:pos x="546" y="352"/>
                </a:cxn>
                <a:cxn ang="0">
                  <a:pos x="540" y="410"/>
                </a:cxn>
                <a:cxn ang="0">
                  <a:pos x="522" y="460"/>
                </a:cxn>
                <a:cxn ang="0">
                  <a:pos x="492" y="498"/>
                </a:cxn>
                <a:cxn ang="0">
                  <a:pos x="450" y="526"/>
                </a:cxn>
                <a:cxn ang="0">
                  <a:pos x="398" y="538"/>
                </a:cxn>
                <a:cxn ang="0">
                  <a:pos x="358" y="538"/>
                </a:cxn>
                <a:cxn ang="0">
                  <a:pos x="304" y="526"/>
                </a:cxn>
                <a:cxn ang="0">
                  <a:pos x="260" y="502"/>
                </a:cxn>
                <a:cxn ang="0">
                  <a:pos x="230" y="466"/>
                </a:cxn>
                <a:cxn ang="0">
                  <a:pos x="210" y="414"/>
                </a:cxn>
                <a:cxn ang="0">
                  <a:pos x="204" y="352"/>
                </a:cxn>
                <a:cxn ang="0">
                  <a:pos x="230" y="926"/>
                </a:cxn>
                <a:cxn ang="0">
                  <a:pos x="218" y="726"/>
                </a:cxn>
                <a:cxn ang="0">
                  <a:pos x="218" y="614"/>
                </a:cxn>
                <a:cxn ang="0">
                  <a:pos x="296" y="654"/>
                </a:cxn>
                <a:cxn ang="0">
                  <a:pos x="384" y="674"/>
                </a:cxn>
                <a:cxn ang="0">
                  <a:pos x="454" y="674"/>
                </a:cxn>
                <a:cxn ang="0">
                  <a:pos x="544" y="652"/>
                </a:cxn>
                <a:cxn ang="0">
                  <a:pos x="618" y="604"/>
                </a:cxn>
                <a:cxn ang="0">
                  <a:pos x="674" y="536"/>
                </a:cxn>
                <a:cxn ang="0">
                  <a:pos x="710" y="450"/>
                </a:cxn>
                <a:cxn ang="0">
                  <a:pos x="722" y="350"/>
                </a:cxn>
                <a:cxn ang="0">
                  <a:pos x="716" y="276"/>
                </a:cxn>
                <a:cxn ang="0">
                  <a:pos x="686" y="178"/>
                </a:cxn>
                <a:cxn ang="0">
                  <a:pos x="636" y="98"/>
                </a:cxn>
                <a:cxn ang="0">
                  <a:pos x="566" y="40"/>
                </a:cxn>
                <a:cxn ang="0">
                  <a:pos x="478" y="6"/>
                </a:cxn>
                <a:cxn ang="0">
                  <a:pos x="412" y="0"/>
                </a:cxn>
                <a:cxn ang="0">
                  <a:pos x="348" y="6"/>
                </a:cxn>
                <a:cxn ang="0">
                  <a:pos x="298" y="22"/>
                </a:cxn>
                <a:cxn ang="0">
                  <a:pos x="226" y="70"/>
                </a:cxn>
                <a:cxn ang="0">
                  <a:pos x="190" y="106"/>
                </a:cxn>
                <a:cxn ang="0">
                  <a:pos x="168" y="16"/>
                </a:cxn>
                <a:cxn ang="0">
                  <a:pos x="16" y="110"/>
                </a:cxn>
                <a:cxn ang="0">
                  <a:pos x="38" y="270"/>
                </a:cxn>
                <a:cxn ang="0">
                  <a:pos x="40" y="614"/>
                </a:cxn>
                <a:cxn ang="0">
                  <a:pos x="38" y="694"/>
                </a:cxn>
                <a:cxn ang="0">
                  <a:pos x="230" y="926"/>
                </a:cxn>
              </a:cxnLst>
              <a:rect l="0" t="0" r="r" b="b"/>
              <a:pathLst>
                <a:path w="722" h="938">
                  <a:moveTo>
                    <a:pt x="204" y="352"/>
                  </a:moveTo>
                  <a:lnTo>
                    <a:pt x="204" y="352"/>
                  </a:lnTo>
                  <a:lnTo>
                    <a:pt x="204" y="328"/>
                  </a:lnTo>
                  <a:lnTo>
                    <a:pt x="206" y="306"/>
                  </a:lnTo>
                  <a:lnTo>
                    <a:pt x="210" y="284"/>
                  </a:lnTo>
                  <a:lnTo>
                    <a:pt x="214" y="264"/>
                  </a:lnTo>
                  <a:lnTo>
                    <a:pt x="220" y="246"/>
                  </a:lnTo>
                  <a:lnTo>
                    <a:pt x="226" y="228"/>
                  </a:lnTo>
                  <a:lnTo>
                    <a:pt x="236" y="212"/>
                  </a:lnTo>
                  <a:lnTo>
                    <a:pt x="244" y="196"/>
                  </a:lnTo>
                  <a:lnTo>
                    <a:pt x="256" y="182"/>
                  </a:lnTo>
                  <a:lnTo>
                    <a:pt x="268" y="170"/>
                  </a:lnTo>
                  <a:lnTo>
                    <a:pt x="282" y="160"/>
                  </a:lnTo>
                  <a:lnTo>
                    <a:pt x="296" y="152"/>
                  </a:lnTo>
                  <a:lnTo>
                    <a:pt x="312" y="146"/>
                  </a:lnTo>
                  <a:lnTo>
                    <a:pt x="330" y="140"/>
                  </a:lnTo>
                  <a:lnTo>
                    <a:pt x="350" y="138"/>
                  </a:lnTo>
                  <a:lnTo>
                    <a:pt x="370" y="136"/>
                  </a:lnTo>
                  <a:lnTo>
                    <a:pt x="370" y="136"/>
                  </a:lnTo>
                  <a:lnTo>
                    <a:pt x="388" y="138"/>
                  </a:lnTo>
                  <a:lnTo>
                    <a:pt x="406" y="140"/>
                  </a:lnTo>
                  <a:lnTo>
                    <a:pt x="424" y="146"/>
                  </a:lnTo>
                  <a:lnTo>
                    <a:pt x="440" y="152"/>
                  </a:lnTo>
                  <a:lnTo>
                    <a:pt x="456" y="160"/>
                  </a:lnTo>
                  <a:lnTo>
                    <a:pt x="470" y="172"/>
                  </a:lnTo>
                  <a:lnTo>
                    <a:pt x="484" y="184"/>
                  </a:lnTo>
                  <a:lnTo>
                    <a:pt x="496" y="196"/>
                  </a:lnTo>
                  <a:lnTo>
                    <a:pt x="506" y="212"/>
                  </a:lnTo>
                  <a:lnTo>
                    <a:pt x="516" y="228"/>
                  </a:lnTo>
                  <a:lnTo>
                    <a:pt x="526" y="246"/>
                  </a:lnTo>
                  <a:lnTo>
                    <a:pt x="532" y="264"/>
                  </a:lnTo>
                  <a:lnTo>
                    <a:pt x="538" y="284"/>
                  </a:lnTo>
                  <a:lnTo>
                    <a:pt x="542" y="306"/>
                  </a:lnTo>
                  <a:lnTo>
                    <a:pt x="544" y="328"/>
                  </a:lnTo>
                  <a:lnTo>
                    <a:pt x="546" y="352"/>
                  </a:lnTo>
                  <a:lnTo>
                    <a:pt x="546" y="352"/>
                  </a:lnTo>
                  <a:lnTo>
                    <a:pt x="544" y="372"/>
                  </a:lnTo>
                  <a:lnTo>
                    <a:pt x="542" y="392"/>
                  </a:lnTo>
                  <a:lnTo>
                    <a:pt x="540" y="410"/>
                  </a:lnTo>
                  <a:lnTo>
                    <a:pt x="534" y="428"/>
                  </a:lnTo>
                  <a:lnTo>
                    <a:pt x="528" y="444"/>
                  </a:lnTo>
                  <a:lnTo>
                    <a:pt x="522" y="460"/>
                  </a:lnTo>
                  <a:lnTo>
                    <a:pt x="512" y="474"/>
                  </a:lnTo>
                  <a:lnTo>
                    <a:pt x="502" y="488"/>
                  </a:lnTo>
                  <a:lnTo>
                    <a:pt x="492" y="498"/>
                  </a:lnTo>
                  <a:lnTo>
                    <a:pt x="480" y="508"/>
                  </a:lnTo>
                  <a:lnTo>
                    <a:pt x="466" y="518"/>
                  </a:lnTo>
                  <a:lnTo>
                    <a:pt x="450" y="526"/>
                  </a:lnTo>
                  <a:lnTo>
                    <a:pt x="434" y="530"/>
                  </a:lnTo>
                  <a:lnTo>
                    <a:pt x="416" y="536"/>
                  </a:lnTo>
                  <a:lnTo>
                    <a:pt x="398" y="538"/>
                  </a:lnTo>
                  <a:lnTo>
                    <a:pt x="378" y="538"/>
                  </a:lnTo>
                  <a:lnTo>
                    <a:pt x="378" y="538"/>
                  </a:lnTo>
                  <a:lnTo>
                    <a:pt x="358" y="538"/>
                  </a:lnTo>
                  <a:lnTo>
                    <a:pt x="338" y="536"/>
                  </a:lnTo>
                  <a:lnTo>
                    <a:pt x="320" y="532"/>
                  </a:lnTo>
                  <a:lnTo>
                    <a:pt x="304" y="526"/>
                  </a:lnTo>
                  <a:lnTo>
                    <a:pt x="288" y="520"/>
                  </a:lnTo>
                  <a:lnTo>
                    <a:pt x="274" y="512"/>
                  </a:lnTo>
                  <a:lnTo>
                    <a:pt x="260" y="502"/>
                  </a:lnTo>
                  <a:lnTo>
                    <a:pt x="250" y="492"/>
                  </a:lnTo>
                  <a:lnTo>
                    <a:pt x="238" y="478"/>
                  </a:lnTo>
                  <a:lnTo>
                    <a:pt x="230" y="466"/>
                  </a:lnTo>
                  <a:lnTo>
                    <a:pt x="222" y="450"/>
                  </a:lnTo>
                  <a:lnTo>
                    <a:pt x="216" y="432"/>
                  </a:lnTo>
                  <a:lnTo>
                    <a:pt x="210" y="414"/>
                  </a:lnTo>
                  <a:lnTo>
                    <a:pt x="206" y="396"/>
                  </a:lnTo>
                  <a:lnTo>
                    <a:pt x="204" y="374"/>
                  </a:lnTo>
                  <a:lnTo>
                    <a:pt x="204" y="352"/>
                  </a:lnTo>
                  <a:lnTo>
                    <a:pt x="204" y="352"/>
                  </a:lnTo>
                  <a:close/>
                  <a:moveTo>
                    <a:pt x="230" y="926"/>
                  </a:moveTo>
                  <a:lnTo>
                    <a:pt x="230" y="926"/>
                  </a:lnTo>
                  <a:lnTo>
                    <a:pt x="222" y="854"/>
                  </a:lnTo>
                  <a:lnTo>
                    <a:pt x="218" y="784"/>
                  </a:lnTo>
                  <a:lnTo>
                    <a:pt x="218" y="726"/>
                  </a:lnTo>
                  <a:lnTo>
                    <a:pt x="218" y="688"/>
                  </a:lnTo>
                  <a:lnTo>
                    <a:pt x="218" y="614"/>
                  </a:lnTo>
                  <a:lnTo>
                    <a:pt x="218" y="614"/>
                  </a:lnTo>
                  <a:lnTo>
                    <a:pt x="254" y="634"/>
                  </a:lnTo>
                  <a:lnTo>
                    <a:pt x="274" y="646"/>
                  </a:lnTo>
                  <a:lnTo>
                    <a:pt x="296" y="654"/>
                  </a:lnTo>
                  <a:lnTo>
                    <a:pt x="322" y="664"/>
                  </a:lnTo>
                  <a:lnTo>
                    <a:pt x="350" y="670"/>
                  </a:lnTo>
                  <a:lnTo>
                    <a:pt x="384" y="674"/>
                  </a:lnTo>
                  <a:lnTo>
                    <a:pt x="420" y="676"/>
                  </a:lnTo>
                  <a:lnTo>
                    <a:pt x="420" y="676"/>
                  </a:lnTo>
                  <a:lnTo>
                    <a:pt x="454" y="674"/>
                  </a:lnTo>
                  <a:lnTo>
                    <a:pt x="484" y="670"/>
                  </a:lnTo>
                  <a:lnTo>
                    <a:pt x="514" y="662"/>
                  </a:lnTo>
                  <a:lnTo>
                    <a:pt x="544" y="652"/>
                  </a:lnTo>
                  <a:lnTo>
                    <a:pt x="570" y="638"/>
                  </a:lnTo>
                  <a:lnTo>
                    <a:pt x="594" y="622"/>
                  </a:lnTo>
                  <a:lnTo>
                    <a:pt x="618" y="604"/>
                  </a:lnTo>
                  <a:lnTo>
                    <a:pt x="638" y="584"/>
                  </a:lnTo>
                  <a:lnTo>
                    <a:pt x="658" y="560"/>
                  </a:lnTo>
                  <a:lnTo>
                    <a:pt x="674" y="536"/>
                  </a:lnTo>
                  <a:lnTo>
                    <a:pt x="688" y="510"/>
                  </a:lnTo>
                  <a:lnTo>
                    <a:pt x="700" y="480"/>
                  </a:lnTo>
                  <a:lnTo>
                    <a:pt x="710" y="450"/>
                  </a:lnTo>
                  <a:lnTo>
                    <a:pt x="716" y="418"/>
                  </a:lnTo>
                  <a:lnTo>
                    <a:pt x="720" y="384"/>
                  </a:lnTo>
                  <a:lnTo>
                    <a:pt x="722" y="350"/>
                  </a:lnTo>
                  <a:lnTo>
                    <a:pt x="722" y="350"/>
                  </a:lnTo>
                  <a:lnTo>
                    <a:pt x="720" y="312"/>
                  </a:lnTo>
                  <a:lnTo>
                    <a:pt x="716" y="276"/>
                  </a:lnTo>
                  <a:lnTo>
                    <a:pt x="708" y="242"/>
                  </a:lnTo>
                  <a:lnTo>
                    <a:pt x="700" y="208"/>
                  </a:lnTo>
                  <a:lnTo>
                    <a:pt x="686" y="178"/>
                  </a:lnTo>
                  <a:lnTo>
                    <a:pt x="672" y="150"/>
                  </a:lnTo>
                  <a:lnTo>
                    <a:pt x="656" y="122"/>
                  </a:lnTo>
                  <a:lnTo>
                    <a:pt x="636" y="98"/>
                  </a:lnTo>
                  <a:lnTo>
                    <a:pt x="614" y="76"/>
                  </a:lnTo>
                  <a:lnTo>
                    <a:pt x="592" y="56"/>
                  </a:lnTo>
                  <a:lnTo>
                    <a:pt x="566" y="40"/>
                  </a:lnTo>
                  <a:lnTo>
                    <a:pt x="538" y="26"/>
                  </a:lnTo>
                  <a:lnTo>
                    <a:pt x="510" y="14"/>
                  </a:lnTo>
                  <a:lnTo>
                    <a:pt x="478" y="6"/>
                  </a:lnTo>
                  <a:lnTo>
                    <a:pt x="446" y="2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390" y="0"/>
                  </a:lnTo>
                  <a:lnTo>
                    <a:pt x="368" y="2"/>
                  </a:lnTo>
                  <a:lnTo>
                    <a:pt x="348" y="6"/>
                  </a:lnTo>
                  <a:lnTo>
                    <a:pt x="330" y="10"/>
                  </a:lnTo>
                  <a:lnTo>
                    <a:pt x="314" y="14"/>
                  </a:lnTo>
                  <a:lnTo>
                    <a:pt x="298" y="22"/>
                  </a:lnTo>
                  <a:lnTo>
                    <a:pt x="270" y="36"/>
                  </a:lnTo>
                  <a:lnTo>
                    <a:pt x="246" y="52"/>
                  </a:lnTo>
                  <a:lnTo>
                    <a:pt x="226" y="70"/>
                  </a:lnTo>
                  <a:lnTo>
                    <a:pt x="208" y="88"/>
                  </a:lnTo>
                  <a:lnTo>
                    <a:pt x="190" y="106"/>
                  </a:lnTo>
                  <a:lnTo>
                    <a:pt x="190" y="106"/>
                  </a:lnTo>
                  <a:lnTo>
                    <a:pt x="180" y="60"/>
                  </a:lnTo>
                  <a:lnTo>
                    <a:pt x="174" y="38"/>
                  </a:lnTo>
                  <a:lnTo>
                    <a:pt x="168" y="1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6" y="110"/>
                  </a:lnTo>
                  <a:lnTo>
                    <a:pt x="28" y="190"/>
                  </a:lnTo>
                  <a:lnTo>
                    <a:pt x="34" y="230"/>
                  </a:lnTo>
                  <a:lnTo>
                    <a:pt x="38" y="270"/>
                  </a:lnTo>
                  <a:lnTo>
                    <a:pt x="40" y="310"/>
                  </a:lnTo>
                  <a:lnTo>
                    <a:pt x="40" y="352"/>
                  </a:lnTo>
                  <a:lnTo>
                    <a:pt x="40" y="614"/>
                  </a:lnTo>
                  <a:lnTo>
                    <a:pt x="40" y="614"/>
                  </a:lnTo>
                  <a:lnTo>
                    <a:pt x="40" y="652"/>
                  </a:lnTo>
                  <a:lnTo>
                    <a:pt x="38" y="694"/>
                  </a:lnTo>
                  <a:lnTo>
                    <a:pt x="30" y="788"/>
                  </a:lnTo>
                  <a:lnTo>
                    <a:pt x="14" y="938"/>
                  </a:lnTo>
                  <a:lnTo>
                    <a:pt x="230" y="9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46" name="Freeform 60"/>
            <p:cNvSpPr>
              <a:spLocks/>
            </p:cNvSpPr>
            <p:nvPr userDrawn="1"/>
          </p:nvSpPr>
          <p:spPr bwMode="auto">
            <a:xfrm>
              <a:off x="2703" y="2823"/>
              <a:ext cx="508" cy="666"/>
            </a:xfrm>
            <a:custGeom>
              <a:avLst/>
              <a:gdLst/>
              <a:ahLst/>
              <a:cxnLst>
                <a:cxn ang="0">
                  <a:pos x="396" y="136"/>
                </a:cxn>
                <a:cxn ang="0">
                  <a:pos x="322" y="124"/>
                </a:cxn>
                <a:cxn ang="0">
                  <a:pos x="294" y="124"/>
                </a:cxn>
                <a:cxn ang="0">
                  <a:pos x="248" y="126"/>
                </a:cxn>
                <a:cxn ang="0">
                  <a:pos x="210" y="136"/>
                </a:cxn>
                <a:cxn ang="0">
                  <a:pos x="186" y="152"/>
                </a:cxn>
                <a:cxn ang="0">
                  <a:pos x="178" y="174"/>
                </a:cxn>
                <a:cxn ang="0">
                  <a:pos x="178" y="180"/>
                </a:cxn>
                <a:cxn ang="0">
                  <a:pos x="188" y="202"/>
                </a:cxn>
                <a:cxn ang="0">
                  <a:pos x="220" y="228"/>
                </a:cxn>
                <a:cxn ang="0">
                  <a:pos x="264" y="254"/>
                </a:cxn>
                <a:cxn ang="0">
                  <a:pos x="316" y="282"/>
                </a:cxn>
                <a:cxn ang="0">
                  <a:pos x="370" y="314"/>
                </a:cxn>
                <a:cxn ang="0">
                  <a:pos x="424" y="354"/>
                </a:cxn>
                <a:cxn ang="0">
                  <a:pos x="446" y="380"/>
                </a:cxn>
                <a:cxn ang="0">
                  <a:pos x="464" y="410"/>
                </a:cxn>
                <a:cxn ang="0">
                  <a:pos x="476" y="444"/>
                </a:cxn>
                <a:cxn ang="0">
                  <a:pos x="480" y="482"/>
                </a:cxn>
                <a:cxn ang="0">
                  <a:pos x="480" y="504"/>
                </a:cxn>
                <a:cxn ang="0">
                  <a:pos x="470" y="546"/>
                </a:cxn>
                <a:cxn ang="0">
                  <a:pos x="450" y="582"/>
                </a:cxn>
                <a:cxn ang="0">
                  <a:pos x="422" y="612"/>
                </a:cxn>
                <a:cxn ang="0">
                  <a:pos x="386" y="636"/>
                </a:cxn>
                <a:cxn ang="0">
                  <a:pos x="342" y="656"/>
                </a:cxn>
                <a:cxn ang="0">
                  <a:pos x="292" y="668"/>
                </a:cxn>
                <a:cxn ang="0">
                  <a:pos x="234" y="674"/>
                </a:cxn>
                <a:cxn ang="0">
                  <a:pos x="204" y="676"/>
                </a:cxn>
                <a:cxn ang="0">
                  <a:pos x="150" y="674"/>
                </a:cxn>
                <a:cxn ang="0">
                  <a:pos x="58" y="658"/>
                </a:cxn>
                <a:cxn ang="0">
                  <a:pos x="12" y="510"/>
                </a:cxn>
                <a:cxn ang="0">
                  <a:pos x="54" y="522"/>
                </a:cxn>
                <a:cxn ang="0">
                  <a:pos x="130" y="542"/>
                </a:cxn>
                <a:cxn ang="0">
                  <a:pos x="184" y="550"/>
                </a:cxn>
                <a:cxn ang="0">
                  <a:pos x="210" y="552"/>
                </a:cxn>
                <a:cxn ang="0">
                  <a:pos x="244" y="548"/>
                </a:cxn>
                <a:cxn ang="0">
                  <a:pos x="274" y="536"/>
                </a:cxn>
                <a:cxn ang="0">
                  <a:pos x="296" y="516"/>
                </a:cxn>
                <a:cxn ang="0">
                  <a:pos x="304" y="488"/>
                </a:cxn>
                <a:cxn ang="0">
                  <a:pos x="304" y="480"/>
                </a:cxn>
                <a:cxn ang="0">
                  <a:pos x="294" y="460"/>
                </a:cxn>
                <a:cxn ang="0">
                  <a:pos x="266" y="436"/>
                </a:cxn>
                <a:cxn ang="0">
                  <a:pos x="222" y="410"/>
                </a:cxn>
                <a:cxn ang="0">
                  <a:pos x="166" y="380"/>
                </a:cxn>
                <a:cxn ang="0">
                  <a:pos x="110" y="346"/>
                </a:cxn>
                <a:cxn ang="0">
                  <a:pos x="56" y="298"/>
                </a:cxn>
                <a:cxn ang="0">
                  <a:pos x="34" y="272"/>
                </a:cxn>
                <a:cxn ang="0">
                  <a:pos x="16" y="240"/>
                </a:cxn>
                <a:cxn ang="0">
                  <a:pos x="4" y="208"/>
                </a:cxn>
                <a:cxn ang="0">
                  <a:pos x="0" y="174"/>
                </a:cxn>
                <a:cxn ang="0">
                  <a:pos x="2" y="154"/>
                </a:cxn>
                <a:cxn ang="0">
                  <a:pos x="12" y="116"/>
                </a:cxn>
                <a:cxn ang="0">
                  <a:pos x="32" y="84"/>
                </a:cxn>
                <a:cxn ang="0">
                  <a:pos x="60" y="56"/>
                </a:cxn>
                <a:cxn ang="0">
                  <a:pos x="94" y="34"/>
                </a:cxn>
                <a:cxn ang="0">
                  <a:pos x="136" y="18"/>
                </a:cxn>
                <a:cxn ang="0">
                  <a:pos x="184" y="6"/>
                </a:cxn>
                <a:cxn ang="0">
                  <a:pos x="236" y="0"/>
                </a:cxn>
                <a:cxn ang="0">
                  <a:pos x="264" y="0"/>
                </a:cxn>
                <a:cxn ang="0">
                  <a:pos x="344" y="4"/>
                </a:cxn>
                <a:cxn ang="0">
                  <a:pos x="396" y="136"/>
                </a:cxn>
              </a:cxnLst>
              <a:rect l="0" t="0" r="r" b="b"/>
              <a:pathLst>
                <a:path w="480" h="676">
                  <a:moveTo>
                    <a:pt x="396" y="136"/>
                  </a:moveTo>
                  <a:lnTo>
                    <a:pt x="396" y="136"/>
                  </a:lnTo>
                  <a:lnTo>
                    <a:pt x="346" y="128"/>
                  </a:lnTo>
                  <a:lnTo>
                    <a:pt x="322" y="124"/>
                  </a:lnTo>
                  <a:lnTo>
                    <a:pt x="294" y="124"/>
                  </a:lnTo>
                  <a:lnTo>
                    <a:pt x="294" y="124"/>
                  </a:lnTo>
                  <a:lnTo>
                    <a:pt x="270" y="124"/>
                  </a:lnTo>
                  <a:lnTo>
                    <a:pt x="248" y="126"/>
                  </a:lnTo>
                  <a:lnTo>
                    <a:pt x="228" y="130"/>
                  </a:lnTo>
                  <a:lnTo>
                    <a:pt x="210" y="136"/>
                  </a:lnTo>
                  <a:lnTo>
                    <a:pt x="196" y="144"/>
                  </a:lnTo>
                  <a:lnTo>
                    <a:pt x="186" y="152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80"/>
                  </a:lnTo>
                  <a:lnTo>
                    <a:pt x="180" y="188"/>
                  </a:lnTo>
                  <a:lnTo>
                    <a:pt x="188" y="202"/>
                  </a:lnTo>
                  <a:lnTo>
                    <a:pt x="202" y="214"/>
                  </a:lnTo>
                  <a:lnTo>
                    <a:pt x="220" y="228"/>
                  </a:lnTo>
                  <a:lnTo>
                    <a:pt x="240" y="242"/>
                  </a:lnTo>
                  <a:lnTo>
                    <a:pt x="264" y="254"/>
                  </a:lnTo>
                  <a:lnTo>
                    <a:pt x="316" y="282"/>
                  </a:lnTo>
                  <a:lnTo>
                    <a:pt x="316" y="282"/>
                  </a:lnTo>
                  <a:lnTo>
                    <a:pt x="342" y="298"/>
                  </a:lnTo>
                  <a:lnTo>
                    <a:pt x="370" y="314"/>
                  </a:lnTo>
                  <a:lnTo>
                    <a:pt x="398" y="332"/>
                  </a:lnTo>
                  <a:lnTo>
                    <a:pt x="424" y="354"/>
                  </a:lnTo>
                  <a:lnTo>
                    <a:pt x="436" y="366"/>
                  </a:lnTo>
                  <a:lnTo>
                    <a:pt x="446" y="380"/>
                  </a:lnTo>
                  <a:lnTo>
                    <a:pt x="456" y="394"/>
                  </a:lnTo>
                  <a:lnTo>
                    <a:pt x="464" y="410"/>
                  </a:lnTo>
                  <a:lnTo>
                    <a:pt x="472" y="426"/>
                  </a:lnTo>
                  <a:lnTo>
                    <a:pt x="476" y="444"/>
                  </a:lnTo>
                  <a:lnTo>
                    <a:pt x="480" y="462"/>
                  </a:lnTo>
                  <a:lnTo>
                    <a:pt x="480" y="482"/>
                  </a:lnTo>
                  <a:lnTo>
                    <a:pt x="480" y="482"/>
                  </a:lnTo>
                  <a:lnTo>
                    <a:pt x="480" y="504"/>
                  </a:lnTo>
                  <a:lnTo>
                    <a:pt x="476" y="526"/>
                  </a:lnTo>
                  <a:lnTo>
                    <a:pt x="470" y="546"/>
                  </a:lnTo>
                  <a:lnTo>
                    <a:pt x="460" y="564"/>
                  </a:lnTo>
                  <a:lnTo>
                    <a:pt x="450" y="582"/>
                  </a:lnTo>
                  <a:lnTo>
                    <a:pt x="436" y="598"/>
                  </a:lnTo>
                  <a:lnTo>
                    <a:pt x="422" y="612"/>
                  </a:lnTo>
                  <a:lnTo>
                    <a:pt x="404" y="626"/>
                  </a:lnTo>
                  <a:lnTo>
                    <a:pt x="386" y="636"/>
                  </a:lnTo>
                  <a:lnTo>
                    <a:pt x="364" y="648"/>
                  </a:lnTo>
                  <a:lnTo>
                    <a:pt x="342" y="656"/>
                  </a:lnTo>
                  <a:lnTo>
                    <a:pt x="318" y="662"/>
                  </a:lnTo>
                  <a:lnTo>
                    <a:pt x="292" y="668"/>
                  </a:lnTo>
                  <a:lnTo>
                    <a:pt x="264" y="672"/>
                  </a:lnTo>
                  <a:lnTo>
                    <a:pt x="234" y="674"/>
                  </a:lnTo>
                  <a:lnTo>
                    <a:pt x="204" y="676"/>
                  </a:lnTo>
                  <a:lnTo>
                    <a:pt x="204" y="676"/>
                  </a:lnTo>
                  <a:lnTo>
                    <a:pt x="176" y="674"/>
                  </a:lnTo>
                  <a:lnTo>
                    <a:pt x="150" y="674"/>
                  </a:lnTo>
                  <a:lnTo>
                    <a:pt x="104" y="666"/>
                  </a:lnTo>
                  <a:lnTo>
                    <a:pt x="58" y="658"/>
                  </a:lnTo>
                  <a:lnTo>
                    <a:pt x="12" y="646"/>
                  </a:lnTo>
                  <a:lnTo>
                    <a:pt x="12" y="510"/>
                  </a:lnTo>
                  <a:lnTo>
                    <a:pt x="12" y="510"/>
                  </a:lnTo>
                  <a:lnTo>
                    <a:pt x="54" y="522"/>
                  </a:lnTo>
                  <a:lnTo>
                    <a:pt x="102" y="536"/>
                  </a:lnTo>
                  <a:lnTo>
                    <a:pt x="130" y="542"/>
                  </a:lnTo>
                  <a:lnTo>
                    <a:pt x="156" y="546"/>
                  </a:lnTo>
                  <a:lnTo>
                    <a:pt x="184" y="550"/>
                  </a:lnTo>
                  <a:lnTo>
                    <a:pt x="210" y="552"/>
                  </a:lnTo>
                  <a:lnTo>
                    <a:pt x="210" y="552"/>
                  </a:lnTo>
                  <a:lnTo>
                    <a:pt x="228" y="550"/>
                  </a:lnTo>
                  <a:lnTo>
                    <a:pt x="244" y="548"/>
                  </a:lnTo>
                  <a:lnTo>
                    <a:pt x="260" y="542"/>
                  </a:lnTo>
                  <a:lnTo>
                    <a:pt x="274" y="536"/>
                  </a:lnTo>
                  <a:lnTo>
                    <a:pt x="286" y="526"/>
                  </a:lnTo>
                  <a:lnTo>
                    <a:pt x="296" y="516"/>
                  </a:lnTo>
                  <a:lnTo>
                    <a:pt x="302" y="502"/>
                  </a:lnTo>
                  <a:lnTo>
                    <a:pt x="304" y="488"/>
                  </a:lnTo>
                  <a:lnTo>
                    <a:pt x="304" y="488"/>
                  </a:lnTo>
                  <a:lnTo>
                    <a:pt x="304" y="480"/>
                  </a:lnTo>
                  <a:lnTo>
                    <a:pt x="302" y="474"/>
                  </a:lnTo>
                  <a:lnTo>
                    <a:pt x="294" y="460"/>
                  </a:lnTo>
                  <a:lnTo>
                    <a:pt x="282" y="448"/>
                  </a:lnTo>
                  <a:lnTo>
                    <a:pt x="266" y="436"/>
                  </a:lnTo>
                  <a:lnTo>
                    <a:pt x="246" y="424"/>
                  </a:lnTo>
                  <a:lnTo>
                    <a:pt x="222" y="410"/>
                  </a:lnTo>
                  <a:lnTo>
                    <a:pt x="166" y="380"/>
                  </a:lnTo>
                  <a:lnTo>
                    <a:pt x="166" y="380"/>
                  </a:lnTo>
                  <a:lnTo>
                    <a:pt x="138" y="364"/>
                  </a:lnTo>
                  <a:lnTo>
                    <a:pt x="110" y="346"/>
                  </a:lnTo>
                  <a:lnTo>
                    <a:pt x="82" y="324"/>
                  </a:lnTo>
                  <a:lnTo>
                    <a:pt x="56" y="298"/>
                  </a:lnTo>
                  <a:lnTo>
                    <a:pt x="44" y="286"/>
                  </a:lnTo>
                  <a:lnTo>
                    <a:pt x="34" y="272"/>
                  </a:lnTo>
                  <a:lnTo>
                    <a:pt x="24" y="256"/>
                  </a:lnTo>
                  <a:lnTo>
                    <a:pt x="16" y="240"/>
                  </a:lnTo>
                  <a:lnTo>
                    <a:pt x="10" y="224"/>
                  </a:lnTo>
                  <a:lnTo>
                    <a:pt x="4" y="208"/>
                  </a:lnTo>
                  <a:lnTo>
                    <a:pt x="2" y="19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6" y="134"/>
                  </a:lnTo>
                  <a:lnTo>
                    <a:pt x="12" y="116"/>
                  </a:lnTo>
                  <a:lnTo>
                    <a:pt x="20" y="100"/>
                  </a:lnTo>
                  <a:lnTo>
                    <a:pt x="32" y="84"/>
                  </a:lnTo>
                  <a:lnTo>
                    <a:pt x="44" y="70"/>
                  </a:lnTo>
                  <a:lnTo>
                    <a:pt x="60" y="56"/>
                  </a:lnTo>
                  <a:lnTo>
                    <a:pt x="76" y="44"/>
                  </a:lnTo>
                  <a:lnTo>
                    <a:pt x="94" y="34"/>
                  </a:lnTo>
                  <a:lnTo>
                    <a:pt x="114" y="24"/>
                  </a:lnTo>
                  <a:lnTo>
                    <a:pt x="136" y="18"/>
                  </a:lnTo>
                  <a:lnTo>
                    <a:pt x="160" y="10"/>
                  </a:lnTo>
                  <a:lnTo>
                    <a:pt x="184" y="6"/>
                  </a:lnTo>
                  <a:lnTo>
                    <a:pt x="210" y="2"/>
                  </a:lnTo>
                  <a:lnTo>
                    <a:pt x="236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44" y="4"/>
                  </a:lnTo>
                  <a:lnTo>
                    <a:pt x="422" y="12"/>
                  </a:lnTo>
                  <a:lnTo>
                    <a:pt x="396" y="1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</p:grpSp>
      <p:pic>
        <p:nvPicPr>
          <p:cNvPr id="47" name="Picture 144" descr="ipsos_mrbi_logo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0936" y="4767263"/>
            <a:ext cx="1150326" cy="22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ectangle 48"/>
          <p:cNvSpPr>
            <a:spLocks noChangeArrowheads="1"/>
          </p:cNvSpPr>
          <p:nvPr userDrawn="1"/>
        </p:nvSpPr>
        <p:spPr bwMode="auto">
          <a:xfrm>
            <a:off x="8226670" y="0"/>
            <a:ext cx="917331" cy="44648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925" tIns="38963" rIns="77925" bIns="38963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IE" sz="1000">
              <a:solidFill>
                <a:srgbClr val="292926"/>
              </a:solidFill>
              <a:cs typeface="Arial" charset="0"/>
            </a:endParaRPr>
          </a:p>
        </p:txBody>
      </p:sp>
      <p:pic>
        <p:nvPicPr>
          <p:cNvPr id="49" name="Picture 49" descr="side_panel_Camelot-Group-logo_200x149_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7604" y="32148"/>
            <a:ext cx="631580" cy="38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" y="608410"/>
            <a:ext cx="4571999" cy="1588291"/>
          </a:xfrm>
        </p:spPr>
        <p:txBody>
          <a:bodyPr lIns="184075" tIns="184075" rIns="184075" anchor="b"/>
          <a:lstStyle>
            <a:lvl1pPr>
              <a:defRPr sz="2000" i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 bwMode="white">
          <a:xfrm>
            <a:off x="1" y="2199033"/>
            <a:ext cx="4572000" cy="1444280"/>
          </a:xfrm>
        </p:spPr>
        <p:txBody>
          <a:bodyPr lIns="184075" tIns="61358" rIns="184075" bIns="184075"/>
          <a:lstStyle>
            <a:lvl1pPr>
              <a:buNone/>
              <a:defRPr sz="17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0338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559578"/>
            <a:ext cx="8646971" cy="46154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117238"/>
            <a:ext cx="6718167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2" hasCustomPrompt="1"/>
          </p:nvPr>
        </p:nvSpPr>
        <p:spPr>
          <a:xfrm>
            <a:off x="947451" y="1239836"/>
            <a:ext cx="1941711" cy="578779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 cap="none">
                <a:solidFill>
                  <a:schemeClr val="bg1"/>
                </a:solidFill>
              </a:defRPr>
            </a:lvl1pPr>
            <a:lvl2pPr marL="533400" indent="-285750">
              <a:defRPr>
                <a:solidFill>
                  <a:schemeClr val="bg1"/>
                </a:solidFill>
              </a:defRPr>
            </a:lvl2pPr>
            <a:lvl3pPr marL="898525" indent="-228600">
              <a:defRPr>
                <a:solidFill>
                  <a:schemeClr val="bg1"/>
                </a:solidFill>
              </a:defRPr>
            </a:lvl3pPr>
            <a:lvl4pPr marL="1257300" indent="-228600">
              <a:defRPr>
                <a:solidFill>
                  <a:schemeClr val="bg1"/>
                </a:solidFill>
              </a:defRPr>
            </a:lvl4pPr>
            <a:lvl5pPr marL="161290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262929" y="1239836"/>
            <a:ext cx="684522" cy="57877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 baseline="0"/>
            </a:lvl1pPr>
          </a:lstStyle>
          <a:p>
            <a:r>
              <a:rPr lang="en-GB" dirty="0"/>
              <a:t>Insert picture from file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3196468" y="1239836"/>
            <a:ext cx="684522" cy="57877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 baseline="0"/>
            </a:lvl1pPr>
          </a:lstStyle>
          <a:p>
            <a:r>
              <a:rPr lang="en-GB" dirty="0"/>
              <a:t>Insert picture from file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6147915" y="1239836"/>
            <a:ext cx="684522" cy="57877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 baseline="0"/>
            </a:lvl1pPr>
          </a:lstStyle>
          <a:p>
            <a:r>
              <a:rPr lang="en-GB" dirty="0"/>
              <a:t>Insert picture from file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263525" y="1918036"/>
            <a:ext cx="2625725" cy="947738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/>
              <a:t>1st Level</a:t>
            </a:r>
          </a:p>
          <a:p>
            <a:pPr lvl="3"/>
            <a:r>
              <a:rPr lang="en-US" dirty="0"/>
              <a:t>2nd Level</a:t>
            </a:r>
          </a:p>
          <a:p>
            <a:pPr lvl="4"/>
            <a:r>
              <a:rPr lang="en-US" dirty="0"/>
              <a:t>3rd Level</a:t>
            </a:r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3196468" y="1918036"/>
            <a:ext cx="2625725" cy="947738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/>
              <a:t>1st Level</a:t>
            </a:r>
          </a:p>
          <a:p>
            <a:pPr lvl="3"/>
            <a:r>
              <a:rPr lang="en-US" dirty="0"/>
              <a:t>2nd Level</a:t>
            </a:r>
          </a:p>
          <a:p>
            <a:pPr lvl="4"/>
            <a:r>
              <a:rPr lang="en-US" dirty="0"/>
              <a:t>3rd Level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143701" y="1918036"/>
            <a:ext cx="2625725" cy="947738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/>
              <a:t>1st Level</a:t>
            </a:r>
          </a:p>
          <a:p>
            <a:pPr lvl="3"/>
            <a:r>
              <a:rPr lang="en-US" dirty="0"/>
              <a:t>2nd Level</a:t>
            </a:r>
          </a:p>
          <a:p>
            <a:pPr lvl="4"/>
            <a:r>
              <a:rPr lang="en-US" dirty="0"/>
              <a:t>3rd Level</a:t>
            </a:r>
            <a:endParaRPr lang="en-GB" dirty="0"/>
          </a:p>
        </p:txBody>
      </p:sp>
      <p:sp>
        <p:nvSpPr>
          <p:cNvPr id="24" name="Content Placeholder 2"/>
          <p:cNvSpPr>
            <a:spLocks noGrp="1"/>
          </p:cNvSpPr>
          <p:nvPr>
            <p:ph idx="23" hasCustomPrompt="1"/>
          </p:nvPr>
        </p:nvSpPr>
        <p:spPr>
          <a:xfrm>
            <a:off x="3880990" y="1239836"/>
            <a:ext cx="1941711" cy="578779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 cap="none">
                <a:solidFill>
                  <a:schemeClr val="bg1"/>
                </a:solidFill>
              </a:defRPr>
            </a:lvl1pPr>
            <a:lvl2pPr marL="533400" indent="-285750">
              <a:defRPr>
                <a:solidFill>
                  <a:schemeClr val="bg1"/>
                </a:solidFill>
              </a:defRPr>
            </a:lvl2pPr>
            <a:lvl3pPr marL="898525" indent="-228600">
              <a:defRPr>
                <a:solidFill>
                  <a:schemeClr val="bg1"/>
                </a:solidFill>
              </a:defRPr>
            </a:lvl3pPr>
            <a:lvl4pPr marL="1257300" indent="-228600">
              <a:defRPr>
                <a:solidFill>
                  <a:schemeClr val="bg1"/>
                </a:solidFill>
              </a:defRPr>
            </a:lvl4pPr>
            <a:lvl5pPr marL="161290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4" hasCustomPrompt="1"/>
          </p:nvPr>
        </p:nvSpPr>
        <p:spPr>
          <a:xfrm>
            <a:off x="6832437" y="1239836"/>
            <a:ext cx="1941711" cy="578779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 cap="none">
                <a:solidFill>
                  <a:schemeClr val="bg1"/>
                </a:solidFill>
              </a:defRPr>
            </a:lvl1pPr>
            <a:lvl2pPr marL="533400" indent="-285750">
              <a:defRPr>
                <a:solidFill>
                  <a:schemeClr val="bg1"/>
                </a:solidFill>
              </a:defRPr>
            </a:lvl2pPr>
            <a:lvl3pPr marL="898525" indent="-228600">
              <a:defRPr>
                <a:solidFill>
                  <a:schemeClr val="bg1"/>
                </a:solidFill>
              </a:defRPr>
            </a:lvl3pPr>
            <a:lvl4pPr marL="1257300" indent="-228600">
              <a:defRPr>
                <a:solidFill>
                  <a:schemeClr val="bg1"/>
                </a:solidFill>
              </a:defRPr>
            </a:lvl4pPr>
            <a:lvl5pPr marL="161290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24676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BG Colou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"/>
          <p:cNvSpPr/>
          <p:nvPr userDrawn="1"/>
        </p:nvSpPr>
        <p:spPr bwMode="auto">
          <a:xfrm>
            <a:off x="8286751" y="1"/>
            <a:ext cx="857250" cy="61198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6698" tIns="61358" rIns="76698" bIns="61358"/>
          <a:lstStyle/>
          <a:p>
            <a:pPr marL="147463" indent="-147463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15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TextBox 33"/>
          <p:cNvSpPr txBox="1"/>
          <p:nvPr userDrawn="1"/>
        </p:nvSpPr>
        <p:spPr>
          <a:xfrm>
            <a:off x="8229600" y="451248"/>
            <a:ext cx="914400" cy="163115"/>
          </a:xfrm>
          <a:prstGeom prst="rect">
            <a:avLst/>
          </a:prstGeom>
          <a:solidFill>
            <a:schemeClr val="tx2"/>
          </a:solidFill>
        </p:spPr>
        <p:txBody>
          <a:bodyPr lIns="77925" tIns="0" rIns="77925" bIns="0" anchor="ctr"/>
          <a:lstStyle/>
          <a:p>
            <a:pPr algn="ctr"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fld id="{7638B56E-2E26-4A82-B2A3-EA5EDFF41028}" type="slidenum">
              <a:rPr lang="en-GB" sz="900" b="1">
                <a:solidFill>
                  <a:srgbClr val="FFFFFF"/>
                </a:solidFill>
                <a:cs typeface="Arial" charset="0"/>
              </a:rPr>
              <a:pPr algn="ctr" defTabSz="914400"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t>‹#›</a:t>
            </a:fld>
            <a:endParaRPr lang="en-GB" sz="9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Rectangle 34"/>
          <p:cNvSpPr/>
          <p:nvPr userDrawn="1"/>
        </p:nvSpPr>
        <p:spPr bwMode="auto">
          <a:xfrm>
            <a:off x="8229600" y="0"/>
            <a:ext cx="914400" cy="4524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6698" tIns="61358" rIns="76698" bIns="61358"/>
          <a:lstStyle/>
          <a:p>
            <a:pPr marL="147463" indent="-147463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1500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10" name="Group 27"/>
          <p:cNvGrpSpPr>
            <a:grpSpLocks noChangeAspect="1"/>
          </p:cNvGrpSpPr>
          <p:nvPr userDrawn="1"/>
        </p:nvGrpSpPr>
        <p:grpSpPr bwMode="auto">
          <a:xfrm>
            <a:off x="8692662" y="4841081"/>
            <a:ext cx="225669" cy="167879"/>
            <a:chOff x="1020" y="346"/>
            <a:chExt cx="4114" cy="3756"/>
          </a:xfrm>
        </p:grpSpPr>
        <p:sp>
          <p:nvSpPr>
            <p:cNvPr id="11" name="Freeform 28"/>
            <p:cNvSpPr>
              <a:spLocks/>
            </p:cNvSpPr>
            <p:nvPr userDrawn="1"/>
          </p:nvSpPr>
          <p:spPr bwMode="auto">
            <a:xfrm>
              <a:off x="1020" y="346"/>
              <a:ext cx="4114" cy="3756"/>
            </a:xfrm>
            <a:custGeom>
              <a:avLst/>
              <a:gdLst/>
              <a:ahLst/>
              <a:cxnLst>
                <a:cxn ang="0">
                  <a:pos x="0" y="3756"/>
                </a:cxn>
                <a:cxn ang="0">
                  <a:pos x="0" y="0"/>
                </a:cxn>
                <a:cxn ang="0">
                  <a:pos x="4022" y="0"/>
                </a:cxn>
                <a:cxn ang="0">
                  <a:pos x="4022" y="0"/>
                </a:cxn>
                <a:cxn ang="0">
                  <a:pos x="4040" y="118"/>
                </a:cxn>
                <a:cxn ang="0">
                  <a:pos x="4054" y="234"/>
                </a:cxn>
                <a:cxn ang="0">
                  <a:pos x="4068" y="350"/>
                </a:cxn>
                <a:cxn ang="0">
                  <a:pos x="4078" y="468"/>
                </a:cxn>
                <a:cxn ang="0">
                  <a:pos x="4088" y="584"/>
                </a:cxn>
                <a:cxn ang="0">
                  <a:pos x="4096" y="700"/>
                </a:cxn>
                <a:cxn ang="0">
                  <a:pos x="4104" y="814"/>
                </a:cxn>
                <a:cxn ang="0">
                  <a:pos x="4108" y="930"/>
                </a:cxn>
                <a:cxn ang="0">
                  <a:pos x="4112" y="1046"/>
                </a:cxn>
                <a:cxn ang="0">
                  <a:pos x="4114" y="1162"/>
                </a:cxn>
                <a:cxn ang="0">
                  <a:pos x="4112" y="1276"/>
                </a:cxn>
                <a:cxn ang="0">
                  <a:pos x="4110" y="1392"/>
                </a:cxn>
                <a:cxn ang="0">
                  <a:pos x="4106" y="1508"/>
                </a:cxn>
                <a:cxn ang="0">
                  <a:pos x="4100" y="1622"/>
                </a:cxn>
                <a:cxn ang="0">
                  <a:pos x="4092" y="1738"/>
                </a:cxn>
                <a:cxn ang="0">
                  <a:pos x="4082" y="1854"/>
                </a:cxn>
                <a:cxn ang="0">
                  <a:pos x="4070" y="1970"/>
                </a:cxn>
                <a:cxn ang="0">
                  <a:pos x="4056" y="2086"/>
                </a:cxn>
                <a:cxn ang="0">
                  <a:pos x="4040" y="2202"/>
                </a:cxn>
                <a:cxn ang="0">
                  <a:pos x="4020" y="2320"/>
                </a:cxn>
                <a:cxn ang="0">
                  <a:pos x="4000" y="2436"/>
                </a:cxn>
                <a:cxn ang="0">
                  <a:pos x="3978" y="2554"/>
                </a:cxn>
                <a:cxn ang="0">
                  <a:pos x="3952" y="2672"/>
                </a:cxn>
                <a:cxn ang="0">
                  <a:pos x="3926" y="2790"/>
                </a:cxn>
                <a:cxn ang="0">
                  <a:pos x="3896" y="2908"/>
                </a:cxn>
                <a:cxn ang="0">
                  <a:pos x="3864" y="3028"/>
                </a:cxn>
                <a:cxn ang="0">
                  <a:pos x="3830" y="3148"/>
                </a:cxn>
                <a:cxn ang="0">
                  <a:pos x="3792" y="3268"/>
                </a:cxn>
                <a:cxn ang="0">
                  <a:pos x="3754" y="3388"/>
                </a:cxn>
                <a:cxn ang="0">
                  <a:pos x="3712" y="3510"/>
                </a:cxn>
                <a:cxn ang="0">
                  <a:pos x="3668" y="3632"/>
                </a:cxn>
                <a:cxn ang="0">
                  <a:pos x="3620" y="3756"/>
                </a:cxn>
                <a:cxn ang="0">
                  <a:pos x="0" y="3756"/>
                </a:cxn>
              </a:cxnLst>
              <a:rect l="0" t="0" r="r" b="b"/>
              <a:pathLst>
                <a:path w="4114" h="3756">
                  <a:moveTo>
                    <a:pt x="0" y="3756"/>
                  </a:moveTo>
                  <a:lnTo>
                    <a:pt x="0" y="0"/>
                  </a:lnTo>
                  <a:lnTo>
                    <a:pt x="4022" y="0"/>
                  </a:lnTo>
                  <a:lnTo>
                    <a:pt x="4022" y="0"/>
                  </a:lnTo>
                  <a:lnTo>
                    <a:pt x="4040" y="118"/>
                  </a:lnTo>
                  <a:lnTo>
                    <a:pt x="4054" y="234"/>
                  </a:lnTo>
                  <a:lnTo>
                    <a:pt x="4068" y="350"/>
                  </a:lnTo>
                  <a:lnTo>
                    <a:pt x="4078" y="468"/>
                  </a:lnTo>
                  <a:lnTo>
                    <a:pt x="4088" y="584"/>
                  </a:lnTo>
                  <a:lnTo>
                    <a:pt x="4096" y="700"/>
                  </a:lnTo>
                  <a:lnTo>
                    <a:pt x="4104" y="814"/>
                  </a:lnTo>
                  <a:lnTo>
                    <a:pt x="4108" y="930"/>
                  </a:lnTo>
                  <a:lnTo>
                    <a:pt x="4112" y="1046"/>
                  </a:lnTo>
                  <a:lnTo>
                    <a:pt x="4114" y="1162"/>
                  </a:lnTo>
                  <a:lnTo>
                    <a:pt x="4112" y="1276"/>
                  </a:lnTo>
                  <a:lnTo>
                    <a:pt x="4110" y="1392"/>
                  </a:lnTo>
                  <a:lnTo>
                    <a:pt x="4106" y="1508"/>
                  </a:lnTo>
                  <a:lnTo>
                    <a:pt x="4100" y="1622"/>
                  </a:lnTo>
                  <a:lnTo>
                    <a:pt x="4092" y="1738"/>
                  </a:lnTo>
                  <a:lnTo>
                    <a:pt x="4082" y="1854"/>
                  </a:lnTo>
                  <a:lnTo>
                    <a:pt x="4070" y="1970"/>
                  </a:lnTo>
                  <a:lnTo>
                    <a:pt x="4056" y="2086"/>
                  </a:lnTo>
                  <a:lnTo>
                    <a:pt x="4040" y="2202"/>
                  </a:lnTo>
                  <a:lnTo>
                    <a:pt x="4020" y="2320"/>
                  </a:lnTo>
                  <a:lnTo>
                    <a:pt x="4000" y="2436"/>
                  </a:lnTo>
                  <a:lnTo>
                    <a:pt x="3978" y="2554"/>
                  </a:lnTo>
                  <a:lnTo>
                    <a:pt x="3952" y="2672"/>
                  </a:lnTo>
                  <a:lnTo>
                    <a:pt x="3926" y="2790"/>
                  </a:lnTo>
                  <a:lnTo>
                    <a:pt x="3896" y="2908"/>
                  </a:lnTo>
                  <a:lnTo>
                    <a:pt x="3864" y="3028"/>
                  </a:lnTo>
                  <a:lnTo>
                    <a:pt x="3830" y="3148"/>
                  </a:lnTo>
                  <a:lnTo>
                    <a:pt x="3792" y="3268"/>
                  </a:lnTo>
                  <a:lnTo>
                    <a:pt x="3754" y="3388"/>
                  </a:lnTo>
                  <a:lnTo>
                    <a:pt x="3712" y="3510"/>
                  </a:lnTo>
                  <a:lnTo>
                    <a:pt x="3668" y="3632"/>
                  </a:lnTo>
                  <a:lnTo>
                    <a:pt x="3620" y="3756"/>
                  </a:lnTo>
                  <a:lnTo>
                    <a:pt x="0" y="3756"/>
                  </a:lnTo>
                  <a:close/>
                </a:path>
              </a:pathLst>
            </a:custGeom>
            <a:solidFill>
              <a:srgbClr val="009D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2" name="Freeform 31"/>
            <p:cNvSpPr>
              <a:spLocks/>
            </p:cNvSpPr>
            <p:nvPr userDrawn="1"/>
          </p:nvSpPr>
          <p:spPr bwMode="auto">
            <a:xfrm>
              <a:off x="2623" y="1731"/>
              <a:ext cx="107" cy="53"/>
            </a:xfrm>
            <a:custGeom>
              <a:avLst/>
              <a:gdLst/>
              <a:ahLst/>
              <a:cxnLst>
                <a:cxn ang="0">
                  <a:pos x="18" y="44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14" y="60"/>
                </a:cxn>
                <a:cxn ang="0">
                  <a:pos x="28" y="62"/>
                </a:cxn>
                <a:cxn ang="0">
                  <a:pos x="42" y="58"/>
                </a:cxn>
                <a:cxn ang="0">
                  <a:pos x="54" y="54"/>
                </a:cxn>
                <a:cxn ang="0">
                  <a:pos x="66" y="48"/>
                </a:cxn>
                <a:cxn ang="0">
                  <a:pos x="76" y="40"/>
                </a:cxn>
                <a:cxn ang="0">
                  <a:pos x="82" y="32"/>
                </a:cxn>
                <a:cxn ang="0">
                  <a:pos x="88" y="24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66" y="6"/>
                </a:cxn>
                <a:cxn ang="0">
                  <a:pos x="46" y="16"/>
                </a:cxn>
                <a:cxn ang="0">
                  <a:pos x="38" y="22"/>
                </a:cxn>
                <a:cxn ang="0">
                  <a:pos x="30" y="28"/>
                </a:cxn>
                <a:cxn ang="0">
                  <a:pos x="24" y="36"/>
                </a:cxn>
                <a:cxn ang="0">
                  <a:pos x="18" y="44"/>
                </a:cxn>
                <a:cxn ang="0">
                  <a:pos x="18" y="44"/>
                </a:cxn>
              </a:cxnLst>
              <a:rect l="0" t="0" r="r" b="b"/>
              <a:pathLst>
                <a:path w="88" h="62">
                  <a:moveTo>
                    <a:pt x="18" y="44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14" y="60"/>
                  </a:lnTo>
                  <a:lnTo>
                    <a:pt x="28" y="62"/>
                  </a:lnTo>
                  <a:lnTo>
                    <a:pt x="42" y="58"/>
                  </a:lnTo>
                  <a:lnTo>
                    <a:pt x="54" y="54"/>
                  </a:lnTo>
                  <a:lnTo>
                    <a:pt x="66" y="48"/>
                  </a:lnTo>
                  <a:lnTo>
                    <a:pt x="76" y="40"/>
                  </a:lnTo>
                  <a:lnTo>
                    <a:pt x="82" y="32"/>
                  </a:lnTo>
                  <a:lnTo>
                    <a:pt x="88" y="24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66" y="6"/>
                  </a:lnTo>
                  <a:lnTo>
                    <a:pt x="46" y="16"/>
                  </a:lnTo>
                  <a:lnTo>
                    <a:pt x="38" y="22"/>
                  </a:lnTo>
                  <a:lnTo>
                    <a:pt x="30" y="28"/>
                  </a:lnTo>
                  <a:lnTo>
                    <a:pt x="24" y="36"/>
                  </a:lnTo>
                  <a:lnTo>
                    <a:pt x="18" y="44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3" name="Freeform 32"/>
            <p:cNvSpPr>
              <a:spLocks/>
            </p:cNvSpPr>
            <p:nvPr userDrawn="1"/>
          </p:nvSpPr>
          <p:spPr bwMode="auto">
            <a:xfrm>
              <a:off x="2810" y="1891"/>
              <a:ext cx="80" cy="53"/>
            </a:xfrm>
            <a:custGeom>
              <a:avLst/>
              <a:gdLst/>
              <a:ahLst/>
              <a:cxnLst>
                <a:cxn ang="0">
                  <a:pos x="28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18"/>
                </a:cxn>
                <a:cxn ang="0">
                  <a:pos x="4" y="28"/>
                </a:cxn>
                <a:cxn ang="0">
                  <a:pos x="6" y="36"/>
                </a:cxn>
                <a:cxn ang="0">
                  <a:pos x="12" y="44"/>
                </a:cxn>
                <a:cxn ang="0">
                  <a:pos x="18" y="50"/>
                </a:cxn>
                <a:cxn ang="0">
                  <a:pos x="26" y="58"/>
                </a:cxn>
                <a:cxn ang="0">
                  <a:pos x="36" y="64"/>
                </a:cxn>
                <a:cxn ang="0">
                  <a:pos x="58" y="68"/>
                </a:cxn>
                <a:cxn ang="0">
                  <a:pos x="58" y="68"/>
                </a:cxn>
                <a:cxn ang="0">
                  <a:pos x="66" y="60"/>
                </a:cxn>
                <a:cxn ang="0">
                  <a:pos x="68" y="54"/>
                </a:cxn>
                <a:cxn ang="0">
                  <a:pos x="68" y="50"/>
                </a:cxn>
                <a:cxn ang="0">
                  <a:pos x="66" y="40"/>
                </a:cxn>
                <a:cxn ang="0">
                  <a:pos x="62" y="32"/>
                </a:cxn>
                <a:cxn ang="0">
                  <a:pos x="54" y="22"/>
                </a:cxn>
                <a:cxn ang="0">
                  <a:pos x="46" y="14"/>
                </a:cxn>
                <a:cxn ang="0">
                  <a:pos x="28" y="2"/>
                </a:cxn>
                <a:cxn ang="0">
                  <a:pos x="28" y="2"/>
                </a:cxn>
              </a:cxnLst>
              <a:rect l="0" t="0" r="r" b="b"/>
              <a:pathLst>
                <a:path w="68" h="68">
                  <a:moveTo>
                    <a:pt x="28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18"/>
                  </a:lnTo>
                  <a:lnTo>
                    <a:pt x="4" y="28"/>
                  </a:lnTo>
                  <a:lnTo>
                    <a:pt x="6" y="36"/>
                  </a:lnTo>
                  <a:lnTo>
                    <a:pt x="12" y="44"/>
                  </a:lnTo>
                  <a:lnTo>
                    <a:pt x="18" y="50"/>
                  </a:lnTo>
                  <a:lnTo>
                    <a:pt x="26" y="58"/>
                  </a:lnTo>
                  <a:lnTo>
                    <a:pt x="36" y="64"/>
                  </a:lnTo>
                  <a:lnTo>
                    <a:pt x="58" y="68"/>
                  </a:lnTo>
                  <a:lnTo>
                    <a:pt x="58" y="68"/>
                  </a:lnTo>
                  <a:lnTo>
                    <a:pt x="66" y="60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6" y="40"/>
                  </a:lnTo>
                  <a:lnTo>
                    <a:pt x="62" y="32"/>
                  </a:lnTo>
                  <a:lnTo>
                    <a:pt x="54" y="22"/>
                  </a:lnTo>
                  <a:lnTo>
                    <a:pt x="46" y="14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4" name="Freeform 36"/>
            <p:cNvSpPr>
              <a:spLocks/>
            </p:cNvSpPr>
            <p:nvPr userDrawn="1"/>
          </p:nvSpPr>
          <p:spPr bwMode="auto">
            <a:xfrm>
              <a:off x="2543" y="1225"/>
              <a:ext cx="80" cy="53"/>
            </a:xfrm>
            <a:custGeom>
              <a:avLst/>
              <a:gdLst/>
              <a:ahLst/>
              <a:cxnLst>
                <a:cxn ang="0">
                  <a:pos x="22" y="54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16" y="74"/>
                </a:cxn>
                <a:cxn ang="0">
                  <a:pos x="32" y="76"/>
                </a:cxn>
                <a:cxn ang="0">
                  <a:pos x="46" y="74"/>
                </a:cxn>
                <a:cxn ang="0">
                  <a:pos x="60" y="68"/>
                </a:cxn>
                <a:cxn ang="0">
                  <a:pos x="72" y="62"/>
                </a:cxn>
                <a:cxn ang="0">
                  <a:pos x="82" y="52"/>
                </a:cxn>
                <a:cxn ang="0">
                  <a:pos x="90" y="42"/>
                </a:cxn>
                <a:cxn ang="0">
                  <a:pos x="98" y="30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80" y="6"/>
                </a:cxn>
                <a:cxn ang="0">
                  <a:pos x="68" y="10"/>
                </a:cxn>
                <a:cxn ang="0">
                  <a:pos x="58" y="14"/>
                </a:cxn>
                <a:cxn ang="0">
                  <a:pos x="48" y="20"/>
                </a:cxn>
                <a:cxn ang="0">
                  <a:pos x="38" y="28"/>
                </a:cxn>
                <a:cxn ang="0">
                  <a:pos x="30" y="40"/>
                </a:cxn>
                <a:cxn ang="0">
                  <a:pos x="22" y="54"/>
                </a:cxn>
                <a:cxn ang="0">
                  <a:pos x="22" y="54"/>
                </a:cxn>
              </a:cxnLst>
              <a:rect l="0" t="0" r="r" b="b"/>
              <a:pathLst>
                <a:path w="106" h="76">
                  <a:moveTo>
                    <a:pt x="22" y="54"/>
                  </a:moveTo>
                  <a:lnTo>
                    <a:pt x="0" y="70"/>
                  </a:lnTo>
                  <a:lnTo>
                    <a:pt x="0" y="70"/>
                  </a:lnTo>
                  <a:lnTo>
                    <a:pt x="16" y="74"/>
                  </a:lnTo>
                  <a:lnTo>
                    <a:pt x="32" y="76"/>
                  </a:lnTo>
                  <a:lnTo>
                    <a:pt x="46" y="74"/>
                  </a:lnTo>
                  <a:lnTo>
                    <a:pt x="60" y="68"/>
                  </a:lnTo>
                  <a:lnTo>
                    <a:pt x="72" y="62"/>
                  </a:lnTo>
                  <a:lnTo>
                    <a:pt x="82" y="52"/>
                  </a:lnTo>
                  <a:lnTo>
                    <a:pt x="90" y="42"/>
                  </a:lnTo>
                  <a:lnTo>
                    <a:pt x="98" y="3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80" y="6"/>
                  </a:lnTo>
                  <a:lnTo>
                    <a:pt x="68" y="10"/>
                  </a:lnTo>
                  <a:lnTo>
                    <a:pt x="58" y="14"/>
                  </a:lnTo>
                  <a:lnTo>
                    <a:pt x="48" y="20"/>
                  </a:lnTo>
                  <a:lnTo>
                    <a:pt x="38" y="28"/>
                  </a:lnTo>
                  <a:lnTo>
                    <a:pt x="30" y="40"/>
                  </a:lnTo>
                  <a:lnTo>
                    <a:pt x="22" y="54"/>
                  </a:lnTo>
                  <a:lnTo>
                    <a:pt x="22" y="5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2489" y="1385"/>
              <a:ext cx="80" cy="80"/>
            </a:xfrm>
            <a:custGeom>
              <a:avLst/>
              <a:gdLst/>
              <a:ahLst/>
              <a:cxnLst>
                <a:cxn ang="0">
                  <a:pos x="82" y="24"/>
                </a:cxn>
                <a:cxn ang="0">
                  <a:pos x="76" y="0"/>
                </a:cxn>
                <a:cxn ang="0">
                  <a:pos x="76" y="0"/>
                </a:cxn>
                <a:cxn ang="0">
                  <a:pos x="50" y="8"/>
                </a:cxn>
                <a:cxn ang="0">
                  <a:pos x="30" y="18"/>
                </a:cxn>
                <a:cxn ang="0">
                  <a:pos x="20" y="24"/>
                </a:cxn>
                <a:cxn ang="0">
                  <a:pos x="12" y="30"/>
                </a:cxn>
                <a:cxn ang="0">
                  <a:pos x="6" y="40"/>
                </a:cxn>
                <a:cxn ang="0">
                  <a:pos x="0" y="48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16" y="72"/>
                </a:cxn>
                <a:cxn ang="0">
                  <a:pos x="30" y="70"/>
                </a:cxn>
                <a:cxn ang="0">
                  <a:pos x="42" y="66"/>
                </a:cxn>
                <a:cxn ang="0">
                  <a:pos x="52" y="60"/>
                </a:cxn>
                <a:cxn ang="0">
                  <a:pos x="62" y="52"/>
                </a:cxn>
                <a:cxn ang="0">
                  <a:pos x="70" y="42"/>
                </a:cxn>
                <a:cxn ang="0">
                  <a:pos x="82" y="24"/>
                </a:cxn>
                <a:cxn ang="0">
                  <a:pos x="82" y="24"/>
                </a:cxn>
              </a:cxnLst>
              <a:rect l="0" t="0" r="r" b="b"/>
              <a:pathLst>
                <a:path w="82" h="72">
                  <a:moveTo>
                    <a:pt x="82" y="24"/>
                  </a:moveTo>
                  <a:lnTo>
                    <a:pt x="76" y="0"/>
                  </a:lnTo>
                  <a:lnTo>
                    <a:pt x="76" y="0"/>
                  </a:lnTo>
                  <a:lnTo>
                    <a:pt x="50" y="8"/>
                  </a:lnTo>
                  <a:lnTo>
                    <a:pt x="30" y="18"/>
                  </a:lnTo>
                  <a:lnTo>
                    <a:pt x="20" y="24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0" y="4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16" y="72"/>
                  </a:lnTo>
                  <a:lnTo>
                    <a:pt x="30" y="70"/>
                  </a:lnTo>
                  <a:lnTo>
                    <a:pt x="42" y="66"/>
                  </a:lnTo>
                  <a:lnTo>
                    <a:pt x="52" y="60"/>
                  </a:lnTo>
                  <a:lnTo>
                    <a:pt x="62" y="52"/>
                  </a:lnTo>
                  <a:lnTo>
                    <a:pt x="70" y="42"/>
                  </a:lnTo>
                  <a:lnTo>
                    <a:pt x="82" y="24"/>
                  </a:lnTo>
                  <a:lnTo>
                    <a:pt x="82" y="2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6" name="Freeform 57"/>
            <p:cNvSpPr>
              <a:spLocks/>
            </p:cNvSpPr>
            <p:nvPr userDrawn="1"/>
          </p:nvSpPr>
          <p:spPr bwMode="auto">
            <a:xfrm>
              <a:off x="2436" y="1598"/>
              <a:ext cx="107" cy="5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4" y="58"/>
                </a:cxn>
                <a:cxn ang="0">
                  <a:pos x="14" y="58"/>
                </a:cxn>
                <a:cxn ang="0">
                  <a:pos x="30" y="62"/>
                </a:cxn>
                <a:cxn ang="0">
                  <a:pos x="44" y="60"/>
                </a:cxn>
                <a:cxn ang="0">
                  <a:pos x="54" y="56"/>
                </a:cxn>
                <a:cxn ang="0">
                  <a:pos x="60" y="50"/>
                </a:cxn>
                <a:cxn ang="0">
                  <a:pos x="66" y="42"/>
                </a:cxn>
                <a:cxn ang="0">
                  <a:pos x="70" y="34"/>
                </a:cxn>
                <a:cxn ang="0">
                  <a:pos x="78" y="18"/>
                </a:cxn>
                <a:cxn ang="0">
                  <a:pos x="98" y="2"/>
                </a:cxn>
                <a:cxn ang="0">
                  <a:pos x="98" y="2"/>
                </a:cxn>
                <a:cxn ang="0">
                  <a:pos x="80" y="0"/>
                </a:cxn>
                <a:cxn ang="0">
                  <a:pos x="64" y="2"/>
                </a:cxn>
                <a:cxn ang="0">
                  <a:pos x="50" y="6"/>
                </a:cxn>
                <a:cxn ang="0">
                  <a:pos x="36" y="14"/>
                </a:cxn>
                <a:cxn ang="0">
                  <a:pos x="24" y="22"/>
                </a:cxn>
                <a:cxn ang="0">
                  <a:pos x="14" y="30"/>
                </a:cxn>
                <a:cxn ang="0">
                  <a:pos x="6" y="4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98" h="62">
                  <a:moveTo>
                    <a:pt x="0" y="50"/>
                  </a:moveTo>
                  <a:lnTo>
                    <a:pt x="14" y="58"/>
                  </a:lnTo>
                  <a:lnTo>
                    <a:pt x="14" y="58"/>
                  </a:lnTo>
                  <a:lnTo>
                    <a:pt x="30" y="62"/>
                  </a:lnTo>
                  <a:lnTo>
                    <a:pt x="44" y="60"/>
                  </a:lnTo>
                  <a:lnTo>
                    <a:pt x="54" y="56"/>
                  </a:lnTo>
                  <a:lnTo>
                    <a:pt x="60" y="50"/>
                  </a:lnTo>
                  <a:lnTo>
                    <a:pt x="66" y="42"/>
                  </a:lnTo>
                  <a:lnTo>
                    <a:pt x="70" y="34"/>
                  </a:lnTo>
                  <a:lnTo>
                    <a:pt x="78" y="18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80" y="0"/>
                  </a:lnTo>
                  <a:lnTo>
                    <a:pt x="64" y="2"/>
                  </a:lnTo>
                  <a:lnTo>
                    <a:pt x="50" y="6"/>
                  </a:lnTo>
                  <a:lnTo>
                    <a:pt x="36" y="14"/>
                  </a:lnTo>
                  <a:lnTo>
                    <a:pt x="24" y="22"/>
                  </a:lnTo>
                  <a:lnTo>
                    <a:pt x="14" y="30"/>
                  </a:lnTo>
                  <a:lnTo>
                    <a:pt x="6" y="4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7" name="Freeform 58"/>
            <p:cNvSpPr>
              <a:spLocks/>
            </p:cNvSpPr>
            <p:nvPr userDrawn="1"/>
          </p:nvSpPr>
          <p:spPr bwMode="auto">
            <a:xfrm>
              <a:off x="2730" y="932"/>
              <a:ext cx="80" cy="53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14"/>
                </a:cxn>
                <a:cxn ang="0">
                  <a:pos x="4" y="20"/>
                </a:cxn>
                <a:cxn ang="0">
                  <a:pos x="14" y="32"/>
                </a:cxn>
                <a:cxn ang="0">
                  <a:pos x="26" y="42"/>
                </a:cxn>
                <a:cxn ang="0">
                  <a:pos x="42" y="50"/>
                </a:cxn>
                <a:cxn ang="0">
                  <a:pos x="58" y="56"/>
                </a:cxn>
                <a:cxn ang="0">
                  <a:pos x="72" y="58"/>
                </a:cxn>
                <a:cxn ang="0">
                  <a:pos x="78" y="58"/>
                </a:cxn>
                <a:cxn ang="0">
                  <a:pos x="84" y="56"/>
                </a:cxn>
                <a:cxn ang="0">
                  <a:pos x="90" y="54"/>
                </a:cxn>
                <a:cxn ang="0">
                  <a:pos x="94" y="50"/>
                </a:cxn>
                <a:cxn ang="0">
                  <a:pos x="96" y="20"/>
                </a:cxn>
                <a:cxn ang="0">
                  <a:pos x="96" y="20"/>
                </a:cxn>
                <a:cxn ang="0">
                  <a:pos x="78" y="10"/>
                </a:cxn>
                <a:cxn ang="0">
                  <a:pos x="60" y="4"/>
                </a:cxn>
                <a:cxn ang="0">
                  <a:pos x="40" y="0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96" h="58">
                  <a:moveTo>
                    <a:pt x="18" y="0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2" y="14"/>
                  </a:lnTo>
                  <a:lnTo>
                    <a:pt x="4" y="20"/>
                  </a:lnTo>
                  <a:lnTo>
                    <a:pt x="14" y="32"/>
                  </a:lnTo>
                  <a:lnTo>
                    <a:pt x="26" y="42"/>
                  </a:lnTo>
                  <a:lnTo>
                    <a:pt x="42" y="50"/>
                  </a:lnTo>
                  <a:lnTo>
                    <a:pt x="58" y="56"/>
                  </a:lnTo>
                  <a:lnTo>
                    <a:pt x="72" y="58"/>
                  </a:lnTo>
                  <a:lnTo>
                    <a:pt x="78" y="58"/>
                  </a:lnTo>
                  <a:lnTo>
                    <a:pt x="84" y="56"/>
                  </a:lnTo>
                  <a:lnTo>
                    <a:pt x="90" y="54"/>
                  </a:lnTo>
                  <a:lnTo>
                    <a:pt x="94" y="50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78" y="10"/>
                  </a:lnTo>
                  <a:lnTo>
                    <a:pt x="60" y="4"/>
                  </a:lnTo>
                  <a:lnTo>
                    <a:pt x="40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8" name="Freeform 59"/>
            <p:cNvSpPr>
              <a:spLocks/>
            </p:cNvSpPr>
            <p:nvPr userDrawn="1"/>
          </p:nvSpPr>
          <p:spPr bwMode="auto">
            <a:xfrm>
              <a:off x="2943" y="852"/>
              <a:ext cx="80" cy="107"/>
            </a:xfrm>
            <a:custGeom>
              <a:avLst/>
              <a:gdLst/>
              <a:ahLst/>
              <a:cxnLst>
                <a:cxn ang="0">
                  <a:pos x="42" y="8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6" y="16"/>
                </a:cxn>
                <a:cxn ang="0">
                  <a:pos x="2" y="22"/>
                </a:cxn>
                <a:cxn ang="0">
                  <a:pos x="0" y="30"/>
                </a:cxn>
                <a:cxn ang="0">
                  <a:pos x="0" y="40"/>
                </a:cxn>
                <a:cxn ang="0">
                  <a:pos x="0" y="50"/>
                </a:cxn>
                <a:cxn ang="0">
                  <a:pos x="4" y="60"/>
                </a:cxn>
                <a:cxn ang="0">
                  <a:pos x="8" y="72"/>
                </a:cxn>
                <a:cxn ang="0">
                  <a:pos x="22" y="102"/>
                </a:cxn>
                <a:cxn ang="0">
                  <a:pos x="22" y="102"/>
                </a:cxn>
                <a:cxn ang="0">
                  <a:pos x="44" y="78"/>
                </a:cxn>
                <a:cxn ang="0">
                  <a:pos x="54" y="66"/>
                </a:cxn>
                <a:cxn ang="0">
                  <a:pos x="60" y="54"/>
                </a:cxn>
                <a:cxn ang="0">
                  <a:pos x="64" y="44"/>
                </a:cxn>
                <a:cxn ang="0">
                  <a:pos x="64" y="38"/>
                </a:cxn>
                <a:cxn ang="0">
                  <a:pos x="62" y="32"/>
                </a:cxn>
                <a:cxn ang="0">
                  <a:pos x="60" y="26"/>
                </a:cxn>
                <a:cxn ang="0">
                  <a:pos x="56" y="20"/>
                </a:cxn>
                <a:cxn ang="0">
                  <a:pos x="42" y="8"/>
                </a:cxn>
                <a:cxn ang="0">
                  <a:pos x="42" y="8"/>
                </a:cxn>
              </a:cxnLst>
              <a:rect l="0" t="0" r="r" b="b"/>
              <a:pathLst>
                <a:path w="64" h="102">
                  <a:moveTo>
                    <a:pt x="42" y="8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4" y="60"/>
                  </a:lnTo>
                  <a:lnTo>
                    <a:pt x="8" y="72"/>
                  </a:lnTo>
                  <a:lnTo>
                    <a:pt x="22" y="102"/>
                  </a:lnTo>
                  <a:lnTo>
                    <a:pt x="22" y="102"/>
                  </a:lnTo>
                  <a:lnTo>
                    <a:pt x="44" y="78"/>
                  </a:lnTo>
                  <a:lnTo>
                    <a:pt x="54" y="66"/>
                  </a:lnTo>
                  <a:lnTo>
                    <a:pt x="60" y="54"/>
                  </a:lnTo>
                  <a:lnTo>
                    <a:pt x="64" y="44"/>
                  </a:lnTo>
                  <a:lnTo>
                    <a:pt x="64" y="38"/>
                  </a:lnTo>
                  <a:lnTo>
                    <a:pt x="62" y="32"/>
                  </a:lnTo>
                  <a:lnTo>
                    <a:pt x="60" y="26"/>
                  </a:lnTo>
                  <a:lnTo>
                    <a:pt x="56" y="20"/>
                  </a:lnTo>
                  <a:lnTo>
                    <a:pt x="42" y="8"/>
                  </a:lnTo>
                  <a:lnTo>
                    <a:pt x="42" y="8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19" name="Freeform 60"/>
            <p:cNvSpPr>
              <a:spLocks noEditPoints="1"/>
            </p:cNvSpPr>
            <p:nvPr userDrawn="1"/>
          </p:nvSpPr>
          <p:spPr bwMode="auto">
            <a:xfrm>
              <a:off x="3184" y="666"/>
              <a:ext cx="748" cy="1971"/>
            </a:xfrm>
            <a:custGeom>
              <a:avLst/>
              <a:gdLst/>
              <a:ahLst/>
              <a:cxnLst>
                <a:cxn ang="0">
                  <a:pos x="636" y="774"/>
                </a:cxn>
                <a:cxn ang="0">
                  <a:pos x="688" y="690"/>
                </a:cxn>
                <a:cxn ang="0">
                  <a:pos x="686" y="488"/>
                </a:cxn>
                <a:cxn ang="0">
                  <a:pos x="694" y="430"/>
                </a:cxn>
                <a:cxn ang="0">
                  <a:pos x="694" y="376"/>
                </a:cxn>
                <a:cxn ang="0">
                  <a:pos x="676" y="320"/>
                </a:cxn>
                <a:cxn ang="0">
                  <a:pos x="646" y="280"/>
                </a:cxn>
                <a:cxn ang="0">
                  <a:pos x="648" y="238"/>
                </a:cxn>
                <a:cxn ang="0">
                  <a:pos x="610" y="226"/>
                </a:cxn>
                <a:cxn ang="0">
                  <a:pos x="580" y="190"/>
                </a:cxn>
                <a:cxn ang="0">
                  <a:pos x="568" y="180"/>
                </a:cxn>
                <a:cxn ang="0">
                  <a:pos x="526" y="182"/>
                </a:cxn>
                <a:cxn ang="0">
                  <a:pos x="518" y="138"/>
                </a:cxn>
                <a:cxn ang="0">
                  <a:pos x="472" y="156"/>
                </a:cxn>
                <a:cxn ang="0">
                  <a:pos x="474" y="116"/>
                </a:cxn>
                <a:cxn ang="0">
                  <a:pos x="432" y="120"/>
                </a:cxn>
                <a:cxn ang="0">
                  <a:pos x="388" y="132"/>
                </a:cxn>
                <a:cxn ang="0">
                  <a:pos x="388" y="80"/>
                </a:cxn>
                <a:cxn ang="0">
                  <a:pos x="376" y="68"/>
                </a:cxn>
                <a:cxn ang="0">
                  <a:pos x="346" y="44"/>
                </a:cxn>
                <a:cxn ang="0">
                  <a:pos x="314" y="88"/>
                </a:cxn>
                <a:cxn ang="0">
                  <a:pos x="306" y="64"/>
                </a:cxn>
                <a:cxn ang="0">
                  <a:pos x="330" y="46"/>
                </a:cxn>
                <a:cxn ang="0">
                  <a:pos x="256" y="122"/>
                </a:cxn>
                <a:cxn ang="0">
                  <a:pos x="236" y="92"/>
                </a:cxn>
                <a:cxn ang="0">
                  <a:pos x="290" y="18"/>
                </a:cxn>
                <a:cxn ang="0">
                  <a:pos x="218" y="62"/>
                </a:cxn>
                <a:cxn ang="0">
                  <a:pos x="214" y="90"/>
                </a:cxn>
                <a:cxn ang="0">
                  <a:pos x="208" y="60"/>
                </a:cxn>
                <a:cxn ang="0">
                  <a:pos x="212" y="8"/>
                </a:cxn>
                <a:cxn ang="0">
                  <a:pos x="184" y="40"/>
                </a:cxn>
                <a:cxn ang="0">
                  <a:pos x="162" y="0"/>
                </a:cxn>
                <a:cxn ang="0">
                  <a:pos x="156" y="94"/>
                </a:cxn>
                <a:cxn ang="0">
                  <a:pos x="138" y="12"/>
                </a:cxn>
                <a:cxn ang="0">
                  <a:pos x="84" y="74"/>
                </a:cxn>
                <a:cxn ang="0">
                  <a:pos x="62" y="98"/>
                </a:cxn>
                <a:cxn ang="0">
                  <a:pos x="54" y="20"/>
                </a:cxn>
                <a:cxn ang="0">
                  <a:pos x="86" y="738"/>
                </a:cxn>
                <a:cxn ang="0">
                  <a:pos x="38" y="1700"/>
                </a:cxn>
                <a:cxn ang="0">
                  <a:pos x="176" y="1954"/>
                </a:cxn>
                <a:cxn ang="0">
                  <a:pos x="576" y="1976"/>
                </a:cxn>
                <a:cxn ang="0">
                  <a:pos x="656" y="1938"/>
                </a:cxn>
                <a:cxn ang="0">
                  <a:pos x="472" y="1910"/>
                </a:cxn>
                <a:cxn ang="0">
                  <a:pos x="368" y="1874"/>
                </a:cxn>
                <a:cxn ang="0">
                  <a:pos x="266" y="1722"/>
                </a:cxn>
                <a:cxn ang="0">
                  <a:pos x="260" y="1568"/>
                </a:cxn>
                <a:cxn ang="0">
                  <a:pos x="304" y="1496"/>
                </a:cxn>
                <a:cxn ang="0">
                  <a:pos x="552" y="1494"/>
                </a:cxn>
                <a:cxn ang="0">
                  <a:pos x="682" y="1452"/>
                </a:cxn>
                <a:cxn ang="0">
                  <a:pos x="654" y="1352"/>
                </a:cxn>
                <a:cxn ang="0">
                  <a:pos x="692" y="1264"/>
                </a:cxn>
                <a:cxn ang="0">
                  <a:pos x="610" y="1220"/>
                </a:cxn>
                <a:cxn ang="0">
                  <a:pos x="694" y="1188"/>
                </a:cxn>
                <a:cxn ang="0">
                  <a:pos x="698" y="1124"/>
                </a:cxn>
                <a:cxn ang="0">
                  <a:pos x="714" y="1052"/>
                </a:cxn>
                <a:cxn ang="0">
                  <a:pos x="772" y="1002"/>
                </a:cxn>
                <a:cxn ang="0">
                  <a:pos x="492" y="850"/>
                </a:cxn>
                <a:cxn ang="0">
                  <a:pos x="362" y="826"/>
                </a:cxn>
                <a:cxn ang="0">
                  <a:pos x="424" y="782"/>
                </a:cxn>
                <a:cxn ang="0">
                  <a:pos x="532" y="794"/>
                </a:cxn>
                <a:cxn ang="0">
                  <a:pos x="516" y="846"/>
                </a:cxn>
              </a:cxnLst>
              <a:rect l="0" t="0" r="r" b="b"/>
              <a:pathLst>
                <a:path w="772" h="1976">
                  <a:moveTo>
                    <a:pt x="696" y="886"/>
                  </a:moveTo>
                  <a:lnTo>
                    <a:pt x="696" y="886"/>
                  </a:lnTo>
                  <a:lnTo>
                    <a:pt x="670" y="852"/>
                  </a:lnTo>
                  <a:lnTo>
                    <a:pt x="656" y="834"/>
                  </a:lnTo>
                  <a:lnTo>
                    <a:pt x="646" y="814"/>
                  </a:lnTo>
                  <a:lnTo>
                    <a:pt x="638" y="794"/>
                  </a:lnTo>
                  <a:lnTo>
                    <a:pt x="636" y="784"/>
                  </a:lnTo>
                  <a:lnTo>
                    <a:pt x="636" y="774"/>
                  </a:lnTo>
                  <a:lnTo>
                    <a:pt x="638" y="764"/>
                  </a:lnTo>
                  <a:lnTo>
                    <a:pt x="642" y="754"/>
                  </a:lnTo>
                  <a:lnTo>
                    <a:pt x="646" y="744"/>
                  </a:lnTo>
                  <a:lnTo>
                    <a:pt x="654" y="734"/>
                  </a:lnTo>
                  <a:lnTo>
                    <a:pt x="654" y="734"/>
                  </a:lnTo>
                  <a:lnTo>
                    <a:pt x="670" y="720"/>
                  </a:lnTo>
                  <a:lnTo>
                    <a:pt x="680" y="706"/>
                  </a:lnTo>
                  <a:lnTo>
                    <a:pt x="688" y="690"/>
                  </a:lnTo>
                  <a:lnTo>
                    <a:pt x="690" y="672"/>
                  </a:lnTo>
                  <a:lnTo>
                    <a:pt x="690" y="672"/>
                  </a:lnTo>
                  <a:lnTo>
                    <a:pt x="696" y="612"/>
                  </a:lnTo>
                  <a:lnTo>
                    <a:pt x="696" y="566"/>
                  </a:lnTo>
                  <a:lnTo>
                    <a:pt x="692" y="526"/>
                  </a:lnTo>
                  <a:lnTo>
                    <a:pt x="684" y="490"/>
                  </a:lnTo>
                  <a:lnTo>
                    <a:pt x="684" y="490"/>
                  </a:lnTo>
                  <a:lnTo>
                    <a:pt x="686" y="488"/>
                  </a:lnTo>
                  <a:lnTo>
                    <a:pt x="690" y="486"/>
                  </a:lnTo>
                  <a:lnTo>
                    <a:pt x="694" y="482"/>
                  </a:lnTo>
                  <a:lnTo>
                    <a:pt x="698" y="474"/>
                  </a:lnTo>
                  <a:lnTo>
                    <a:pt x="698" y="474"/>
                  </a:lnTo>
                  <a:lnTo>
                    <a:pt x="700" y="458"/>
                  </a:lnTo>
                  <a:lnTo>
                    <a:pt x="700" y="446"/>
                  </a:lnTo>
                  <a:lnTo>
                    <a:pt x="698" y="438"/>
                  </a:lnTo>
                  <a:lnTo>
                    <a:pt x="694" y="430"/>
                  </a:lnTo>
                  <a:lnTo>
                    <a:pt x="690" y="426"/>
                  </a:lnTo>
                  <a:lnTo>
                    <a:pt x="686" y="422"/>
                  </a:lnTo>
                  <a:lnTo>
                    <a:pt x="684" y="420"/>
                  </a:lnTo>
                  <a:lnTo>
                    <a:pt x="684" y="420"/>
                  </a:lnTo>
                  <a:lnTo>
                    <a:pt x="690" y="412"/>
                  </a:lnTo>
                  <a:lnTo>
                    <a:pt x="694" y="402"/>
                  </a:lnTo>
                  <a:lnTo>
                    <a:pt x="696" y="388"/>
                  </a:lnTo>
                  <a:lnTo>
                    <a:pt x="694" y="376"/>
                  </a:lnTo>
                  <a:lnTo>
                    <a:pt x="692" y="362"/>
                  </a:lnTo>
                  <a:lnTo>
                    <a:pt x="688" y="352"/>
                  </a:lnTo>
                  <a:lnTo>
                    <a:pt x="680" y="344"/>
                  </a:lnTo>
                  <a:lnTo>
                    <a:pt x="676" y="342"/>
                  </a:lnTo>
                  <a:lnTo>
                    <a:pt x="670" y="342"/>
                  </a:lnTo>
                  <a:lnTo>
                    <a:pt x="670" y="342"/>
                  </a:lnTo>
                  <a:lnTo>
                    <a:pt x="674" y="332"/>
                  </a:lnTo>
                  <a:lnTo>
                    <a:pt x="676" y="320"/>
                  </a:lnTo>
                  <a:lnTo>
                    <a:pt x="676" y="308"/>
                  </a:lnTo>
                  <a:lnTo>
                    <a:pt x="674" y="298"/>
                  </a:lnTo>
                  <a:lnTo>
                    <a:pt x="668" y="290"/>
                  </a:lnTo>
                  <a:lnTo>
                    <a:pt x="662" y="282"/>
                  </a:lnTo>
                  <a:lnTo>
                    <a:pt x="654" y="280"/>
                  </a:lnTo>
                  <a:lnTo>
                    <a:pt x="642" y="280"/>
                  </a:lnTo>
                  <a:lnTo>
                    <a:pt x="642" y="280"/>
                  </a:lnTo>
                  <a:lnTo>
                    <a:pt x="646" y="280"/>
                  </a:lnTo>
                  <a:lnTo>
                    <a:pt x="650" y="274"/>
                  </a:lnTo>
                  <a:lnTo>
                    <a:pt x="654" y="266"/>
                  </a:lnTo>
                  <a:lnTo>
                    <a:pt x="656" y="260"/>
                  </a:lnTo>
                  <a:lnTo>
                    <a:pt x="656" y="254"/>
                  </a:lnTo>
                  <a:lnTo>
                    <a:pt x="656" y="254"/>
                  </a:lnTo>
                  <a:lnTo>
                    <a:pt x="654" y="246"/>
                  </a:lnTo>
                  <a:lnTo>
                    <a:pt x="652" y="242"/>
                  </a:lnTo>
                  <a:lnTo>
                    <a:pt x="648" y="238"/>
                  </a:lnTo>
                  <a:lnTo>
                    <a:pt x="644" y="236"/>
                  </a:lnTo>
                  <a:lnTo>
                    <a:pt x="636" y="234"/>
                  </a:lnTo>
                  <a:lnTo>
                    <a:pt x="626" y="234"/>
                  </a:lnTo>
                  <a:lnTo>
                    <a:pt x="618" y="236"/>
                  </a:lnTo>
                  <a:lnTo>
                    <a:pt x="610" y="236"/>
                  </a:lnTo>
                  <a:lnTo>
                    <a:pt x="608" y="236"/>
                  </a:lnTo>
                  <a:lnTo>
                    <a:pt x="608" y="234"/>
                  </a:lnTo>
                  <a:lnTo>
                    <a:pt x="610" y="226"/>
                  </a:lnTo>
                  <a:lnTo>
                    <a:pt x="610" y="226"/>
                  </a:lnTo>
                  <a:lnTo>
                    <a:pt x="612" y="220"/>
                  </a:lnTo>
                  <a:lnTo>
                    <a:pt x="610" y="212"/>
                  </a:lnTo>
                  <a:lnTo>
                    <a:pt x="604" y="204"/>
                  </a:lnTo>
                  <a:lnTo>
                    <a:pt x="598" y="196"/>
                  </a:lnTo>
                  <a:lnTo>
                    <a:pt x="592" y="190"/>
                  </a:lnTo>
                  <a:lnTo>
                    <a:pt x="584" y="188"/>
                  </a:lnTo>
                  <a:lnTo>
                    <a:pt x="580" y="190"/>
                  </a:lnTo>
                  <a:lnTo>
                    <a:pt x="576" y="192"/>
                  </a:lnTo>
                  <a:lnTo>
                    <a:pt x="574" y="196"/>
                  </a:lnTo>
                  <a:lnTo>
                    <a:pt x="570" y="202"/>
                  </a:lnTo>
                  <a:lnTo>
                    <a:pt x="570" y="202"/>
                  </a:lnTo>
                  <a:lnTo>
                    <a:pt x="568" y="200"/>
                  </a:lnTo>
                  <a:lnTo>
                    <a:pt x="566" y="194"/>
                  </a:lnTo>
                  <a:lnTo>
                    <a:pt x="568" y="184"/>
                  </a:lnTo>
                  <a:lnTo>
                    <a:pt x="568" y="180"/>
                  </a:lnTo>
                  <a:lnTo>
                    <a:pt x="566" y="174"/>
                  </a:lnTo>
                  <a:lnTo>
                    <a:pt x="564" y="170"/>
                  </a:lnTo>
                  <a:lnTo>
                    <a:pt x="560" y="166"/>
                  </a:lnTo>
                  <a:lnTo>
                    <a:pt x="560" y="166"/>
                  </a:lnTo>
                  <a:lnTo>
                    <a:pt x="552" y="168"/>
                  </a:lnTo>
                  <a:lnTo>
                    <a:pt x="544" y="172"/>
                  </a:lnTo>
                  <a:lnTo>
                    <a:pt x="526" y="182"/>
                  </a:lnTo>
                  <a:lnTo>
                    <a:pt x="526" y="182"/>
                  </a:lnTo>
                  <a:lnTo>
                    <a:pt x="526" y="176"/>
                  </a:lnTo>
                  <a:lnTo>
                    <a:pt x="526" y="172"/>
                  </a:lnTo>
                  <a:lnTo>
                    <a:pt x="528" y="162"/>
                  </a:lnTo>
                  <a:lnTo>
                    <a:pt x="528" y="158"/>
                  </a:lnTo>
                  <a:lnTo>
                    <a:pt x="528" y="152"/>
                  </a:lnTo>
                  <a:lnTo>
                    <a:pt x="524" y="146"/>
                  </a:lnTo>
                  <a:lnTo>
                    <a:pt x="518" y="138"/>
                  </a:lnTo>
                  <a:lnTo>
                    <a:pt x="518" y="138"/>
                  </a:lnTo>
                  <a:lnTo>
                    <a:pt x="510" y="134"/>
                  </a:lnTo>
                  <a:lnTo>
                    <a:pt x="502" y="132"/>
                  </a:lnTo>
                  <a:lnTo>
                    <a:pt x="498" y="134"/>
                  </a:lnTo>
                  <a:lnTo>
                    <a:pt x="492" y="136"/>
                  </a:lnTo>
                  <a:lnTo>
                    <a:pt x="484" y="146"/>
                  </a:lnTo>
                  <a:lnTo>
                    <a:pt x="478" y="152"/>
                  </a:lnTo>
                  <a:lnTo>
                    <a:pt x="472" y="156"/>
                  </a:lnTo>
                  <a:lnTo>
                    <a:pt x="472" y="156"/>
                  </a:lnTo>
                  <a:lnTo>
                    <a:pt x="466" y="154"/>
                  </a:lnTo>
                  <a:lnTo>
                    <a:pt x="464" y="150"/>
                  </a:lnTo>
                  <a:lnTo>
                    <a:pt x="464" y="148"/>
                  </a:lnTo>
                  <a:lnTo>
                    <a:pt x="474" y="136"/>
                  </a:lnTo>
                  <a:lnTo>
                    <a:pt x="478" y="128"/>
                  </a:lnTo>
                  <a:lnTo>
                    <a:pt x="478" y="124"/>
                  </a:lnTo>
                  <a:lnTo>
                    <a:pt x="476" y="120"/>
                  </a:lnTo>
                  <a:lnTo>
                    <a:pt x="474" y="116"/>
                  </a:lnTo>
                  <a:lnTo>
                    <a:pt x="468" y="110"/>
                  </a:lnTo>
                  <a:lnTo>
                    <a:pt x="460" y="106"/>
                  </a:lnTo>
                  <a:lnTo>
                    <a:pt x="448" y="100"/>
                  </a:lnTo>
                  <a:lnTo>
                    <a:pt x="448" y="100"/>
                  </a:lnTo>
                  <a:lnTo>
                    <a:pt x="442" y="112"/>
                  </a:lnTo>
                  <a:lnTo>
                    <a:pt x="438" y="120"/>
                  </a:lnTo>
                  <a:lnTo>
                    <a:pt x="434" y="122"/>
                  </a:lnTo>
                  <a:lnTo>
                    <a:pt x="432" y="120"/>
                  </a:lnTo>
                  <a:lnTo>
                    <a:pt x="428" y="112"/>
                  </a:lnTo>
                  <a:lnTo>
                    <a:pt x="426" y="108"/>
                  </a:lnTo>
                  <a:lnTo>
                    <a:pt x="424" y="106"/>
                  </a:lnTo>
                  <a:lnTo>
                    <a:pt x="424" y="106"/>
                  </a:lnTo>
                  <a:lnTo>
                    <a:pt x="422" y="104"/>
                  </a:lnTo>
                  <a:lnTo>
                    <a:pt x="418" y="106"/>
                  </a:lnTo>
                  <a:lnTo>
                    <a:pt x="412" y="110"/>
                  </a:lnTo>
                  <a:lnTo>
                    <a:pt x="388" y="132"/>
                  </a:lnTo>
                  <a:lnTo>
                    <a:pt x="388" y="132"/>
                  </a:lnTo>
                  <a:lnTo>
                    <a:pt x="398" y="112"/>
                  </a:lnTo>
                  <a:lnTo>
                    <a:pt x="404" y="92"/>
                  </a:lnTo>
                  <a:lnTo>
                    <a:pt x="406" y="84"/>
                  </a:lnTo>
                  <a:lnTo>
                    <a:pt x="404" y="80"/>
                  </a:lnTo>
                  <a:lnTo>
                    <a:pt x="398" y="78"/>
                  </a:lnTo>
                  <a:lnTo>
                    <a:pt x="388" y="80"/>
                  </a:lnTo>
                  <a:lnTo>
                    <a:pt x="388" y="80"/>
                  </a:lnTo>
                  <a:lnTo>
                    <a:pt x="376" y="84"/>
                  </a:lnTo>
                  <a:lnTo>
                    <a:pt x="368" y="86"/>
                  </a:lnTo>
                  <a:lnTo>
                    <a:pt x="366" y="86"/>
                  </a:lnTo>
                  <a:lnTo>
                    <a:pt x="364" y="84"/>
                  </a:lnTo>
                  <a:lnTo>
                    <a:pt x="368" y="76"/>
                  </a:lnTo>
                  <a:lnTo>
                    <a:pt x="370" y="72"/>
                  </a:lnTo>
                  <a:lnTo>
                    <a:pt x="370" y="72"/>
                  </a:lnTo>
                  <a:lnTo>
                    <a:pt x="376" y="68"/>
                  </a:lnTo>
                  <a:lnTo>
                    <a:pt x="380" y="64"/>
                  </a:lnTo>
                  <a:lnTo>
                    <a:pt x="380" y="62"/>
                  </a:lnTo>
                  <a:lnTo>
                    <a:pt x="380" y="58"/>
                  </a:lnTo>
                  <a:lnTo>
                    <a:pt x="376" y="50"/>
                  </a:lnTo>
                  <a:lnTo>
                    <a:pt x="368" y="44"/>
                  </a:lnTo>
                  <a:lnTo>
                    <a:pt x="358" y="42"/>
                  </a:lnTo>
                  <a:lnTo>
                    <a:pt x="350" y="42"/>
                  </a:lnTo>
                  <a:lnTo>
                    <a:pt x="346" y="44"/>
                  </a:lnTo>
                  <a:lnTo>
                    <a:pt x="344" y="46"/>
                  </a:lnTo>
                  <a:lnTo>
                    <a:pt x="342" y="52"/>
                  </a:lnTo>
                  <a:lnTo>
                    <a:pt x="342" y="58"/>
                  </a:lnTo>
                  <a:lnTo>
                    <a:pt x="342" y="58"/>
                  </a:lnTo>
                  <a:lnTo>
                    <a:pt x="340" y="68"/>
                  </a:lnTo>
                  <a:lnTo>
                    <a:pt x="332" y="76"/>
                  </a:lnTo>
                  <a:lnTo>
                    <a:pt x="324" y="84"/>
                  </a:lnTo>
                  <a:lnTo>
                    <a:pt x="314" y="88"/>
                  </a:lnTo>
                  <a:lnTo>
                    <a:pt x="306" y="90"/>
                  </a:lnTo>
                  <a:lnTo>
                    <a:pt x="300" y="90"/>
                  </a:lnTo>
                  <a:lnTo>
                    <a:pt x="298" y="88"/>
                  </a:lnTo>
                  <a:lnTo>
                    <a:pt x="298" y="84"/>
                  </a:lnTo>
                  <a:lnTo>
                    <a:pt x="300" y="76"/>
                  </a:lnTo>
                  <a:lnTo>
                    <a:pt x="300" y="76"/>
                  </a:lnTo>
                  <a:lnTo>
                    <a:pt x="302" y="68"/>
                  </a:lnTo>
                  <a:lnTo>
                    <a:pt x="306" y="64"/>
                  </a:lnTo>
                  <a:lnTo>
                    <a:pt x="310" y="62"/>
                  </a:lnTo>
                  <a:lnTo>
                    <a:pt x="314" y="60"/>
                  </a:lnTo>
                  <a:lnTo>
                    <a:pt x="322" y="60"/>
                  </a:lnTo>
                  <a:lnTo>
                    <a:pt x="328" y="62"/>
                  </a:lnTo>
                  <a:lnTo>
                    <a:pt x="334" y="62"/>
                  </a:lnTo>
                  <a:lnTo>
                    <a:pt x="334" y="60"/>
                  </a:lnTo>
                  <a:lnTo>
                    <a:pt x="334" y="58"/>
                  </a:lnTo>
                  <a:lnTo>
                    <a:pt x="330" y="46"/>
                  </a:lnTo>
                  <a:lnTo>
                    <a:pt x="318" y="26"/>
                  </a:lnTo>
                  <a:lnTo>
                    <a:pt x="318" y="26"/>
                  </a:lnTo>
                  <a:lnTo>
                    <a:pt x="284" y="62"/>
                  </a:lnTo>
                  <a:lnTo>
                    <a:pt x="272" y="76"/>
                  </a:lnTo>
                  <a:lnTo>
                    <a:pt x="266" y="86"/>
                  </a:lnTo>
                  <a:lnTo>
                    <a:pt x="266" y="86"/>
                  </a:lnTo>
                  <a:lnTo>
                    <a:pt x="260" y="110"/>
                  </a:lnTo>
                  <a:lnTo>
                    <a:pt x="256" y="122"/>
                  </a:lnTo>
                  <a:lnTo>
                    <a:pt x="254" y="124"/>
                  </a:lnTo>
                  <a:lnTo>
                    <a:pt x="252" y="124"/>
                  </a:lnTo>
                  <a:lnTo>
                    <a:pt x="250" y="120"/>
                  </a:lnTo>
                  <a:lnTo>
                    <a:pt x="246" y="102"/>
                  </a:lnTo>
                  <a:lnTo>
                    <a:pt x="242" y="96"/>
                  </a:lnTo>
                  <a:lnTo>
                    <a:pt x="238" y="92"/>
                  </a:lnTo>
                  <a:lnTo>
                    <a:pt x="236" y="92"/>
                  </a:lnTo>
                  <a:lnTo>
                    <a:pt x="236" y="92"/>
                  </a:lnTo>
                  <a:lnTo>
                    <a:pt x="258" y="76"/>
                  </a:lnTo>
                  <a:lnTo>
                    <a:pt x="268" y="66"/>
                  </a:lnTo>
                  <a:lnTo>
                    <a:pt x="276" y="56"/>
                  </a:lnTo>
                  <a:lnTo>
                    <a:pt x="284" y="46"/>
                  </a:lnTo>
                  <a:lnTo>
                    <a:pt x="290" y="36"/>
                  </a:lnTo>
                  <a:lnTo>
                    <a:pt x="292" y="26"/>
                  </a:lnTo>
                  <a:lnTo>
                    <a:pt x="290" y="18"/>
                  </a:lnTo>
                  <a:lnTo>
                    <a:pt x="290" y="18"/>
                  </a:lnTo>
                  <a:lnTo>
                    <a:pt x="276" y="18"/>
                  </a:lnTo>
                  <a:lnTo>
                    <a:pt x="262" y="24"/>
                  </a:lnTo>
                  <a:lnTo>
                    <a:pt x="246" y="32"/>
                  </a:lnTo>
                  <a:lnTo>
                    <a:pt x="232" y="40"/>
                  </a:lnTo>
                  <a:lnTo>
                    <a:pt x="222" y="50"/>
                  </a:lnTo>
                  <a:lnTo>
                    <a:pt x="220" y="54"/>
                  </a:lnTo>
                  <a:lnTo>
                    <a:pt x="218" y="58"/>
                  </a:lnTo>
                  <a:lnTo>
                    <a:pt x="218" y="62"/>
                  </a:lnTo>
                  <a:lnTo>
                    <a:pt x="220" y="66"/>
                  </a:lnTo>
                  <a:lnTo>
                    <a:pt x="226" y="68"/>
                  </a:lnTo>
                  <a:lnTo>
                    <a:pt x="232" y="70"/>
                  </a:lnTo>
                  <a:lnTo>
                    <a:pt x="232" y="70"/>
                  </a:lnTo>
                  <a:lnTo>
                    <a:pt x="230" y="76"/>
                  </a:lnTo>
                  <a:lnTo>
                    <a:pt x="226" y="80"/>
                  </a:lnTo>
                  <a:lnTo>
                    <a:pt x="222" y="86"/>
                  </a:lnTo>
                  <a:lnTo>
                    <a:pt x="214" y="90"/>
                  </a:lnTo>
                  <a:lnTo>
                    <a:pt x="208" y="90"/>
                  </a:lnTo>
                  <a:lnTo>
                    <a:pt x="202" y="90"/>
                  </a:lnTo>
                  <a:lnTo>
                    <a:pt x="194" y="84"/>
                  </a:lnTo>
                  <a:lnTo>
                    <a:pt x="188" y="76"/>
                  </a:lnTo>
                  <a:lnTo>
                    <a:pt x="188" y="76"/>
                  </a:lnTo>
                  <a:lnTo>
                    <a:pt x="194" y="74"/>
                  </a:lnTo>
                  <a:lnTo>
                    <a:pt x="198" y="70"/>
                  </a:lnTo>
                  <a:lnTo>
                    <a:pt x="208" y="60"/>
                  </a:lnTo>
                  <a:lnTo>
                    <a:pt x="218" y="46"/>
                  </a:lnTo>
                  <a:lnTo>
                    <a:pt x="224" y="32"/>
                  </a:lnTo>
                  <a:lnTo>
                    <a:pt x="228" y="20"/>
                  </a:lnTo>
                  <a:lnTo>
                    <a:pt x="228" y="14"/>
                  </a:lnTo>
                  <a:lnTo>
                    <a:pt x="226" y="10"/>
                  </a:lnTo>
                  <a:lnTo>
                    <a:pt x="224" y="8"/>
                  </a:lnTo>
                  <a:lnTo>
                    <a:pt x="218" y="6"/>
                  </a:lnTo>
                  <a:lnTo>
                    <a:pt x="212" y="8"/>
                  </a:lnTo>
                  <a:lnTo>
                    <a:pt x="202" y="12"/>
                  </a:lnTo>
                  <a:lnTo>
                    <a:pt x="202" y="12"/>
                  </a:lnTo>
                  <a:lnTo>
                    <a:pt x="200" y="16"/>
                  </a:lnTo>
                  <a:lnTo>
                    <a:pt x="198" y="24"/>
                  </a:lnTo>
                  <a:lnTo>
                    <a:pt x="194" y="34"/>
                  </a:lnTo>
                  <a:lnTo>
                    <a:pt x="188" y="44"/>
                  </a:lnTo>
                  <a:lnTo>
                    <a:pt x="188" y="44"/>
                  </a:lnTo>
                  <a:lnTo>
                    <a:pt x="184" y="40"/>
                  </a:lnTo>
                  <a:lnTo>
                    <a:pt x="182" y="36"/>
                  </a:lnTo>
                  <a:lnTo>
                    <a:pt x="182" y="26"/>
                  </a:lnTo>
                  <a:lnTo>
                    <a:pt x="182" y="16"/>
                  </a:lnTo>
                  <a:lnTo>
                    <a:pt x="182" y="8"/>
                  </a:lnTo>
                  <a:lnTo>
                    <a:pt x="182" y="8"/>
                  </a:lnTo>
                  <a:lnTo>
                    <a:pt x="174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60" y="2"/>
                  </a:lnTo>
                  <a:lnTo>
                    <a:pt x="156" y="6"/>
                  </a:lnTo>
                  <a:lnTo>
                    <a:pt x="154" y="12"/>
                  </a:lnTo>
                  <a:lnTo>
                    <a:pt x="152" y="28"/>
                  </a:lnTo>
                  <a:lnTo>
                    <a:pt x="152" y="46"/>
                  </a:lnTo>
                  <a:lnTo>
                    <a:pt x="152" y="66"/>
                  </a:lnTo>
                  <a:lnTo>
                    <a:pt x="156" y="94"/>
                  </a:lnTo>
                  <a:lnTo>
                    <a:pt x="156" y="94"/>
                  </a:lnTo>
                  <a:lnTo>
                    <a:pt x="140" y="82"/>
                  </a:lnTo>
                  <a:lnTo>
                    <a:pt x="132" y="74"/>
                  </a:lnTo>
                  <a:lnTo>
                    <a:pt x="130" y="68"/>
                  </a:lnTo>
                  <a:lnTo>
                    <a:pt x="130" y="62"/>
                  </a:lnTo>
                  <a:lnTo>
                    <a:pt x="134" y="54"/>
                  </a:lnTo>
                  <a:lnTo>
                    <a:pt x="138" y="44"/>
                  </a:lnTo>
                  <a:lnTo>
                    <a:pt x="140" y="30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22" y="16"/>
                  </a:lnTo>
                  <a:lnTo>
                    <a:pt x="110" y="20"/>
                  </a:lnTo>
                  <a:lnTo>
                    <a:pt x="100" y="28"/>
                  </a:lnTo>
                  <a:lnTo>
                    <a:pt x="92" y="36"/>
                  </a:lnTo>
                  <a:lnTo>
                    <a:pt x="88" y="46"/>
                  </a:lnTo>
                  <a:lnTo>
                    <a:pt x="84" y="58"/>
                  </a:lnTo>
                  <a:lnTo>
                    <a:pt x="84" y="74"/>
                  </a:lnTo>
                  <a:lnTo>
                    <a:pt x="86" y="92"/>
                  </a:lnTo>
                  <a:lnTo>
                    <a:pt x="86" y="92"/>
                  </a:lnTo>
                  <a:lnTo>
                    <a:pt x="82" y="102"/>
                  </a:lnTo>
                  <a:lnTo>
                    <a:pt x="74" y="112"/>
                  </a:lnTo>
                  <a:lnTo>
                    <a:pt x="72" y="114"/>
                  </a:lnTo>
                  <a:lnTo>
                    <a:pt x="68" y="114"/>
                  </a:lnTo>
                  <a:lnTo>
                    <a:pt x="64" y="108"/>
                  </a:lnTo>
                  <a:lnTo>
                    <a:pt x="62" y="98"/>
                  </a:lnTo>
                  <a:lnTo>
                    <a:pt x="62" y="98"/>
                  </a:lnTo>
                  <a:lnTo>
                    <a:pt x="70" y="84"/>
                  </a:lnTo>
                  <a:lnTo>
                    <a:pt x="74" y="72"/>
                  </a:lnTo>
                  <a:lnTo>
                    <a:pt x="78" y="58"/>
                  </a:lnTo>
                  <a:lnTo>
                    <a:pt x="76" y="46"/>
                  </a:lnTo>
                  <a:lnTo>
                    <a:pt x="72" y="34"/>
                  </a:lnTo>
                  <a:lnTo>
                    <a:pt x="66" y="26"/>
                  </a:lnTo>
                  <a:lnTo>
                    <a:pt x="54" y="20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52" y="136"/>
                  </a:lnTo>
                  <a:lnTo>
                    <a:pt x="64" y="258"/>
                  </a:lnTo>
                  <a:lnTo>
                    <a:pt x="72" y="378"/>
                  </a:lnTo>
                  <a:lnTo>
                    <a:pt x="78" y="498"/>
                  </a:lnTo>
                  <a:lnTo>
                    <a:pt x="84" y="618"/>
                  </a:lnTo>
                  <a:lnTo>
                    <a:pt x="86" y="738"/>
                  </a:lnTo>
                  <a:lnTo>
                    <a:pt x="88" y="860"/>
                  </a:lnTo>
                  <a:lnTo>
                    <a:pt x="86" y="980"/>
                  </a:lnTo>
                  <a:lnTo>
                    <a:pt x="84" y="1100"/>
                  </a:lnTo>
                  <a:lnTo>
                    <a:pt x="78" y="1220"/>
                  </a:lnTo>
                  <a:lnTo>
                    <a:pt x="72" y="1340"/>
                  </a:lnTo>
                  <a:lnTo>
                    <a:pt x="62" y="1460"/>
                  </a:lnTo>
                  <a:lnTo>
                    <a:pt x="52" y="1580"/>
                  </a:lnTo>
                  <a:lnTo>
                    <a:pt x="38" y="1700"/>
                  </a:lnTo>
                  <a:lnTo>
                    <a:pt x="24" y="1820"/>
                  </a:lnTo>
                  <a:lnTo>
                    <a:pt x="6" y="1938"/>
                  </a:lnTo>
                  <a:lnTo>
                    <a:pt x="0" y="1972"/>
                  </a:lnTo>
                  <a:lnTo>
                    <a:pt x="0" y="1972"/>
                  </a:lnTo>
                  <a:lnTo>
                    <a:pt x="42" y="1970"/>
                  </a:lnTo>
                  <a:lnTo>
                    <a:pt x="88" y="1964"/>
                  </a:lnTo>
                  <a:lnTo>
                    <a:pt x="134" y="1958"/>
                  </a:lnTo>
                  <a:lnTo>
                    <a:pt x="176" y="1954"/>
                  </a:lnTo>
                  <a:lnTo>
                    <a:pt x="176" y="1954"/>
                  </a:lnTo>
                  <a:lnTo>
                    <a:pt x="226" y="1956"/>
                  </a:lnTo>
                  <a:lnTo>
                    <a:pt x="268" y="1960"/>
                  </a:lnTo>
                  <a:lnTo>
                    <a:pt x="338" y="1968"/>
                  </a:lnTo>
                  <a:lnTo>
                    <a:pt x="378" y="1972"/>
                  </a:lnTo>
                  <a:lnTo>
                    <a:pt x="428" y="1974"/>
                  </a:lnTo>
                  <a:lnTo>
                    <a:pt x="492" y="1976"/>
                  </a:lnTo>
                  <a:lnTo>
                    <a:pt x="576" y="1976"/>
                  </a:lnTo>
                  <a:lnTo>
                    <a:pt x="576" y="1976"/>
                  </a:lnTo>
                  <a:lnTo>
                    <a:pt x="612" y="1972"/>
                  </a:lnTo>
                  <a:lnTo>
                    <a:pt x="636" y="1966"/>
                  </a:lnTo>
                  <a:lnTo>
                    <a:pt x="654" y="1962"/>
                  </a:lnTo>
                  <a:lnTo>
                    <a:pt x="668" y="1962"/>
                  </a:lnTo>
                  <a:lnTo>
                    <a:pt x="668" y="1962"/>
                  </a:lnTo>
                  <a:lnTo>
                    <a:pt x="664" y="1948"/>
                  </a:lnTo>
                  <a:lnTo>
                    <a:pt x="656" y="1938"/>
                  </a:lnTo>
                  <a:lnTo>
                    <a:pt x="648" y="1930"/>
                  </a:lnTo>
                  <a:lnTo>
                    <a:pt x="638" y="1924"/>
                  </a:lnTo>
                  <a:lnTo>
                    <a:pt x="624" y="1918"/>
                  </a:lnTo>
                  <a:lnTo>
                    <a:pt x="612" y="1916"/>
                  </a:lnTo>
                  <a:lnTo>
                    <a:pt x="582" y="1912"/>
                  </a:lnTo>
                  <a:lnTo>
                    <a:pt x="516" y="1912"/>
                  </a:lnTo>
                  <a:lnTo>
                    <a:pt x="486" y="1912"/>
                  </a:lnTo>
                  <a:lnTo>
                    <a:pt x="472" y="1910"/>
                  </a:lnTo>
                  <a:lnTo>
                    <a:pt x="458" y="1906"/>
                  </a:lnTo>
                  <a:lnTo>
                    <a:pt x="458" y="1906"/>
                  </a:lnTo>
                  <a:lnTo>
                    <a:pt x="440" y="1904"/>
                  </a:lnTo>
                  <a:lnTo>
                    <a:pt x="422" y="1900"/>
                  </a:lnTo>
                  <a:lnTo>
                    <a:pt x="406" y="1894"/>
                  </a:lnTo>
                  <a:lnTo>
                    <a:pt x="392" y="1888"/>
                  </a:lnTo>
                  <a:lnTo>
                    <a:pt x="380" y="1882"/>
                  </a:lnTo>
                  <a:lnTo>
                    <a:pt x="368" y="1874"/>
                  </a:lnTo>
                  <a:lnTo>
                    <a:pt x="350" y="1858"/>
                  </a:lnTo>
                  <a:lnTo>
                    <a:pt x="334" y="1840"/>
                  </a:lnTo>
                  <a:lnTo>
                    <a:pt x="322" y="1820"/>
                  </a:lnTo>
                  <a:lnTo>
                    <a:pt x="296" y="1782"/>
                  </a:lnTo>
                  <a:lnTo>
                    <a:pt x="296" y="1782"/>
                  </a:lnTo>
                  <a:lnTo>
                    <a:pt x="284" y="1760"/>
                  </a:lnTo>
                  <a:lnTo>
                    <a:pt x="272" y="1734"/>
                  </a:lnTo>
                  <a:lnTo>
                    <a:pt x="266" y="1722"/>
                  </a:lnTo>
                  <a:lnTo>
                    <a:pt x="262" y="1706"/>
                  </a:lnTo>
                  <a:lnTo>
                    <a:pt x="260" y="1692"/>
                  </a:lnTo>
                  <a:lnTo>
                    <a:pt x="258" y="1676"/>
                  </a:lnTo>
                  <a:lnTo>
                    <a:pt x="258" y="1676"/>
                  </a:lnTo>
                  <a:lnTo>
                    <a:pt x="256" y="1654"/>
                  </a:lnTo>
                  <a:lnTo>
                    <a:pt x="256" y="1636"/>
                  </a:lnTo>
                  <a:lnTo>
                    <a:pt x="256" y="1602"/>
                  </a:lnTo>
                  <a:lnTo>
                    <a:pt x="260" y="1568"/>
                  </a:lnTo>
                  <a:lnTo>
                    <a:pt x="260" y="1528"/>
                  </a:lnTo>
                  <a:lnTo>
                    <a:pt x="260" y="1528"/>
                  </a:lnTo>
                  <a:lnTo>
                    <a:pt x="262" y="1522"/>
                  </a:lnTo>
                  <a:lnTo>
                    <a:pt x="264" y="1516"/>
                  </a:lnTo>
                  <a:lnTo>
                    <a:pt x="272" y="1506"/>
                  </a:lnTo>
                  <a:lnTo>
                    <a:pt x="280" y="1500"/>
                  </a:lnTo>
                  <a:lnTo>
                    <a:pt x="292" y="1496"/>
                  </a:lnTo>
                  <a:lnTo>
                    <a:pt x="304" y="1496"/>
                  </a:lnTo>
                  <a:lnTo>
                    <a:pt x="318" y="1496"/>
                  </a:lnTo>
                  <a:lnTo>
                    <a:pt x="342" y="1498"/>
                  </a:lnTo>
                  <a:lnTo>
                    <a:pt x="342" y="1498"/>
                  </a:lnTo>
                  <a:lnTo>
                    <a:pt x="380" y="1502"/>
                  </a:lnTo>
                  <a:lnTo>
                    <a:pt x="422" y="1502"/>
                  </a:lnTo>
                  <a:lnTo>
                    <a:pt x="466" y="1500"/>
                  </a:lnTo>
                  <a:lnTo>
                    <a:pt x="510" y="1498"/>
                  </a:lnTo>
                  <a:lnTo>
                    <a:pt x="552" y="1494"/>
                  </a:lnTo>
                  <a:lnTo>
                    <a:pt x="588" y="1490"/>
                  </a:lnTo>
                  <a:lnTo>
                    <a:pt x="618" y="1486"/>
                  </a:lnTo>
                  <a:lnTo>
                    <a:pt x="638" y="1480"/>
                  </a:lnTo>
                  <a:lnTo>
                    <a:pt x="638" y="1480"/>
                  </a:lnTo>
                  <a:lnTo>
                    <a:pt x="658" y="1472"/>
                  </a:lnTo>
                  <a:lnTo>
                    <a:pt x="672" y="1464"/>
                  </a:lnTo>
                  <a:lnTo>
                    <a:pt x="678" y="1458"/>
                  </a:lnTo>
                  <a:lnTo>
                    <a:pt x="682" y="1452"/>
                  </a:lnTo>
                  <a:lnTo>
                    <a:pt x="684" y="1446"/>
                  </a:lnTo>
                  <a:lnTo>
                    <a:pt x="686" y="1440"/>
                  </a:lnTo>
                  <a:lnTo>
                    <a:pt x="686" y="1424"/>
                  </a:lnTo>
                  <a:lnTo>
                    <a:pt x="680" y="1408"/>
                  </a:lnTo>
                  <a:lnTo>
                    <a:pt x="672" y="1390"/>
                  </a:lnTo>
                  <a:lnTo>
                    <a:pt x="658" y="1370"/>
                  </a:lnTo>
                  <a:lnTo>
                    <a:pt x="658" y="1370"/>
                  </a:lnTo>
                  <a:lnTo>
                    <a:pt x="654" y="1352"/>
                  </a:lnTo>
                  <a:lnTo>
                    <a:pt x="654" y="1334"/>
                  </a:lnTo>
                  <a:lnTo>
                    <a:pt x="656" y="1318"/>
                  </a:lnTo>
                  <a:lnTo>
                    <a:pt x="664" y="1302"/>
                  </a:lnTo>
                  <a:lnTo>
                    <a:pt x="664" y="1302"/>
                  </a:lnTo>
                  <a:lnTo>
                    <a:pt x="676" y="1288"/>
                  </a:lnTo>
                  <a:lnTo>
                    <a:pt x="686" y="1276"/>
                  </a:lnTo>
                  <a:lnTo>
                    <a:pt x="690" y="1270"/>
                  </a:lnTo>
                  <a:lnTo>
                    <a:pt x="692" y="1264"/>
                  </a:lnTo>
                  <a:lnTo>
                    <a:pt x="690" y="1256"/>
                  </a:lnTo>
                  <a:lnTo>
                    <a:pt x="686" y="1248"/>
                  </a:lnTo>
                  <a:lnTo>
                    <a:pt x="686" y="1248"/>
                  </a:lnTo>
                  <a:lnTo>
                    <a:pt x="666" y="1244"/>
                  </a:lnTo>
                  <a:lnTo>
                    <a:pt x="648" y="1238"/>
                  </a:lnTo>
                  <a:lnTo>
                    <a:pt x="628" y="1232"/>
                  </a:lnTo>
                  <a:lnTo>
                    <a:pt x="614" y="1224"/>
                  </a:lnTo>
                  <a:lnTo>
                    <a:pt x="610" y="1220"/>
                  </a:lnTo>
                  <a:lnTo>
                    <a:pt x="610" y="1216"/>
                  </a:lnTo>
                  <a:lnTo>
                    <a:pt x="612" y="1214"/>
                  </a:lnTo>
                  <a:lnTo>
                    <a:pt x="618" y="1210"/>
                  </a:lnTo>
                  <a:lnTo>
                    <a:pt x="628" y="1206"/>
                  </a:lnTo>
                  <a:lnTo>
                    <a:pt x="642" y="1204"/>
                  </a:lnTo>
                  <a:lnTo>
                    <a:pt x="642" y="1204"/>
                  </a:lnTo>
                  <a:lnTo>
                    <a:pt x="674" y="1196"/>
                  </a:lnTo>
                  <a:lnTo>
                    <a:pt x="694" y="1188"/>
                  </a:lnTo>
                  <a:lnTo>
                    <a:pt x="700" y="1184"/>
                  </a:lnTo>
                  <a:lnTo>
                    <a:pt x="706" y="1178"/>
                  </a:lnTo>
                  <a:lnTo>
                    <a:pt x="712" y="1170"/>
                  </a:lnTo>
                  <a:lnTo>
                    <a:pt x="712" y="1160"/>
                  </a:lnTo>
                  <a:lnTo>
                    <a:pt x="710" y="1154"/>
                  </a:lnTo>
                  <a:lnTo>
                    <a:pt x="708" y="1148"/>
                  </a:lnTo>
                  <a:lnTo>
                    <a:pt x="708" y="1148"/>
                  </a:lnTo>
                  <a:lnTo>
                    <a:pt x="698" y="1124"/>
                  </a:lnTo>
                  <a:lnTo>
                    <a:pt x="676" y="1078"/>
                  </a:lnTo>
                  <a:lnTo>
                    <a:pt x="676" y="1078"/>
                  </a:lnTo>
                  <a:lnTo>
                    <a:pt x="676" y="1074"/>
                  </a:lnTo>
                  <a:lnTo>
                    <a:pt x="676" y="1070"/>
                  </a:lnTo>
                  <a:lnTo>
                    <a:pt x="680" y="1068"/>
                  </a:lnTo>
                  <a:lnTo>
                    <a:pt x="684" y="1064"/>
                  </a:lnTo>
                  <a:lnTo>
                    <a:pt x="698" y="1058"/>
                  </a:lnTo>
                  <a:lnTo>
                    <a:pt x="714" y="1052"/>
                  </a:lnTo>
                  <a:lnTo>
                    <a:pt x="732" y="1044"/>
                  </a:lnTo>
                  <a:lnTo>
                    <a:pt x="748" y="1036"/>
                  </a:lnTo>
                  <a:lnTo>
                    <a:pt x="760" y="1026"/>
                  </a:lnTo>
                  <a:lnTo>
                    <a:pt x="764" y="1020"/>
                  </a:lnTo>
                  <a:lnTo>
                    <a:pt x="768" y="1014"/>
                  </a:lnTo>
                  <a:lnTo>
                    <a:pt x="768" y="1014"/>
                  </a:lnTo>
                  <a:lnTo>
                    <a:pt x="770" y="1008"/>
                  </a:lnTo>
                  <a:lnTo>
                    <a:pt x="772" y="1002"/>
                  </a:lnTo>
                  <a:lnTo>
                    <a:pt x="770" y="994"/>
                  </a:lnTo>
                  <a:lnTo>
                    <a:pt x="768" y="986"/>
                  </a:lnTo>
                  <a:lnTo>
                    <a:pt x="760" y="970"/>
                  </a:lnTo>
                  <a:lnTo>
                    <a:pt x="748" y="952"/>
                  </a:lnTo>
                  <a:lnTo>
                    <a:pt x="720" y="916"/>
                  </a:lnTo>
                  <a:lnTo>
                    <a:pt x="696" y="886"/>
                  </a:lnTo>
                  <a:lnTo>
                    <a:pt x="696" y="886"/>
                  </a:lnTo>
                  <a:close/>
                  <a:moveTo>
                    <a:pt x="492" y="850"/>
                  </a:moveTo>
                  <a:lnTo>
                    <a:pt x="492" y="850"/>
                  </a:lnTo>
                  <a:lnTo>
                    <a:pt x="480" y="852"/>
                  </a:lnTo>
                  <a:lnTo>
                    <a:pt x="468" y="852"/>
                  </a:lnTo>
                  <a:lnTo>
                    <a:pt x="444" y="850"/>
                  </a:lnTo>
                  <a:lnTo>
                    <a:pt x="420" y="846"/>
                  </a:lnTo>
                  <a:lnTo>
                    <a:pt x="396" y="840"/>
                  </a:lnTo>
                  <a:lnTo>
                    <a:pt x="378" y="832"/>
                  </a:lnTo>
                  <a:lnTo>
                    <a:pt x="362" y="826"/>
                  </a:lnTo>
                  <a:lnTo>
                    <a:pt x="354" y="818"/>
                  </a:lnTo>
                  <a:lnTo>
                    <a:pt x="354" y="816"/>
                  </a:lnTo>
                  <a:lnTo>
                    <a:pt x="354" y="814"/>
                  </a:lnTo>
                  <a:lnTo>
                    <a:pt x="354" y="814"/>
                  </a:lnTo>
                  <a:lnTo>
                    <a:pt x="368" y="806"/>
                  </a:lnTo>
                  <a:lnTo>
                    <a:pt x="384" y="798"/>
                  </a:lnTo>
                  <a:lnTo>
                    <a:pt x="402" y="790"/>
                  </a:lnTo>
                  <a:lnTo>
                    <a:pt x="424" y="782"/>
                  </a:lnTo>
                  <a:lnTo>
                    <a:pt x="446" y="776"/>
                  </a:lnTo>
                  <a:lnTo>
                    <a:pt x="470" y="774"/>
                  </a:lnTo>
                  <a:lnTo>
                    <a:pt x="494" y="776"/>
                  </a:lnTo>
                  <a:lnTo>
                    <a:pt x="508" y="778"/>
                  </a:lnTo>
                  <a:lnTo>
                    <a:pt x="520" y="782"/>
                  </a:lnTo>
                  <a:lnTo>
                    <a:pt x="520" y="782"/>
                  </a:lnTo>
                  <a:lnTo>
                    <a:pt x="528" y="786"/>
                  </a:lnTo>
                  <a:lnTo>
                    <a:pt x="532" y="794"/>
                  </a:lnTo>
                  <a:lnTo>
                    <a:pt x="536" y="802"/>
                  </a:lnTo>
                  <a:lnTo>
                    <a:pt x="536" y="812"/>
                  </a:lnTo>
                  <a:lnTo>
                    <a:pt x="536" y="812"/>
                  </a:lnTo>
                  <a:lnTo>
                    <a:pt x="536" y="824"/>
                  </a:lnTo>
                  <a:lnTo>
                    <a:pt x="534" y="832"/>
                  </a:lnTo>
                  <a:lnTo>
                    <a:pt x="530" y="838"/>
                  </a:lnTo>
                  <a:lnTo>
                    <a:pt x="524" y="842"/>
                  </a:lnTo>
                  <a:lnTo>
                    <a:pt x="516" y="846"/>
                  </a:lnTo>
                  <a:lnTo>
                    <a:pt x="508" y="848"/>
                  </a:lnTo>
                  <a:lnTo>
                    <a:pt x="492" y="850"/>
                  </a:lnTo>
                  <a:lnTo>
                    <a:pt x="492" y="85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0" name="Freeform 61"/>
            <p:cNvSpPr>
              <a:spLocks/>
            </p:cNvSpPr>
            <p:nvPr userDrawn="1"/>
          </p:nvSpPr>
          <p:spPr bwMode="auto">
            <a:xfrm>
              <a:off x="1020" y="346"/>
              <a:ext cx="2191" cy="3756"/>
            </a:xfrm>
            <a:custGeom>
              <a:avLst/>
              <a:gdLst/>
              <a:ahLst/>
              <a:cxnLst>
                <a:cxn ang="0">
                  <a:pos x="1908" y="3290"/>
                </a:cxn>
                <a:cxn ang="0">
                  <a:pos x="2188" y="336"/>
                </a:cxn>
                <a:cxn ang="0">
                  <a:pos x="2158" y="426"/>
                </a:cxn>
                <a:cxn ang="0">
                  <a:pos x="2088" y="368"/>
                </a:cxn>
                <a:cxn ang="0">
                  <a:pos x="2080" y="432"/>
                </a:cxn>
                <a:cxn ang="0">
                  <a:pos x="2032" y="374"/>
                </a:cxn>
                <a:cxn ang="0">
                  <a:pos x="1992" y="446"/>
                </a:cxn>
                <a:cxn ang="0">
                  <a:pos x="1962" y="396"/>
                </a:cxn>
                <a:cxn ang="0">
                  <a:pos x="1916" y="472"/>
                </a:cxn>
                <a:cxn ang="0">
                  <a:pos x="1882" y="416"/>
                </a:cxn>
                <a:cxn ang="0">
                  <a:pos x="1852" y="538"/>
                </a:cxn>
                <a:cxn ang="0">
                  <a:pos x="1828" y="458"/>
                </a:cxn>
                <a:cxn ang="0">
                  <a:pos x="1772" y="502"/>
                </a:cxn>
                <a:cxn ang="0">
                  <a:pos x="1750" y="544"/>
                </a:cxn>
                <a:cxn ang="0">
                  <a:pos x="1664" y="534"/>
                </a:cxn>
                <a:cxn ang="0">
                  <a:pos x="1670" y="594"/>
                </a:cxn>
                <a:cxn ang="0">
                  <a:pos x="1558" y="570"/>
                </a:cxn>
                <a:cxn ang="0">
                  <a:pos x="1620" y="638"/>
                </a:cxn>
                <a:cxn ang="0">
                  <a:pos x="1632" y="668"/>
                </a:cxn>
                <a:cxn ang="0">
                  <a:pos x="1540" y="638"/>
                </a:cxn>
                <a:cxn ang="0">
                  <a:pos x="1546" y="702"/>
                </a:cxn>
                <a:cxn ang="0">
                  <a:pos x="1594" y="762"/>
                </a:cxn>
                <a:cxn ang="0">
                  <a:pos x="1422" y="704"/>
                </a:cxn>
                <a:cxn ang="0">
                  <a:pos x="1514" y="784"/>
                </a:cxn>
                <a:cxn ang="0">
                  <a:pos x="1534" y="848"/>
                </a:cxn>
                <a:cxn ang="0">
                  <a:pos x="1504" y="890"/>
                </a:cxn>
                <a:cxn ang="0">
                  <a:pos x="1426" y="844"/>
                </a:cxn>
                <a:cxn ang="0">
                  <a:pos x="1362" y="830"/>
                </a:cxn>
                <a:cxn ang="0">
                  <a:pos x="1310" y="904"/>
                </a:cxn>
                <a:cxn ang="0">
                  <a:pos x="1472" y="920"/>
                </a:cxn>
                <a:cxn ang="0">
                  <a:pos x="1386" y="982"/>
                </a:cxn>
                <a:cxn ang="0">
                  <a:pos x="1422" y="1038"/>
                </a:cxn>
                <a:cxn ang="0">
                  <a:pos x="1454" y="1058"/>
                </a:cxn>
                <a:cxn ang="0">
                  <a:pos x="1436" y="1156"/>
                </a:cxn>
                <a:cxn ang="0">
                  <a:pos x="1368" y="1182"/>
                </a:cxn>
                <a:cxn ang="0">
                  <a:pos x="1374" y="1242"/>
                </a:cxn>
                <a:cxn ang="0">
                  <a:pos x="1396" y="1290"/>
                </a:cxn>
                <a:cxn ang="0">
                  <a:pos x="1392" y="1342"/>
                </a:cxn>
                <a:cxn ang="0">
                  <a:pos x="1410" y="1384"/>
                </a:cxn>
                <a:cxn ang="0">
                  <a:pos x="1438" y="1404"/>
                </a:cxn>
                <a:cxn ang="0">
                  <a:pos x="1484" y="1472"/>
                </a:cxn>
                <a:cxn ang="0">
                  <a:pos x="1540" y="1486"/>
                </a:cxn>
                <a:cxn ang="0">
                  <a:pos x="1576" y="1588"/>
                </a:cxn>
                <a:cxn ang="0">
                  <a:pos x="1632" y="1496"/>
                </a:cxn>
                <a:cxn ang="0">
                  <a:pos x="1644" y="1570"/>
                </a:cxn>
                <a:cxn ang="0">
                  <a:pos x="1732" y="1560"/>
                </a:cxn>
                <a:cxn ang="0">
                  <a:pos x="1720" y="1614"/>
                </a:cxn>
                <a:cxn ang="0">
                  <a:pos x="1724" y="1660"/>
                </a:cxn>
                <a:cxn ang="0">
                  <a:pos x="1760" y="1698"/>
                </a:cxn>
                <a:cxn ang="0">
                  <a:pos x="1796" y="1742"/>
                </a:cxn>
                <a:cxn ang="0">
                  <a:pos x="1852" y="1692"/>
                </a:cxn>
                <a:cxn ang="0">
                  <a:pos x="1886" y="1682"/>
                </a:cxn>
                <a:cxn ang="0">
                  <a:pos x="1916" y="1748"/>
                </a:cxn>
                <a:cxn ang="0">
                  <a:pos x="1936" y="1794"/>
                </a:cxn>
                <a:cxn ang="0">
                  <a:pos x="1966" y="1864"/>
                </a:cxn>
                <a:cxn ang="0">
                  <a:pos x="2032" y="1936"/>
                </a:cxn>
                <a:cxn ang="0">
                  <a:pos x="1960" y="2136"/>
                </a:cxn>
                <a:cxn ang="0">
                  <a:pos x="1752" y="2224"/>
                </a:cxn>
                <a:cxn ang="0">
                  <a:pos x="1624" y="2286"/>
                </a:cxn>
                <a:cxn ang="0">
                  <a:pos x="1820" y="2290"/>
                </a:cxn>
              </a:cxnLst>
              <a:rect l="0" t="0" r="r" b="b"/>
              <a:pathLst>
                <a:path w="2188" h="3756">
                  <a:moveTo>
                    <a:pt x="2148" y="2292"/>
                  </a:moveTo>
                  <a:lnTo>
                    <a:pt x="2148" y="2292"/>
                  </a:lnTo>
                  <a:lnTo>
                    <a:pt x="2132" y="2382"/>
                  </a:lnTo>
                  <a:lnTo>
                    <a:pt x="2116" y="2472"/>
                  </a:lnTo>
                  <a:lnTo>
                    <a:pt x="2098" y="2562"/>
                  </a:lnTo>
                  <a:lnTo>
                    <a:pt x="2080" y="2652"/>
                  </a:lnTo>
                  <a:lnTo>
                    <a:pt x="2060" y="2742"/>
                  </a:lnTo>
                  <a:lnTo>
                    <a:pt x="2038" y="2832"/>
                  </a:lnTo>
                  <a:lnTo>
                    <a:pt x="2014" y="2922"/>
                  </a:lnTo>
                  <a:lnTo>
                    <a:pt x="1990" y="3014"/>
                  </a:lnTo>
                  <a:lnTo>
                    <a:pt x="1964" y="3106"/>
                  </a:lnTo>
                  <a:lnTo>
                    <a:pt x="1936" y="3198"/>
                  </a:lnTo>
                  <a:lnTo>
                    <a:pt x="1908" y="3290"/>
                  </a:lnTo>
                  <a:lnTo>
                    <a:pt x="1878" y="3382"/>
                  </a:lnTo>
                  <a:lnTo>
                    <a:pt x="1846" y="3474"/>
                  </a:lnTo>
                  <a:lnTo>
                    <a:pt x="1814" y="3568"/>
                  </a:lnTo>
                  <a:lnTo>
                    <a:pt x="1780" y="3662"/>
                  </a:lnTo>
                  <a:lnTo>
                    <a:pt x="1744" y="3756"/>
                  </a:lnTo>
                  <a:lnTo>
                    <a:pt x="1744" y="3756"/>
                  </a:lnTo>
                  <a:lnTo>
                    <a:pt x="0" y="3756"/>
                  </a:lnTo>
                  <a:lnTo>
                    <a:pt x="0" y="0"/>
                  </a:lnTo>
                  <a:lnTo>
                    <a:pt x="2146" y="0"/>
                  </a:lnTo>
                  <a:lnTo>
                    <a:pt x="2146" y="0"/>
                  </a:lnTo>
                  <a:lnTo>
                    <a:pt x="2168" y="170"/>
                  </a:lnTo>
                  <a:lnTo>
                    <a:pt x="2188" y="336"/>
                  </a:lnTo>
                  <a:lnTo>
                    <a:pt x="2188" y="336"/>
                  </a:lnTo>
                  <a:lnTo>
                    <a:pt x="2182" y="340"/>
                  </a:lnTo>
                  <a:lnTo>
                    <a:pt x="2170" y="346"/>
                  </a:lnTo>
                  <a:lnTo>
                    <a:pt x="2164" y="352"/>
                  </a:lnTo>
                  <a:lnTo>
                    <a:pt x="2158" y="360"/>
                  </a:lnTo>
                  <a:lnTo>
                    <a:pt x="2156" y="368"/>
                  </a:lnTo>
                  <a:lnTo>
                    <a:pt x="2154" y="378"/>
                  </a:lnTo>
                  <a:lnTo>
                    <a:pt x="2154" y="378"/>
                  </a:lnTo>
                  <a:lnTo>
                    <a:pt x="2156" y="390"/>
                  </a:lnTo>
                  <a:lnTo>
                    <a:pt x="2160" y="398"/>
                  </a:lnTo>
                  <a:lnTo>
                    <a:pt x="2166" y="412"/>
                  </a:lnTo>
                  <a:lnTo>
                    <a:pt x="2170" y="418"/>
                  </a:lnTo>
                  <a:lnTo>
                    <a:pt x="2174" y="420"/>
                  </a:lnTo>
                  <a:lnTo>
                    <a:pt x="2158" y="426"/>
                  </a:lnTo>
                  <a:lnTo>
                    <a:pt x="2158" y="426"/>
                  </a:lnTo>
                  <a:lnTo>
                    <a:pt x="2140" y="402"/>
                  </a:lnTo>
                  <a:lnTo>
                    <a:pt x="2140" y="402"/>
                  </a:lnTo>
                  <a:lnTo>
                    <a:pt x="2140" y="382"/>
                  </a:lnTo>
                  <a:lnTo>
                    <a:pt x="2140" y="372"/>
                  </a:lnTo>
                  <a:lnTo>
                    <a:pt x="2138" y="362"/>
                  </a:lnTo>
                  <a:lnTo>
                    <a:pt x="2132" y="356"/>
                  </a:lnTo>
                  <a:lnTo>
                    <a:pt x="2124" y="352"/>
                  </a:lnTo>
                  <a:lnTo>
                    <a:pt x="2110" y="350"/>
                  </a:lnTo>
                  <a:lnTo>
                    <a:pt x="2092" y="354"/>
                  </a:lnTo>
                  <a:lnTo>
                    <a:pt x="2092" y="354"/>
                  </a:lnTo>
                  <a:lnTo>
                    <a:pt x="2090" y="360"/>
                  </a:lnTo>
                  <a:lnTo>
                    <a:pt x="2088" y="368"/>
                  </a:lnTo>
                  <a:lnTo>
                    <a:pt x="2088" y="380"/>
                  </a:lnTo>
                  <a:lnTo>
                    <a:pt x="2092" y="392"/>
                  </a:lnTo>
                  <a:lnTo>
                    <a:pt x="2098" y="400"/>
                  </a:lnTo>
                  <a:lnTo>
                    <a:pt x="2106" y="408"/>
                  </a:lnTo>
                  <a:lnTo>
                    <a:pt x="2110" y="418"/>
                  </a:lnTo>
                  <a:lnTo>
                    <a:pt x="2112" y="426"/>
                  </a:lnTo>
                  <a:lnTo>
                    <a:pt x="2112" y="432"/>
                  </a:lnTo>
                  <a:lnTo>
                    <a:pt x="2110" y="438"/>
                  </a:lnTo>
                  <a:lnTo>
                    <a:pt x="2110" y="438"/>
                  </a:lnTo>
                  <a:lnTo>
                    <a:pt x="2100" y="438"/>
                  </a:lnTo>
                  <a:lnTo>
                    <a:pt x="2092" y="436"/>
                  </a:lnTo>
                  <a:lnTo>
                    <a:pt x="2086" y="434"/>
                  </a:lnTo>
                  <a:lnTo>
                    <a:pt x="2080" y="432"/>
                  </a:lnTo>
                  <a:lnTo>
                    <a:pt x="2076" y="426"/>
                  </a:lnTo>
                  <a:lnTo>
                    <a:pt x="2072" y="418"/>
                  </a:lnTo>
                  <a:lnTo>
                    <a:pt x="2070" y="414"/>
                  </a:lnTo>
                  <a:lnTo>
                    <a:pt x="2068" y="412"/>
                  </a:lnTo>
                  <a:lnTo>
                    <a:pt x="2066" y="410"/>
                  </a:lnTo>
                  <a:lnTo>
                    <a:pt x="2058" y="412"/>
                  </a:lnTo>
                  <a:lnTo>
                    <a:pt x="2044" y="418"/>
                  </a:lnTo>
                  <a:lnTo>
                    <a:pt x="2044" y="418"/>
                  </a:lnTo>
                  <a:lnTo>
                    <a:pt x="2044" y="412"/>
                  </a:lnTo>
                  <a:lnTo>
                    <a:pt x="2044" y="404"/>
                  </a:lnTo>
                  <a:lnTo>
                    <a:pt x="2038" y="388"/>
                  </a:lnTo>
                  <a:lnTo>
                    <a:pt x="2036" y="380"/>
                  </a:lnTo>
                  <a:lnTo>
                    <a:pt x="2032" y="374"/>
                  </a:lnTo>
                  <a:lnTo>
                    <a:pt x="2026" y="370"/>
                  </a:lnTo>
                  <a:lnTo>
                    <a:pt x="2020" y="368"/>
                  </a:lnTo>
                  <a:lnTo>
                    <a:pt x="2020" y="368"/>
                  </a:lnTo>
                  <a:lnTo>
                    <a:pt x="2014" y="388"/>
                  </a:lnTo>
                  <a:lnTo>
                    <a:pt x="2010" y="408"/>
                  </a:lnTo>
                  <a:lnTo>
                    <a:pt x="2010" y="420"/>
                  </a:lnTo>
                  <a:lnTo>
                    <a:pt x="2010" y="430"/>
                  </a:lnTo>
                  <a:lnTo>
                    <a:pt x="2014" y="440"/>
                  </a:lnTo>
                  <a:lnTo>
                    <a:pt x="2022" y="448"/>
                  </a:lnTo>
                  <a:lnTo>
                    <a:pt x="2022" y="448"/>
                  </a:lnTo>
                  <a:lnTo>
                    <a:pt x="2014" y="450"/>
                  </a:lnTo>
                  <a:lnTo>
                    <a:pt x="2004" y="450"/>
                  </a:lnTo>
                  <a:lnTo>
                    <a:pt x="1992" y="446"/>
                  </a:lnTo>
                  <a:lnTo>
                    <a:pt x="1986" y="442"/>
                  </a:lnTo>
                  <a:lnTo>
                    <a:pt x="1986" y="442"/>
                  </a:lnTo>
                  <a:lnTo>
                    <a:pt x="1984" y="438"/>
                  </a:lnTo>
                  <a:lnTo>
                    <a:pt x="1986" y="432"/>
                  </a:lnTo>
                  <a:lnTo>
                    <a:pt x="1990" y="420"/>
                  </a:lnTo>
                  <a:lnTo>
                    <a:pt x="1990" y="412"/>
                  </a:lnTo>
                  <a:lnTo>
                    <a:pt x="1990" y="402"/>
                  </a:lnTo>
                  <a:lnTo>
                    <a:pt x="1988" y="392"/>
                  </a:lnTo>
                  <a:lnTo>
                    <a:pt x="1984" y="380"/>
                  </a:lnTo>
                  <a:lnTo>
                    <a:pt x="1984" y="380"/>
                  </a:lnTo>
                  <a:lnTo>
                    <a:pt x="1974" y="384"/>
                  </a:lnTo>
                  <a:lnTo>
                    <a:pt x="1968" y="390"/>
                  </a:lnTo>
                  <a:lnTo>
                    <a:pt x="1962" y="396"/>
                  </a:lnTo>
                  <a:lnTo>
                    <a:pt x="1958" y="402"/>
                  </a:lnTo>
                  <a:lnTo>
                    <a:pt x="1954" y="416"/>
                  </a:lnTo>
                  <a:lnTo>
                    <a:pt x="1954" y="432"/>
                  </a:lnTo>
                  <a:lnTo>
                    <a:pt x="1954" y="446"/>
                  </a:lnTo>
                  <a:lnTo>
                    <a:pt x="1952" y="458"/>
                  </a:lnTo>
                  <a:lnTo>
                    <a:pt x="1950" y="464"/>
                  </a:lnTo>
                  <a:lnTo>
                    <a:pt x="1946" y="470"/>
                  </a:lnTo>
                  <a:lnTo>
                    <a:pt x="1940" y="476"/>
                  </a:lnTo>
                  <a:lnTo>
                    <a:pt x="1932" y="480"/>
                  </a:lnTo>
                  <a:lnTo>
                    <a:pt x="1932" y="480"/>
                  </a:lnTo>
                  <a:lnTo>
                    <a:pt x="1924" y="478"/>
                  </a:lnTo>
                  <a:lnTo>
                    <a:pt x="1918" y="476"/>
                  </a:lnTo>
                  <a:lnTo>
                    <a:pt x="1916" y="472"/>
                  </a:lnTo>
                  <a:lnTo>
                    <a:pt x="1914" y="468"/>
                  </a:lnTo>
                  <a:lnTo>
                    <a:pt x="1918" y="458"/>
                  </a:lnTo>
                  <a:lnTo>
                    <a:pt x="1922" y="448"/>
                  </a:lnTo>
                  <a:lnTo>
                    <a:pt x="1930" y="434"/>
                  </a:lnTo>
                  <a:lnTo>
                    <a:pt x="1934" y="420"/>
                  </a:lnTo>
                  <a:lnTo>
                    <a:pt x="1934" y="414"/>
                  </a:lnTo>
                  <a:lnTo>
                    <a:pt x="1932" y="406"/>
                  </a:lnTo>
                  <a:lnTo>
                    <a:pt x="1928" y="398"/>
                  </a:lnTo>
                  <a:lnTo>
                    <a:pt x="1922" y="392"/>
                  </a:lnTo>
                  <a:lnTo>
                    <a:pt x="1922" y="392"/>
                  </a:lnTo>
                  <a:lnTo>
                    <a:pt x="1906" y="398"/>
                  </a:lnTo>
                  <a:lnTo>
                    <a:pt x="1892" y="406"/>
                  </a:lnTo>
                  <a:lnTo>
                    <a:pt x="1882" y="416"/>
                  </a:lnTo>
                  <a:lnTo>
                    <a:pt x="1874" y="428"/>
                  </a:lnTo>
                  <a:lnTo>
                    <a:pt x="1870" y="442"/>
                  </a:lnTo>
                  <a:lnTo>
                    <a:pt x="1868" y="454"/>
                  </a:lnTo>
                  <a:lnTo>
                    <a:pt x="1870" y="468"/>
                  </a:lnTo>
                  <a:lnTo>
                    <a:pt x="1876" y="478"/>
                  </a:lnTo>
                  <a:lnTo>
                    <a:pt x="1876" y="478"/>
                  </a:lnTo>
                  <a:lnTo>
                    <a:pt x="1874" y="488"/>
                  </a:lnTo>
                  <a:lnTo>
                    <a:pt x="1872" y="496"/>
                  </a:lnTo>
                  <a:lnTo>
                    <a:pt x="1864" y="510"/>
                  </a:lnTo>
                  <a:lnTo>
                    <a:pt x="1858" y="524"/>
                  </a:lnTo>
                  <a:lnTo>
                    <a:pt x="1854" y="530"/>
                  </a:lnTo>
                  <a:lnTo>
                    <a:pt x="1852" y="538"/>
                  </a:lnTo>
                  <a:lnTo>
                    <a:pt x="1852" y="538"/>
                  </a:lnTo>
                  <a:lnTo>
                    <a:pt x="1838" y="534"/>
                  </a:lnTo>
                  <a:lnTo>
                    <a:pt x="1826" y="530"/>
                  </a:lnTo>
                  <a:lnTo>
                    <a:pt x="1820" y="524"/>
                  </a:lnTo>
                  <a:lnTo>
                    <a:pt x="1816" y="518"/>
                  </a:lnTo>
                  <a:lnTo>
                    <a:pt x="1816" y="518"/>
                  </a:lnTo>
                  <a:lnTo>
                    <a:pt x="1818" y="512"/>
                  </a:lnTo>
                  <a:lnTo>
                    <a:pt x="1822" y="506"/>
                  </a:lnTo>
                  <a:lnTo>
                    <a:pt x="1832" y="494"/>
                  </a:lnTo>
                  <a:lnTo>
                    <a:pt x="1838" y="488"/>
                  </a:lnTo>
                  <a:lnTo>
                    <a:pt x="1838" y="480"/>
                  </a:lnTo>
                  <a:lnTo>
                    <a:pt x="1836" y="470"/>
                  </a:lnTo>
                  <a:lnTo>
                    <a:pt x="1828" y="458"/>
                  </a:lnTo>
                  <a:lnTo>
                    <a:pt x="1828" y="458"/>
                  </a:lnTo>
                  <a:lnTo>
                    <a:pt x="1820" y="460"/>
                  </a:lnTo>
                  <a:lnTo>
                    <a:pt x="1814" y="464"/>
                  </a:lnTo>
                  <a:lnTo>
                    <a:pt x="1808" y="468"/>
                  </a:lnTo>
                  <a:lnTo>
                    <a:pt x="1804" y="474"/>
                  </a:lnTo>
                  <a:lnTo>
                    <a:pt x="1800" y="486"/>
                  </a:lnTo>
                  <a:lnTo>
                    <a:pt x="1796" y="498"/>
                  </a:lnTo>
                  <a:lnTo>
                    <a:pt x="1794" y="508"/>
                  </a:lnTo>
                  <a:lnTo>
                    <a:pt x="1794" y="512"/>
                  </a:lnTo>
                  <a:lnTo>
                    <a:pt x="1792" y="514"/>
                  </a:lnTo>
                  <a:lnTo>
                    <a:pt x="1788" y="514"/>
                  </a:lnTo>
                  <a:lnTo>
                    <a:pt x="1784" y="512"/>
                  </a:lnTo>
                  <a:lnTo>
                    <a:pt x="1772" y="502"/>
                  </a:lnTo>
                  <a:lnTo>
                    <a:pt x="1772" y="502"/>
                  </a:lnTo>
                  <a:lnTo>
                    <a:pt x="1768" y="488"/>
                  </a:lnTo>
                  <a:lnTo>
                    <a:pt x="1762" y="478"/>
                  </a:lnTo>
                  <a:lnTo>
                    <a:pt x="1754" y="470"/>
                  </a:lnTo>
                  <a:lnTo>
                    <a:pt x="1746" y="466"/>
                  </a:lnTo>
                  <a:lnTo>
                    <a:pt x="1746" y="466"/>
                  </a:lnTo>
                  <a:lnTo>
                    <a:pt x="1734" y="476"/>
                  </a:lnTo>
                  <a:lnTo>
                    <a:pt x="1730" y="484"/>
                  </a:lnTo>
                  <a:lnTo>
                    <a:pt x="1728" y="490"/>
                  </a:lnTo>
                  <a:lnTo>
                    <a:pt x="1726" y="496"/>
                  </a:lnTo>
                  <a:lnTo>
                    <a:pt x="1726" y="504"/>
                  </a:lnTo>
                  <a:lnTo>
                    <a:pt x="1728" y="512"/>
                  </a:lnTo>
                  <a:lnTo>
                    <a:pt x="1732" y="518"/>
                  </a:lnTo>
                  <a:lnTo>
                    <a:pt x="1750" y="544"/>
                  </a:lnTo>
                  <a:lnTo>
                    <a:pt x="1750" y="544"/>
                  </a:lnTo>
                  <a:lnTo>
                    <a:pt x="1752" y="546"/>
                  </a:lnTo>
                  <a:lnTo>
                    <a:pt x="1754" y="550"/>
                  </a:lnTo>
                  <a:lnTo>
                    <a:pt x="1756" y="556"/>
                  </a:lnTo>
                  <a:lnTo>
                    <a:pt x="1756" y="558"/>
                  </a:lnTo>
                  <a:lnTo>
                    <a:pt x="1756" y="558"/>
                  </a:lnTo>
                  <a:lnTo>
                    <a:pt x="1744" y="548"/>
                  </a:lnTo>
                  <a:lnTo>
                    <a:pt x="1730" y="540"/>
                  </a:lnTo>
                  <a:lnTo>
                    <a:pt x="1718" y="534"/>
                  </a:lnTo>
                  <a:lnTo>
                    <a:pt x="1704" y="530"/>
                  </a:lnTo>
                  <a:lnTo>
                    <a:pt x="1690" y="528"/>
                  </a:lnTo>
                  <a:lnTo>
                    <a:pt x="1676" y="530"/>
                  </a:lnTo>
                  <a:lnTo>
                    <a:pt x="1664" y="534"/>
                  </a:lnTo>
                  <a:lnTo>
                    <a:pt x="1654" y="542"/>
                  </a:lnTo>
                  <a:lnTo>
                    <a:pt x="1654" y="542"/>
                  </a:lnTo>
                  <a:lnTo>
                    <a:pt x="1656" y="552"/>
                  </a:lnTo>
                  <a:lnTo>
                    <a:pt x="1660" y="560"/>
                  </a:lnTo>
                  <a:lnTo>
                    <a:pt x="1666" y="564"/>
                  </a:lnTo>
                  <a:lnTo>
                    <a:pt x="1672" y="568"/>
                  </a:lnTo>
                  <a:lnTo>
                    <a:pt x="1692" y="574"/>
                  </a:lnTo>
                  <a:lnTo>
                    <a:pt x="1718" y="580"/>
                  </a:lnTo>
                  <a:lnTo>
                    <a:pt x="1718" y="580"/>
                  </a:lnTo>
                  <a:lnTo>
                    <a:pt x="1702" y="582"/>
                  </a:lnTo>
                  <a:lnTo>
                    <a:pt x="1688" y="586"/>
                  </a:lnTo>
                  <a:lnTo>
                    <a:pt x="1678" y="590"/>
                  </a:lnTo>
                  <a:lnTo>
                    <a:pt x="1670" y="594"/>
                  </a:lnTo>
                  <a:lnTo>
                    <a:pt x="1658" y="602"/>
                  </a:lnTo>
                  <a:lnTo>
                    <a:pt x="1646" y="610"/>
                  </a:lnTo>
                  <a:lnTo>
                    <a:pt x="1646" y="610"/>
                  </a:lnTo>
                  <a:lnTo>
                    <a:pt x="1644" y="600"/>
                  </a:lnTo>
                  <a:lnTo>
                    <a:pt x="1638" y="592"/>
                  </a:lnTo>
                  <a:lnTo>
                    <a:pt x="1630" y="586"/>
                  </a:lnTo>
                  <a:lnTo>
                    <a:pt x="1620" y="580"/>
                  </a:lnTo>
                  <a:lnTo>
                    <a:pt x="1608" y="576"/>
                  </a:lnTo>
                  <a:lnTo>
                    <a:pt x="1596" y="574"/>
                  </a:lnTo>
                  <a:lnTo>
                    <a:pt x="1570" y="570"/>
                  </a:lnTo>
                  <a:lnTo>
                    <a:pt x="1570" y="570"/>
                  </a:lnTo>
                  <a:lnTo>
                    <a:pt x="1564" y="570"/>
                  </a:lnTo>
                  <a:lnTo>
                    <a:pt x="1558" y="570"/>
                  </a:lnTo>
                  <a:lnTo>
                    <a:pt x="1546" y="568"/>
                  </a:lnTo>
                  <a:lnTo>
                    <a:pt x="1538" y="566"/>
                  </a:lnTo>
                  <a:lnTo>
                    <a:pt x="1534" y="566"/>
                  </a:lnTo>
                  <a:lnTo>
                    <a:pt x="1530" y="568"/>
                  </a:lnTo>
                  <a:lnTo>
                    <a:pt x="1530" y="568"/>
                  </a:lnTo>
                  <a:lnTo>
                    <a:pt x="1536" y="580"/>
                  </a:lnTo>
                  <a:lnTo>
                    <a:pt x="1544" y="592"/>
                  </a:lnTo>
                  <a:lnTo>
                    <a:pt x="1554" y="604"/>
                  </a:lnTo>
                  <a:lnTo>
                    <a:pt x="1566" y="612"/>
                  </a:lnTo>
                  <a:lnTo>
                    <a:pt x="1578" y="622"/>
                  </a:lnTo>
                  <a:lnTo>
                    <a:pt x="1592" y="628"/>
                  </a:lnTo>
                  <a:lnTo>
                    <a:pt x="1606" y="634"/>
                  </a:lnTo>
                  <a:lnTo>
                    <a:pt x="1620" y="638"/>
                  </a:lnTo>
                  <a:lnTo>
                    <a:pt x="1620" y="638"/>
                  </a:lnTo>
                  <a:lnTo>
                    <a:pt x="1640" y="636"/>
                  </a:lnTo>
                  <a:lnTo>
                    <a:pt x="1656" y="630"/>
                  </a:lnTo>
                  <a:lnTo>
                    <a:pt x="1656" y="630"/>
                  </a:lnTo>
                  <a:lnTo>
                    <a:pt x="1670" y="636"/>
                  </a:lnTo>
                  <a:lnTo>
                    <a:pt x="1676" y="644"/>
                  </a:lnTo>
                  <a:lnTo>
                    <a:pt x="1680" y="652"/>
                  </a:lnTo>
                  <a:lnTo>
                    <a:pt x="1684" y="662"/>
                  </a:lnTo>
                  <a:lnTo>
                    <a:pt x="1684" y="662"/>
                  </a:lnTo>
                  <a:lnTo>
                    <a:pt x="1670" y="666"/>
                  </a:lnTo>
                  <a:lnTo>
                    <a:pt x="1658" y="668"/>
                  </a:lnTo>
                  <a:lnTo>
                    <a:pt x="1644" y="668"/>
                  </a:lnTo>
                  <a:lnTo>
                    <a:pt x="1632" y="668"/>
                  </a:lnTo>
                  <a:lnTo>
                    <a:pt x="1608" y="664"/>
                  </a:lnTo>
                  <a:lnTo>
                    <a:pt x="1594" y="664"/>
                  </a:lnTo>
                  <a:lnTo>
                    <a:pt x="1582" y="668"/>
                  </a:lnTo>
                  <a:lnTo>
                    <a:pt x="1582" y="668"/>
                  </a:lnTo>
                  <a:lnTo>
                    <a:pt x="1576" y="668"/>
                  </a:lnTo>
                  <a:lnTo>
                    <a:pt x="1572" y="668"/>
                  </a:lnTo>
                  <a:lnTo>
                    <a:pt x="1572" y="666"/>
                  </a:lnTo>
                  <a:lnTo>
                    <a:pt x="1572" y="666"/>
                  </a:lnTo>
                  <a:lnTo>
                    <a:pt x="1568" y="656"/>
                  </a:lnTo>
                  <a:lnTo>
                    <a:pt x="1568" y="656"/>
                  </a:lnTo>
                  <a:lnTo>
                    <a:pt x="1560" y="648"/>
                  </a:lnTo>
                  <a:lnTo>
                    <a:pt x="1552" y="642"/>
                  </a:lnTo>
                  <a:lnTo>
                    <a:pt x="1540" y="638"/>
                  </a:lnTo>
                  <a:lnTo>
                    <a:pt x="1530" y="636"/>
                  </a:lnTo>
                  <a:lnTo>
                    <a:pt x="1518" y="638"/>
                  </a:lnTo>
                  <a:lnTo>
                    <a:pt x="1506" y="640"/>
                  </a:lnTo>
                  <a:lnTo>
                    <a:pt x="1486" y="644"/>
                  </a:lnTo>
                  <a:lnTo>
                    <a:pt x="1486" y="644"/>
                  </a:lnTo>
                  <a:lnTo>
                    <a:pt x="1486" y="654"/>
                  </a:lnTo>
                  <a:lnTo>
                    <a:pt x="1488" y="662"/>
                  </a:lnTo>
                  <a:lnTo>
                    <a:pt x="1492" y="670"/>
                  </a:lnTo>
                  <a:lnTo>
                    <a:pt x="1498" y="676"/>
                  </a:lnTo>
                  <a:lnTo>
                    <a:pt x="1512" y="688"/>
                  </a:lnTo>
                  <a:lnTo>
                    <a:pt x="1528" y="696"/>
                  </a:lnTo>
                  <a:lnTo>
                    <a:pt x="1528" y="696"/>
                  </a:lnTo>
                  <a:lnTo>
                    <a:pt x="1546" y="702"/>
                  </a:lnTo>
                  <a:lnTo>
                    <a:pt x="1556" y="702"/>
                  </a:lnTo>
                  <a:lnTo>
                    <a:pt x="1562" y="700"/>
                  </a:lnTo>
                  <a:lnTo>
                    <a:pt x="1564" y="698"/>
                  </a:lnTo>
                  <a:lnTo>
                    <a:pt x="1576" y="688"/>
                  </a:lnTo>
                  <a:lnTo>
                    <a:pt x="1576" y="688"/>
                  </a:lnTo>
                  <a:lnTo>
                    <a:pt x="1580" y="702"/>
                  </a:lnTo>
                  <a:lnTo>
                    <a:pt x="1584" y="714"/>
                  </a:lnTo>
                  <a:lnTo>
                    <a:pt x="1590" y="722"/>
                  </a:lnTo>
                  <a:lnTo>
                    <a:pt x="1596" y="730"/>
                  </a:lnTo>
                  <a:lnTo>
                    <a:pt x="1610" y="740"/>
                  </a:lnTo>
                  <a:lnTo>
                    <a:pt x="1626" y="752"/>
                  </a:lnTo>
                  <a:lnTo>
                    <a:pt x="1626" y="752"/>
                  </a:lnTo>
                  <a:lnTo>
                    <a:pt x="1594" y="762"/>
                  </a:lnTo>
                  <a:lnTo>
                    <a:pt x="1580" y="766"/>
                  </a:lnTo>
                  <a:lnTo>
                    <a:pt x="1560" y="766"/>
                  </a:lnTo>
                  <a:lnTo>
                    <a:pt x="1560" y="766"/>
                  </a:lnTo>
                  <a:lnTo>
                    <a:pt x="1552" y="756"/>
                  </a:lnTo>
                  <a:lnTo>
                    <a:pt x="1542" y="746"/>
                  </a:lnTo>
                  <a:lnTo>
                    <a:pt x="1532" y="738"/>
                  </a:lnTo>
                  <a:lnTo>
                    <a:pt x="1522" y="730"/>
                  </a:lnTo>
                  <a:lnTo>
                    <a:pt x="1498" y="718"/>
                  </a:lnTo>
                  <a:lnTo>
                    <a:pt x="1474" y="708"/>
                  </a:lnTo>
                  <a:lnTo>
                    <a:pt x="1452" y="704"/>
                  </a:lnTo>
                  <a:lnTo>
                    <a:pt x="1434" y="702"/>
                  </a:lnTo>
                  <a:lnTo>
                    <a:pt x="1428" y="702"/>
                  </a:lnTo>
                  <a:lnTo>
                    <a:pt x="1422" y="704"/>
                  </a:lnTo>
                  <a:lnTo>
                    <a:pt x="1420" y="708"/>
                  </a:lnTo>
                  <a:lnTo>
                    <a:pt x="1420" y="712"/>
                  </a:lnTo>
                  <a:lnTo>
                    <a:pt x="1420" y="712"/>
                  </a:lnTo>
                  <a:lnTo>
                    <a:pt x="1424" y="722"/>
                  </a:lnTo>
                  <a:lnTo>
                    <a:pt x="1428" y="732"/>
                  </a:lnTo>
                  <a:lnTo>
                    <a:pt x="1434" y="740"/>
                  </a:lnTo>
                  <a:lnTo>
                    <a:pt x="1440" y="748"/>
                  </a:lnTo>
                  <a:lnTo>
                    <a:pt x="1456" y="760"/>
                  </a:lnTo>
                  <a:lnTo>
                    <a:pt x="1472" y="770"/>
                  </a:lnTo>
                  <a:lnTo>
                    <a:pt x="1488" y="776"/>
                  </a:lnTo>
                  <a:lnTo>
                    <a:pt x="1502" y="780"/>
                  </a:lnTo>
                  <a:lnTo>
                    <a:pt x="1514" y="784"/>
                  </a:lnTo>
                  <a:lnTo>
                    <a:pt x="1514" y="784"/>
                  </a:lnTo>
                  <a:lnTo>
                    <a:pt x="1508" y="786"/>
                  </a:lnTo>
                  <a:lnTo>
                    <a:pt x="1494" y="792"/>
                  </a:lnTo>
                  <a:lnTo>
                    <a:pt x="1488" y="798"/>
                  </a:lnTo>
                  <a:lnTo>
                    <a:pt x="1482" y="802"/>
                  </a:lnTo>
                  <a:lnTo>
                    <a:pt x="1480" y="806"/>
                  </a:lnTo>
                  <a:lnTo>
                    <a:pt x="1480" y="812"/>
                  </a:lnTo>
                  <a:lnTo>
                    <a:pt x="1480" y="812"/>
                  </a:lnTo>
                  <a:lnTo>
                    <a:pt x="1484" y="816"/>
                  </a:lnTo>
                  <a:lnTo>
                    <a:pt x="1492" y="822"/>
                  </a:lnTo>
                  <a:lnTo>
                    <a:pt x="1512" y="830"/>
                  </a:lnTo>
                  <a:lnTo>
                    <a:pt x="1522" y="836"/>
                  </a:lnTo>
                  <a:lnTo>
                    <a:pt x="1530" y="842"/>
                  </a:lnTo>
                  <a:lnTo>
                    <a:pt x="1534" y="848"/>
                  </a:lnTo>
                  <a:lnTo>
                    <a:pt x="1534" y="852"/>
                  </a:lnTo>
                  <a:lnTo>
                    <a:pt x="1534" y="854"/>
                  </a:lnTo>
                  <a:lnTo>
                    <a:pt x="1534" y="854"/>
                  </a:lnTo>
                  <a:lnTo>
                    <a:pt x="1514" y="848"/>
                  </a:lnTo>
                  <a:lnTo>
                    <a:pt x="1500" y="842"/>
                  </a:lnTo>
                  <a:lnTo>
                    <a:pt x="1490" y="842"/>
                  </a:lnTo>
                  <a:lnTo>
                    <a:pt x="1486" y="842"/>
                  </a:lnTo>
                  <a:lnTo>
                    <a:pt x="1484" y="844"/>
                  </a:lnTo>
                  <a:lnTo>
                    <a:pt x="1482" y="846"/>
                  </a:lnTo>
                  <a:lnTo>
                    <a:pt x="1482" y="850"/>
                  </a:lnTo>
                  <a:lnTo>
                    <a:pt x="1484" y="860"/>
                  </a:lnTo>
                  <a:lnTo>
                    <a:pt x="1492" y="872"/>
                  </a:lnTo>
                  <a:lnTo>
                    <a:pt x="1504" y="890"/>
                  </a:lnTo>
                  <a:lnTo>
                    <a:pt x="1504" y="890"/>
                  </a:lnTo>
                  <a:lnTo>
                    <a:pt x="1496" y="890"/>
                  </a:lnTo>
                  <a:lnTo>
                    <a:pt x="1490" y="888"/>
                  </a:lnTo>
                  <a:lnTo>
                    <a:pt x="1484" y="886"/>
                  </a:lnTo>
                  <a:lnTo>
                    <a:pt x="1478" y="882"/>
                  </a:lnTo>
                  <a:lnTo>
                    <a:pt x="1470" y="874"/>
                  </a:lnTo>
                  <a:lnTo>
                    <a:pt x="1464" y="864"/>
                  </a:lnTo>
                  <a:lnTo>
                    <a:pt x="1454" y="844"/>
                  </a:lnTo>
                  <a:lnTo>
                    <a:pt x="1446" y="834"/>
                  </a:lnTo>
                  <a:lnTo>
                    <a:pt x="1438" y="828"/>
                  </a:lnTo>
                  <a:lnTo>
                    <a:pt x="1438" y="828"/>
                  </a:lnTo>
                  <a:lnTo>
                    <a:pt x="1430" y="836"/>
                  </a:lnTo>
                  <a:lnTo>
                    <a:pt x="1426" y="844"/>
                  </a:lnTo>
                  <a:lnTo>
                    <a:pt x="1424" y="852"/>
                  </a:lnTo>
                  <a:lnTo>
                    <a:pt x="1424" y="860"/>
                  </a:lnTo>
                  <a:lnTo>
                    <a:pt x="1426" y="872"/>
                  </a:lnTo>
                  <a:lnTo>
                    <a:pt x="1428" y="878"/>
                  </a:lnTo>
                  <a:lnTo>
                    <a:pt x="1428" y="878"/>
                  </a:lnTo>
                  <a:lnTo>
                    <a:pt x="1418" y="866"/>
                  </a:lnTo>
                  <a:lnTo>
                    <a:pt x="1402" y="848"/>
                  </a:lnTo>
                  <a:lnTo>
                    <a:pt x="1392" y="838"/>
                  </a:lnTo>
                  <a:lnTo>
                    <a:pt x="1384" y="832"/>
                  </a:lnTo>
                  <a:lnTo>
                    <a:pt x="1374" y="828"/>
                  </a:lnTo>
                  <a:lnTo>
                    <a:pt x="1366" y="828"/>
                  </a:lnTo>
                  <a:lnTo>
                    <a:pt x="1366" y="828"/>
                  </a:lnTo>
                  <a:lnTo>
                    <a:pt x="1362" y="830"/>
                  </a:lnTo>
                  <a:lnTo>
                    <a:pt x="1362" y="836"/>
                  </a:lnTo>
                  <a:lnTo>
                    <a:pt x="1360" y="848"/>
                  </a:lnTo>
                  <a:lnTo>
                    <a:pt x="1362" y="856"/>
                  </a:lnTo>
                  <a:lnTo>
                    <a:pt x="1366" y="862"/>
                  </a:lnTo>
                  <a:lnTo>
                    <a:pt x="1370" y="870"/>
                  </a:lnTo>
                  <a:lnTo>
                    <a:pt x="1376" y="876"/>
                  </a:lnTo>
                  <a:lnTo>
                    <a:pt x="1376" y="876"/>
                  </a:lnTo>
                  <a:lnTo>
                    <a:pt x="1358" y="880"/>
                  </a:lnTo>
                  <a:lnTo>
                    <a:pt x="1338" y="882"/>
                  </a:lnTo>
                  <a:lnTo>
                    <a:pt x="1328" y="886"/>
                  </a:lnTo>
                  <a:lnTo>
                    <a:pt x="1320" y="890"/>
                  </a:lnTo>
                  <a:lnTo>
                    <a:pt x="1314" y="896"/>
                  </a:lnTo>
                  <a:lnTo>
                    <a:pt x="1310" y="904"/>
                  </a:lnTo>
                  <a:lnTo>
                    <a:pt x="1310" y="904"/>
                  </a:lnTo>
                  <a:lnTo>
                    <a:pt x="1324" y="912"/>
                  </a:lnTo>
                  <a:lnTo>
                    <a:pt x="1340" y="920"/>
                  </a:lnTo>
                  <a:lnTo>
                    <a:pt x="1354" y="924"/>
                  </a:lnTo>
                  <a:lnTo>
                    <a:pt x="1370" y="928"/>
                  </a:lnTo>
                  <a:lnTo>
                    <a:pt x="1388" y="928"/>
                  </a:lnTo>
                  <a:lnTo>
                    <a:pt x="1406" y="928"/>
                  </a:lnTo>
                  <a:lnTo>
                    <a:pt x="1446" y="924"/>
                  </a:lnTo>
                  <a:lnTo>
                    <a:pt x="1446" y="924"/>
                  </a:lnTo>
                  <a:lnTo>
                    <a:pt x="1454" y="924"/>
                  </a:lnTo>
                  <a:lnTo>
                    <a:pt x="1468" y="920"/>
                  </a:lnTo>
                  <a:lnTo>
                    <a:pt x="1468" y="920"/>
                  </a:lnTo>
                  <a:lnTo>
                    <a:pt x="1472" y="920"/>
                  </a:lnTo>
                  <a:lnTo>
                    <a:pt x="1478" y="920"/>
                  </a:lnTo>
                  <a:lnTo>
                    <a:pt x="1486" y="924"/>
                  </a:lnTo>
                  <a:lnTo>
                    <a:pt x="1496" y="932"/>
                  </a:lnTo>
                  <a:lnTo>
                    <a:pt x="1496" y="932"/>
                  </a:lnTo>
                  <a:lnTo>
                    <a:pt x="1486" y="934"/>
                  </a:lnTo>
                  <a:lnTo>
                    <a:pt x="1480" y="938"/>
                  </a:lnTo>
                  <a:lnTo>
                    <a:pt x="1470" y="944"/>
                  </a:lnTo>
                  <a:lnTo>
                    <a:pt x="1454" y="952"/>
                  </a:lnTo>
                  <a:lnTo>
                    <a:pt x="1440" y="956"/>
                  </a:lnTo>
                  <a:lnTo>
                    <a:pt x="1422" y="960"/>
                  </a:lnTo>
                  <a:lnTo>
                    <a:pt x="1422" y="960"/>
                  </a:lnTo>
                  <a:lnTo>
                    <a:pt x="1396" y="974"/>
                  </a:lnTo>
                  <a:lnTo>
                    <a:pt x="1386" y="982"/>
                  </a:lnTo>
                  <a:lnTo>
                    <a:pt x="1376" y="992"/>
                  </a:lnTo>
                  <a:lnTo>
                    <a:pt x="1368" y="1002"/>
                  </a:lnTo>
                  <a:lnTo>
                    <a:pt x="1362" y="1012"/>
                  </a:lnTo>
                  <a:lnTo>
                    <a:pt x="1358" y="1024"/>
                  </a:lnTo>
                  <a:lnTo>
                    <a:pt x="1356" y="1038"/>
                  </a:lnTo>
                  <a:lnTo>
                    <a:pt x="1356" y="1038"/>
                  </a:lnTo>
                  <a:lnTo>
                    <a:pt x="1374" y="1046"/>
                  </a:lnTo>
                  <a:lnTo>
                    <a:pt x="1384" y="1048"/>
                  </a:lnTo>
                  <a:lnTo>
                    <a:pt x="1392" y="1050"/>
                  </a:lnTo>
                  <a:lnTo>
                    <a:pt x="1400" y="1050"/>
                  </a:lnTo>
                  <a:lnTo>
                    <a:pt x="1410" y="1048"/>
                  </a:lnTo>
                  <a:lnTo>
                    <a:pt x="1416" y="1044"/>
                  </a:lnTo>
                  <a:lnTo>
                    <a:pt x="1422" y="1038"/>
                  </a:lnTo>
                  <a:lnTo>
                    <a:pt x="1422" y="1038"/>
                  </a:lnTo>
                  <a:lnTo>
                    <a:pt x="1430" y="1028"/>
                  </a:lnTo>
                  <a:lnTo>
                    <a:pt x="1436" y="1022"/>
                  </a:lnTo>
                  <a:lnTo>
                    <a:pt x="1440" y="1020"/>
                  </a:lnTo>
                  <a:lnTo>
                    <a:pt x="1444" y="1020"/>
                  </a:lnTo>
                  <a:lnTo>
                    <a:pt x="1448" y="1026"/>
                  </a:lnTo>
                  <a:lnTo>
                    <a:pt x="1452" y="1028"/>
                  </a:lnTo>
                  <a:lnTo>
                    <a:pt x="1458" y="1030"/>
                  </a:lnTo>
                  <a:lnTo>
                    <a:pt x="1478" y="1036"/>
                  </a:lnTo>
                  <a:lnTo>
                    <a:pt x="1478" y="1036"/>
                  </a:lnTo>
                  <a:lnTo>
                    <a:pt x="1474" y="1042"/>
                  </a:lnTo>
                  <a:lnTo>
                    <a:pt x="1468" y="1048"/>
                  </a:lnTo>
                  <a:lnTo>
                    <a:pt x="1454" y="1058"/>
                  </a:lnTo>
                  <a:lnTo>
                    <a:pt x="1438" y="1066"/>
                  </a:lnTo>
                  <a:lnTo>
                    <a:pt x="1422" y="1072"/>
                  </a:lnTo>
                  <a:lnTo>
                    <a:pt x="1408" y="1078"/>
                  </a:lnTo>
                  <a:lnTo>
                    <a:pt x="1396" y="1084"/>
                  </a:lnTo>
                  <a:lnTo>
                    <a:pt x="1392" y="1088"/>
                  </a:lnTo>
                  <a:lnTo>
                    <a:pt x="1390" y="1092"/>
                  </a:lnTo>
                  <a:lnTo>
                    <a:pt x="1390" y="1096"/>
                  </a:lnTo>
                  <a:lnTo>
                    <a:pt x="1392" y="1100"/>
                  </a:lnTo>
                  <a:lnTo>
                    <a:pt x="1392" y="1100"/>
                  </a:lnTo>
                  <a:lnTo>
                    <a:pt x="1406" y="1120"/>
                  </a:lnTo>
                  <a:lnTo>
                    <a:pt x="1420" y="1138"/>
                  </a:lnTo>
                  <a:lnTo>
                    <a:pt x="1436" y="1156"/>
                  </a:lnTo>
                  <a:lnTo>
                    <a:pt x="1436" y="1156"/>
                  </a:lnTo>
                  <a:lnTo>
                    <a:pt x="1426" y="1150"/>
                  </a:lnTo>
                  <a:lnTo>
                    <a:pt x="1402" y="1142"/>
                  </a:lnTo>
                  <a:lnTo>
                    <a:pt x="1388" y="1140"/>
                  </a:lnTo>
                  <a:lnTo>
                    <a:pt x="1376" y="1138"/>
                  </a:lnTo>
                  <a:lnTo>
                    <a:pt x="1364" y="1140"/>
                  </a:lnTo>
                  <a:lnTo>
                    <a:pt x="1360" y="1142"/>
                  </a:lnTo>
                  <a:lnTo>
                    <a:pt x="1356" y="1146"/>
                  </a:lnTo>
                  <a:lnTo>
                    <a:pt x="1356" y="1146"/>
                  </a:lnTo>
                  <a:lnTo>
                    <a:pt x="1354" y="1150"/>
                  </a:lnTo>
                  <a:lnTo>
                    <a:pt x="1352" y="1154"/>
                  </a:lnTo>
                  <a:lnTo>
                    <a:pt x="1354" y="1164"/>
                  </a:lnTo>
                  <a:lnTo>
                    <a:pt x="1358" y="1174"/>
                  </a:lnTo>
                  <a:lnTo>
                    <a:pt x="1368" y="1182"/>
                  </a:lnTo>
                  <a:lnTo>
                    <a:pt x="1382" y="1192"/>
                  </a:lnTo>
                  <a:lnTo>
                    <a:pt x="1398" y="1200"/>
                  </a:lnTo>
                  <a:lnTo>
                    <a:pt x="1418" y="1208"/>
                  </a:lnTo>
                  <a:lnTo>
                    <a:pt x="1440" y="1214"/>
                  </a:lnTo>
                  <a:lnTo>
                    <a:pt x="1440" y="1214"/>
                  </a:lnTo>
                  <a:lnTo>
                    <a:pt x="1430" y="1218"/>
                  </a:lnTo>
                  <a:lnTo>
                    <a:pt x="1416" y="1220"/>
                  </a:lnTo>
                  <a:lnTo>
                    <a:pt x="1402" y="1222"/>
                  </a:lnTo>
                  <a:lnTo>
                    <a:pt x="1388" y="1226"/>
                  </a:lnTo>
                  <a:lnTo>
                    <a:pt x="1378" y="1230"/>
                  </a:lnTo>
                  <a:lnTo>
                    <a:pt x="1376" y="1232"/>
                  </a:lnTo>
                  <a:lnTo>
                    <a:pt x="1374" y="1236"/>
                  </a:lnTo>
                  <a:lnTo>
                    <a:pt x="1374" y="1242"/>
                  </a:lnTo>
                  <a:lnTo>
                    <a:pt x="1376" y="1248"/>
                  </a:lnTo>
                  <a:lnTo>
                    <a:pt x="1380" y="1254"/>
                  </a:lnTo>
                  <a:lnTo>
                    <a:pt x="1388" y="1262"/>
                  </a:lnTo>
                  <a:lnTo>
                    <a:pt x="1388" y="1262"/>
                  </a:lnTo>
                  <a:lnTo>
                    <a:pt x="1370" y="1272"/>
                  </a:lnTo>
                  <a:lnTo>
                    <a:pt x="1360" y="1278"/>
                  </a:lnTo>
                  <a:lnTo>
                    <a:pt x="1354" y="1286"/>
                  </a:lnTo>
                  <a:lnTo>
                    <a:pt x="1354" y="1288"/>
                  </a:lnTo>
                  <a:lnTo>
                    <a:pt x="1354" y="1290"/>
                  </a:lnTo>
                  <a:lnTo>
                    <a:pt x="1360" y="1294"/>
                  </a:lnTo>
                  <a:lnTo>
                    <a:pt x="1368" y="1294"/>
                  </a:lnTo>
                  <a:lnTo>
                    <a:pt x="1380" y="1294"/>
                  </a:lnTo>
                  <a:lnTo>
                    <a:pt x="1396" y="1290"/>
                  </a:lnTo>
                  <a:lnTo>
                    <a:pt x="1418" y="1294"/>
                  </a:lnTo>
                  <a:lnTo>
                    <a:pt x="1418" y="1294"/>
                  </a:lnTo>
                  <a:lnTo>
                    <a:pt x="1386" y="1312"/>
                  </a:lnTo>
                  <a:lnTo>
                    <a:pt x="1378" y="1318"/>
                  </a:lnTo>
                  <a:lnTo>
                    <a:pt x="1372" y="1324"/>
                  </a:lnTo>
                  <a:lnTo>
                    <a:pt x="1368" y="1330"/>
                  </a:lnTo>
                  <a:lnTo>
                    <a:pt x="1368" y="1336"/>
                  </a:lnTo>
                  <a:lnTo>
                    <a:pt x="1368" y="1336"/>
                  </a:lnTo>
                  <a:lnTo>
                    <a:pt x="1368" y="1338"/>
                  </a:lnTo>
                  <a:lnTo>
                    <a:pt x="1370" y="1340"/>
                  </a:lnTo>
                  <a:lnTo>
                    <a:pt x="1376" y="1342"/>
                  </a:lnTo>
                  <a:lnTo>
                    <a:pt x="1384" y="1342"/>
                  </a:lnTo>
                  <a:lnTo>
                    <a:pt x="1392" y="1342"/>
                  </a:lnTo>
                  <a:lnTo>
                    <a:pt x="1410" y="1340"/>
                  </a:lnTo>
                  <a:lnTo>
                    <a:pt x="1418" y="1340"/>
                  </a:lnTo>
                  <a:lnTo>
                    <a:pt x="1422" y="1344"/>
                  </a:lnTo>
                  <a:lnTo>
                    <a:pt x="1422" y="1344"/>
                  </a:lnTo>
                  <a:lnTo>
                    <a:pt x="1422" y="1352"/>
                  </a:lnTo>
                  <a:lnTo>
                    <a:pt x="1420" y="1358"/>
                  </a:lnTo>
                  <a:lnTo>
                    <a:pt x="1416" y="1364"/>
                  </a:lnTo>
                  <a:lnTo>
                    <a:pt x="1412" y="1368"/>
                  </a:lnTo>
                  <a:lnTo>
                    <a:pt x="1404" y="1374"/>
                  </a:lnTo>
                  <a:lnTo>
                    <a:pt x="1398" y="1380"/>
                  </a:lnTo>
                  <a:lnTo>
                    <a:pt x="1398" y="1380"/>
                  </a:lnTo>
                  <a:lnTo>
                    <a:pt x="1404" y="1382"/>
                  </a:lnTo>
                  <a:lnTo>
                    <a:pt x="1410" y="1384"/>
                  </a:lnTo>
                  <a:lnTo>
                    <a:pt x="1420" y="1384"/>
                  </a:lnTo>
                  <a:lnTo>
                    <a:pt x="1430" y="1382"/>
                  </a:lnTo>
                  <a:lnTo>
                    <a:pt x="1438" y="1376"/>
                  </a:lnTo>
                  <a:lnTo>
                    <a:pt x="1448" y="1372"/>
                  </a:lnTo>
                  <a:lnTo>
                    <a:pt x="1458" y="1370"/>
                  </a:lnTo>
                  <a:lnTo>
                    <a:pt x="1466" y="1372"/>
                  </a:lnTo>
                  <a:lnTo>
                    <a:pt x="1472" y="1376"/>
                  </a:lnTo>
                  <a:lnTo>
                    <a:pt x="1478" y="1380"/>
                  </a:lnTo>
                  <a:lnTo>
                    <a:pt x="1478" y="1380"/>
                  </a:lnTo>
                  <a:lnTo>
                    <a:pt x="1472" y="1386"/>
                  </a:lnTo>
                  <a:lnTo>
                    <a:pt x="1464" y="1392"/>
                  </a:lnTo>
                  <a:lnTo>
                    <a:pt x="1446" y="1400"/>
                  </a:lnTo>
                  <a:lnTo>
                    <a:pt x="1438" y="1404"/>
                  </a:lnTo>
                  <a:lnTo>
                    <a:pt x="1432" y="1410"/>
                  </a:lnTo>
                  <a:lnTo>
                    <a:pt x="1428" y="1418"/>
                  </a:lnTo>
                  <a:lnTo>
                    <a:pt x="1430" y="1428"/>
                  </a:lnTo>
                  <a:lnTo>
                    <a:pt x="1430" y="1428"/>
                  </a:lnTo>
                  <a:lnTo>
                    <a:pt x="1436" y="1432"/>
                  </a:lnTo>
                  <a:lnTo>
                    <a:pt x="1444" y="1434"/>
                  </a:lnTo>
                  <a:lnTo>
                    <a:pt x="1462" y="1438"/>
                  </a:lnTo>
                  <a:lnTo>
                    <a:pt x="1478" y="1442"/>
                  </a:lnTo>
                  <a:lnTo>
                    <a:pt x="1486" y="1444"/>
                  </a:lnTo>
                  <a:lnTo>
                    <a:pt x="1494" y="1448"/>
                  </a:lnTo>
                  <a:lnTo>
                    <a:pt x="1494" y="1448"/>
                  </a:lnTo>
                  <a:lnTo>
                    <a:pt x="1490" y="1454"/>
                  </a:lnTo>
                  <a:lnTo>
                    <a:pt x="1484" y="1472"/>
                  </a:lnTo>
                  <a:lnTo>
                    <a:pt x="1478" y="1488"/>
                  </a:lnTo>
                  <a:lnTo>
                    <a:pt x="1480" y="1494"/>
                  </a:lnTo>
                  <a:lnTo>
                    <a:pt x="1482" y="1498"/>
                  </a:lnTo>
                  <a:lnTo>
                    <a:pt x="1482" y="1498"/>
                  </a:lnTo>
                  <a:lnTo>
                    <a:pt x="1492" y="1502"/>
                  </a:lnTo>
                  <a:lnTo>
                    <a:pt x="1500" y="1500"/>
                  </a:lnTo>
                  <a:lnTo>
                    <a:pt x="1510" y="1496"/>
                  </a:lnTo>
                  <a:lnTo>
                    <a:pt x="1518" y="1490"/>
                  </a:lnTo>
                  <a:lnTo>
                    <a:pt x="1532" y="1476"/>
                  </a:lnTo>
                  <a:lnTo>
                    <a:pt x="1536" y="1472"/>
                  </a:lnTo>
                  <a:lnTo>
                    <a:pt x="1540" y="1468"/>
                  </a:lnTo>
                  <a:lnTo>
                    <a:pt x="1540" y="1468"/>
                  </a:lnTo>
                  <a:lnTo>
                    <a:pt x="1540" y="1486"/>
                  </a:lnTo>
                  <a:lnTo>
                    <a:pt x="1544" y="1496"/>
                  </a:lnTo>
                  <a:lnTo>
                    <a:pt x="1548" y="1504"/>
                  </a:lnTo>
                  <a:lnTo>
                    <a:pt x="1554" y="1510"/>
                  </a:lnTo>
                  <a:lnTo>
                    <a:pt x="1560" y="1514"/>
                  </a:lnTo>
                  <a:lnTo>
                    <a:pt x="1566" y="1520"/>
                  </a:lnTo>
                  <a:lnTo>
                    <a:pt x="1568" y="1528"/>
                  </a:lnTo>
                  <a:lnTo>
                    <a:pt x="1564" y="1538"/>
                  </a:lnTo>
                  <a:lnTo>
                    <a:pt x="1564" y="1538"/>
                  </a:lnTo>
                  <a:lnTo>
                    <a:pt x="1564" y="1554"/>
                  </a:lnTo>
                  <a:lnTo>
                    <a:pt x="1566" y="1570"/>
                  </a:lnTo>
                  <a:lnTo>
                    <a:pt x="1568" y="1576"/>
                  </a:lnTo>
                  <a:lnTo>
                    <a:pt x="1572" y="1584"/>
                  </a:lnTo>
                  <a:lnTo>
                    <a:pt x="1576" y="1588"/>
                  </a:lnTo>
                  <a:lnTo>
                    <a:pt x="1582" y="1594"/>
                  </a:lnTo>
                  <a:lnTo>
                    <a:pt x="1582" y="1594"/>
                  </a:lnTo>
                  <a:lnTo>
                    <a:pt x="1596" y="1588"/>
                  </a:lnTo>
                  <a:lnTo>
                    <a:pt x="1606" y="1580"/>
                  </a:lnTo>
                  <a:lnTo>
                    <a:pt x="1614" y="1572"/>
                  </a:lnTo>
                  <a:lnTo>
                    <a:pt x="1620" y="1560"/>
                  </a:lnTo>
                  <a:lnTo>
                    <a:pt x="1622" y="1548"/>
                  </a:lnTo>
                  <a:lnTo>
                    <a:pt x="1624" y="1534"/>
                  </a:lnTo>
                  <a:lnTo>
                    <a:pt x="1626" y="1502"/>
                  </a:lnTo>
                  <a:lnTo>
                    <a:pt x="1626" y="1502"/>
                  </a:lnTo>
                  <a:lnTo>
                    <a:pt x="1626" y="1500"/>
                  </a:lnTo>
                  <a:lnTo>
                    <a:pt x="1628" y="1498"/>
                  </a:lnTo>
                  <a:lnTo>
                    <a:pt x="1632" y="1496"/>
                  </a:lnTo>
                  <a:lnTo>
                    <a:pt x="1640" y="1498"/>
                  </a:lnTo>
                  <a:lnTo>
                    <a:pt x="1648" y="1500"/>
                  </a:lnTo>
                  <a:lnTo>
                    <a:pt x="1664" y="1508"/>
                  </a:lnTo>
                  <a:lnTo>
                    <a:pt x="1672" y="1512"/>
                  </a:lnTo>
                  <a:lnTo>
                    <a:pt x="1672" y="1512"/>
                  </a:lnTo>
                  <a:lnTo>
                    <a:pt x="1676" y="1516"/>
                  </a:lnTo>
                  <a:lnTo>
                    <a:pt x="1678" y="1520"/>
                  </a:lnTo>
                  <a:lnTo>
                    <a:pt x="1678" y="1526"/>
                  </a:lnTo>
                  <a:lnTo>
                    <a:pt x="1676" y="1530"/>
                  </a:lnTo>
                  <a:lnTo>
                    <a:pt x="1670" y="1538"/>
                  </a:lnTo>
                  <a:lnTo>
                    <a:pt x="1662" y="1548"/>
                  </a:lnTo>
                  <a:lnTo>
                    <a:pt x="1652" y="1558"/>
                  </a:lnTo>
                  <a:lnTo>
                    <a:pt x="1644" y="1570"/>
                  </a:lnTo>
                  <a:lnTo>
                    <a:pt x="1642" y="1578"/>
                  </a:lnTo>
                  <a:lnTo>
                    <a:pt x="1642" y="1584"/>
                  </a:lnTo>
                  <a:lnTo>
                    <a:pt x="1644" y="1592"/>
                  </a:lnTo>
                  <a:lnTo>
                    <a:pt x="1646" y="1602"/>
                  </a:lnTo>
                  <a:lnTo>
                    <a:pt x="1646" y="1602"/>
                  </a:lnTo>
                  <a:lnTo>
                    <a:pt x="1658" y="1602"/>
                  </a:lnTo>
                  <a:lnTo>
                    <a:pt x="1668" y="1602"/>
                  </a:lnTo>
                  <a:lnTo>
                    <a:pt x="1676" y="1600"/>
                  </a:lnTo>
                  <a:lnTo>
                    <a:pt x="1684" y="1598"/>
                  </a:lnTo>
                  <a:lnTo>
                    <a:pt x="1698" y="1590"/>
                  </a:lnTo>
                  <a:lnTo>
                    <a:pt x="1710" y="1580"/>
                  </a:lnTo>
                  <a:lnTo>
                    <a:pt x="1720" y="1570"/>
                  </a:lnTo>
                  <a:lnTo>
                    <a:pt x="1732" y="1560"/>
                  </a:lnTo>
                  <a:lnTo>
                    <a:pt x="1746" y="1550"/>
                  </a:lnTo>
                  <a:lnTo>
                    <a:pt x="1754" y="1548"/>
                  </a:lnTo>
                  <a:lnTo>
                    <a:pt x="1764" y="1544"/>
                  </a:lnTo>
                  <a:lnTo>
                    <a:pt x="1764" y="1544"/>
                  </a:lnTo>
                  <a:lnTo>
                    <a:pt x="1770" y="1552"/>
                  </a:lnTo>
                  <a:lnTo>
                    <a:pt x="1772" y="1558"/>
                  </a:lnTo>
                  <a:lnTo>
                    <a:pt x="1770" y="1566"/>
                  </a:lnTo>
                  <a:lnTo>
                    <a:pt x="1766" y="1574"/>
                  </a:lnTo>
                  <a:lnTo>
                    <a:pt x="1756" y="1590"/>
                  </a:lnTo>
                  <a:lnTo>
                    <a:pt x="1746" y="1606"/>
                  </a:lnTo>
                  <a:lnTo>
                    <a:pt x="1746" y="1606"/>
                  </a:lnTo>
                  <a:lnTo>
                    <a:pt x="1734" y="1610"/>
                  </a:lnTo>
                  <a:lnTo>
                    <a:pt x="1720" y="1614"/>
                  </a:lnTo>
                  <a:lnTo>
                    <a:pt x="1694" y="1618"/>
                  </a:lnTo>
                  <a:lnTo>
                    <a:pt x="1680" y="1624"/>
                  </a:lnTo>
                  <a:lnTo>
                    <a:pt x="1666" y="1632"/>
                  </a:lnTo>
                  <a:lnTo>
                    <a:pt x="1654" y="1646"/>
                  </a:lnTo>
                  <a:lnTo>
                    <a:pt x="1642" y="1666"/>
                  </a:lnTo>
                  <a:lnTo>
                    <a:pt x="1642" y="1666"/>
                  </a:lnTo>
                  <a:lnTo>
                    <a:pt x="1658" y="1670"/>
                  </a:lnTo>
                  <a:lnTo>
                    <a:pt x="1672" y="1674"/>
                  </a:lnTo>
                  <a:lnTo>
                    <a:pt x="1684" y="1674"/>
                  </a:lnTo>
                  <a:lnTo>
                    <a:pt x="1694" y="1674"/>
                  </a:lnTo>
                  <a:lnTo>
                    <a:pt x="1704" y="1670"/>
                  </a:lnTo>
                  <a:lnTo>
                    <a:pt x="1710" y="1668"/>
                  </a:lnTo>
                  <a:lnTo>
                    <a:pt x="1724" y="1660"/>
                  </a:lnTo>
                  <a:lnTo>
                    <a:pt x="1724" y="1660"/>
                  </a:lnTo>
                  <a:lnTo>
                    <a:pt x="1732" y="1654"/>
                  </a:lnTo>
                  <a:lnTo>
                    <a:pt x="1736" y="1648"/>
                  </a:lnTo>
                  <a:lnTo>
                    <a:pt x="1742" y="1644"/>
                  </a:lnTo>
                  <a:lnTo>
                    <a:pt x="1748" y="1642"/>
                  </a:lnTo>
                  <a:lnTo>
                    <a:pt x="1748" y="1642"/>
                  </a:lnTo>
                  <a:lnTo>
                    <a:pt x="1748" y="1656"/>
                  </a:lnTo>
                  <a:lnTo>
                    <a:pt x="1748" y="1674"/>
                  </a:lnTo>
                  <a:lnTo>
                    <a:pt x="1750" y="1682"/>
                  </a:lnTo>
                  <a:lnTo>
                    <a:pt x="1752" y="1688"/>
                  </a:lnTo>
                  <a:lnTo>
                    <a:pt x="1756" y="1694"/>
                  </a:lnTo>
                  <a:lnTo>
                    <a:pt x="1760" y="1698"/>
                  </a:lnTo>
                  <a:lnTo>
                    <a:pt x="1760" y="1698"/>
                  </a:lnTo>
                  <a:lnTo>
                    <a:pt x="1770" y="1696"/>
                  </a:lnTo>
                  <a:lnTo>
                    <a:pt x="1776" y="1694"/>
                  </a:lnTo>
                  <a:lnTo>
                    <a:pt x="1790" y="1684"/>
                  </a:lnTo>
                  <a:lnTo>
                    <a:pt x="1790" y="1684"/>
                  </a:lnTo>
                  <a:lnTo>
                    <a:pt x="1792" y="1690"/>
                  </a:lnTo>
                  <a:lnTo>
                    <a:pt x="1792" y="1696"/>
                  </a:lnTo>
                  <a:lnTo>
                    <a:pt x="1786" y="1714"/>
                  </a:lnTo>
                  <a:lnTo>
                    <a:pt x="1784" y="1722"/>
                  </a:lnTo>
                  <a:lnTo>
                    <a:pt x="1782" y="1730"/>
                  </a:lnTo>
                  <a:lnTo>
                    <a:pt x="1784" y="1738"/>
                  </a:lnTo>
                  <a:lnTo>
                    <a:pt x="1788" y="1744"/>
                  </a:lnTo>
                  <a:lnTo>
                    <a:pt x="1788" y="1744"/>
                  </a:lnTo>
                  <a:lnTo>
                    <a:pt x="1796" y="1742"/>
                  </a:lnTo>
                  <a:lnTo>
                    <a:pt x="1800" y="1740"/>
                  </a:lnTo>
                  <a:lnTo>
                    <a:pt x="1808" y="1732"/>
                  </a:lnTo>
                  <a:lnTo>
                    <a:pt x="1812" y="1726"/>
                  </a:lnTo>
                  <a:lnTo>
                    <a:pt x="1814" y="1724"/>
                  </a:lnTo>
                  <a:lnTo>
                    <a:pt x="1814" y="1724"/>
                  </a:lnTo>
                  <a:lnTo>
                    <a:pt x="1822" y="1732"/>
                  </a:lnTo>
                  <a:lnTo>
                    <a:pt x="1832" y="1738"/>
                  </a:lnTo>
                  <a:lnTo>
                    <a:pt x="1840" y="1738"/>
                  </a:lnTo>
                  <a:lnTo>
                    <a:pt x="1850" y="1736"/>
                  </a:lnTo>
                  <a:lnTo>
                    <a:pt x="1850" y="1736"/>
                  </a:lnTo>
                  <a:lnTo>
                    <a:pt x="1854" y="1720"/>
                  </a:lnTo>
                  <a:lnTo>
                    <a:pt x="1854" y="1702"/>
                  </a:lnTo>
                  <a:lnTo>
                    <a:pt x="1852" y="1692"/>
                  </a:lnTo>
                  <a:lnTo>
                    <a:pt x="1848" y="1682"/>
                  </a:lnTo>
                  <a:lnTo>
                    <a:pt x="1844" y="1676"/>
                  </a:lnTo>
                  <a:lnTo>
                    <a:pt x="1836" y="1670"/>
                  </a:lnTo>
                  <a:lnTo>
                    <a:pt x="1836" y="1670"/>
                  </a:lnTo>
                  <a:lnTo>
                    <a:pt x="1842" y="1666"/>
                  </a:lnTo>
                  <a:lnTo>
                    <a:pt x="1846" y="1666"/>
                  </a:lnTo>
                  <a:lnTo>
                    <a:pt x="1858" y="1670"/>
                  </a:lnTo>
                  <a:lnTo>
                    <a:pt x="1872" y="1674"/>
                  </a:lnTo>
                  <a:lnTo>
                    <a:pt x="1878" y="1674"/>
                  </a:lnTo>
                  <a:lnTo>
                    <a:pt x="1882" y="1672"/>
                  </a:lnTo>
                  <a:lnTo>
                    <a:pt x="1882" y="1672"/>
                  </a:lnTo>
                  <a:lnTo>
                    <a:pt x="1884" y="1676"/>
                  </a:lnTo>
                  <a:lnTo>
                    <a:pt x="1886" y="1682"/>
                  </a:lnTo>
                  <a:lnTo>
                    <a:pt x="1886" y="1694"/>
                  </a:lnTo>
                  <a:lnTo>
                    <a:pt x="1884" y="1706"/>
                  </a:lnTo>
                  <a:lnTo>
                    <a:pt x="1880" y="1718"/>
                  </a:lnTo>
                  <a:lnTo>
                    <a:pt x="1878" y="1732"/>
                  </a:lnTo>
                  <a:lnTo>
                    <a:pt x="1878" y="1744"/>
                  </a:lnTo>
                  <a:lnTo>
                    <a:pt x="1878" y="1748"/>
                  </a:lnTo>
                  <a:lnTo>
                    <a:pt x="1880" y="1754"/>
                  </a:lnTo>
                  <a:lnTo>
                    <a:pt x="1884" y="1758"/>
                  </a:lnTo>
                  <a:lnTo>
                    <a:pt x="1890" y="1762"/>
                  </a:lnTo>
                  <a:lnTo>
                    <a:pt x="1890" y="1762"/>
                  </a:lnTo>
                  <a:lnTo>
                    <a:pt x="1900" y="1760"/>
                  </a:lnTo>
                  <a:lnTo>
                    <a:pt x="1908" y="1756"/>
                  </a:lnTo>
                  <a:lnTo>
                    <a:pt x="1916" y="1748"/>
                  </a:lnTo>
                  <a:lnTo>
                    <a:pt x="1922" y="1742"/>
                  </a:lnTo>
                  <a:lnTo>
                    <a:pt x="1934" y="1726"/>
                  </a:lnTo>
                  <a:lnTo>
                    <a:pt x="1942" y="1720"/>
                  </a:lnTo>
                  <a:lnTo>
                    <a:pt x="1952" y="1714"/>
                  </a:lnTo>
                  <a:lnTo>
                    <a:pt x="1952" y="1714"/>
                  </a:lnTo>
                  <a:lnTo>
                    <a:pt x="1952" y="1726"/>
                  </a:lnTo>
                  <a:lnTo>
                    <a:pt x="1954" y="1736"/>
                  </a:lnTo>
                  <a:lnTo>
                    <a:pt x="1960" y="1758"/>
                  </a:lnTo>
                  <a:lnTo>
                    <a:pt x="1962" y="1766"/>
                  </a:lnTo>
                  <a:lnTo>
                    <a:pt x="1958" y="1776"/>
                  </a:lnTo>
                  <a:lnTo>
                    <a:pt x="1950" y="1786"/>
                  </a:lnTo>
                  <a:lnTo>
                    <a:pt x="1936" y="1794"/>
                  </a:lnTo>
                  <a:lnTo>
                    <a:pt x="1936" y="1794"/>
                  </a:lnTo>
                  <a:lnTo>
                    <a:pt x="1936" y="1800"/>
                  </a:lnTo>
                  <a:lnTo>
                    <a:pt x="1938" y="1804"/>
                  </a:lnTo>
                  <a:lnTo>
                    <a:pt x="1944" y="1812"/>
                  </a:lnTo>
                  <a:lnTo>
                    <a:pt x="1954" y="1818"/>
                  </a:lnTo>
                  <a:lnTo>
                    <a:pt x="1962" y="1824"/>
                  </a:lnTo>
                  <a:lnTo>
                    <a:pt x="1970" y="1830"/>
                  </a:lnTo>
                  <a:lnTo>
                    <a:pt x="1972" y="1834"/>
                  </a:lnTo>
                  <a:lnTo>
                    <a:pt x="1974" y="1838"/>
                  </a:lnTo>
                  <a:lnTo>
                    <a:pt x="1974" y="1842"/>
                  </a:lnTo>
                  <a:lnTo>
                    <a:pt x="1974" y="1848"/>
                  </a:lnTo>
                  <a:lnTo>
                    <a:pt x="1972" y="1856"/>
                  </a:lnTo>
                  <a:lnTo>
                    <a:pt x="1966" y="1864"/>
                  </a:lnTo>
                  <a:lnTo>
                    <a:pt x="1966" y="1864"/>
                  </a:lnTo>
                  <a:lnTo>
                    <a:pt x="1972" y="1868"/>
                  </a:lnTo>
                  <a:lnTo>
                    <a:pt x="1976" y="1872"/>
                  </a:lnTo>
                  <a:lnTo>
                    <a:pt x="1980" y="1874"/>
                  </a:lnTo>
                  <a:lnTo>
                    <a:pt x="1986" y="1874"/>
                  </a:lnTo>
                  <a:lnTo>
                    <a:pt x="1996" y="1874"/>
                  </a:lnTo>
                  <a:lnTo>
                    <a:pt x="2006" y="1870"/>
                  </a:lnTo>
                  <a:lnTo>
                    <a:pt x="2034" y="1838"/>
                  </a:lnTo>
                  <a:lnTo>
                    <a:pt x="2034" y="1838"/>
                  </a:lnTo>
                  <a:lnTo>
                    <a:pt x="2030" y="1860"/>
                  </a:lnTo>
                  <a:lnTo>
                    <a:pt x="2028" y="1886"/>
                  </a:lnTo>
                  <a:lnTo>
                    <a:pt x="2028" y="1912"/>
                  </a:lnTo>
                  <a:lnTo>
                    <a:pt x="2032" y="1936"/>
                  </a:lnTo>
                  <a:lnTo>
                    <a:pt x="2032" y="1936"/>
                  </a:lnTo>
                  <a:lnTo>
                    <a:pt x="2030" y="1944"/>
                  </a:lnTo>
                  <a:lnTo>
                    <a:pt x="2028" y="1954"/>
                  </a:lnTo>
                  <a:lnTo>
                    <a:pt x="2030" y="1974"/>
                  </a:lnTo>
                  <a:lnTo>
                    <a:pt x="2028" y="1982"/>
                  </a:lnTo>
                  <a:lnTo>
                    <a:pt x="2022" y="1992"/>
                  </a:lnTo>
                  <a:lnTo>
                    <a:pt x="2014" y="2000"/>
                  </a:lnTo>
                  <a:lnTo>
                    <a:pt x="2000" y="2008"/>
                  </a:lnTo>
                  <a:lnTo>
                    <a:pt x="2000" y="2008"/>
                  </a:lnTo>
                  <a:lnTo>
                    <a:pt x="1992" y="2054"/>
                  </a:lnTo>
                  <a:lnTo>
                    <a:pt x="1988" y="2076"/>
                  </a:lnTo>
                  <a:lnTo>
                    <a:pt x="1982" y="2096"/>
                  </a:lnTo>
                  <a:lnTo>
                    <a:pt x="1972" y="2116"/>
                  </a:lnTo>
                  <a:lnTo>
                    <a:pt x="1960" y="2136"/>
                  </a:lnTo>
                  <a:lnTo>
                    <a:pt x="1950" y="2144"/>
                  </a:lnTo>
                  <a:lnTo>
                    <a:pt x="1942" y="2154"/>
                  </a:lnTo>
                  <a:lnTo>
                    <a:pt x="1930" y="2162"/>
                  </a:lnTo>
                  <a:lnTo>
                    <a:pt x="1918" y="2168"/>
                  </a:lnTo>
                  <a:lnTo>
                    <a:pt x="1918" y="2168"/>
                  </a:lnTo>
                  <a:lnTo>
                    <a:pt x="1914" y="2176"/>
                  </a:lnTo>
                  <a:lnTo>
                    <a:pt x="1908" y="2182"/>
                  </a:lnTo>
                  <a:lnTo>
                    <a:pt x="1894" y="2192"/>
                  </a:lnTo>
                  <a:lnTo>
                    <a:pt x="1876" y="2200"/>
                  </a:lnTo>
                  <a:lnTo>
                    <a:pt x="1856" y="2206"/>
                  </a:lnTo>
                  <a:lnTo>
                    <a:pt x="1832" y="2212"/>
                  </a:lnTo>
                  <a:lnTo>
                    <a:pt x="1806" y="2216"/>
                  </a:lnTo>
                  <a:lnTo>
                    <a:pt x="1752" y="2224"/>
                  </a:lnTo>
                  <a:lnTo>
                    <a:pt x="1696" y="2230"/>
                  </a:lnTo>
                  <a:lnTo>
                    <a:pt x="1670" y="2234"/>
                  </a:lnTo>
                  <a:lnTo>
                    <a:pt x="1646" y="2240"/>
                  </a:lnTo>
                  <a:lnTo>
                    <a:pt x="1622" y="2246"/>
                  </a:lnTo>
                  <a:lnTo>
                    <a:pt x="1602" y="2254"/>
                  </a:lnTo>
                  <a:lnTo>
                    <a:pt x="1586" y="2266"/>
                  </a:lnTo>
                  <a:lnTo>
                    <a:pt x="1580" y="2272"/>
                  </a:lnTo>
                  <a:lnTo>
                    <a:pt x="1574" y="2278"/>
                  </a:lnTo>
                  <a:lnTo>
                    <a:pt x="1574" y="2278"/>
                  </a:lnTo>
                  <a:lnTo>
                    <a:pt x="1578" y="2280"/>
                  </a:lnTo>
                  <a:lnTo>
                    <a:pt x="1584" y="2282"/>
                  </a:lnTo>
                  <a:lnTo>
                    <a:pt x="1602" y="2284"/>
                  </a:lnTo>
                  <a:lnTo>
                    <a:pt x="1624" y="2286"/>
                  </a:lnTo>
                  <a:lnTo>
                    <a:pt x="1652" y="2286"/>
                  </a:lnTo>
                  <a:lnTo>
                    <a:pt x="1702" y="2286"/>
                  </a:lnTo>
                  <a:lnTo>
                    <a:pt x="1732" y="2282"/>
                  </a:lnTo>
                  <a:lnTo>
                    <a:pt x="1732" y="2282"/>
                  </a:lnTo>
                  <a:lnTo>
                    <a:pt x="1740" y="2278"/>
                  </a:lnTo>
                  <a:lnTo>
                    <a:pt x="1748" y="2278"/>
                  </a:lnTo>
                  <a:lnTo>
                    <a:pt x="1756" y="2280"/>
                  </a:lnTo>
                  <a:lnTo>
                    <a:pt x="1764" y="2282"/>
                  </a:lnTo>
                  <a:lnTo>
                    <a:pt x="1782" y="2288"/>
                  </a:lnTo>
                  <a:lnTo>
                    <a:pt x="1790" y="2290"/>
                  </a:lnTo>
                  <a:lnTo>
                    <a:pt x="1800" y="2290"/>
                  </a:lnTo>
                  <a:lnTo>
                    <a:pt x="1800" y="2290"/>
                  </a:lnTo>
                  <a:lnTo>
                    <a:pt x="1820" y="2290"/>
                  </a:lnTo>
                  <a:lnTo>
                    <a:pt x="1844" y="2288"/>
                  </a:lnTo>
                  <a:lnTo>
                    <a:pt x="1888" y="2284"/>
                  </a:lnTo>
                  <a:lnTo>
                    <a:pt x="1910" y="2282"/>
                  </a:lnTo>
                  <a:lnTo>
                    <a:pt x="1930" y="2282"/>
                  </a:lnTo>
                  <a:lnTo>
                    <a:pt x="1950" y="2284"/>
                  </a:lnTo>
                  <a:lnTo>
                    <a:pt x="1968" y="2290"/>
                  </a:lnTo>
                  <a:lnTo>
                    <a:pt x="1968" y="2290"/>
                  </a:lnTo>
                  <a:lnTo>
                    <a:pt x="2060" y="2290"/>
                  </a:lnTo>
                  <a:lnTo>
                    <a:pt x="2148" y="2292"/>
                  </a:lnTo>
                  <a:lnTo>
                    <a:pt x="2148" y="2292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1" name="Freeform 62"/>
            <p:cNvSpPr>
              <a:spLocks noEditPoints="1"/>
            </p:cNvSpPr>
            <p:nvPr userDrawn="1"/>
          </p:nvSpPr>
          <p:spPr bwMode="auto">
            <a:xfrm>
              <a:off x="3264" y="2823"/>
              <a:ext cx="695" cy="666"/>
            </a:xfrm>
            <a:custGeom>
              <a:avLst/>
              <a:gdLst/>
              <a:ahLst/>
              <a:cxnLst>
                <a:cxn ang="0">
                  <a:pos x="176" y="312"/>
                </a:cxn>
                <a:cxn ang="0">
                  <a:pos x="186" y="252"/>
                </a:cxn>
                <a:cxn ang="0">
                  <a:pos x="208" y="204"/>
                </a:cxn>
                <a:cxn ang="0">
                  <a:pos x="242" y="168"/>
                </a:cxn>
                <a:cxn ang="0">
                  <a:pos x="290" y="144"/>
                </a:cxn>
                <a:cxn ang="0">
                  <a:pos x="348" y="136"/>
                </a:cxn>
                <a:cxn ang="0">
                  <a:pos x="388" y="140"/>
                </a:cxn>
                <a:cxn ang="0">
                  <a:pos x="438" y="158"/>
                </a:cxn>
                <a:cxn ang="0">
                  <a:pos x="476" y="188"/>
                </a:cxn>
                <a:cxn ang="0">
                  <a:pos x="502" y="232"/>
                </a:cxn>
                <a:cxn ang="0">
                  <a:pos x="516" y="290"/>
                </a:cxn>
                <a:cxn ang="0">
                  <a:pos x="518" y="334"/>
                </a:cxn>
                <a:cxn ang="0">
                  <a:pos x="512" y="396"/>
                </a:cxn>
                <a:cxn ang="0">
                  <a:pos x="494" y="450"/>
                </a:cxn>
                <a:cxn ang="0">
                  <a:pos x="466" y="492"/>
                </a:cxn>
                <a:cxn ang="0">
                  <a:pos x="424" y="522"/>
                </a:cxn>
                <a:cxn ang="0">
                  <a:pos x="370" y="538"/>
                </a:cxn>
                <a:cxn ang="0">
                  <a:pos x="328" y="538"/>
                </a:cxn>
                <a:cxn ang="0">
                  <a:pos x="276" y="524"/>
                </a:cxn>
                <a:cxn ang="0">
                  <a:pos x="232" y="494"/>
                </a:cxn>
                <a:cxn ang="0">
                  <a:pos x="202" y="450"/>
                </a:cxn>
                <a:cxn ang="0">
                  <a:pos x="182" y="396"/>
                </a:cxn>
                <a:cxn ang="0">
                  <a:pos x="176" y="334"/>
                </a:cxn>
                <a:cxn ang="0">
                  <a:pos x="348" y="676"/>
                </a:cxn>
                <a:cxn ang="0">
                  <a:pos x="458" y="660"/>
                </a:cxn>
                <a:cxn ang="0">
                  <a:pos x="550" y="618"/>
                </a:cxn>
                <a:cxn ang="0">
                  <a:pos x="622" y="552"/>
                </a:cxn>
                <a:cxn ang="0">
                  <a:pos x="670" y="466"/>
                </a:cxn>
                <a:cxn ang="0">
                  <a:pos x="694" y="368"/>
                </a:cxn>
                <a:cxn ang="0">
                  <a:pos x="694" y="298"/>
                </a:cxn>
                <a:cxn ang="0">
                  <a:pos x="670" y="198"/>
                </a:cxn>
                <a:cxn ang="0">
                  <a:pos x="620" y="116"/>
                </a:cxn>
                <a:cxn ang="0">
                  <a:pos x="548" y="52"/>
                </a:cxn>
                <a:cxn ang="0">
                  <a:pos x="458" y="14"/>
                </a:cxn>
                <a:cxn ang="0">
                  <a:pos x="348" y="0"/>
                </a:cxn>
                <a:cxn ang="0">
                  <a:pos x="274" y="6"/>
                </a:cxn>
                <a:cxn ang="0">
                  <a:pos x="176" y="36"/>
                </a:cxn>
                <a:cxn ang="0">
                  <a:pos x="96" y="90"/>
                </a:cxn>
                <a:cxn ang="0">
                  <a:pos x="38" y="166"/>
                </a:cxn>
                <a:cxn ang="0">
                  <a:pos x="6" y="262"/>
                </a:cxn>
                <a:cxn ang="0">
                  <a:pos x="0" y="334"/>
                </a:cxn>
                <a:cxn ang="0">
                  <a:pos x="14" y="438"/>
                </a:cxn>
                <a:cxn ang="0">
                  <a:pos x="56" y="530"/>
                </a:cxn>
                <a:cxn ang="0">
                  <a:pos x="122" y="600"/>
                </a:cxn>
                <a:cxn ang="0">
                  <a:pos x="208" y="650"/>
                </a:cxn>
                <a:cxn ang="0">
                  <a:pos x="310" y="674"/>
                </a:cxn>
              </a:cxnLst>
              <a:rect l="0" t="0" r="r" b="b"/>
              <a:pathLst>
                <a:path w="696" h="676">
                  <a:moveTo>
                    <a:pt x="176" y="334"/>
                  </a:moveTo>
                  <a:lnTo>
                    <a:pt x="176" y="334"/>
                  </a:lnTo>
                  <a:lnTo>
                    <a:pt x="176" y="312"/>
                  </a:lnTo>
                  <a:lnTo>
                    <a:pt x="178" y="292"/>
                  </a:lnTo>
                  <a:lnTo>
                    <a:pt x="182" y="272"/>
                  </a:lnTo>
                  <a:lnTo>
                    <a:pt x="186" y="252"/>
                  </a:lnTo>
                  <a:lnTo>
                    <a:pt x="192" y="236"/>
                  </a:lnTo>
                  <a:lnTo>
                    <a:pt x="200" y="220"/>
                  </a:lnTo>
                  <a:lnTo>
                    <a:pt x="208" y="204"/>
                  </a:lnTo>
                  <a:lnTo>
                    <a:pt x="218" y="190"/>
                  </a:lnTo>
                  <a:lnTo>
                    <a:pt x="230" y="178"/>
                  </a:lnTo>
                  <a:lnTo>
                    <a:pt x="242" y="168"/>
                  </a:lnTo>
                  <a:lnTo>
                    <a:pt x="256" y="158"/>
                  </a:lnTo>
                  <a:lnTo>
                    <a:pt x="272" y="150"/>
                  </a:lnTo>
                  <a:lnTo>
                    <a:pt x="290" y="144"/>
                  </a:lnTo>
                  <a:lnTo>
                    <a:pt x="308" y="140"/>
                  </a:lnTo>
                  <a:lnTo>
                    <a:pt x="328" y="138"/>
                  </a:lnTo>
                  <a:lnTo>
                    <a:pt x="348" y="136"/>
                  </a:lnTo>
                  <a:lnTo>
                    <a:pt x="348" y="136"/>
                  </a:lnTo>
                  <a:lnTo>
                    <a:pt x="370" y="138"/>
                  </a:lnTo>
                  <a:lnTo>
                    <a:pt x="388" y="140"/>
                  </a:lnTo>
                  <a:lnTo>
                    <a:pt x="406" y="144"/>
                  </a:lnTo>
                  <a:lnTo>
                    <a:pt x="422" y="150"/>
                  </a:lnTo>
                  <a:lnTo>
                    <a:pt x="438" y="158"/>
                  </a:lnTo>
                  <a:lnTo>
                    <a:pt x="452" y="166"/>
                  </a:lnTo>
                  <a:lnTo>
                    <a:pt x="464" y="176"/>
                  </a:lnTo>
                  <a:lnTo>
                    <a:pt x="476" y="188"/>
                  </a:lnTo>
                  <a:lnTo>
                    <a:pt x="486" y="202"/>
                  </a:lnTo>
                  <a:lnTo>
                    <a:pt x="494" y="216"/>
                  </a:lnTo>
                  <a:lnTo>
                    <a:pt x="502" y="232"/>
                  </a:lnTo>
                  <a:lnTo>
                    <a:pt x="508" y="250"/>
                  </a:lnTo>
                  <a:lnTo>
                    <a:pt x="512" y="270"/>
                  </a:lnTo>
                  <a:lnTo>
                    <a:pt x="516" y="290"/>
                  </a:lnTo>
                  <a:lnTo>
                    <a:pt x="518" y="310"/>
                  </a:lnTo>
                  <a:lnTo>
                    <a:pt x="518" y="334"/>
                  </a:lnTo>
                  <a:lnTo>
                    <a:pt x="518" y="334"/>
                  </a:lnTo>
                  <a:lnTo>
                    <a:pt x="518" y="356"/>
                  </a:lnTo>
                  <a:lnTo>
                    <a:pt x="516" y="376"/>
                  </a:lnTo>
                  <a:lnTo>
                    <a:pt x="512" y="396"/>
                  </a:lnTo>
                  <a:lnTo>
                    <a:pt x="508" y="414"/>
                  </a:lnTo>
                  <a:lnTo>
                    <a:pt x="502" y="432"/>
                  </a:lnTo>
                  <a:lnTo>
                    <a:pt x="494" y="450"/>
                  </a:lnTo>
                  <a:lnTo>
                    <a:pt x="486" y="466"/>
                  </a:lnTo>
                  <a:lnTo>
                    <a:pt x="476" y="480"/>
                  </a:lnTo>
                  <a:lnTo>
                    <a:pt x="466" y="492"/>
                  </a:lnTo>
                  <a:lnTo>
                    <a:pt x="452" y="504"/>
                  </a:lnTo>
                  <a:lnTo>
                    <a:pt x="438" y="514"/>
                  </a:lnTo>
                  <a:lnTo>
                    <a:pt x="424" y="522"/>
                  </a:lnTo>
                  <a:lnTo>
                    <a:pt x="406" y="530"/>
                  </a:lnTo>
                  <a:lnTo>
                    <a:pt x="388" y="534"/>
                  </a:lnTo>
                  <a:lnTo>
                    <a:pt x="370" y="538"/>
                  </a:lnTo>
                  <a:lnTo>
                    <a:pt x="348" y="538"/>
                  </a:lnTo>
                  <a:lnTo>
                    <a:pt x="348" y="538"/>
                  </a:lnTo>
                  <a:lnTo>
                    <a:pt x="328" y="538"/>
                  </a:lnTo>
                  <a:lnTo>
                    <a:pt x="310" y="534"/>
                  </a:lnTo>
                  <a:lnTo>
                    <a:pt x="292" y="530"/>
                  </a:lnTo>
                  <a:lnTo>
                    <a:pt x="276" y="524"/>
                  </a:lnTo>
                  <a:lnTo>
                    <a:pt x="260" y="514"/>
                  </a:lnTo>
                  <a:lnTo>
                    <a:pt x="246" y="504"/>
                  </a:lnTo>
                  <a:lnTo>
                    <a:pt x="232" y="494"/>
                  </a:lnTo>
                  <a:lnTo>
                    <a:pt x="220" y="480"/>
                  </a:lnTo>
                  <a:lnTo>
                    <a:pt x="210" y="466"/>
                  </a:lnTo>
                  <a:lnTo>
                    <a:pt x="202" y="450"/>
                  </a:lnTo>
                  <a:lnTo>
                    <a:pt x="194" y="434"/>
                  </a:lnTo>
                  <a:lnTo>
                    <a:pt x="188" y="416"/>
                  </a:lnTo>
                  <a:lnTo>
                    <a:pt x="182" y="396"/>
                  </a:lnTo>
                  <a:lnTo>
                    <a:pt x="178" y="376"/>
                  </a:lnTo>
                  <a:lnTo>
                    <a:pt x="176" y="356"/>
                  </a:lnTo>
                  <a:lnTo>
                    <a:pt x="176" y="334"/>
                  </a:lnTo>
                  <a:lnTo>
                    <a:pt x="176" y="334"/>
                  </a:lnTo>
                  <a:close/>
                  <a:moveTo>
                    <a:pt x="348" y="676"/>
                  </a:moveTo>
                  <a:lnTo>
                    <a:pt x="348" y="676"/>
                  </a:lnTo>
                  <a:lnTo>
                    <a:pt x="386" y="674"/>
                  </a:lnTo>
                  <a:lnTo>
                    <a:pt x="424" y="668"/>
                  </a:lnTo>
                  <a:lnTo>
                    <a:pt x="458" y="660"/>
                  </a:lnTo>
                  <a:lnTo>
                    <a:pt x="490" y="648"/>
                  </a:lnTo>
                  <a:lnTo>
                    <a:pt x="520" y="634"/>
                  </a:lnTo>
                  <a:lnTo>
                    <a:pt x="550" y="618"/>
                  </a:lnTo>
                  <a:lnTo>
                    <a:pt x="576" y="598"/>
                  </a:lnTo>
                  <a:lnTo>
                    <a:pt x="600" y="576"/>
                  </a:lnTo>
                  <a:lnTo>
                    <a:pt x="622" y="552"/>
                  </a:lnTo>
                  <a:lnTo>
                    <a:pt x="640" y="524"/>
                  </a:lnTo>
                  <a:lnTo>
                    <a:pt x="656" y="496"/>
                  </a:lnTo>
                  <a:lnTo>
                    <a:pt x="670" y="466"/>
                  </a:lnTo>
                  <a:lnTo>
                    <a:pt x="680" y="436"/>
                  </a:lnTo>
                  <a:lnTo>
                    <a:pt x="688" y="402"/>
                  </a:lnTo>
                  <a:lnTo>
                    <a:pt x="694" y="368"/>
                  </a:lnTo>
                  <a:lnTo>
                    <a:pt x="696" y="334"/>
                  </a:lnTo>
                  <a:lnTo>
                    <a:pt x="696" y="334"/>
                  </a:lnTo>
                  <a:lnTo>
                    <a:pt x="694" y="298"/>
                  </a:lnTo>
                  <a:lnTo>
                    <a:pt x="688" y="262"/>
                  </a:lnTo>
                  <a:lnTo>
                    <a:pt x="680" y="230"/>
                  </a:lnTo>
                  <a:lnTo>
                    <a:pt x="670" y="198"/>
                  </a:lnTo>
                  <a:lnTo>
                    <a:pt x="656" y="168"/>
                  </a:lnTo>
                  <a:lnTo>
                    <a:pt x="640" y="140"/>
                  </a:lnTo>
                  <a:lnTo>
                    <a:pt x="620" y="116"/>
                  </a:lnTo>
                  <a:lnTo>
                    <a:pt x="600" y="92"/>
                  </a:lnTo>
                  <a:lnTo>
                    <a:pt x="576" y="72"/>
                  </a:lnTo>
                  <a:lnTo>
                    <a:pt x="548" y="52"/>
                  </a:lnTo>
                  <a:lnTo>
                    <a:pt x="520" y="36"/>
                  </a:lnTo>
                  <a:lnTo>
                    <a:pt x="490" y="24"/>
                  </a:lnTo>
                  <a:lnTo>
                    <a:pt x="458" y="14"/>
                  </a:lnTo>
                  <a:lnTo>
                    <a:pt x="422" y="6"/>
                  </a:lnTo>
                  <a:lnTo>
                    <a:pt x="386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10" y="0"/>
                  </a:lnTo>
                  <a:lnTo>
                    <a:pt x="274" y="6"/>
                  </a:lnTo>
                  <a:lnTo>
                    <a:pt x="238" y="12"/>
                  </a:lnTo>
                  <a:lnTo>
                    <a:pt x="206" y="24"/>
                  </a:lnTo>
                  <a:lnTo>
                    <a:pt x="176" y="36"/>
                  </a:lnTo>
                  <a:lnTo>
                    <a:pt x="146" y="52"/>
                  </a:lnTo>
                  <a:lnTo>
                    <a:pt x="120" y="70"/>
                  </a:lnTo>
                  <a:lnTo>
                    <a:pt x="96" y="90"/>
                  </a:lnTo>
                  <a:lnTo>
                    <a:pt x="74" y="114"/>
                  </a:lnTo>
                  <a:lnTo>
                    <a:pt x="54" y="140"/>
                  </a:lnTo>
                  <a:lnTo>
                    <a:pt x="38" y="166"/>
                  </a:lnTo>
                  <a:lnTo>
                    <a:pt x="24" y="196"/>
                  </a:lnTo>
                  <a:lnTo>
                    <a:pt x="14" y="228"/>
                  </a:lnTo>
                  <a:lnTo>
                    <a:pt x="6" y="262"/>
                  </a:lnTo>
                  <a:lnTo>
                    <a:pt x="0" y="296"/>
                  </a:lnTo>
                  <a:lnTo>
                    <a:pt x="0" y="334"/>
                  </a:lnTo>
                  <a:lnTo>
                    <a:pt x="0" y="334"/>
                  </a:lnTo>
                  <a:lnTo>
                    <a:pt x="0" y="370"/>
                  </a:lnTo>
                  <a:lnTo>
                    <a:pt x="6" y="406"/>
                  </a:lnTo>
                  <a:lnTo>
                    <a:pt x="14" y="438"/>
                  </a:lnTo>
                  <a:lnTo>
                    <a:pt x="24" y="470"/>
                  </a:lnTo>
                  <a:lnTo>
                    <a:pt x="38" y="500"/>
                  </a:lnTo>
                  <a:lnTo>
                    <a:pt x="56" y="530"/>
                  </a:lnTo>
                  <a:lnTo>
                    <a:pt x="74" y="556"/>
                  </a:lnTo>
                  <a:lnTo>
                    <a:pt x="96" y="580"/>
                  </a:lnTo>
                  <a:lnTo>
                    <a:pt x="122" y="600"/>
                  </a:lnTo>
                  <a:lnTo>
                    <a:pt x="148" y="620"/>
                  </a:lnTo>
                  <a:lnTo>
                    <a:pt x="176" y="636"/>
                  </a:lnTo>
                  <a:lnTo>
                    <a:pt x="208" y="650"/>
                  </a:lnTo>
                  <a:lnTo>
                    <a:pt x="240" y="662"/>
                  </a:lnTo>
                  <a:lnTo>
                    <a:pt x="274" y="670"/>
                  </a:lnTo>
                  <a:lnTo>
                    <a:pt x="310" y="674"/>
                  </a:lnTo>
                  <a:lnTo>
                    <a:pt x="348" y="676"/>
                  </a:lnTo>
                  <a:lnTo>
                    <a:pt x="348" y="6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2" name="Freeform 63"/>
            <p:cNvSpPr>
              <a:spLocks/>
            </p:cNvSpPr>
            <p:nvPr userDrawn="1"/>
          </p:nvSpPr>
          <p:spPr bwMode="auto">
            <a:xfrm>
              <a:off x="4065" y="2823"/>
              <a:ext cx="481" cy="666"/>
            </a:xfrm>
            <a:custGeom>
              <a:avLst/>
              <a:gdLst/>
              <a:ahLst/>
              <a:cxnLst>
                <a:cxn ang="0">
                  <a:pos x="412" y="138"/>
                </a:cxn>
                <a:cxn ang="0">
                  <a:pos x="324" y="126"/>
                </a:cxn>
                <a:cxn ang="0">
                  <a:pos x="294" y="124"/>
                </a:cxn>
                <a:cxn ang="0">
                  <a:pos x="248" y="126"/>
                </a:cxn>
                <a:cxn ang="0">
                  <a:pos x="210" y="136"/>
                </a:cxn>
                <a:cxn ang="0">
                  <a:pos x="186" y="152"/>
                </a:cxn>
                <a:cxn ang="0">
                  <a:pos x="178" y="174"/>
                </a:cxn>
                <a:cxn ang="0">
                  <a:pos x="178" y="180"/>
                </a:cxn>
                <a:cxn ang="0">
                  <a:pos x="188" y="202"/>
                </a:cxn>
                <a:cxn ang="0">
                  <a:pos x="220" y="228"/>
                </a:cxn>
                <a:cxn ang="0">
                  <a:pos x="264" y="254"/>
                </a:cxn>
                <a:cxn ang="0">
                  <a:pos x="316" y="282"/>
                </a:cxn>
                <a:cxn ang="0">
                  <a:pos x="370" y="314"/>
                </a:cxn>
                <a:cxn ang="0">
                  <a:pos x="424" y="354"/>
                </a:cxn>
                <a:cxn ang="0">
                  <a:pos x="446" y="380"/>
                </a:cxn>
                <a:cxn ang="0">
                  <a:pos x="464" y="410"/>
                </a:cxn>
                <a:cxn ang="0">
                  <a:pos x="476" y="444"/>
                </a:cxn>
                <a:cxn ang="0">
                  <a:pos x="480" y="482"/>
                </a:cxn>
                <a:cxn ang="0">
                  <a:pos x="480" y="504"/>
                </a:cxn>
                <a:cxn ang="0">
                  <a:pos x="470" y="546"/>
                </a:cxn>
                <a:cxn ang="0">
                  <a:pos x="450" y="582"/>
                </a:cxn>
                <a:cxn ang="0">
                  <a:pos x="422" y="612"/>
                </a:cxn>
                <a:cxn ang="0">
                  <a:pos x="386" y="636"/>
                </a:cxn>
                <a:cxn ang="0">
                  <a:pos x="342" y="656"/>
                </a:cxn>
                <a:cxn ang="0">
                  <a:pos x="292" y="668"/>
                </a:cxn>
                <a:cxn ang="0">
                  <a:pos x="234" y="674"/>
                </a:cxn>
                <a:cxn ang="0">
                  <a:pos x="204" y="676"/>
                </a:cxn>
                <a:cxn ang="0">
                  <a:pos x="150" y="674"/>
                </a:cxn>
                <a:cxn ang="0">
                  <a:pos x="58" y="658"/>
                </a:cxn>
                <a:cxn ang="0">
                  <a:pos x="12" y="510"/>
                </a:cxn>
                <a:cxn ang="0">
                  <a:pos x="54" y="522"/>
                </a:cxn>
                <a:cxn ang="0">
                  <a:pos x="130" y="542"/>
                </a:cxn>
                <a:cxn ang="0">
                  <a:pos x="184" y="550"/>
                </a:cxn>
                <a:cxn ang="0">
                  <a:pos x="210" y="552"/>
                </a:cxn>
                <a:cxn ang="0">
                  <a:pos x="244" y="548"/>
                </a:cxn>
                <a:cxn ang="0">
                  <a:pos x="274" y="536"/>
                </a:cxn>
                <a:cxn ang="0">
                  <a:pos x="296" y="516"/>
                </a:cxn>
                <a:cxn ang="0">
                  <a:pos x="304" y="488"/>
                </a:cxn>
                <a:cxn ang="0">
                  <a:pos x="304" y="480"/>
                </a:cxn>
                <a:cxn ang="0">
                  <a:pos x="294" y="460"/>
                </a:cxn>
                <a:cxn ang="0">
                  <a:pos x="266" y="436"/>
                </a:cxn>
                <a:cxn ang="0">
                  <a:pos x="222" y="410"/>
                </a:cxn>
                <a:cxn ang="0">
                  <a:pos x="168" y="380"/>
                </a:cxn>
                <a:cxn ang="0">
                  <a:pos x="110" y="346"/>
                </a:cxn>
                <a:cxn ang="0">
                  <a:pos x="56" y="298"/>
                </a:cxn>
                <a:cxn ang="0">
                  <a:pos x="34" y="272"/>
                </a:cxn>
                <a:cxn ang="0">
                  <a:pos x="16" y="240"/>
                </a:cxn>
                <a:cxn ang="0">
                  <a:pos x="4" y="208"/>
                </a:cxn>
                <a:cxn ang="0">
                  <a:pos x="0" y="174"/>
                </a:cxn>
                <a:cxn ang="0">
                  <a:pos x="2" y="154"/>
                </a:cxn>
                <a:cxn ang="0">
                  <a:pos x="12" y="116"/>
                </a:cxn>
                <a:cxn ang="0">
                  <a:pos x="32" y="84"/>
                </a:cxn>
                <a:cxn ang="0">
                  <a:pos x="60" y="56"/>
                </a:cxn>
                <a:cxn ang="0">
                  <a:pos x="94" y="34"/>
                </a:cxn>
                <a:cxn ang="0">
                  <a:pos x="136" y="18"/>
                </a:cxn>
                <a:cxn ang="0">
                  <a:pos x="184" y="6"/>
                </a:cxn>
                <a:cxn ang="0">
                  <a:pos x="236" y="0"/>
                </a:cxn>
                <a:cxn ang="0">
                  <a:pos x="264" y="0"/>
                </a:cxn>
                <a:cxn ang="0">
                  <a:pos x="338" y="2"/>
                </a:cxn>
                <a:cxn ang="0">
                  <a:pos x="412" y="138"/>
                </a:cxn>
              </a:cxnLst>
              <a:rect l="0" t="0" r="r" b="b"/>
              <a:pathLst>
                <a:path w="480" h="676">
                  <a:moveTo>
                    <a:pt x="412" y="138"/>
                  </a:moveTo>
                  <a:lnTo>
                    <a:pt x="412" y="138"/>
                  </a:lnTo>
                  <a:lnTo>
                    <a:pt x="352" y="128"/>
                  </a:lnTo>
                  <a:lnTo>
                    <a:pt x="324" y="126"/>
                  </a:lnTo>
                  <a:lnTo>
                    <a:pt x="294" y="124"/>
                  </a:lnTo>
                  <a:lnTo>
                    <a:pt x="294" y="124"/>
                  </a:lnTo>
                  <a:lnTo>
                    <a:pt x="270" y="124"/>
                  </a:lnTo>
                  <a:lnTo>
                    <a:pt x="248" y="126"/>
                  </a:lnTo>
                  <a:lnTo>
                    <a:pt x="228" y="130"/>
                  </a:lnTo>
                  <a:lnTo>
                    <a:pt x="210" y="136"/>
                  </a:lnTo>
                  <a:lnTo>
                    <a:pt x="196" y="144"/>
                  </a:lnTo>
                  <a:lnTo>
                    <a:pt x="186" y="152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80"/>
                  </a:lnTo>
                  <a:lnTo>
                    <a:pt x="180" y="188"/>
                  </a:lnTo>
                  <a:lnTo>
                    <a:pt x="188" y="202"/>
                  </a:lnTo>
                  <a:lnTo>
                    <a:pt x="202" y="214"/>
                  </a:lnTo>
                  <a:lnTo>
                    <a:pt x="220" y="228"/>
                  </a:lnTo>
                  <a:lnTo>
                    <a:pt x="240" y="242"/>
                  </a:lnTo>
                  <a:lnTo>
                    <a:pt x="264" y="254"/>
                  </a:lnTo>
                  <a:lnTo>
                    <a:pt x="316" y="282"/>
                  </a:lnTo>
                  <a:lnTo>
                    <a:pt x="316" y="282"/>
                  </a:lnTo>
                  <a:lnTo>
                    <a:pt x="342" y="298"/>
                  </a:lnTo>
                  <a:lnTo>
                    <a:pt x="370" y="314"/>
                  </a:lnTo>
                  <a:lnTo>
                    <a:pt x="398" y="332"/>
                  </a:lnTo>
                  <a:lnTo>
                    <a:pt x="424" y="354"/>
                  </a:lnTo>
                  <a:lnTo>
                    <a:pt x="436" y="366"/>
                  </a:lnTo>
                  <a:lnTo>
                    <a:pt x="446" y="380"/>
                  </a:lnTo>
                  <a:lnTo>
                    <a:pt x="456" y="394"/>
                  </a:lnTo>
                  <a:lnTo>
                    <a:pt x="464" y="410"/>
                  </a:lnTo>
                  <a:lnTo>
                    <a:pt x="472" y="426"/>
                  </a:lnTo>
                  <a:lnTo>
                    <a:pt x="476" y="444"/>
                  </a:lnTo>
                  <a:lnTo>
                    <a:pt x="480" y="462"/>
                  </a:lnTo>
                  <a:lnTo>
                    <a:pt x="480" y="482"/>
                  </a:lnTo>
                  <a:lnTo>
                    <a:pt x="480" y="482"/>
                  </a:lnTo>
                  <a:lnTo>
                    <a:pt x="480" y="504"/>
                  </a:lnTo>
                  <a:lnTo>
                    <a:pt x="476" y="526"/>
                  </a:lnTo>
                  <a:lnTo>
                    <a:pt x="470" y="546"/>
                  </a:lnTo>
                  <a:lnTo>
                    <a:pt x="460" y="564"/>
                  </a:lnTo>
                  <a:lnTo>
                    <a:pt x="450" y="582"/>
                  </a:lnTo>
                  <a:lnTo>
                    <a:pt x="436" y="598"/>
                  </a:lnTo>
                  <a:lnTo>
                    <a:pt x="422" y="612"/>
                  </a:lnTo>
                  <a:lnTo>
                    <a:pt x="404" y="626"/>
                  </a:lnTo>
                  <a:lnTo>
                    <a:pt x="386" y="636"/>
                  </a:lnTo>
                  <a:lnTo>
                    <a:pt x="364" y="648"/>
                  </a:lnTo>
                  <a:lnTo>
                    <a:pt x="342" y="656"/>
                  </a:lnTo>
                  <a:lnTo>
                    <a:pt x="318" y="662"/>
                  </a:lnTo>
                  <a:lnTo>
                    <a:pt x="292" y="668"/>
                  </a:lnTo>
                  <a:lnTo>
                    <a:pt x="264" y="672"/>
                  </a:lnTo>
                  <a:lnTo>
                    <a:pt x="234" y="674"/>
                  </a:lnTo>
                  <a:lnTo>
                    <a:pt x="204" y="676"/>
                  </a:lnTo>
                  <a:lnTo>
                    <a:pt x="204" y="676"/>
                  </a:lnTo>
                  <a:lnTo>
                    <a:pt x="176" y="674"/>
                  </a:lnTo>
                  <a:lnTo>
                    <a:pt x="150" y="674"/>
                  </a:lnTo>
                  <a:lnTo>
                    <a:pt x="104" y="666"/>
                  </a:lnTo>
                  <a:lnTo>
                    <a:pt x="58" y="658"/>
                  </a:lnTo>
                  <a:lnTo>
                    <a:pt x="12" y="646"/>
                  </a:lnTo>
                  <a:lnTo>
                    <a:pt x="12" y="510"/>
                  </a:lnTo>
                  <a:lnTo>
                    <a:pt x="12" y="510"/>
                  </a:lnTo>
                  <a:lnTo>
                    <a:pt x="54" y="522"/>
                  </a:lnTo>
                  <a:lnTo>
                    <a:pt x="104" y="536"/>
                  </a:lnTo>
                  <a:lnTo>
                    <a:pt x="130" y="542"/>
                  </a:lnTo>
                  <a:lnTo>
                    <a:pt x="156" y="546"/>
                  </a:lnTo>
                  <a:lnTo>
                    <a:pt x="184" y="550"/>
                  </a:lnTo>
                  <a:lnTo>
                    <a:pt x="210" y="552"/>
                  </a:lnTo>
                  <a:lnTo>
                    <a:pt x="210" y="552"/>
                  </a:lnTo>
                  <a:lnTo>
                    <a:pt x="228" y="550"/>
                  </a:lnTo>
                  <a:lnTo>
                    <a:pt x="244" y="548"/>
                  </a:lnTo>
                  <a:lnTo>
                    <a:pt x="260" y="542"/>
                  </a:lnTo>
                  <a:lnTo>
                    <a:pt x="274" y="536"/>
                  </a:lnTo>
                  <a:lnTo>
                    <a:pt x="286" y="526"/>
                  </a:lnTo>
                  <a:lnTo>
                    <a:pt x="296" y="516"/>
                  </a:lnTo>
                  <a:lnTo>
                    <a:pt x="302" y="502"/>
                  </a:lnTo>
                  <a:lnTo>
                    <a:pt x="304" y="488"/>
                  </a:lnTo>
                  <a:lnTo>
                    <a:pt x="304" y="488"/>
                  </a:lnTo>
                  <a:lnTo>
                    <a:pt x="304" y="480"/>
                  </a:lnTo>
                  <a:lnTo>
                    <a:pt x="302" y="474"/>
                  </a:lnTo>
                  <a:lnTo>
                    <a:pt x="294" y="460"/>
                  </a:lnTo>
                  <a:lnTo>
                    <a:pt x="282" y="448"/>
                  </a:lnTo>
                  <a:lnTo>
                    <a:pt x="266" y="436"/>
                  </a:lnTo>
                  <a:lnTo>
                    <a:pt x="246" y="424"/>
                  </a:lnTo>
                  <a:lnTo>
                    <a:pt x="222" y="410"/>
                  </a:lnTo>
                  <a:lnTo>
                    <a:pt x="168" y="380"/>
                  </a:lnTo>
                  <a:lnTo>
                    <a:pt x="168" y="380"/>
                  </a:lnTo>
                  <a:lnTo>
                    <a:pt x="138" y="364"/>
                  </a:lnTo>
                  <a:lnTo>
                    <a:pt x="110" y="346"/>
                  </a:lnTo>
                  <a:lnTo>
                    <a:pt x="82" y="324"/>
                  </a:lnTo>
                  <a:lnTo>
                    <a:pt x="56" y="298"/>
                  </a:lnTo>
                  <a:lnTo>
                    <a:pt x="44" y="286"/>
                  </a:lnTo>
                  <a:lnTo>
                    <a:pt x="34" y="272"/>
                  </a:lnTo>
                  <a:lnTo>
                    <a:pt x="24" y="256"/>
                  </a:lnTo>
                  <a:lnTo>
                    <a:pt x="16" y="240"/>
                  </a:lnTo>
                  <a:lnTo>
                    <a:pt x="10" y="224"/>
                  </a:lnTo>
                  <a:lnTo>
                    <a:pt x="4" y="208"/>
                  </a:lnTo>
                  <a:lnTo>
                    <a:pt x="2" y="19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6" y="134"/>
                  </a:lnTo>
                  <a:lnTo>
                    <a:pt x="12" y="116"/>
                  </a:lnTo>
                  <a:lnTo>
                    <a:pt x="20" y="100"/>
                  </a:lnTo>
                  <a:lnTo>
                    <a:pt x="32" y="84"/>
                  </a:lnTo>
                  <a:lnTo>
                    <a:pt x="44" y="70"/>
                  </a:lnTo>
                  <a:lnTo>
                    <a:pt x="60" y="56"/>
                  </a:lnTo>
                  <a:lnTo>
                    <a:pt x="76" y="44"/>
                  </a:lnTo>
                  <a:lnTo>
                    <a:pt x="94" y="34"/>
                  </a:lnTo>
                  <a:lnTo>
                    <a:pt x="114" y="24"/>
                  </a:lnTo>
                  <a:lnTo>
                    <a:pt x="136" y="18"/>
                  </a:lnTo>
                  <a:lnTo>
                    <a:pt x="160" y="10"/>
                  </a:lnTo>
                  <a:lnTo>
                    <a:pt x="184" y="6"/>
                  </a:lnTo>
                  <a:lnTo>
                    <a:pt x="210" y="2"/>
                  </a:lnTo>
                  <a:lnTo>
                    <a:pt x="236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302" y="0"/>
                  </a:lnTo>
                  <a:lnTo>
                    <a:pt x="338" y="2"/>
                  </a:lnTo>
                  <a:lnTo>
                    <a:pt x="412" y="10"/>
                  </a:lnTo>
                  <a:lnTo>
                    <a:pt x="412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3" name="Freeform 64"/>
            <p:cNvSpPr>
              <a:spLocks/>
            </p:cNvSpPr>
            <p:nvPr userDrawn="1"/>
          </p:nvSpPr>
          <p:spPr bwMode="auto">
            <a:xfrm>
              <a:off x="1528" y="2584"/>
              <a:ext cx="240" cy="879"/>
            </a:xfrm>
            <a:custGeom>
              <a:avLst/>
              <a:gdLst/>
              <a:ahLst/>
              <a:cxnLst>
                <a:cxn ang="0">
                  <a:pos x="20" y="890"/>
                </a:cxn>
                <a:cxn ang="0">
                  <a:pos x="20" y="890"/>
                </a:cxn>
                <a:cxn ang="0">
                  <a:pos x="26" y="786"/>
                </a:cxn>
                <a:cxn ang="0">
                  <a:pos x="28" y="660"/>
                </a:cxn>
                <a:cxn ang="0">
                  <a:pos x="28" y="314"/>
                </a:cxn>
                <a:cxn ang="0">
                  <a:pos x="28" y="314"/>
                </a:cxn>
                <a:cxn ang="0">
                  <a:pos x="26" y="224"/>
                </a:cxn>
                <a:cxn ang="0">
                  <a:pos x="20" y="144"/>
                </a:cxn>
                <a:cxn ang="0">
                  <a:pos x="12" y="72"/>
                </a:cxn>
                <a:cxn ang="0">
                  <a:pos x="0" y="0"/>
                </a:cxn>
                <a:cxn ang="0">
                  <a:pos x="230" y="0"/>
                </a:cxn>
                <a:cxn ang="0">
                  <a:pos x="230" y="0"/>
                </a:cxn>
                <a:cxn ang="0">
                  <a:pos x="230" y="54"/>
                </a:cxn>
                <a:cxn ang="0">
                  <a:pos x="226" y="114"/>
                </a:cxn>
                <a:cxn ang="0">
                  <a:pos x="224" y="180"/>
                </a:cxn>
                <a:cxn ang="0">
                  <a:pos x="224" y="254"/>
                </a:cxn>
                <a:cxn ang="0">
                  <a:pos x="224" y="578"/>
                </a:cxn>
                <a:cxn ang="0">
                  <a:pos x="224" y="578"/>
                </a:cxn>
                <a:cxn ang="0">
                  <a:pos x="226" y="654"/>
                </a:cxn>
                <a:cxn ang="0">
                  <a:pos x="232" y="736"/>
                </a:cxn>
                <a:cxn ang="0">
                  <a:pos x="240" y="818"/>
                </a:cxn>
                <a:cxn ang="0">
                  <a:pos x="250" y="890"/>
                </a:cxn>
                <a:cxn ang="0">
                  <a:pos x="20" y="890"/>
                </a:cxn>
              </a:cxnLst>
              <a:rect l="0" t="0" r="r" b="b"/>
              <a:pathLst>
                <a:path w="250" h="890">
                  <a:moveTo>
                    <a:pt x="20" y="890"/>
                  </a:moveTo>
                  <a:lnTo>
                    <a:pt x="20" y="890"/>
                  </a:lnTo>
                  <a:lnTo>
                    <a:pt x="26" y="786"/>
                  </a:lnTo>
                  <a:lnTo>
                    <a:pt x="28" y="660"/>
                  </a:lnTo>
                  <a:lnTo>
                    <a:pt x="28" y="314"/>
                  </a:lnTo>
                  <a:lnTo>
                    <a:pt x="28" y="314"/>
                  </a:lnTo>
                  <a:lnTo>
                    <a:pt x="26" y="224"/>
                  </a:lnTo>
                  <a:lnTo>
                    <a:pt x="20" y="144"/>
                  </a:lnTo>
                  <a:lnTo>
                    <a:pt x="12" y="72"/>
                  </a:ln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54"/>
                  </a:lnTo>
                  <a:lnTo>
                    <a:pt x="226" y="114"/>
                  </a:lnTo>
                  <a:lnTo>
                    <a:pt x="224" y="180"/>
                  </a:lnTo>
                  <a:lnTo>
                    <a:pt x="224" y="254"/>
                  </a:lnTo>
                  <a:lnTo>
                    <a:pt x="224" y="578"/>
                  </a:lnTo>
                  <a:lnTo>
                    <a:pt x="224" y="578"/>
                  </a:lnTo>
                  <a:lnTo>
                    <a:pt x="226" y="654"/>
                  </a:lnTo>
                  <a:lnTo>
                    <a:pt x="232" y="736"/>
                  </a:lnTo>
                  <a:lnTo>
                    <a:pt x="240" y="818"/>
                  </a:lnTo>
                  <a:lnTo>
                    <a:pt x="250" y="890"/>
                  </a:lnTo>
                  <a:lnTo>
                    <a:pt x="20" y="8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4" name="Freeform 65"/>
            <p:cNvSpPr>
              <a:spLocks noEditPoints="1"/>
            </p:cNvSpPr>
            <p:nvPr userDrawn="1"/>
          </p:nvSpPr>
          <p:spPr bwMode="auto">
            <a:xfrm>
              <a:off x="1902" y="2823"/>
              <a:ext cx="721" cy="932"/>
            </a:xfrm>
            <a:custGeom>
              <a:avLst/>
              <a:gdLst/>
              <a:ahLst/>
              <a:cxnLst>
                <a:cxn ang="0">
                  <a:pos x="204" y="328"/>
                </a:cxn>
                <a:cxn ang="0">
                  <a:pos x="214" y="264"/>
                </a:cxn>
                <a:cxn ang="0">
                  <a:pos x="236" y="212"/>
                </a:cxn>
                <a:cxn ang="0">
                  <a:pos x="268" y="170"/>
                </a:cxn>
                <a:cxn ang="0">
                  <a:pos x="312" y="146"/>
                </a:cxn>
                <a:cxn ang="0">
                  <a:pos x="370" y="136"/>
                </a:cxn>
                <a:cxn ang="0">
                  <a:pos x="406" y="140"/>
                </a:cxn>
                <a:cxn ang="0">
                  <a:pos x="456" y="160"/>
                </a:cxn>
                <a:cxn ang="0">
                  <a:pos x="496" y="196"/>
                </a:cxn>
                <a:cxn ang="0">
                  <a:pos x="526" y="246"/>
                </a:cxn>
                <a:cxn ang="0">
                  <a:pos x="542" y="306"/>
                </a:cxn>
                <a:cxn ang="0">
                  <a:pos x="546" y="352"/>
                </a:cxn>
                <a:cxn ang="0">
                  <a:pos x="540" y="410"/>
                </a:cxn>
                <a:cxn ang="0">
                  <a:pos x="522" y="460"/>
                </a:cxn>
                <a:cxn ang="0">
                  <a:pos x="492" y="498"/>
                </a:cxn>
                <a:cxn ang="0">
                  <a:pos x="450" y="526"/>
                </a:cxn>
                <a:cxn ang="0">
                  <a:pos x="398" y="538"/>
                </a:cxn>
                <a:cxn ang="0">
                  <a:pos x="358" y="538"/>
                </a:cxn>
                <a:cxn ang="0">
                  <a:pos x="304" y="526"/>
                </a:cxn>
                <a:cxn ang="0">
                  <a:pos x="260" y="502"/>
                </a:cxn>
                <a:cxn ang="0">
                  <a:pos x="230" y="466"/>
                </a:cxn>
                <a:cxn ang="0">
                  <a:pos x="210" y="414"/>
                </a:cxn>
                <a:cxn ang="0">
                  <a:pos x="204" y="352"/>
                </a:cxn>
                <a:cxn ang="0">
                  <a:pos x="230" y="926"/>
                </a:cxn>
                <a:cxn ang="0">
                  <a:pos x="218" y="726"/>
                </a:cxn>
                <a:cxn ang="0">
                  <a:pos x="218" y="614"/>
                </a:cxn>
                <a:cxn ang="0">
                  <a:pos x="296" y="654"/>
                </a:cxn>
                <a:cxn ang="0">
                  <a:pos x="384" y="674"/>
                </a:cxn>
                <a:cxn ang="0">
                  <a:pos x="454" y="674"/>
                </a:cxn>
                <a:cxn ang="0">
                  <a:pos x="544" y="652"/>
                </a:cxn>
                <a:cxn ang="0">
                  <a:pos x="618" y="604"/>
                </a:cxn>
                <a:cxn ang="0">
                  <a:pos x="674" y="536"/>
                </a:cxn>
                <a:cxn ang="0">
                  <a:pos x="710" y="450"/>
                </a:cxn>
                <a:cxn ang="0">
                  <a:pos x="722" y="350"/>
                </a:cxn>
                <a:cxn ang="0">
                  <a:pos x="716" y="276"/>
                </a:cxn>
                <a:cxn ang="0">
                  <a:pos x="686" y="178"/>
                </a:cxn>
                <a:cxn ang="0">
                  <a:pos x="636" y="98"/>
                </a:cxn>
                <a:cxn ang="0">
                  <a:pos x="566" y="40"/>
                </a:cxn>
                <a:cxn ang="0">
                  <a:pos x="478" y="6"/>
                </a:cxn>
                <a:cxn ang="0">
                  <a:pos x="412" y="0"/>
                </a:cxn>
                <a:cxn ang="0">
                  <a:pos x="348" y="6"/>
                </a:cxn>
                <a:cxn ang="0">
                  <a:pos x="298" y="22"/>
                </a:cxn>
                <a:cxn ang="0">
                  <a:pos x="226" y="70"/>
                </a:cxn>
                <a:cxn ang="0">
                  <a:pos x="190" y="106"/>
                </a:cxn>
                <a:cxn ang="0">
                  <a:pos x="168" y="16"/>
                </a:cxn>
                <a:cxn ang="0">
                  <a:pos x="16" y="110"/>
                </a:cxn>
                <a:cxn ang="0">
                  <a:pos x="38" y="270"/>
                </a:cxn>
                <a:cxn ang="0">
                  <a:pos x="40" y="614"/>
                </a:cxn>
                <a:cxn ang="0">
                  <a:pos x="38" y="694"/>
                </a:cxn>
                <a:cxn ang="0">
                  <a:pos x="230" y="926"/>
                </a:cxn>
              </a:cxnLst>
              <a:rect l="0" t="0" r="r" b="b"/>
              <a:pathLst>
                <a:path w="722" h="938">
                  <a:moveTo>
                    <a:pt x="204" y="352"/>
                  </a:moveTo>
                  <a:lnTo>
                    <a:pt x="204" y="352"/>
                  </a:lnTo>
                  <a:lnTo>
                    <a:pt x="204" y="328"/>
                  </a:lnTo>
                  <a:lnTo>
                    <a:pt x="206" y="306"/>
                  </a:lnTo>
                  <a:lnTo>
                    <a:pt x="210" y="284"/>
                  </a:lnTo>
                  <a:lnTo>
                    <a:pt x="214" y="264"/>
                  </a:lnTo>
                  <a:lnTo>
                    <a:pt x="220" y="246"/>
                  </a:lnTo>
                  <a:lnTo>
                    <a:pt x="226" y="228"/>
                  </a:lnTo>
                  <a:lnTo>
                    <a:pt x="236" y="212"/>
                  </a:lnTo>
                  <a:lnTo>
                    <a:pt x="244" y="196"/>
                  </a:lnTo>
                  <a:lnTo>
                    <a:pt x="256" y="182"/>
                  </a:lnTo>
                  <a:lnTo>
                    <a:pt x="268" y="170"/>
                  </a:lnTo>
                  <a:lnTo>
                    <a:pt x="282" y="160"/>
                  </a:lnTo>
                  <a:lnTo>
                    <a:pt x="296" y="152"/>
                  </a:lnTo>
                  <a:lnTo>
                    <a:pt x="312" y="146"/>
                  </a:lnTo>
                  <a:lnTo>
                    <a:pt x="330" y="140"/>
                  </a:lnTo>
                  <a:lnTo>
                    <a:pt x="350" y="138"/>
                  </a:lnTo>
                  <a:lnTo>
                    <a:pt x="370" y="136"/>
                  </a:lnTo>
                  <a:lnTo>
                    <a:pt x="370" y="136"/>
                  </a:lnTo>
                  <a:lnTo>
                    <a:pt x="388" y="138"/>
                  </a:lnTo>
                  <a:lnTo>
                    <a:pt x="406" y="140"/>
                  </a:lnTo>
                  <a:lnTo>
                    <a:pt x="424" y="146"/>
                  </a:lnTo>
                  <a:lnTo>
                    <a:pt x="440" y="152"/>
                  </a:lnTo>
                  <a:lnTo>
                    <a:pt x="456" y="160"/>
                  </a:lnTo>
                  <a:lnTo>
                    <a:pt x="470" y="172"/>
                  </a:lnTo>
                  <a:lnTo>
                    <a:pt x="484" y="184"/>
                  </a:lnTo>
                  <a:lnTo>
                    <a:pt x="496" y="196"/>
                  </a:lnTo>
                  <a:lnTo>
                    <a:pt x="506" y="212"/>
                  </a:lnTo>
                  <a:lnTo>
                    <a:pt x="516" y="228"/>
                  </a:lnTo>
                  <a:lnTo>
                    <a:pt x="526" y="246"/>
                  </a:lnTo>
                  <a:lnTo>
                    <a:pt x="532" y="264"/>
                  </a:lnTo>
                  <a:lnTo>
                    <a:pt x="538" y="284"/>
                  </a:lnTo>
                  <a:lnTo>
                    <a:pt x="542" y="306"/>
                  </a:lnTo>
                  <a:lnTo>
                    <a:pt x="544" y="328"/>
                  </a:lnTo>
                  <a:lnTo>
                    <a:pt x="546" y="352"/>
                  </a:lnTo>
                  <a:lnTo>
                    <a:pt x="546" y="352"/>
                  </a:lnTo>
                  <a:lnTo>
                    <a:pt x="544" y="372"/>
                  </a:lnTo>
                  <a:lnTo>
                    <a:pt x="542" y="392"/>
                  </a:lnTo>
                  <a:lnTo>
                    <a:pt x="540" y="410"/>
                  </a:lnTo>
                  <a:lnTo>
                    <a:pt x="534" y="428"/>
                  </a:lnTo>
                  <a:lnTo>
                    <a:pt x="528" y="444"/>
                  </a:lnTo>
                  <a:lnTo>
                    <a:pt x="522" y="460"/>
                  </a:lnTo>
                  <a:lnTo>
                    <a:pt x="512" y="474"/>
                  </a:lnTo>
                  <a:lnTo>
                    <a:pt x="502" y="488"/>
                  </a:lnTo>
                  <a:lnTo>
                    <a:pt x="492" y="498"/>
                  </a:lnTo>
                  <a:lnTo>
                    <a:pt x="480" y="508"/>
                  </a:lnTo>
                  <a:lnTo>
                    <a:pt x="466" y="518"/>
                  </a:lnTo>
                  <a:lnTo>
                    <a:pt x="450" y="526"/>
                  </a:lnTo>
                  <a:lnTo>
                    <a:pt x="434" y="530"/>
                  </a:lnTo>
                  <a:lnTo>
                    <a:pt x="416" y="536"/>
                  </a:lnTo>
                  <a:lnTo>
                    <a:pt x="398" y="538"/>
                  </a:lnTo>
                  <a:lnTo>
                    <a:pt x="378" y="538"/>
                  </a:lnTo>
                  <a:lnTo>
                    <a:pt x="378" y="538"/>
                  </a:lnTo>
                  <a:lnTo>
                    <a:pt x="358" y="538"/>
                  </a:lnTo>
                  <a:lnTo>
                    <a:pt x="338" y="536"/>
                  </a:lnTo>
                  <a:lnTo>
                    <a:pt x="320" y="532"/>
                  </a:lnTo>
                  <a:lnTo>
                    <a:pt x="304" y="526"/>
                  </a:lnTo>
                  <a:lnTo>
                    <a:pt x="288" y="520"/>
                  </a:lnTo>
                  <a:lnTo>
                    <a:pt x="274" y="512"/>
                  </a:lnTo>
                  <a:lnTo>
                    <a:pt x="260" y="502"/>
                  </a:lnTo>
                  <a:lnTo>
                    <a:pt x="250" y="492"/>
                  </a:lnTo>
                  <a:lnTo>
                    <a:pt x="238" y="478"/>
                  </a:lnTo>
                  <a:lnTo>
                    <a:pt x="230" y="466"/>
                  </a:lnTo>
                  <a:lnTo>
                    <a:pt x="222" y="450"/>
                  </a:lnTo>
                  <a:lnTo>
                    <a:pt x="216" y="432"/>
                  </a:lnTo>
                  <a:lnTo>
                    <a:pt x="210" y="414"/>
                  </a:lnTo>
                  <a:lnTo>
                    <a:pt x="206" y="396"/>
                  </a:lnTo>
                  <a:lnTo>
                    <a:pt x="204" y="374"/>
                  </a:lnTo>
                  <a:lnTo>
                    <a:pt x="204" y="352"/>
                  </a:lnTo>
                  <a:lnTo>
                    <a:pt x="204" y="352"/>
                  </a:lnTo>
                  <a:close/>
                  <a:moveTo>
                    <a:pt x="230" y="926"/>
                  </a:moveTo>
                  <a:lnTo>
                    <a:pt x="230" y="926"/>
                  </a:lnTo>
                  <a:lnTo>
                    <a:pt x="222" y="854"/>
                  </a:lnTo>
                  <a:lnTo>
                    <a:pt x="218" y="784"/>
                  </a:lnTo>
                  <a:lnTo>
                    <a:pt x="218" y="726"/>
                  </a:lnTo>
                  <a:lnTo>
                    <a:pt x="218" y="688"/>
                  </a:lnTo>
                  <a:lnTo>
                    <a:pt x="218" y="614"/>
                  </a:lnTo>
                  <a:lnTo>
                    <a:pt x="218" y="614"/>
                  </a:lnTo>
                  <a:lnTo>
                    <a:pt x="254" y="634"/>
                  </a:lnTo>
                  <a:lnTo>
                    <a:pt x="274" y="646"/>
                  </a:lnTo>
                  <a:lnTo>
                    <a:pt x="296" y="654"/>
                  </a:lnTo>
                  <a:lnTo>
                    <a:pt x="322" y="664"/>
                  </a:lnTo>
                  <a:lnTo>
                    <a:pt x="350" y="670"/>
                  </a:lnTo>
                  <a:lnTo>
                    <a:pt x="384" y="674"/>
                  </a:lnTo>
                  <a:lnTo>
                    <a:pt x="420" y="676"/>
                  </a:lnTo>
                  <a:lnTo>
                    <a:pt x="420" y="676"/>
                  </a:lnTo>
                  <a:lnTo>
                    <a:pt x="454" y="674"/>
                  </a:lnTo>
                  <a:lnTo>
                    <a:pt x="484" y="670"/>
                  </a:lnTo>
                  <a:lnTo>
                    <a:pt x="514" y="662"/>
                  </a:lnTo>
                  <a:lnTo>
                    <a:pt x="544" y="652"/>
                  </a:lnTo>
                  <a:lnTo>
                    <a:pt x="570" y="638"/>
                  </a:lnTo>
                  <a:lnTo>
                    <a:pt x="594" y="622"/>
                  </a:lnTo>
                  <a:lnTo>
                    <a:pt x="618" y="604"/>
                  </a:lnTo>
                  <a:lnTo>
                    <a:pt x="638" y="584"/>
                  </a:lnTo>
                  <a:lnTo>
                    <a:pt x="658" y="560"/>
                  </a:lnTo>
                  <a:lnTo>
                    <a:pt x="674" y="536"/>
                  </a:lnTo>
                  <a:lnTo>
                    <a:pt x="688" y="510"/>
                  </a:lnTo>
                  <a:lnTo>
                    <a:pt x="700" y="480"/>
                  </a:lnTo>
                  <a:lnTo>
                    <a:pt x="710" y="450"/>
                  </a:lnTo>
                  <a:lnTo>
                    <a:pt x="716" y="418"/>
                  </a:lnTo>
                  <a:lnTo>
                    <a:pt x="720" y="384"/>
                  </a:lnTo>
                  <a:lnTo>
                    <a:pt x="722" y="350"/>
                  </a:lnTo>
                  <a:lnTo>
                    <a:pt x="722" y="350"/>
                  </a:lnTo>
                  <a:lnTo>
                    <a:pt x="720" y="312"/>
                  </a:lnTo>
                  <a:lnTo>
                    <a:pt x="716" y="276"/>
                  </a:lnTo>
                  <a:lnTo>
                    <a:pt x="708" y="242"/>
                  </a:lnTo>
                  <a:lnTo>
                    <a:pt x="700" y="208"/>
                  </a:lnTo>
                  <a:lnTo>
                    <a:pt x="686" y="178"/>
                  </a:lnTo>
                  <a:lnTo>
                    <a:pt x="672" y="150"/>
                  </a:lnTo>
                  <a:lnTo>
                    <a:pt x="656" y="122"/>
                  </a:lnTo>
                  <a:lnTo>
                    <a:pt x="636" y="98"/>
                  </a:lnTo>
                  <a:lnTo>
                    <a:pt x="614" y="76"/>
                  </a:lnTo>
                  <a:lnTo>
                    <a:pt x="592" y="56"/>
                  </a:lnTo>
                  <a:lnTo>
                    <a:pt x="566" y="40"/>
                  </a:lnTo>
                  <a:lnTo>
                    <a:pt x="538" y="26"/>
                  </a:lnTo>
                  <a:lnTo>
                    <a:pt x="510" y="14"/>
                  </a:lnTo>
                  <a:lnTo>
                    <a:pt x="478" y="6"/>
                  </a:lnTo>
                  <a:lnTo>
                    <a:pt x="446" y="2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390" y="0"/>
                  </a:lnTo>
                  <a:lnTo>
                    <a:pt x="368" y="2"/>
                  </a:lnTo>
                  <a:lnTo>
                    <a:pt x="348" y="6"/>
                  </a:lnTo>
                  <a:lnTo>
                    <a:pt x="330" y="10"/>
                  </a:lnTo>
                  <a:lnTo>
                    <a:pt x="314" y="14"/>
                  </a:lnTo>
                  <a:lnTo>
                    <a:pt x="298" y="22"/>
                  </a:lnTo>
                  <a:lnTo>
                    <a:pt x="270" y="36"/>
                  </a:lnTo>
                  <a:lnTo>
                    <a:pt x="246" y="52"/>
                  </a:lnTo>
                  <a:lnTo>
                    <a:pt x="226" y="70"/>
                  </a:lnTo>
                  <a:lnTo>
                    <a:pt x="208" y="88"/>
                  </a:lnTo>
                  <a:lnTo>
                    <a:pt x="190" y="106"/>
                  </a:lnTo>
                  <a:lnTo>
                    <a:pt x="190" y="106"/>
                  </a:lnTo>
                  <a:lnTo>
                    <a:pt x="180" y="60"/>
                  </a:lnTo>
                  <a:lnTo>
                    <a:pt x="174" y="38"/>
                  </a:lnTo>
                  <a:lnTo>
                    <a:pt x="168" y="1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6" y="110"/>
                  </a:lnTo>
                  <a:lnTo>
                    <a:pt x="28" y="190"/>
                  </a:lnTo>
                  <a:lnTo>
                    <a:pt x="34" y="230"/>
                  </a:lnTo>
                  <a:lnTo>
                    <a:pt x="38" y="270"/>
                  </a:lnTo>
                  <a:lnTo>
                    <a:pt x="40" y="310"/>
                  </a:lnTo>
                  <a:lnTo>
                    <a:pt x="40" y="352"/>
                  </a:lnTo>
                  <a:lnTo>
                    <a:pt x="40" y="614"/>
                  </a:lnTo>
                  <a:lnTo>
                    <a:pt x="40" y="614"/>
                  </a:lnTo>
                  <a:lnTo>
                    <a:pt x="40" y="652"/>
                  </a:lnTo>
                  <a:lnTo>
                    <a:pt x="38" y="694"/>
                  </a:lnTo>
                  <a:lnTo>
                    <a:pt x="30" y="788"/>
                  </a:lnTo>
                  <a:lnTo>
                    <a:pt x="14" y="938"/>
                  </a:lnTo>
                  <a:lnTo>
                    <a:pt x="230" y="9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25" name="Freeform 66"/>
            <p:cNvSpPr>
              <a:spLocks/>
            </p:cNvSpPr>
            <p:nvPr userDrawn="1"/>
          </p:nvSpPr>
          <p:spPr bwMode="auto">
            <a:xfrm>
              <a:off x="2703" y="2823"/>
              <a:ext cx="508" cy="666"/>
            </a:xfrm>
            <a:custGeom>
              <a:avLst/>
              <a:gdLst/>
              <a:ahLst/>
              <a:cxnLst>
                <a:cxn ang="0">
                  <a:pos x="396" y="136"/>
                </a:cxn>
                <a:cxn ang="0">
                  <a:pos x="322" y="124"/>
                </a:cxn>
                <a:cxn ang="0">
                  <a:pos x="294" y="124"/>
                </a:cxn>
                <a:cxn ang="0">
                  <a:pos x="248" y="126"/>
                </a:cxn>
                <a:cxn ang="0">
                  <a:pos x="210" y="136"/>
                </a:cxn>
                <a:cxn ang="0">
                  <a:pos x="186" y="152"/>
                </a:cxn>
                <a:cxn ang="0">
                  <a:pos x="178" y="174"/>
                </a:cxn>
                <a:cxn ang="0">
                  <a:pos x="178" y="180"/>
                </a:cxn>
                <a:cxn ang="0">
                  <a:pos x="188" y="202"/>
                </a:cxn>
                <a:cxn ang="0">
                  <a:pos x="220" y="228"/>
                </a:cxn>
                <a:cxn ang="0">
                  <a:pos x="264" y="254"/>
                </a:cxn>
                <a:cxn ang="0">
                  <a:pos x="316" y="282"/>
                </a:cxn>
                <a:cxn ang="0">
                  <a:pos x="370" y="314"/>
                </a:cxn>
                <a:cxn ang="0">
                  <a:pos x="424" y="354"/>
                </a:cxn>
                <a:cxn ang="0">
                  <a:pos x="446" y="380"/>
                </a:cxn>
                <a:cxn ang="0">
                  <a:pos x="464" y="410"/>
                </a:cxn>
                <a:cxn ang="0">
                  <a:pos x="476" y="444"/>
                </a:cxn>
                <a:cxn ang="0">
                  <a:pos x="480" y="482"/>
                </a:cxn>
                <a:cxn ang="0">
                  <a:pos x="480" y="504"/>
                </a:cxn>
                <a:cxn ang="0">
                  <a:pos x="470" y="546"/>
                </a:cxn>
                <a:cxn ang="0">
                  <a:pos x="450" y="582"/>
                </a:cxn>
                <a:cxn ang="0">
                  <a:pos x="422" y="612"/>
                </a:cxn>
                <a:cxn ang="0">
                  <a:pos x="386" y="636"/>
                </a:cxn>
                <a:cxn ang="0">
                  <a:pos x="342" y="656"/>
                </a:cxn>
                <a:cxn ang="0">
                  <a:pos x="292" y="668"/>
                </a:cxn>
                <a:cxn ang="0">
                  <a:pos x="234" y="674"/>
                </a:cxn>
                <a:cxn ang="0">
                  <a:pos x="204" y="676"/>
                </a:cxn>
                <a:cxn ang="0">
                  <a:pos x="150" y="674"/>
                </a:cxn>
                <a:cxn ang="0">
                  <a:pos x="58" y="658"/>
                </a:cxn>
                <a:cxn ang="0">
                  <a:pos x="12" y="510"/>
                </a:cxn>
                <a:cxn ang="0">
                  <a:pos x="54" y="522"/>
                </a:cxn>
                <a:cxn ang="0">
                  <a:pos x="130" y="542"/>
                </a:cxn>
                <a:cxn ang="0">
                  <a:pos x="184" y="550"/>
                </a:cxn>
                <a:cxn ang="0">
                  <a:pos x="210" y="552"/>
                </a:cxn>
                <a:cxn ang="0">
                  <a:pos x="244" y="548"/>
                </a:cxn>
                <a:cxn ang="0">
                  <a:pos x="274" y="536"/>
                </a:cxn>
                <a:cxn ang="0">
                  <a:pos x="296" y="516"/>
                </a:cxn>
                <a:cxn ang="0">
                  <a:pos x="304" y="488"/>
                </a:cxn>
                <a:cxn ang="0">
                  <a:pos x="304" y="480"/>
                </a:cxn>
                <a:cxn ang="0">
                  <a:pos x="294" y="460"/>
                </a:cxn>
                <a:cxn ang="0">
                  <a:pos x="266" y="436"/>
                </a:cxn>
                <a:cxn ang="0">
                  <a:pos x="222" y="410"/>
                </a:cxn>
                <a:cxn ang="0">
                  <a:pos x="166" y="380"/>
                </a:cxn>
                <a:cxn ang="0">
                  <a:pos x="110" y="346"/>
                </a:cxn>
                <a:cxn ang="0">
                  <a:pos x="56" y="298"/>
                </a:cxn>
                <a:cxn ang="0">
                  <a:pos x="34" y="272"/>
                </a:cxn>
                <a:cxn ang="0">
                  <a:pos x="16" y="240"/>
                </a:cxn>
                <a:cxn ang="0">
                  <a:pos x="4" y="208"/>
                </a:cxn>
                <a:cxn ang="0">
                  <a:pos x="0" y="174"/>
                </a:cxn>
                <a:cxn ang="0">
                  <a:pos x="2" y="154"/>
                </a:cxn>
                <a:cxn ang="0">
                  <a:pos x="12" y="116"/>
                </a:cxn>
                <a:cxn ang="0">
                  <a:pos x="32" y="84"/>
                </a:cxn>
                <a:cxn ang="0">
                  <a:pos x="60" y="56"/>
                </a:cxn>
                <a:cxn ang="0">
                  <a:pos x="94" y="34"/>
                </a:cxn>
                <a:cxn ang="0">
                  <a:pos x="136" y="18"/>
                </a:cxn>
                <a:cxn ang="0">
                  <a:pos x="184" y="6"/>
                </a:cxn>
                <a:cxn ang="0">
                  <a:pos x="236" y="0"/>
                </a:cxn>
                <a:cxn ang="0">
                  <a:pos x="264" y="0"/>
                </a:cxn>
                <a:cxn ang="0">
                  <a:pos x="344" y="4"/>
                </a:cxn>
                <a:cxn ang="0">
                  <a:pos x="396" y="136"/>
                </a:cxn>
              </a:cxnLst>
              <a:rect l="0" t="0" r="r" b="b"/>
              <a:pathLst>
                <a:path w="480" h="676">
                  <a:moveTo>
                    <a:pt x="396" y="136"/>
                  </a:moveTo>
                  <a:lnTo>
                    <a:pt x="396" y="136"/>
                  </a:lnTo>
                  <a:lnTo>
                    <a:pt x="346" y="128"/>
                  </a:lnTo>
                  <a:lnTo>
                    <a:pt x="322" y="124"/>
                  </a:lnTo>
                  <a:lnTo>
                    <a:pt x="294" y="124"/>
                  </a:lnTo>
                  <a:lnTo>
                    <a:pt x="294" y="124"/>
                  </a:lnTo>
                  <a:lnTo>
                    <a:pt x="270" y="124"/>
                  </a:lnTo>
                  <a:lnTo>
                    <a:pt x="248" y="126"/>
                  </a:lnTo>
                  <a:lnTo>
                    <a:pt x="228" y="130"/>
                  </a:lnTo>
                  <a:lnTo>
                    <a:pt x="210" y="136"/>
                  </a:lnTo>
                  <a:lnTo>
                    <a:pt x="196" y="144"/>
                  </a:lnTo>
                  <a:lnTo>
                    <a:pt x="186" y="152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80"/>
                  </a:lnTo>
                  <a:lnTo>
                    <a:pt x="180" y="188"/>
                  </a:lnTo>
                  <a:lnTo>
                    <a:pt x="188" y="202"/>
                  </a:lnTo>
                  <a:lnTo>
                    <a:pt x="202" y="214"/>
                  </a:lnTo>
                  <a:lnTo>
                    <a:pt x="220" y="228"/>
                  </a:lnTo>
                  <a:lnTo>
                    <a:pt x="240" y="242"/>
                  </a:lnTo>
                  <a:lnTo>
                    <a:pt x="264" y="254"/>
                  </a:lnTo>
                  <a:lnTo>
                    <a:pt x="316" y="282"/>
                  </a:lnTo>
                  <a:lnTo>
                    <a:pt x="316" y="282"/>
                  </a:lnTo>
                  <a:lnTo>
                    <a:pt x="342" y="298"/>
                  </a:lnTo>
                  <a:lnTo>
                    <a:pt x="370" y="314"/>
                  </a:lnTo>
                  <a:lnTo>
                    <a:pt x="398" y="332"/>
                  </a:lnTo>
                  <a:lnTo>
                    <a:pt x="424" y="354"/>
                  </a:lnTo>
                  <a:lnTo>
                    <a:pt x="436" y="366"/>
                  </a:lnTo>
                  <a:lnTo>
                    <a:pt x="446" y="380"/>
                  </a:lnTo>
                  <a:lnTo>
                    <a:pt x="456" y="394"/>
                  </a:lnTo>
                  <a:lnTo>
                    <a:pt x="464" y="410"/>
                  </a:lnTo>
                  <a:lnTo>
                    <a:pt x="472" y="426"/>
                  </a:lnTo>
                  <a:lnTo>
                    <a:pt x="476" y="444"/>
                  </a:lnTo>
                  <a:lnTo>
                    <a:pt x="480" y="462"/>
                  </a:lnTo>
                  <a:lnTo>
                    <a:pt x="480" y="482"/>
                  </a:lnTo>
                  <a:lnTo>
                    <a:pt x="480" y="482"/>
                  </a:lnTo>
                  <a:lnTo>
                    <a:pt x="480" y="504"/>
                  </a:lnTo>
                  <a:lnTo>
                    <a:pt x="476" y="526"/>
                  </a:lnTo>
                  <a:lnTo>
                    <a:pt x="470" y="546"/>
                  </a:lnTo>
                  <a:lnTo>
                    <a:pt x="460" y="564"/>
                  </a:lnTo>
                  <a:lnTo>
                    <a:pt x="450" y="582"/>
                  </a:lnTo>
                  <a:lnTo>
                    <a:pt x="436" y="598"/>
                  </a:lnTo>
                  <a:lnTo>
                    <a:pt x="422" y="612"/>
                  </a:lnTo>
                  <a:lnTo>
                    <a:pt x="404" y="626"/>
                  </a:lnTo>
                  <a:lnTo>
                    <a:pt x="386" y="636"/>
                  </a:lnTo>
                  <a:lnTo>
                    <a:pt x="364" y="648"/>
                  </a:lnTo>
                  <a:lnTo>
                    <a:pt x="342" y="656"/>
                  </a:lnTo>
                  <a:lnTo>
                    <a:pt x="318" y="662"/>
                  </a:lnTo>
                  <a:lnTo>
                    <a:pt x="292" y="668"/>
                  </a:lnTo>
                  <a:lnTo>
                    <a:pt x="264" y="672"/>
                  </a:lnTo>
                  <a:lnTo>
                    <a:pt x="234" y="674"/>
                  </a:lnTo>
                  <a:lnTo>
                    <a:pt x="204" y="676"/>
                  </a:lnTo>
                  <a:lnTo>
                    <a:pt x="204" y="676"/>
                  </a:lnTo>
                  <a:lnTo>
                    <a:pt x="176" y="674"/>
                  </a:lnTo>
                  <a:lnTo>
                    <a:pt x="150" y="674"/>
                  </a:lnTo>
                  <a:lnTo>
                    <a:pt x="104" y="666"/>
                  </a:lnTo>
                  <a:lnTo>
                    <a:pt x="58" y="658"/>
                  </a:lnTo>
                  <a:lnTo>
                    <a:pt x="12" y="646"/>
                  </a:lnTo>
                  <a:lnTo>
                    <a:pt x="12" y="510"/>
                  </a:lnTo>
                  <a:lnTo>
                    <a:pt x="12" y="510"/>
                  </a:lnTo>
                  <a:lnTo>
                    <a:pt x="54" y="522"/>
                  </a:lnTo>
                  <a:lnTo>
                    <a:pt x="102" y="536"/>
                  </a:lnTo>
                  <a:lnTo>
                    <a:pt x="130" y="542"/>
                  </a:lnTo>
                  <a:lnTo>
                    <a:pt x="156" y="546"/>
                  </a:lnTo>
                  <a:lnTo>
                    <a:pt x="184" y="550"/>
                  </a:lnTo>
                  <a:lnTo>
                    <a:pt x="210" y="552"/>
                  </a:lnTo>
                  <a:lnTo>
                    <a:pt x="210" y="552"/>
                  </a:lnTo>
                  <a:lnTo>
                    <a:pt x="228" y="550"/>
                  </a:lnTo>
                  <a:lnTo>
                    <a:pt x="244" y="548"/>
                  </a:lnTo>
                  <a:lnTo>
                    <a:pt x="260" y="542"/>
                  </a:lnTo>
                  <a:lnTo>
                    <a:pt x="274" y="536"/>
                  </a:lnTo>
                  <a:lnTo>
                    <a:pt x="286" y="526"/>
                  </a:lnTo>
                  <a:lnTo>
                    <a:pt x="296" y="516"/>
                  </a:lnTo>
                  <a:lnTo>
                    <a:pt x="302" y="502"/>
                  </a:lnTo>
                  <a:lnTo>
                    <a:pt x="304" y="488"/>
                  </a:lnTo>
                  <a:lnTo>
                    <a:pt x="304" y="488"/>
                  </a:lnTo>
                  <a:lnTo>
                    <a:pt x="304" y="480"/>
                  </a:lnTo>
                  <a:lnTo>
                    <a:pt x="302" y="474"/>
                  </a:lnTo>
                  <a:lnTo>
                    <a:pt x="294" y="460"/>
                  </a:lnTo>
                  <a:lnTo>
                    <a:pt x="282" y="448"/>
                  </a:lnTo>
                  <a:lnTo>
                    <a:pt x="266" y="436"/>
                  </a:lnTo>
                  <a:lnTo>
                    <a:pt x="246" y="424"/>
                  </a:lnTo>
                  <a:lnTo>
                    <a:pt x="222" y="410"/>
                  </a:lnTo>
                  <a:lnTo>
                    <a:pt x="166" y="380"/>
                  </a:lnTo>
                  <a:lnTo>
                    <a:pt x="166" y="380"/>
                  </a:lnTo>
                  <a:lnTo>
                    <a:pt x="138" y="364"/>
                  </a:lnTo>
                  <a:lnTo>
                    <a:pt x="110" y="346"/>
                  </a:lnTo>
                  <a:lnTo>
                    <a:pt x="82" y="324"/>
                  </a:lnTo>
                  <a:lnTo>
                    <a:pt x="56" y="298"/>
                  </a:lnTo>
                  <a:lnTo>
                    <a:pt x="44" y="286"/>
                  </a:lnTo>
                  <a:lnTo>
                    <a:pt x="34" y="272"/>
                  </a:lnTo>
                  <a:lnTo>
                    <a:pt x="24" y="256"/>
                  </a:lnTo>
                  <a:lnTo>
                    <a:pt x="16" y="240"/>
                  </a:lnTo>
                  <a:lnTo>
                    <a:pt x="10" y="224"/>
                  </a:lnTo>
                  <a:lnTo>
                    <a:pt x="4" y="208"/>
                  </a:lnTo>
                  <a:lnTo>
                    <a:pt x="2" y="19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6" y="134"/>
                  </a:lnTo>
                  <a:lnTo>
                    <a:pt x="12" y="116"/>
                  </a:lnTo>
                  <a:lnTo>
                    <a:pt x="20" y="100"/>
                  </a:lnTo>
                  <a:lnTo>
                    <a:pt x="32" y="84"/>
                  </a:lnTo>
                  <a:lnTo>
                    <a:pt x="44" y="70"/>
                  </a:lnTo>
                  <a:lnTo>
                    <a:pt x="60" y="56"/>
                  </a:lnTo>
                  <a:lnTo>
                    <a:pt x="76" y="44"/>
                  </a:lnTo>
                  <a:lnTo>
                    <a:pt x="94" y="34"/>
                  </a:lnTo>
                  <a:lnTo>
                    <a:pt x="114" y="24"/>
                  </a:lnTo>
                  <a:lnTo>
                    <a:pt x="136" y="18"/>
                  </a:lnTo>
                  <a:lnTo>
                    <a:pt x="160" y="10"/>
                  </a:lnTo>
                  <a:lnTo>
                    <a:pt x="184" y="6"/>
                  </a:lnTo>
                  <a:lnTo>
                    <a:pt x="210" y="2"/>
                  </a:lnTo>
                  <a:lnTo>
                    <a:pt x="236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44" y="4"/>
                  </a:lnTo>
                  <a:lnTo>
                    <a:pt x="422" y="12"/>
                  </a:lnTo>
                  <a:lnTo>
                    <a:pt x="396" y="1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</p:grpSp>
      <p:sp>
        <p:nvSpPr>
          <p:cNvPr id="26" name="Rectangle 24"/>
          <p:cNvSpPr>
            <a:spLocks noChangeArrowheads="1"/>
          </p:cNvSpPr>
          <p:nvPr userDrawn="1"/>
        </p:nvSpPr>
        <p:spPr bwMode="auto">
          <a:xfrm>
            <a:off x="8226670" y="0"/>
            <a:ext cx="917331" cy="44648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925" tIns="38963" rIns="77925" bIns="38963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IE" sz="1000">
              <a:solidFill>
                <a:srgbClr val="292926"/>
              </a:solidFill>
              <a:cs typeface="Arial" charset="0"/>
            </a:endParaRPr>
          </a:p>
        </p:txBody>
      </p:sp>
      <p:pic>
        <p:nvPicPr>
          <p:cNvPr id="27" name="Picture 25" descr="side_panel_Camelot-Group-logo_200x149_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7604" y="32148"/>
            <a:ext cx="631580" cy="38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Placeholder 29"/>
          <p:cNvSpPr>
            <a:spLocks noGrp="1"/>
          </p:cNvSpPr>
          <p:nvPr>
            <p:ph type="body" sz="quarter" idx="10"/>
          </p:nvPr>
        </p:nvSpPr>
        <p:spPr>
          <a:xfrm>
            <a:off x="19630" y="676691"/>
            <a:ext cx="8932984" cy="260747"/>
          </a:xfrm>
        </p:spPr>
        <p:txBody>
          <a:bodyPr lIns="184075" rIns="613584"/>
          <a:lstStyle>
            <a:lvl1pPr>
              <a:buNone/>
              <a:defRPr sz="1700" b="1">
                <a:solidFill>
                  <a:schemeClr val="bg1"/>
                </a:solidFill>
              </a:defRPr>
            </a:lvl1pPr>
            <a:lvl2pPr>
              <a:buNone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Content Placeholder 12"/>
          <p:cNvSpPr>
            <a:spLocks noGrp="1"/>
          </p:cNvSpPr>
          <p:nvPr>
            <p:ph sz="quarter" idx="15"/>
          </p:nvPr>
        </p:nvSpPr>
        <p:spPr>
          <a:xfrm>
            <a:off x="227136" y="1135856"/>
            <a:ext cx="2771042" cy="35254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Content Placeholder 14"/>
          <p:cNvSpPr>
            <a:spLocks noGrp="1"/>
          </p:cNvSpPr>
          <p:nvPr>
            <p:ph sz="quarter" idx="12"/>
          </p:nvPr>
        </p:nvSpPr>
        <p:spPr>
          <a:xfrm>
            <a:off x="3219450" y="1135856"/>
            <a:ext cx="2744666" cy="352544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0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1135856"/>
            <a:ext cx="2744666" cy="352544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7" name="Text Placeholder 29"/>
          <p:cNvSpPr>
            <a:spLocks noGrp="1"/>
          </p:cNvSpPr>
          <p:nvPr>
            <p:ph type="body" sz="quarter" idx="17"/>
          </p:nvPr>
        </p:nvSpPr>
        <p:spPr>
          <a:xfrm>
            <a:off x="34405" y="166375"/>
            <a:ext cx="8060448" cy="462170"/>
          </a:xfrm>
        </p:spPr>
        <p:txBody>
          <a:bodyPr lIns="184075" rIns="613584"/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>
              <a:buNone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85529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4097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35" y="0"/>
            <a:ext cx="7444154" cy="5893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135" y="844153"/>
            <a:ext cx="8689731" cy="3814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806835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35" y="0"/>
            <a:ext cx="7444154" cy="5893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136" y="844153"/>
            <a:ext cx="4274526" cy="3814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9" y="844153"/>
            <a:ext cx="4274527" cy="3814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651748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8726B-D329-F844-9A95-00658EAFC506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6E98C-7028-3843-A9AA-907A51C9B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71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8726B-D329-F844-9A95-00658EAFC506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6E98C-7028-3843-A9AA-907A51C9B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54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8726B-D329-F844-9A95-00658EAFC506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6E98C-7028-3843-A9AA-907A51C9B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68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8726B-D329-F844-9A95-00658EAFC506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6E98C-7028-3843-A9AA-907A51C9B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3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8726B-D329-F844-9A95-00658EAFC506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6E98C-7028-3843-A9AA-907A51C9B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08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8726B-D329-F844-9A95-00658EAFC506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6E98C-7028-3843-A9AA-907A51C9B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65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 -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000162" cy="51435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42947" y="2152234"/>
            <a:ext cx="4078999" cy="508645"/>
          </a:xfrm>
        </p:spPr>
        <p:txBody>
          <a:bodyPr anchor="ctr"/>
          <a:lstStyle>
            <a:lvl1pPr>
              <a:defRPr sz="3700" baseline="0"/>
            </a:lvl1pPr>
          </a:lstStyle>
          <a:p>
            <a:r>
              <a:rPr lang="en-US" dirty="0"/>
              <a:t>Impact word(s)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42947" y="2864332"/>
            <a:ext cx="4078999" cy="13323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baseline="0">
                <a:solidFill>
                  <a:schemeClr val="tx1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  <a:p>
            <a:pPr lvl="1"/>
            <a:r>
              <a:rPr lang="en-US" dirty="0"/>
              <a:t>Job title, date, or other relevant presenter info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2946" y="4031450"/>
            <a:ext cx="4444025" cy="260192"/>
          </a:xfrm>
          <a:prstGeom prst="rect">
            <a:avLst/>
          </a:prstGeom>
        </p:spPr>
        <p:txBody>
          <a:bodyPr lIns="62195" tIns="31098" rIns="62195" bIns="31098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© 2015 Ipsos MRBI  All rights reserved. Contains Ipsos' Confidential and Proprietary information  and may not be disclosed or reproduced without the prior written consent of Ipsos.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442947" y="1389063"/>
            <a:ext cx="4078999" cy="637454"/>
          </a:xfrm>
        </p:spPr>
        <p:txBody>
          <a:bodyPr anchor="b">
            <a:normAutofit/>
          </a:bodyPr>
          <a:lstStyle>
            <a:lvl1pPr>
              <a:defRPr sz="22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Full presentation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7348914" y="204788"/>
            <a:ext cx="1143000" cy="805426"/>
          </a:xfrm>
          <a:noFill/>
        </p:spPr>
        <p:txBody>
          <a:bodyPr/>
          <a:lstStyle>
            <a:lvl1pPr algn="ctr">
              <a:defRPr sz="1400"/>
            </a:lvl1pPr>
          </a:lstStyle>
          <a:p>
            <a:r>
              <a:rPr lang="en-GB" dirty="0"/>
              <a:t>Client Logo</a:t>
            </a:r>
            <a:br>
              <a:rPr lang="en-GB" dirty="0"/>
            </a:br>
            <a:r>
              <a:rPr lang="en-GB" dirty="0"/>
              <a:t>(delete if unused)</a:t>
            </a:r>
          </a:p>
        </p:txBody>
      </p:sp>
    </p:spTree>
    <p:extLst>
      <p:ext uri="{BB962C8B-B14F-4D97-AF65-F5344CB8AC3E}">
        <p14:creationId xmlns:p14="http://schemas.microsoft.com/office/powerpoint/2010/main" val="3874652243"/>
      </p:ext>
    </p:extLst>
  </p:cSld>
  <p:clrMapOvr>
    <a:masterClrMapping/>
  </p:clrMapOvr>
  <p:hf hdr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8726B-D329-F844-9A95-00658EAFC506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6E98C-7028-3843-A9AA-907A51C9B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81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8726B-D329-F844-9A95-00658EAFC506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6E98C-7028-3843-A9AA-907A51C9B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8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8726B-D329-F844-9A95-00658EAFC506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6E98C-7028-3843-A9AA-907A51C9B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69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8726B-D329-F844-9A95-00658EAFC506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6E98C-7028-3843-A9AA-907A51C9B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88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8726B-D329-F844-9A95-00658EAFC506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6E98C-7028-3843-A9AA-907A51C9B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5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Bo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1460" cy="51435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6371" y="1122848"/>
            <a:ext cx="4100599" cy="2742335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sz="2200" baseline="0">
                <a:solidFill>
                  <a:schemeClr val="bg2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39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image" Target="../media/image19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image" Target="../media/image18.jpeg"/><Relationship Id="rId2" Type="http://schemas.openxmlformats.org/officeDocument/2006/relationships/slideLayout" Target="../slideLayouts/slideLayout6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376" y="593134"/>
            <a:ext cx="8654595" cy="4615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0" y="1388443"/>
            <a:ext cx="8651621" cy="26430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kern="1200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© 2018 Ipsos MRBI</a:t>
            </a:r>
            <a:endParaRPr lang="en-GB" sz="1200" dirty="0">
              <a:solidFill>
                <a:srgbClr val="1C1C1C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0859" y="4482840"/>
            <a:ext cx="1938528" cy="55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4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18" r:id="rId1"/>
    <p:sldLayoutId id="2147493383" r:id="rId2"/>
    <p:sldLayoutId id="2147493319" r:id="rId3"/>
    <p:sldLayoutId id="2147493408" r:id="rId4"/>
    <p:sldLayoutId id="2147493322" r:id="rId5"/>
    <p:sldLayoutId id="2147493323" r:id="rId6"/>
    <p:sldLayoutId id="2147493382" r:id="rId7"/>
    <p:sldLayoutId id="2147493314" r:id="rId8"/>
    <p:sldLayoutId id="2147493315" r:id="rId9"/>
    <p:sldLayoutId id="2147493391" r:id="rId10"/>
    <p:sldLayoutId id="2147493388" r:id="rId11"/>
    <p:sldLayoutId id="2147493316" r:id="rId12"/>
    <p:sldLayoutId id="2147493390" r:id="rId13"/>
    <p:sldLayoutId id="2147493317" r:id="rId14"/>
    <p:sldLayoutId id="2147493331" r:id="rId15"/>
    <p:sldLayoutId id="2147493332" r:id="rId16"/>
    <p:sldLayoutId id="2147493333" r:id="rId17"/>
    <p:sldLayoutId id="2147493334" r:id="rId18"/>
    <p:sldLayoutId id="2147493335" r:id="rId19"/>
    <p:sldLayoutId id="2147493336" r:id="rId20"/>
    <p:sldLayoutId id="2147493339" r:id="rId21"/>
    <p:sldLayoutId id="2147493340" r:id="rId22"/>
    <p:sldLayoutId id="2147493392" r:id="rId23"/>
    <p:sldLayoutId id="2147493393" r:id="rId24"/>
    <p:sldLayoutId id="2147493394" r:id="rId25"/>
    <p:sldLayoutId id="2147493395" r:id="rId26"/>
    <p:sldLayoutId id="2147493353" r:id="rId27"/>
    <p:sldLayoutId id="2147493386" r:id="rId28"/>
    <p:sldLayoutId id="2147493385" r:id="rId29"/>
    <p:sldLayoutId id="2147493379" r:id="rId30"/>
    <p:sldLayoutId id="2147493380" r:id="rId31"/>
    <p:sldLayoutId id="2147493384" r:id="rId32"/>
    <p:sldLayoutId id="2147493389" r:id="rId33"/>
    <p:sldLayoutId id="2147493387" r:id="rId34"/>
    <p:sldLayoutId id="2147493409" r:id="rId35"/>
    <p:sldLayoutId id="2147493410" r:id="rId36"/>
    <p:sldLayoutId id="2147493411" r:id="rId37"/>
    <p:sldLayoutId id="2147493412" r:id="rId38"/>
    <p:sldLayoutId id="2147493413" r:id="rId39"/>
    <p:sldLayoutId id="2147493414" r:id="rId40"/>
    <p:sldLayoutId id="2147493415" r:id="rId41"/>
    <p:sldLayoutId id="2147493416" r:id="rId42"/>
    <p:sldLayoutId id="2147493417" r:id="rId43"/>
    <p:sldLayoutId id="2147493418" r:id="rId44"/>
    <p:sldLayoutId id="2147493419" r:id="rId45"/>
    <p:sldLayoutId id="2147493454" r:id="rId46"/>
    <p:sldLayoutId id="2147493398" r:id="rId47"/>
    <p:sldLayoutId id="2147493399" r:id="rId48"/>
    <p:sldLayoutId id="2147493400" r:id="rId49"/>
    <p:sldLayoutId id="2147493401" r:id="rId50"/>
    <p:sldLayoutId id="2147493402" r:id="rId51"/>
    <p:sldLayoutId id="2147493403" r:id="rId52"/>
    <p:sldLayoutId id="2147493404" r:id="rId53"/>
    <p:sldLayoutId id="2147493405" r:id="rId54"/>
    <p:sldLayoutId id="2147493406" r:id="rId55"/>
    <p:sldLayoutId id="2147493407" r:id="rId56"/>
    <p:sldLayoutId id="2147493420" r:id="rId57"/>
    <p:sldLayoutId id="2147493455" r:id="rId58"/>
  </p:sldLayoutIdLst>
  <p:hf hdr="0"/>
  <p:txStyles>
    <p:titleStyle>
      <a:lvl1pPr algn="l" defTabSz="924282" rtl="0" eaLnBrk="1" latinLnBrk="0" hangingPunct="1">
        <a:lnSpc>
          <a:spcPct val="90000"/>
        </a:lnSpc>
        <a:spcBef>
          <a:spcPts val="408"/>
        </a:spcBef>
        <a:buNone/>
        <a:tabLst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600" kern="1200" cap="all" baseline="0">
          <a:solidFill>
            <a:schemeClr val="tx1"/>
          </a:solidFill>
          <a:latin typeface="+mn-lt"/>
          <a:ea typeface="+mn-ea"/>
          <a:cs typeface="+mn-cs"/>
        </a:defRPr>
      </a:lvl1pPr>
      <a:lvl2pPr marL="3240" indent="0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86802" indent="-186802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431911" indent="-191121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06834" indent="-176004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41775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3916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66056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28198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2140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4282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6422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8564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0704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2846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4986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97126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Rectangle 111"/>
          <p:cNvSpPr>
            <a:spLocks noChangeArrowheads="1"/>
          </p:cNvSpPr>
          <p:nvPr/>
        </p:nvSpPr>
        <p:spPr bwMode="auto">
          <a:xfrm flipV="1">
            <a:off x="0" y="614362"/>
            <a:ext cx="9144000" cy="452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6698" tIns="39883" rIns="76698" bIns="39883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>
              <a:solidFill>
                <a:srgbClr val="292926"/>
              </a:solidFill>
              <a:cs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27135" y="0"/>
            <a:ext cx="7444154" cy="58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slide title Arial Bold size 24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29600" y="451248"/>
            <a:ext cx="914400" cy="163115"/>
          </a:xfrm>
          <a:prstGeom prst="rect">
            <a:avLst/>
          </a:prstGeom>
          <a:solidFill>
            <a:schemeClr val="tx2"/>
          </a:solidFill>
        </p:spPr>
        <p:txBody>
          <a:bodyPr lIns="77925" tIns="0" rIns="77925" bIns="0" anchor="ctr"/>
          <a:lstStyle/>
          <a:p>
            <a:pPr algn="ctr"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fld id="{418FFE46-A1C3-46C0-BB33-0321A2A744EE}" type="slidenum">
              <a:rPr lang="en-GB" sz="900" b="1">
                <a:solidFill>
                  <a:srgbClr val="FFFFFF"/>
                </a:solidFill>
                <a:cs typeface="Arial" charset="0"/>
              </a:rPr>
              <a:pPr algn="ctr" defTabSz="914400"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t>‹#›</a:t>
            </a:fld>
            <a:endParaRPr lang="en-GB" sz="900" b="1" dirty="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7135" y="4777979"/>
            <a:ext cx="8689731" cy="1190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227135" y="844153"/>
            <a:ext cx="8689731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add text Arial size 18</a:t>
            </a:r>
          </a:p>
          <a:p>
            <a:pPr lvl="1"/>
            <a:r>
              <a:rPr lang="en-US" altLang="en-US"/>
              <a:t>Second level Arial size 18</a:t>
            </a:r>
          </a:p>
          <a:p>
            <a:pPr lvl="2"/>
            <a:r>
              <a:rPr lang="en-US" altLang="en-US"/>
              <a:t>Third level Arial size 16</a:t>
            </a:r>
          </a:p>
          <a:p>
            <a:pPr lvl="3"/>
            <a:r>
              <a:rPr lang="en-US" altLang="en-US"/>
              <a:t>Fourth level size 16</a:t>
            </a:r>
          </a:p>
          <a:p>
            <a:pPr lvl="4"/>
            <a:r>
              <a:rPr lang="en-US" altLang="en-US"/>
              <a:t>Fifth level size 16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6877" y="5036344"/>
            <a:ext cx="562708" cy="107156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FFFFFF">
                    <a:lumMod val="75000"/>
                  </a:srgbClr>
                </a:solidFill>
                <a:cs typeface="Arial" charset="0"/>
              </a:rPr>
              <a:t>© Ipsos MORI</a:t>
            </a:r>
          </a:p>
        </p:txBody>
      </p:sp>
      <p:grpSp>
        <p:nvGrpSpPr>
          <p:cNvPr id="1033" name="Group 28"/>
          <p:cNvGrpSpPr>
            <a:grpSpLocks noChangeAspect="1"/>
          </p:cNvGrpSpPr>
          <p:nvPr/>
        </p:nvGrpSpPr>
        <p:grpSpPr bwMode="auto">
          <a:xfrm>
            <a:off x="8692662" y="4841081"/>
            <a:ext cx="225669" cy="167879"/>
            <a:chOff x="1020" y="346"/>
            <a:chExt cx="4114" cy="3756"/>
          </a:xfrm>
        </p:grpSpPr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1020" y="346"/>
              <a:ext cx="4114" cy="3756"/>
            </a:xfrm>
            <a:custGeom>
              <a:avLst/>
              <a:gdLst/>
              <a:ahLst/>
              <a:cxnLst>
                <a:cxn ang="0">
                  <a:pos x="0" y="3756"/>
                </a:cxn>
                <a:cxn ang="0">
                  <a:pos x="0" y="0"/>
                </a:cxn>
                <a:cxn ang="0">
                  <a:pos x="4022" y="0"/>
                </a:cxn>
                <a:cxn ang="0">
                  <a:pos x="4022" y="0"/>
                </a:cxn>
                <a:cxn ang="0">
                  <a:pos x="4040" y="118"/>
                </a:cxn>
                <a:cxn ang="0">
                  <a:pos x="4054" y="234"/>
                </a:cxn>
                <a:cxn ang="0">
                  <a:pos x="4068" y="350"/>
                </a:cxn>
                <a:cxn ang="0">
                  <a:pos x="4078" y="468"/>
                </a:cxn>
                <a:cxn ang="0">
                  <a:pos x="4088" y="584"/>
                </a:cxn>
                <a:cxn ang="0">
                  <a:pos x="4096" y="700"/>
                </a:cxn>
                <a:cxn ang="0">
                  <a:pos x="4104" y="814"/>
                </a:cxn>
                <a:cxn ang="0">
                  <a:pos x="4108" y="930"/>
                </a:cxn>
                <a:cxn ang="0">
                  <a:pos x="4112" y="1046"/>
                </a:cxn>
                <a:cxn ang="0">
                  <a:pos x="4114" y="1162"/>
                </a:cxn>
                <a:cxn ang="0">
                  <a:pos x="4112" y="1276"/>
                </a:cxn>
                <a:cxn ang="0">
                  <a:pos x="4110" y="1392"/>
                </a:cxn>
                <a:cxn ang="0">
                  <a:pos x="4106" y="1508"/>
                </a:cxn>
                <a:cxn ang="0">
                  <a:pos x="4100" y="1622"/>
                </a:cxn>
                <a:cxn ang="0">
                  <a:pos x="4092" y="1738"/>
                </a:cxn>
                <a:cxn ang="0">
                  <a:pos x="4082" y="1854"/>
                </a:cxn>
                <a:cxn ang="0">
                  <a:pos x="4070" y="1970"/>
                </a:cxn>
                <a:cxn ang="0">
                  <a:pos x="4056" y="2086"/>
                </a:cxn>
                <a:cxn ang="0">
                  <a:pos x="4040" y="2202"/>
                </a:cxn>
                <a:cxn ang="0">
                  <a:pos x="4020" y="2320"/>
                </a:cxn>
                <a:cxn ang="0">
                  <a:pos x="4000" y="2436"/>
                </a:cxn>
                <a:cxn ang="0">
                  <a:pos x="3978" y="2554"/>
                </a:cxn>
                <a:cxn ang="0">
                  <a:pos x="3952" y="2672"/>
                </a:cxn>
                <a:cxn ang="0">
                  <a:pos x="3926" y="2790"/>
                </a:cxn>
                <a:cxn ang="0">
                  <a:pos x="3896" y="2908"/>
                </a:cxn>
                <a:cxn ang="0">
                  <a:pos x="3864" y="3028"/>
                </a:cxn>
                <a:cxn ang="0">
                  <a:pos x="3830" y="3148"/>
                </a:cxn>
                <a:cxn ang="0">
                  <a:pos x="3792" y="3268"/>
                </a:cxn>
                <a:cxn ang="0">
                  <a:pos x="3754" y="3388"/>
                </a:cxn>
                <a:cxn ang="0">
                  <a:pos x="3712" y="3510"/>
                </a:cxn>
                <a:cxn ang="0">
                  <a:pos x="3668" y="3632"/>
                </a:cxn>
                <a:cxn ang="0">
                  <a:pos x="3620" y="3756"/>
                </a:cxn>
                <a:cxn ang="0">
                  <a:pos x="0" y="3756"/>
                </a:cxn>
              </a:cxnLst>
              <a:rect l="0" t="0" r="r" b="b"/>
              <a:pathLst>
                <a:path w="4114" h="3756">
                  <a:moveTo>
                    <a:pt x="0" y="3756"/>
                  </a:moveTo>
                  <a:lnTo>
                    <a:pt x="0" y="0"/>
                  </a:lnTo>
                  <a:lnTo>
                    <a:pt x="4022" y="0"/>
                  </a:lnTo>
                  <a:lnTo>
                    <a:pt x="4022" y="0"/>
                  </a:lnTo>
                  <a:lnTo>
                    <a:pt x="4040" y="118"/>
                  </a:lnTo>
                  <a:lnTo>
                    <a:pt x="4054" y="234"/>
                  </a:lnTo>
                  <a:lnTo>
                    <a:pt x="4068" y="350"/>
                  </a:lnTo>
                  <a:lnTo>
                    <a:pt x="4078" y="468"/>
                  </a:lnTo>
                  <a:lnTo>
                    <a:pt x="4088" y="584"/>
                  </a:lnTo>
                  <a:lnTo>
                    <a:pt x="4096" y="700"/>
                  </a:lnTo>
                  <a:lnTo>
                    <a:pt x="4104" y="814"/>
                  </a:lnTo>
                  <a:lnTo>
                    <a:pt x="4108" y="930"/>
                  </a:lnTo>
                  <a:lnTo>
                    <a:pt x="4112" y="1046"/>
                  </a:lnTo>
                  <a:lnTo>
                    <a:pt x="4114" y="1162"/>
                  </a:lnTo>
                  <a:lnTo>
                    <a:pt x="4112" y="1276"/>
                  </a:lnTo>
                  <a:lnTo>
                    <a:pt x="4110" y="1392"/>
                  </a:lnTo>
                  <a:lnTo>
                    <a:pt x="4106" y="1508"/>
                  </a:lnTo>
                  <a:lnTo>
                    <a:pt x="4100" y="1622"/>
                  </a:lnTo>
                  <a:lnTo>
                    <a:pt x="4092" y="1738"/>
                  </a:lnTo>
                  <a:lnTo>
                    <a:pt x="4082" y="1854"/>
                  </a:lnTo>
                  <a:lnTo>
                    <a:pt x="4070" y="1970"/>
                  </a:lnTo>
                  <a:lnTo>
                    <a:pt x="4056" y="2086"/>
                  </a:lnTo>
                  <a:lnTo>
                    <a:pt x="4040" y="2202"/>
                  </a:lnTo>
                  <a:lnTo>
                    <a:pt x="4020" y="2320"/>
                  </a:lnTo>
                  <a:lnTo>
                    <a:pt x="4000" y="2436"/>
                  </a:lnTo>
                  <a:lnTo>
                    <a:pt x="3978" y="2554"/>
                  </a:lnTo>
                  <a:lnTo>
                    <a:pt x="3952" y="2672"/>
                  </a:lnTo>
                  <a:lnTo>
                    <a:pt x="3926" y="2790"/>
                  </a:lnTo>
                  <a:lnTo>
                    <a:pt x="3896" y="2908"/>
                  </a:lnTo>
                  <a:lnTo>
                    <a:pt x="3864" y="3028"/>
                  </a:lnTo>
                  <a:lnTo>
                    <a:pt x="3830" y="3148"/>
                  </a:lnTo>
                  <a:lnTo>
                    <a:pt x="3792" y="3268"/>
                  </a:lnTo>
                  <a:lnTo>
                    <a:pt x="3754" y="3388"/>
                  </a:lnTo>
                  <a:lnTo>
                    <a:pt x="3712" y="3510"/>
                  </a:lnTo>
                  <a:lnTo>
                    <a:pt x="3668" y="3632"/>
                  </a:lnTo>
                  <a:lnTo>
                    <a:pt x="3620" y="3756"/>
                  </a:lnTo>
                  <a:lnTo>
                    <a:pt x="0" y="3756"/>
                  </a:lnTo>
                  <a:close/>
                </a:path>
              </a:pathLst>
            </a:custGeom>
            <a:solidFill>
              <a:srgbClr val="009D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2623" y="1731"/>
              <a:ext cx="107" cy="53"/>
            </a:xfrm>
            <a:custGeom>
              <a:avLst/>
              <a:gdLst/>
              <a:ahLst/>
              <a:cxnLst>
                <a:cxn ang="0">
                  <a:pos x="18" y="44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14" y="60"/>
                </a:cxn>
                <a:cxn ang="0">
                  <a:pos x="28" y="62"/>
                </a:cxn>
                <a:cxn ang="0">
                  <a:pos x="42" y="58"/>
                </a:cxn>
                <a:cxn ang="0">
                  <a:pos x="54" y="54"/>
                </a:cxn>
                <a:cxn ang="0">
                  <a:pos x="66" y="48"/>
                </a:cxn>
                <a:cxn ang="0">
                  <a:pos x="76" y="40"/>
                </a:cxn>
                <a:cxn ang="0">
                  <a:pos x="82" y="32"/>
                </a:cxn>
                <a:cxn ang="0">
                  <a:pos x="88" y="24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66" y="6"/>
                </a:cxn>
                <a:cxn ang="0">
                  <a:pos x="46" y="16"/>
                </a:cxn>
                <a:cxn ang="0">
                  <a:pos x="38" y="22"/>
                </a:cxn>
                <a:cxn ang="0">
                  <a:pos x="30" y="28"/>
                </a:cxn>
                <a:cxn ang="0">
                  <a:pos x="24" y="36"/>
                </a:cxn>
                <a:cxn ang="0">
                  <a:pos x="18" y="44"/>
                </a:cxn>
                <a:cxn ang="0">
                  <a:pos x="18" y="44"/>
                </a:cxn>
              </a:cxnLst>
              <a:rect l="0" t="0" r="r" b="b"/>
              <a:pathLst>
                <a:path w="88" h="62">
                  <a:moveTo>
                    <a:pt x="18" y="44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14" y="60"/>
                  </a:lnTo>
                  <a:lnTo>
                    <a:pt x="28" y="62"/>
                  </a:lnTo>
                  <a:lnTo>
                    <a:pt x="42" y="58"/>
                  </a:lnTo>
                  <a:lnTo>
                    <a:pt x="54" y="54"/>
                  </a:lnTo>
                  <a:lnTo>
                    <a:pt x="66" y="48"/>
                  </a:lnTo>
                  <a:lnTo>
                    <a:pt x="76" y="40"/>
                  </a:lnTo>
                  <a:lnTo>
                    <a:pt x="82" y="32"/>
                  </a:lnTo>
                  <a:lnTo>
                    <a:pt x="88" y="24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66" y="6"/>
                  </a:lnTo>
                  <a:lnTo>
                    <a:pt x="46" y="16"/>
                  </a:lnTo>
                  <a:lnTo>
                    <a:pt x="38" y="22"/>
                  </a:lnTo>
                  <a:lnTo>
                    <a:pt x="30" y="28"/>
                  </a:lnTo>
                  <a:lnTo>
                    <a:pt x="24" y="36"/>
                  </a:lnTo>
                  <a:lnTo>
                    <a:pt x="18" y="44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2810" y="1891"/>
              <a:ext cx="80" cy="53"/>
            </a:xfrm>
            <a:custGeom>
              <a:avLst/>
              <a:gdLst/>
              <a:ahLst/>
              <a:cxnLst>
                <a:cxn ang="0">
                  <a:pos x="28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18"/>
                </a:cxn>
                <a:cxn ang="0">
                  <a:pos x="4" y="28"/>
                </a:cxn>
                <a:cxn ang="0">
                  <a:pos x="6" y="36"/>
                </a:cxn>
                <a:cxn ang="0">
                  <a:pos x="12" y="44"/>
                </a:cxn>
                <a:cxn ang="0">
                  <a:pos x="18" y="50"/>
                </a:cxn>
                <a:cxn ang="0">
                  <a:pos x="26" y="58"/>
                </a:cxn>
                <a:cxn ang="0">
                  <a:pos x="36" y="64"/>
                </a:cxn>
                <a:cxn ang="0">
                  <a:pos x="58" y="68"/>
                </a:cxn>
                <a:cxn ang="0">
                  <a:pos x="58" y="68"/>
                </a:cxn>
                <a:cxn ang="0">
                  <a:pos x="66" y="60"/>
                </a:cxn>
                <a:cxn ang="0">
                  <a:pos x="68" y="54"/>
                </a:cxn>
                <a:cxn ang="0">
                  <a:pos x="68" y="50"/>
                </a:cxn>
                <a:cxn ang="0">
                  <a:pos x="66" y="40"/>
                </a:cxn>
                <a:cxn ang="0">
                  <a:pos x="62" y="32"/>
                </a:cxn>
                <a:cxn ang="0">
                  <a:pos x="54" y="22"/>
                </a:cxn>
                <a:cxn ang="0">
                  <a:pos x="46" y="14"/>
                </a:cxn>
                <a:cxn ang="0">
                  <a:pos x="28" y="2"/>
                </a:cxn>
                <a:cxn ang="0">
                  <a:pos x="28" y="2"/>
                </a:cxn>
              </a:cxnLst>
              <a:rect l="0" t="0" r="r" b="b"/>
              <a:pathLst>
                <a:path w="68" h="68">
                  <a:moveTo>
                    <a:pt x="28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18"/>
                  </a:lnTo>
                  <a:lnTo>
                    <a:pt x="4" y="28"/>
                  </a:lnTo>
                  <a:lnTo>
                    <a:pt x="6" y="36"/>
                  </a:lnTo>
                  <a:lnTo>
                    <a:pt x="12" y="44"/>
                  </a:lnTo>
                  <a:lnTo>
                    <a:pt x="18" y="50"/>
                  </a:lnTo>
                  <a:lnTo>
                    <a:pt x="26" y="58"/>
                  </a:lnTo>
                  <a:lnTo>
                    <a:pt x="36" y="64"/>
                  </a:lnTo>
                  <a:lnTo>
                    <a:pt x="58" y="68"/>
                  </a:lnTo>
                  <a:lnTo>
                    <a:pt x="58" y="68"/>
                  </a:lnTo>
                  <a:lnTo>
                    <a:pt x="66" y="60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6" y="40"/>
                  </a:lnTo>
                  <a:lnTo>
                    <a:pt x="62" y="32"/>
                  </a:lnTo>
                  <a:lnTo>
                    <a:pt x="54" y="22"/>
                  </a:lnTo>
                  <a:lnTo>
                    <a:pt x="46" y="14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2543" y="1225"/>
              <a:ext cx="80" cy="53"/>
            </a:xfrm>
            <a:custGeom>
              <a:avLst/>
              <a:gdLst/>
              <a:ahLst/>
              <a:cxnLst>
                <a:cxn ang="0">
                  <a:pos x="22" y="54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16" y="74"/>
                </a:cxn>
                <a:cxn ang="0">
                  <a:pos x="32" y="76"/>
                </a:cxn>
                <a:cxn ang="0">
                  <a:pos x="46" y="74"/>
                </a:cxn>
                <a:cxn ang="0">
                  <a:pos x="60" y="68"/>
                </a:cxn>
                <a:cxn ang="0">
                  <a:pos x="72" y="62"/>
                </a:cxn>
                <a:cxn ang="0">
                  <a:pos x="82" y="52"/>
                </a:cxn>
                <a:cxn ang="0">
                  <a:pos x="90" y="42"/>
                </a:cxn>
                <a:cxn ang="0">
                  <a:pos x="98" y="30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80" y="6"/>
                </a:cxn>
                <a:cxn ang="0">
                  <a:pos x="68" y="10"/>
                </a:cxn>
                <a:cxn ang="0">
                  <a:pos x="58" y="14"/>
                </a:cxn>
                <a:cxn ang="0">
                  <a:pos x="48" y="20"/>
                </a:cxn>
                <a:cxn ang="0">
                  <a:pos x="38" y="28"/>
                </a:cxn>
                <a:cxn ang="0">
                  <a:pos x="30" y="40"/>
                </a:cxn>
                <a:cxn ang="0">
                  <a:pos x="22" y="54"/>
                </a:cxn>
                <a:cxn ang="0">
                  <a:pos x="22" y="54"/>
                </a:cxn>
              </a:cxnLst>
              <a:rect l="0" t="0" r="r" b="b"/>
              <a:pathLst>
                <a:path w="106" h="76">
                  <a:moveTo>
                    <a:pt x="22" y="54"/>
                  </a:moveTo>
                  <a:lnTo>
                    <a:pt x="0" y="70"/>
                  </a:lnTo>
                  <a:lnTo>
                    <a:pt x="0" y="70"/>
                  </a:lnTo>
                  <a:lnTo>
                    <a:pt x="16" y="74"/>
                  </a:lnTo>
                  <a:lnTo>
                    <a:pt x="32" y="76"/>
                  </a:lnTo>
                  <a:lnTo>
                    <a:pt x="46" y="74"/>
                  </a:lnTo>
                  <a:lnTo>
                    <a:pt x="60" y="68"/>
                  </a:lnTo>
                  <a:lnTo>
                    <a:pt x="72" y="62"/>
                  </a:lnTo>
                  <a:lnTo>
                    <a:pt x="82" y="52"/>
                  </a:lnTo>
                  <a:lnTo>
                    <a:pt x="90" y="42"/>
                  </a:lnTo>
                  <a:lnTo>
                    <a:pt x="98" y="3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80" y="6"/>
                  </a:lnTo>
                  <a:lnTo>
                    <a:pt x="68" y="10"/>
                  </a:lnTo>
                  <a:lnTo>
                    <a:pt x="58" y="14"/>
                  </a:lnTo>
                  <a:lnTo>
                    <a:pt x="48" y="20"/>
                  </a:lnTo>
                  <a:lnTo>
                    <a:pt x="38" y="28"/>
                  </a:lnTo>
                  <a:lnTo>
                    <a:pt x="30" y="40"/>
                  </a:lnTo>
                  <a:lnTo>
                    <a:pt x="22" y="54"/>
                  </a:lnTo>
                  <a:lnTo>
                    <a:pt x="22" y="5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2489" y="1385"/>
              <a:ext cx="80" cy="80"/>
            </a:xfrm>
            <a:custGeom>
              <a:avLst/>
              <a:gdLst/>
              <a:ahLst/>
              <a:cxnLst>
                <a:cxn ang="0">
                  <a:pos x="82" y="24"/>
                </a:cxn>
                <a:cxn ang="0">
                  <a:pos x="76" y="0"/>
                </a:cxn>
                <a:cxn ang="0">
                  <a:pos x="76" y="0"/>
                </a:cxn>
                <a:cxn ang="0">
                  <a:pos x="50" y="8"/>
                </a:cxn>
                <a:cxn ang="0">
                  <a:pos x="30" y="18"/>
                </a:cxn>
                <a:cxn ang="0">
                  <a:pos x="20" y="24"/>
                </a:cxn>
                <a:cxn ang="0">
                  <a:pos x="12" y="30"/>
                </a:cxn>
                <a:cxn ang="0">
                  <a:pos x="6" y="40"/>
                </a:cxn>
                <a:cxn ang="0">
                  <a:pos x="0" y="48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16" y="72"/>
                </a:cxn>
                <a:cxn ang="0">
                  <a:pos x="30" y="70"/>
                </a:cxn>
                <a:cxn ang="0">
                  <a:pos x="42" y="66"/>
                </a:cxn>
                <a:cxn ang="0">
                  <a:pos x="52" y="60"/>
                </a:cxn>
                <a:cxn ang="0">
                  <a:pos x="62" y="52"/>
                </a:cxn>
                <a:cxn ang="0">
                  <a:pos x="70" y="42"/>
                </a:cxn>
                <a:cxn ang="0">
                  <a:pos x="82" y="24"/>
                </a:cxn>
                <a:cxn ang="0">
                  <a:pos x="82" y="24"/>
                </a:cxn>
              </a:cxnLst>
              <a:rect l="0" t="0" r="r" b="b"/>
              <a:pathLst>
                <a:path w="82" h="72">
                  <a:moveTo>
                    <a:pt x="82" y="24"/>
                  </a:moveTo>
                  <a:lnTo>
                    <a:pt x="76" y="0"/>
                  </a:lnTo>
                  <a:lnTo>
                    <a:pt x="76" y="0"/>
                  </a:lnTo>
                  <a:lnTo>
                    <a:pt x="50" y="8"/>
                  </a:lnTo>
                  <a:lnTo>
                    <a:pt x="30" y="18"/>
                  </a:lnTo>
                  <a:lnTo>
                    <a:pt x="20" y="24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0" y="4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16" y="72"/>
                  </a:lnTo>
                  <a:lnTo>
                    <a:pt x="30" y="70"/>
                  </a:lnTo>
                  <a:lnTo>
                    <a:pt x="42" y="66"/>
                  </a:lnTo>
                  <a:lnTo>
                    <a:pt x="52" y="60"/>
                  </a:lnTo>
                  <a:lnTo>
                    <a:pt x="62" y="52"/>
                  </a:lnTo>
                  <a:lnTo>
                    <a:pt x="70" y="42"/>
                  </a:lnTo>
                  <a:lnTo>
                    <a:pt x="82" y="24"/>
                  </a:lnTo>
                  <a:lnTo>
                    <a:pt x="82" y="2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2436" y="1598"/>
              <a:ext cx="107" cy="5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4" y="58"/>
                </a:cxn>
                <a:cxn ang="0">
                  <a:pos x="14" y="58"/>
                </a:cxn>
                <a:cxn ang="0">
                  <a:pos x="30" y="62"/>
                </a:cxn>
                <a:cxn ang="0">
                  <a:pos x="44" y="60"/>
                </a:cxn>
                <a:cxn ang="0">
                  <a:pos x="54" y="56"/>
                </a:cxn>
                <a:cxn ang="0">
                  <a:pos x="60" y="50"/>
                </a:cxn>
                <a:cxn ang="0">
                  <a:pos x="66" y="42"/>
                </a:cxn>
                <a:cxn ang="0">
                  <a:pos x="70" y="34"/>
                </a:cxn>
                <a:cxn ang="0">
                  <a:pos x="78" y="18"/>
                </a:cxn>
                <a:cxn ang="0">
                  <a:pos x="98" y="2"/>
                </a:cxn>
                <a:cxn ang="0">
                  <a:pos x="98" y="2"/>
                </a:cxn>
                <a:cxn ang="0">
                  <a:pos x="80" y="0"/>
                </a:cxn>
                <a:cxn ang="0">
                  <a:pos x="64" y="2"/>
                </a:cxn>
                <a:cxn ang="0">
                  <a:pos x="50" y="6"/>
                </a:cxn>
                <a:cxn ang="0">
                  <a:pos x="36" y="14"/>
                </a:cxn>
                <a:cxn ang="0">
                  <a:pos x="24" y="22"/>
                </a:cxn>
                <a:cxn ang="0">
                  <a:pos x="14" y="30"/>
                </a:cxn>
                <a:cxn ang="0">
                  <a:pos x="6" y="4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98" h="62">
                  <a:moveTo>
                    <a:pt x="0" y="50"/>
                  </a:moveTo>
                  <a:lnTo>
                    <a:pt x="14" y="58"/>
                  </a:lnTo>
                  <a:lnTo>
                    <a:pt x="14" y="58"/>
                  </a:lnTo>
                  <a:lnTo>
                    <a:pt x="30" y="62"/>
                  </a:lnTo>
                  <a:lnTo>
                    <a:pt x="44" y="60"/>
                  </a:lnTo>
                  <a:lnTo>
                    <a:pt x="54" y="56"/>
                  </a:lnTo>
                  <a:lnTo>
                    <a:pt x="60" y="50"/>
                  </a:lnTo>
                  <a:lnTo>
                    <a:pt x="66" y="42"/>
                  </a:lnTo>
                  <a:lnTo>
                    <a:pt x="70" y="34"/>
                  </a:lnTo>
                  <a:lnTo>
                    <a:pt x="78" y="18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80" y="0"/>
                  </a:lnTo>
                  <a:lnTo>
                    <a:pt x="64" y="2"/>
                  </a:lnTo>
                  <a:lnTo>
                    <a:pt x="50" y="6"/>
                  </a:lnTo>
                  <a:lnTo>
                    <a:pt x="36" y="14"/>
                  </a:lnTo>
                  <a:lnTo>
                    <a:pt x="24" y="22"/>
                  </a:lnTo>
                  <a:lnTo>
                    <a:pt x="14" y="30"/>
                  </a:lnTo>
                  <a:lnTo>
                    <a:pt x="6" y="4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2730" y="932"/>
              <a:ext cx="80" cy="53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14"/>
                </a:cxn>
                <a:cxn ang="0">
                  <a:pos x="4" y="20"/>
                </a:cxn>
                <a:cxn ang="0">
                  <a:pos x="14" y="32"/>
                </a:cxn>
                <a:cxn ang="0">
                  <a:pos x="26" y="42"/>
                </a:cxn>
                <a:cxn ang="0">
                  <a:pos x="42" y="50"/>
                </a:cxn>
                <a:cxn ang="0">
                  <a:pos x="58" y="56"/>
                </a:cxn>
                <a:cxn ang="0">
                  <a:pos x="72" y="58"/>
                </a:cxn>
                <a:cxn ang="0">
                  <a:pos x="78" y="58"/>
                </a:cxn>
                <a:cxn ang="0">
                  <a:pos x="84" y="56"/>
                </a:cxn>
                <a:cxn ang="0">
                  <a:pos x="90" y="54"/>
                </a:cxn>
                <a:cxn ang="0">
                  <a:pos x="94" y="50"/>
                </a:cxn>
                <a:cxn ang="0">
                  <a:pos x="96" y="20"/>
                </a:cxn>
                <a:cxn ang="0">
                  <a:pos x="96" y="20"/>
                </a:cxn>
                <a:cxn ang="0">
                  <a:pos x="78" y="10"/>
                </a:cxn>
                <a:cxn ang="0">
                  <a:pos x="60" y="4"/>
                </a:cxn>
                <a:cxn ang="0">
                  <a:pos x="40" y="0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96" h="58">
                  <a:moveTo>
                    <a:pt x="18" y="0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2" y="14"/>
                  </a:lnTo>
                  <a:lnTo>
                    <a:pt x="4" y="20"/>
                  </a:lnTo>
                  <a:lnTo>
                    <a:pt x="14" y="32"/>
                  </a:lnTo>
                  <a:lnTo>
                    <a:pt x="26" y="42"/>
                  </a:lnTo>
                  <a:lnTo>
                    <a:pt x="42" y="50"/>
                  </a:lnTo>
                  <a:lnTo>
                    <a:pt x="58" y="56"/>
                  </a:lnTo>
                  <a:lnTo>
                    <a:pt x="72" y="58"/>
                  </a:lnTo>
                  <a:lnTo>
                    <a:pt x="78" y="58"/>
                  </a:lnTo>
                  <a:lnTo>
                    <a:pt x="84" y="56"/>
                  </a:lnTo>
                  <a:lnTo>
                    <a:pt x="90" y="54"/>
                  </a:lnTo>
                  <a:lnTo>
                    <a:pt x="94" y="50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78" y="10"/>
                  </a:lnTo>
                  <a:lnTo>
                    <a:pt x="60" y="4"/>
                  </a:lnTo>
                  <a:lnTo>
                    <a:pt x="40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2943" y="852"/>
              <a:ext cx="80" cy="107"/>
            </a:xfrm>
            <a:custGeom>
              <a:avLst/>
              <a:gdLst/>
              <a:ahLst/>
              <a:cxnLst>
                <a:cxn ang="0">
                  <a:pos x="42" y="8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6" y="16"/>
                </a:cxn>
                <a:cxn ang="0">
                  <a:pos x="2" y="22"/>
                </a:cxn>
                <a:cxn ang="0">
                  <a:pos x="0" y="30"/>
                </a:cxn>
                <a:cxn ang="0">
                  <a:pos x="0" y="40"/>
                </a:cxn>
                <a:cxn ang="0">
                  <a:pos x="0" y="50"/>
                </a:cxn>
                <a:cxn ang="0">
                  <a:pos x="4" y="60"/>
                </a:cxn>
                <a:cxn ang="0">
                  <a:pos x="8" y="72"/>
                </a:cxn>
                <a:cxn ang="0">
                  <a:pos x="22" y="102"/>
                </a:cxn>
                <a:cxn ang="0">
                  <a:pos x="22" y="102"/>
                </a:cxn>
                <a:cxn ang="0">
                  <a:pos x="44" y="78"/>
                </a:cxn>
                <a:cxn ang="0">
                  <a:pos x="54" y="66"/>
                </a:cxn>
                <a:cxn ang="0">
                  <a:pos x="60" y="54"/>
                </a:cxn>
                <a:cxn ang="0">
                  <a:pos x="64" y="44"/>
                </a:cxn>
                <a:cxn ang="0">
                  <a:pos x="64" y="38"/>
                </a:cxn>
                <a:cxn ang="0">
                  <a:pos x="62" y="32"/>
                </a:cxn>
                <a:cxn ang="0">
                  <a:pos x="60" y="26"/>
                </a:cxn>
                <a:cxn ang="0">
                  <a:pos x="56" y="20"/>
                </a:cxn>
                <a:cxn ang="0">
                  <a:pos x="42" y="8"/>
                </a:cxn>
                <a:cxn ang="0">
                  <a:pos x="42" y="8"/>
                </a:cxn>
              </a:cxnLst>
              <a:rect l="0" t="0" r="r" b="b"/>
              <a:pathLst>
                <a:path w="64" h="102">
                  <a:moveTo>
                    <a:pt x="42" y="8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4" y="60"/>
                  </a:lnTo>
                  <a:lnTo>
                    <a:pt x="8" y="72"/>
                  </a:lnTo>
                  <a:lnTo>
                    <a:pt x="22" y="102"/>
                  </a:lnTo>
                  <a:lnTo>
                    <a:pt x="22" y="102"/>
                  </a:lnTo>
                  <a:lnTo>
                    <a:pt x="44" y="78"/>
                  </a:lnTo>
                  <a:lnTo>
                    <a:pt x="54" y="66"/>
                  </a:lnTo>
                  <a:lnTo>
                    <a:pt x="60" y="54"/>
                  </a:lnTo>
                  <a:lnTo>
                    <a:pt x="64" y="44"/>
                  </a:lnTo>
                  <a:lnTo>
                    <a:pt x="64" y="38"/>
                  </a:lnTo>
                  <a:lnTo>
                    <a:pt x="62" y="32"/>
                  </a:lnTo>
                  <a:lnTo>
                    <a:pt x="60" y="26"/>
                  </a:lnTo>
                  <a:lnTo>
                    <a:pt x="56" y="20"/>
                  </a:lnTo>
                  <a:lnTo>
                    <a:pt x="42" y="8"/>
                  </a:lnTo>
                  <a:lnTo>
                    <a:pt x="42" y="8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54" name="Freeform 53"/>
            <p:cNvSpPr>
              <a:spLocks noEditPoints="1"/>
            </p:cNvSpPr>
            <p:nvPr userDrawn="1"/>
          </p:nvSpPr>
          <p:spPr bwMode="auto">
            <a:xfrm>
              <a:off x="3184" y="666"/>
              <a:ext cx="748" cy="1971"/>
            </a:xfrm>
            <a:custGeom>
              <a:avLst/>
              <a:gdLst/>
              <a:ahLst/>
              <a:cxnLst>
                <a:cxn ang="0">
                  <a:pos x="636" y="774"/>
                </a:cxn>
                <a:cxn ang="0">
                  <a:pos x="688" y="690"/>
                </a:cxn>
                <a:cxn ang="0">
                  <a:pos x="686" y="488"/>
                </a:cxn>
                <a:cxn ang="0">
                  <a:pos x="694" y="430"/>
                </a:cxn>
                <a:cxn ang="0">
                  <a:pos x="694" y="376"/>
                </a:cxn>
                <a:cxn ang="0">
                  <a:pos x="676" y="320"/>
                </a:cxn>
                <a:cxn ang="0">
                  <a:pos x="646" y="280"/>
                </a:cxn>
                <a:cxn ang="0">
                  <a:pos x="648" y="238"/>
                </a:cxn>
                <a:cxn ang="0">
                  <a:pos x="610" y="226"/>
                </a:cxn>
                <a:cxn ang="0">
                  <a:pos x="580" y="190"/>
                </a:cxn>
                <a:cxn ang="0">
                  <a:pos x="568" y="180"/>
                </a:cxn>
                <a:cxn ang="0">
                  <a:pos x="526" y="182"/>
                </a:cxn>
                <a:cxn ang="0">
                  <a:pos x="518" y="138"/>
                </a:cxn>
                <a:cxn ang="0">
                  <a:pos x="472" y="156"/>
                </a:cxn>
                <a:cxn ang="0">
                  <a:pos x="474" y="116"/>
                </a:cxn>
                <a:cxn ang="0">
                  <a:pos x="432" y="120"/>
                </a:cxn>
                <a:cxn ang="0">
                  <a:pos x="388" y="132"/>
                </a:cxn>
                <a:cxn ang="0">
                  <a:pos x="388" y="80"/>
                </a:cxn>
                <a:cxn ang="0">
                  <a:pos x="376" y="68"/>
                </a:cxn>
                <a:cxn ang="0">
                  <a:pos x="346" y="44"/>
                </a:cxn>
                <a:cxn ang="0">
                  <a:pos x="314" y="88"/>
                </a:cxn>
                <a:cxn ang="0">
                  <a:pos x="306" y="64"/>
                </a:cxn>
                <a:cxn ang="0">
                  <a:pos x="330" y="46"/>
                </a:cxn>
                <a:cxn ang="0">
                  <a:pos x="256" y="122"/>
                </a:cxn>
                <a:cxn ang="0">
                  <a:pos x="236" y="92"/>
                </a:cxn>
                <a:cxn ang="0">
                  <a:pos x="290" y="18"/>
                </a:cxn>
                <a:cxn ang="0">
                  <a:pos x="218" y="62"/>
                </a:cxn>
                <a:cxn ang="0">
                  <a:pos x="214" y="90"/>
                </a:cxn>
                <a:cxn ang="0">
                  <a:pos x="208" y="60"/>
                </a:cxn>
                <a:cxn ang="0">
                  <a:pos x="212" y="8"/>
                </a:cxn>
                <a:cxn ang="0">
                  <a:pos x="184" y="40"/>
                </a:cxn>
                <a:cxn ang="0">
                  <a:pos x="162" y="0"/>
                </a:cxn>
                <a:cxn ang="0">
                  <a:pos x="156" y="94"/>
                </a:cxn>
                <a:cxn ang="0">
                  <a:pos x="138" y="12"/>
                </a:cxn>
                <a:cxn ang="0">
                  <a:pos x="84" y="74"/>
                </a:cxn>
                <a:cxn ang="0">
                  <a:pos x="62" y="98"/>
                </a:cxn>
                <a:cxn ang="0">
                  <a:pos x="54" y="20"/>
                </a:cxn>
                <a:cxn ang="0">
                  <a:pos x="86" y="738"/>
                </a:cxn>
                <a:cxn ang="0">
                  <a:pos x="38" y="1700"/>
                </a:cxn>
                <a:cxn ang="0">
                  <a:pos x="176" y="1954"/>
                </a:cxn>
                <a:cxn ang="0">
                  <a:pos x="576" y="1976"/>
                </a:cxn>
                <a:cxn ang="0">
                  <a:pos x="656" y="1938"/>
                </a:cxn>
                <a:cxn ang="0">
                  <a:pos x="472" y="1910"/>
                </a:cxn>
                <a:cxn ang="0">
                  <a:pos x="368" y="1874"/>
                </a:cxn>
                <a:cxn ang="0">
                  <a:pos x="266" y="1722"/>
                </a:cxn>
                <a:cxn ang="0">
                  <a:pos x="260" y="1568"/>
                </a:cxn>
                <a:cxn ang="0">
                  <a:pos x="304" y="1496"/>
                </a:cxn>
                <a:cxn ang="0">
                  <a:pos x="552" y="1494"/>
                </a:cxn>
                <a:cxn ang="0">
                  <a:pos x="682" y="1452"/>
                </a:cxn>
                <a:cxn ang="0">
                  <a:pos x="654" y="1352"/>
                </a:cxn>
                <a:cxn ang="0">
                  <a:pos x="692" y="1264"/>
                </a:cxn>
                <a:cxn ang="0">
                  <a:pos x="610" y="1220"/>
                </a:cxn>
                <a:cxn ang="0">
                  <a:pos x="694" y="1188"/>
                </a:cxn>
                <a:cxn ang="0">
                  <a:pos x="698" y="1124"/>
                </a:cxn>
                <a:cxn ang="0">
                  <a:pos x="714" y="1052"/>
                </a:cxn>
                <a:cxn ang="0">
                  <a:pos x="772" y="1002"/>
                </a:cxn>
                <a:cxn ang="0">
                  <a:pos x="492" y="850"/>
                </a:cxn>
                <a:cxn ang="0">
                  <a:pos x="362" y="826"/>
                </a:cxn>
                <a:cxn ang="0">
                  <a:pos x="424" y="782"/>
                </a:cxn>
                <a:cxn ang="0">
                  <a:pos x="532" y="794"/>
                </a:cxn>
                <a:cxn ang="0">
                  <a:pos x="516" y="846"/>
                </a:cxn>
              </a:cxnLst>
              <a:rect l="0" t="0" r="r" b="b"/>
              <a:pathLst>
                <a:path w="772" h="1976">
                  <a:moveTo>
                    <a:pt x="696" y="886"/>
                  </a:moveTo>
                  <a:lnTo>
                    <a:pt x="696" y="886"/>
                  </a:lnTo>
                  <a:lnTo>
                    <a:pt x="670" y="852"/>
                  </a:lnTo>
                  <a:lnTo>
                    <a:pt x="656" y="834"/>
                  </a:lnTo>
                  <a:lnTo>
                    <a:pt x="646" y="814"/>
                  </a:lnTo>
                  <a:lnTo>
                    <a:pt x="638" y="794"/>
                  </a:lnTo>
                  <a:lnTo>
                    <a:pt x="636" y="784"/>
                  </a:lnTo>
                  <a:lnTo>
                    <a:pt x="636" y="774"/>
                  </a:lnTo>
                  <a:lnTo>
                    <a:pt x="638" y="764"/>
                  </a:lnTo>
                  <a:lnTo>
                    <a:pt x="642" y="754"/>
                  </a:lnTo>
                  <a:lnTo>
                    <a:pt x="646" y="744"/>
                  </a:lnTo>
                  <a:lnTo>
                    <a:pt x="654" y="734"/>
                  </a:lnTo>
                  <a:lnTo>
                    <a:pt x="654" y="734"/>
                  </a:lnTo>
                  <a:lnTo>
                    <a:pt x="670" y="720"/>
                  </a:lnTo>
                  <a:lnTo>
                    <a:pt x="680" y="706"/>
                  </a:lnTo>
                  <a:lnTo>
                    <a:pt x="688" y="690"/>
                  </a:lnTo>
                  <a:lnTo>
                    <a:pt x="690" y="672"/>
                  </a:lnTo>
                  <a:lnTo>
                    <a:pt x="690" y="672"/>
                  </a:lnTo>
                  <a:lnTo>
                    <a:pt x="696" y="612"/>
                  </a:lnTo>
                  <a:lnTo>
                    <a:pt x="696" y="566"/>
                  </a:lnTo>
                  <a:lnTo>
                    <a:pt x="692" y="526"/>
                  </a:lnTo>
                  <a:lnTo>
                    <a:pt x="684" y="490"/>
                  </a:lnTo>
                  <a:lnTo>
                    <a:pt x="684" y="490"/>
                  </a:lnTo>
                  <a:lnTo>
                    <a:pt x="686" y="488"/>
                  </a:lnTo>
                  <a:lnTo>
                    <a:pt x="690" y="486"/>
                  </a:lnTo>
                  <a:lnTo>
                    <a:pt x="694" y="482"/>
                  </a:lnTo>
                  <a:lnTo>
                    <a:pt x="698" y="474"/>
                  </a:lnTo>
                  <a:lnTo>
                    <a:pt x="698" y="474"/>
                  </a:lnTo>
                  <a:lnTo>
                    <a:pt x="700" y="458"/>
                  </a:lnTo>
                  <a:lnTo>
                    <a:pt x="700" y="446"/>
                  </a:lnTo>
                  <a:lnTo>
                    <a:pt x="698" y="438"/>
                  </a:lnTo>
                  <a:lnTo>
                    <a:pt x="694" y="430"/>
                  </a:lnTo>
                  <a:lnTo>
                    <a:pt x="690" y="426"/>
                  </a:lnTo>
                  <a:lnTo>
                    <a:pt x="686" y="422"/>
                  </a:lnTo>
                  <a:lnTo>
                    <a:pt x="684" y="420"/>
                  </a:lnTo>
                  <a:lnTo>
                    <a:pt x="684" y="420"/>
                  </a:lnTo>
                  <a:lnTo>
                    <a:pt x="690" y="412"/>
                  </a:lnTo>
                  <a:lnTo>
                    <a:pt x="694" y="402"/>
                  </a:lnTo>
                  <a:lnTo>
                    <a:pt x="696" y="388"/>
                  </a:lnTo>
                  <a:lnTo>
                    <a:pt x="694" y="376"/>
                  </a:lnTo>
                  <a:lnTo>
                    <a:pt x="692" y="362"/>
                  </a:lnTo>
                  <a:lnTo>
                    <a:pt x="688" y="352"/>
                  </a:lnTo>
                  <a:lnTo>
                    <a:pt x="680" y="344"/>
                  </a:lnTo>
                  <a:lnTo>
                    <a:pt x="676" y="342"/>
                  </a:lnTo>
                  <a:lnTo>
                    <a:pt x="670" y="342"/>
                  </a:lnTo>
                  <a:lnTo>
                    <a:pt x="670" y="342"/>
                  </a:lnTo>
                  <a:lnTo>
                    <a:pt x="674" y="332"/>
                  </a:lnTo>
                  <a:lnTo>
                    <a:pt x="676" y="320"/>
                  </a:lnTo>
                  <a:lnTo>
                    <a:pt x="676" y="308"/>
                  </a:lnTo>
                  <a:lnTo>
                    <a:pt x="674" y="298"/>
                  </a:lnTo>
                  <a:lnTo>
                    <a:pt x="668" y="290"/>
                  </a:lnTo>
                  <a:lnTo>
                    <a:pt x="662" y="282"/>
                  </a:lnTo>
                  <a:lnTo>
                    <a:pt x="654" y="280"/>
                  </a:lnTo>
                  <a:lnTo>
                    <a:pt x="642" y="280"/>
                  </a:lnTo>
                  <a:lnTo>
                    <a:pt x="642" y="280"/>
                  </a:lnTo>
                  <a:lnTo>
                    <a:pt x="646" y="280"/>
                  </a:lnTo>
                  <a:lnTo>
                    <a:pt x="650" y="274"/>
                  </a:lnTo>
                  <a:lnTo>
                    <a:pt x="654" y="266"/>
                  </a:lnTo>
                  <a:lnTo>
                    <a:pt x="656" y="260"/>
                  </a:lnTo>
                  <a:lnTo>
                    <a:pt x="656" y="254"/>
                  </a:lnTo>
                  <a:lnTo>
                    <a:pt x="656" y="254"/>
                  </a:lnTo>
                  <a:lnTo>
                    <a:pt x="654" y="246"/>
                  </a:lnTo>
                  <a:lnTo>
                    <a:pt x="652" y="242"/>
                  </a:lnTo>
                  <a:lnTo>
                    <a:pt x="648" y="238"/>
                  </a:lnTo>
                  <a:lnTo>
                    <a:pt x="644" y="236"/>
                  </a:lnTo>
                  <a:lnTo>
                    <a:pt x="636" y="234"/>
                  </a:lnTo>
                  <a:lnTo>
                    <a:pt x="626" y="234"/>
                  </a:lnTo>
                  <a:lnTo>
                    <a:pt x="618" y="236"/>
                  </a:lnTo>
                  <a:lnTo>
                    <a:pt x="610" y="236"/>
                  </a:lnTo>
                  <a:lnTo>
                    <a:pt x="608" y="236"/>
                  </a:lnTo>
                  <a:lnTo>
                    <a:pt x="608" y="234"/>
                  </a:lnTo>
                  <a:lnTo>
                    <a:pt x="610" y="226"/>
                  </a:lnTo>
                  <a:lnTo>
                    <a:pt x="610" y="226"/>
                  </a:lnTo>
                  <a:lnTo>
                    <a:pt x="612" y="220"/>
                  </a:lnTo>
                  <a:lnTo>
                    <a:pt x="610" y="212"/>
                  </a:lnTo>
                  <a:lnTo>
                    <a:pt x="604" y="204"/>
                  </a:lnTo>
                  <a:lnTo>
                    <a:pt x="598" y="196"/>
                  </a:lnTo>
                  <a:lnTo>
                    <a:pt x="592" y="190"/>
                  </a:lnTo>
                  <a:lnTo>
                    <a:pt x="584" y="188"/>
                  </a:lnTo>
                  <a:lnTo>
                    <a:pt x="580" y="190"/>
                  </a:lnTo>
                  <a:lnTo>
                    <a:pt x="576" y="192"/>
                  </a:lnTo>
                  <a:lnTo>
                    <a:pt x="574" y="196"/>
                  </a:lnTo>
                  <a:lnTo>
                    <a:pt x="570" y="202"/>
                  </a:lnTo>
                  <a:lnTo>
                    <a:pt x="570" y="202"/>
                  </a:lnTo>
                  <a:lnTo>
                    <a:pt x="568" y="200"/>
                  </a:lnTo>
                  <a:lnTo>
                    <a:pt x="566" y="194"/>
                  </a:lnTo>
                  <a:lnTo>
                    <a:pt x="568" y="184"/>
                  </a:lnTo>
                  <a:lnTo>
                    <a:pt x="568" y="180"/>
                  </a:lnTo>
                  <a:lnTo>
                    <a:pt x="566" y="174"/>
                  </a:lnTo>
                  <a:lnTo>
                    <a:pt x="564" y="170"/>
                  </a:lnTo>
                  <a:lnTo>
                    <a:pt x="560" y="166"/>
                  </a:lnTo>
                  <a:lnTo>
                    <a:pt x="560" y="166"/>
                  </a:lnTo>
                  <a:lnTo>
                    <a:pt x="552" y="168"/>
                  </a:lnTo>
                  <a:lnTo>
                    <a:pt x="544" y="172"/>
                  </a:lnTo>
                  <a:lnTo>
                    <a:pt x="526" y="182"/>
                  </a:lnTo>
                  <a:lnTo>
                    <a:pt x="526" y="182"/>
                  </a:lnTo>
                  <a:lnTo>
                    <a:pt x="526" y="176"/>
                  </a:lnTo>
                  <a:lnTo>
                    <a:pt x="526" y="172"/>
                  </a:lnTo>
                  <a:lnTo>
                    <a:pt x="528" y="162"/>
                  </a:lnTo>
                  <a:lnTo>
                    <a:pt x="528" y="158"/>
                  </a:lnTo>
                  <a:lnTo>
                    <a:pt x="528" y="152"/>
                  </a:lnTo>
                  <a:lnTo>
                    <a:pt x="524" y="146"/>
                  </a:lnTo>
                  <a:lnTo>
                    <a:pt x="518" y="138"/>
                  </a:lnTo>
                  <a:lnTo>
                    <a:pt x="518" y="138"/>
                  </a:lnTo>
                  <a:lnTo>
                    <a:pt x="510" y="134"/>
                  </a:lnTo>
                  <a:lnTo>
                    <a:pt x="502" y="132"/>
                  </a:lnTo>
                  <a:lnTo>
                    <a:pt x="498" y="134"/>
                  </a:lnTo>
                  <a:lnTo>
                    <a:pt x="492" y="136"/>
                  </a:lnTo>
                  <a:lnTo>
                    <a:pt x="484" y="146"/>
                  </a:lnTo>
                  <a:lnTo>
                    <a:pt x="478" y="152"/>
                  </a:lnTo>
                  <a:lnTo>
                    <a:pt x="472" y="156"/>
                  </a:lnTo>
                  <a:lnTo>
                    <a:pt x="472" y="156"/>
                  </a:lnTo>
                  <a:lnTo>
                    <a:pt x="466" y="154"/>
                  </a:lnTo>
                  <a:lnTo>
                    <a:pt x="464" y="150"/>
                  </a:lnTo>
                  <a:lnTo>
                    <a:pt x="464" y="148"/>
                  </a:lnTo>
                  <a:lnTo>
                    <a:pt x="474" y="136"/>
                  </a:lnTo>
                  <a:lnTo>
                    <a:pt x="478" y="128"/>
                  </a:lnTo>
                  <a:lnTo>
                    <a:pt x="478" y="124"/>
                  </a:lnTo>
                  <a:lnTo>
                    <a:pt x="476" y="120"/>
                  </a:lnTo>
                  <a:lnTo>
                    <a:pt x="474" y="116"/>
                  </a:lnTo>
                  <a:lnTo>
                    <a:pt x="468" y="110"/>
                  </a:lnTo>
                  <a:lnTo>
                    <a:pt x="460" y="106"/>
                  </a:lnTo>
                  <a:lnTo>
                    <a:pt x="448" y="100"/>
                  </a:lnTo>
                  <a:lnTo>
                    <a:pt x="448" y="100"/>
                  </a:lnTo>
                  <a:lnTo>
                    <a:pt x="442" y="112"/>
                  </a:lnTo>
                  <a:lnTo>
                    <a:pt x="438" y="120"/>
                  </a:lnTo>
                  <a:lnTo>
                    <a:pt x="434" y="122"/>
                  </a:lnTo>
                  <a:lnTo>
                    <a:pt x="432" y="120"/>
                  </a:lnTo>
                  <a:lnTo>
                    <a:pt x="428" y="112"/>
                  </a:lnTo>
                  <a:lnTo>
                    <a:pt x="426" y="108"/>
                  </a:lnTo>
                  <a:lnTo>
                    <a:pt x="424" y="106"/>
                  </a:lnTo>
                  <a:lnTo>
                    <a:pt x="424" y="106"/>
                  </a:lnTo>
                  <a:lnTo>
                    <a:pt x="422" y="104"/>
                  </a:lnTo>
                  <a:lnTo>
                    <a:pt x="418" y="106"/>
                  </a:lnTo>
                  <a:lnTo>
                    <a:pt x="412" y="110"/>
                  </a:lnTo>
                  <a:lnTo>
                    <a:pt x="388" y="132"/>
                  </a:lnTo>
                  <a:lnTo>
                    <a:pt x="388" y="132"/>
                  </a:lnTo>
                  <a:lnTo>
                    <a:pt x="398" y="112"/>
                  </a:lnTo>
                  <a:lnTo>
                    <a:pt x="404" y="92"/>
                  </a:lnTo>
                  <a:lnTo>
                    <a:pt x="406" y="84"/>
                  </a:lnTo>
                  <a:lnTo>
                    <a:pt x="404" y="80"/>
                  </a:lnTo>
                  <a:lnTo>
                    <a:pt x="398" y="78"/>
                  </a:lnTo>
                  <a:lnTo>
                    <a:pt x="388" y="80"/>
                  </a:lnTo>
                  <a:lnTo>
                    <a:pt x="388" y="80"/>
                  </a:lnTo>
                  <a:lnTo>
                    <a:pt x="376" y="84"/>
                  </a:lnTo>
                  <a:lnTo>
                    <a:pt x="368" y="86"/>
                  </a:lnTo>
                  <a:lnTo>
                    <a:pt x="366" y="86"/>
                  </a:lnTo>
                  <a:lnTo>
                    <a:pt x="364" y="84"/>
                  </a:lnTo>
                  <a:lnTo>
                    <a:pt x="368" y="76"/>
                  </a:lnTo>
                  <a:lnTo>
                    <a:pt x="370" y="72"/>
                  </a:lnTo>
                  <a:lnTo>
                    <a:pt x="370" y="72"/>
                  </a:lnTo>
                  <a:lnTo>
                    <a:pt x="376" y="68"/>
                  </a:lnTo>
                  <a:lnTo>
                    <a:pt x="380" y="64"/>
                  </a:lnTo>
                  <a:lnTo>
                    <a:pt x="380" y="62"/>
                  </a:lnTo>
                  <a:lnTo>
                    <a:pt x="380" y="58"/>
                  </a:lnTo>
                  <a:lnTo>
                    <a:pt x="376" y="50"/>
                  </a:lnTo>
                  <a:lnTo>
                    <a:pt x="368" y="44"/>
                  </a:lnTo>
                  <a:lnTo>
                    <a:pt x="358" y="42"/>
                  </a:lnTo>
                  <a:lnTo>
                    <a:pt x="350" y="42"/>
                  </a:lnTo>
                  <a:lnTo>
                    <a:pt x="346" y="44"/>
                  </a:lnTo>
                  <a:lnTo>
                    <a:pt x="344" y="46"/>
                  </a:lnTo>
                  <a:lnTo>
                    <a:pt x="342" y="52"/>
                  </a:lnTo>
                  <a:lnTo>
                    <a:pt x="342" y="58"/>
                  </a:lnTo>
                  <a:lnTo>
                    <a:pt x="342" y="58"/>
                  </a:lnTo>
                  <a:lnTo>
                    <a:pt x="340" y="68"/>
                  </a:lnTo>
                  <a:lnTo>
                    <a:pt x="332" y="76"/>
                  </a:lnTo>
                  <a:lnTo>
                    <a:pt x="324" y="84"/>
                  </a:lnTo>
                  <a:lnTo>
                    <a:pt x="314" y="88"/>
                  </a:lnTo>
                  <a:lnTo>
                    <a:pt x="306" y="90"/>
                  </a:lnTo>
                  <a:lnTo>
                    <a:pt x="300" y="90"/>
                  </a:lnTo>
                  <a:lnTo>
                    <a:pt x="298" y="88"/>
                  </a:lnTo>
                  <a:lnTo>
                    <a:pt x="298" y="84"/>
                  </a:lnTo>
                  <a:lnTo>
                    <a:pt x="300" y="76"/>
                  </a:lnTo>
                  <a:lnTo>
                    <a:pt x="300" y="76"/>
                  </a:lnTo>
                  <a:lnTo>
                    <a:pt x="302" y="68"/>
                  </a:lnTo>
                  <a:lnTo>
                    <a:pt x="306" y="64"/>
                  </a:lnTo>
                  <a:lnTo>
                    <a:pt x="310" y="62"/>
                  </a:lnTo>
                  <a:lnTo>
                    <a:pt x="314" y="60"/>
                  </a:lnTo>
                  <a:lnTo>
                    <a:pt x="322" y="60"/>
                  </a:lnTo>
                  <a:lnTo>
                    <a:pt x="328" y="62"/>
                  </a:lnTo>
                  <a:lnTo>
                    <a:pt x="334" y="62"/>
                  </a:lnTo>
                  <a:lnTo>
                    <a:pt x="334" y="60"/>
                  </a:lnTo>
                  <a:lnTo>
                    <a:pt x="334" y="58"/>
                  </a:lnTo>
                  <a:lnTo>
                    <a:pt x="330" y="46"/>
                  </a:lnTo>
                  <a:lnTo>
                    <a:pt x="318" y="26"/>
                  </a:lnTo>
                  <a:lnTo>
                    <a:pt x="318" y="26"/>
                  </a:lnTo>
                  <a:lnTo>
                    <a:pt x="284" y="62"/>
                  </a:lnTo>
                  <a:lnTo>
                    <a:pt x="272" y="76"/>
                  </a:lnTo>
                  <a:lnTo>
                    <a:pt x="266" y="86"/>
                  </a:lnTo>
                  <a:lnTo>
                    <a:pt x="266" y="86"/>
                  </a:lnTo>
                  <a:lnTo>
                    <a:pt x="260" y="110"/>
                  </a:lnTo>
                  <a:lnTo>
                    <a:pt x="256" y="122"/>
                  </a:lnTo>
                  <a:lnTo>
                    <a:pt x="254" y="124"/>
                  </a:lnTo>
                  <a:lnTo>
                    <a:pt x="252" y="124"/>
                  </a:lnTo>
                  <a:lnTo>
                    <a:pt x="250" y="120"/>
                  </a:lnTo>
                  <a:lnTo>
                    <a:pt x="246" y="102"/>
                  </a:lnTo>
                  <a:lnTo>
                    <a:pt x="242" y="96"/>
                  </a:lnTo>
                  <a:lnTo>
                    <a:pt x="238" y="92"/>
                  </a:lnTo>
                  <a:lnTo>
                    <a:pt x="236" y="92"/>
                  </a:lnTo>
                  <a:lnTo>
                    <a:pt x="236" y="92"/>
                  </a:lnTo>
                  <a:lnTo>
                    <a:pt x="258" y="76"/>
                  </a:lnTo>
                  <a:lnTo>
                    <a:pt x="268" y="66"/>
                  </a:lnTo>
                  <a:lnTo>
                    <a:pt x="276" y="56"/>
                  </a:lnTo>
                  <a:lnTo>
                    <a:pt x="284" y="46"/>
                  </a:lnTo>
                  <a:lnTo>
                    <a:pt x="290" y="36"/>
                  </a:lnTo>
                  <a:lnTo>
                    <a:pt x="292" y="26"/>
                  </a:lnTo>
                  <a:lnTo>
                    <a:pt x="290" y="18"/>
                  </a:lnTo>
                  <a:lnTo>
                    <a:pt x="290" y="18"/>
                  </a:lnTo>
                  <a:lnTo>
                    <a:pt x="276" y="18"/>
                  </a:lnTo>
                  <a:lnTo>
                    <a:pt x="262" y="24"/>
                  </a:lnTo>
                  <a:lnTo>
                    <a:pt x="246" y="32"/>
                  </a:lnTo>
                  <a:lnTo>
                    <a:pt x="232" y="40"/>
                  </a:lnTo>
                  <a:lnTo>
                    <a:pt x="222" y="50"/>
                  </a:lnTo>
                  <a:lnTo>
                    <a:pt x="220" y="54"/>
                  </a:lnTo>
                  <a:lnTo>
                    <a:pt x="218" y="58"/>
                  </a:lnTo>
                  <a:lnTo>
                    <a:pt x="218" y="62"/>
                  </a:lnTo>
                  <a:lnTo>
                    <a:pt x="220" y="66"/>
                  </a:lnTo>
                  <a:lnTo>
                    <a:pt x="226" y="68"/>
                  </a:lnTo>
                  <a:lnTo>
                    <a:pt x="232" y="70"/>
                  </a:lnTo>
                  <a:lnTo>
                    <a:pt x="232" y="70"/>
                  </a:lnTo>
                  <a:lnTo>
                    <a:pt x="230" y="76"/>
                  </a:lnTo>
                  <a:lnTo>
                    <a:pt x="226" y="80"/>
                  </a:lnTo>
                  <a:lnTo>
                    <a:pt x="222" y="86"/>
                  </a:lnTo>
                  <a:lnTo>
                    <a:pt x="214" y="90"/>
                  </a:lnTo>
                  <a:lnTo>
                    <a:pt x="208" y="90"/>
                  </a:lnTo>
                  <a:lnTo>
                    <a:pt x="202" y="90"/>
                  </a:lnTo>
                  <a:lnTo>
                    <a:pt x="194" y="84"/>
                  </a:lnTo>
                  <a:lnTo>
                    <a:pt x="188" y="76"/>
                  </a:lnTo>
                  <a:lnTo>
                    <a:pt x="188" y="76"/>
                  </a:lnTo>
                  <a:lnTo>
                    <a:pt x="194" y="74"/>
                  </a:lnTo>
                  <a:lnTo>
                    <a:pt x="198" y="70"/>
                  </a:lnTo>
                  <a:lnTo>
                    <a:pt x="208" y="60"/>
                  </a:lnTo>
                  <a:lnTo>
                    <a:pt x="218" y="46"/>
                  </a:lnTo>
                  <a:lnTo>
                    <a:pt x="224" y="32"/>
                  </a:lnTo>
                  <a:lnTo>
                    <a:pt x="228" y="20"/>
                  </a:lnTo>
                  <a:lnTo>
                    <a:pt x="228" y="14"/>
                  </a:lnTo>
                  <a:lnTo>
                    <a:pt x="226" y="10"/>
                  </a:lnTo>
                  <a:lnTo>
                    <a:pt x="224" y="8"/>
                  </a:lnTo>
                  <a:lnTo>
                    <a:pt x="218" y="6"/>
                  </a:lnTo>
                  <a:lnTo>
                    <a:pt x="212" y="8"/>
                  </a:lnTo>
                  <a:lnTo>
                    <a:pt x="202" y="12"/>
                  </a:lnTo>
                  <a:lnTo>
                    <a:pt x="202" y="12"/>
                  </a:lnTo>
                  <a:lnTo>
                    <a:pt x="200" y="16"/>
                  </a:lnTo>
                  <a:lnTo>
                    <a:pt x="198" y="24"/>
                  </a:lnTo>
                  <a:lnTo>
                    <a:pt x="194" y="34"/>
                  </a:lnTo>
                  <a:lnTo>
                    <a:pt x="188" y="44"/>
                  </a:lnTo>
                  <a:lnTo>
                    <a:pt x="188" y="44"/>
                  </a:lnTo>
                  <a:lnTo>
                    <a:pt x="184" y="40"/>
                  </a:lnTo>
                  <a:lnTo>
                    <a:pt x="182" y="36"/>
                  </a:lnTo>
                  <a:lnTo>
                    <a:pt x="182" y="26"/>
                  </a:lnTo>
                  <a:lnTo>
                    <a:pt x="182" y="16"/>
                  </a:lnTo>
                  <a:lnTo>
                    <a:pt x="182" y="8"/>
                  </a:lnTo>
                  <a:lnTo>
                    <a:pt x="182" y="8"/>
                  </a:lnTo>
                  <a:lnTo>
                    <a:pt x="174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60" y="2"/>
                  </a:lnTo>
                  <a:lnTo>
                    <a:pt x="156" y="6"/>
                  </a:lnTo>
                  <a:lnTo>
                    <a:pt x="154" y="12"/>
                  </a:lnTo>
                  <a:lnTo>
                    <a:pt x="152" y="28"/>
                  </a:lnTo>
                  <a:lnTo>
                    <a:pt x="152" y="46"/>
                  </a:lnTo>
                  <a:lnTo>
                    <a:pt x="152" y="66"/>
                  </a:lnTo>
                  <a:lnTo>
                    <a:pt x="156" y="94"/>
                  </a:lnTo>
                  <a:lnTo>
                    <a:pt x="156" y="94"/>
                  </a:lnTo>
                  <a:lnTo>
                    <a:pt x="140" y="82"/>
                  </a:lnTo>
                  <a:lnTo>
                    <a:pt x="132" y="74"/>
                  </a:lnTo>
                  <a:lnTo>
                    <a:pt x="130" y="68"/>
                  </a:lnTo>
                  <a:lnTo>
                    <a:pt x="130" y="62"/>
                  </a:lnTo>
                  <a:lnTo>
                    <a:pt x="134" y="54"/>
                  </a:lnTo>
                  <a:lnTo>
                    <a:pt x="138" y="44"/>
                  </a:lnTo>
                  <a:lnTo>
                    <a:pt x="140" y="30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22" y="16"/>
                  </a:lnTo>
                  <a:lnTo>
                    <a:pt x="110" y="20"/>
                  </a:lnTo>
                  <a:lnTo>
                    <a:pt x="100" y="28"/>
                  </a:lnTo>
                  <a:lnTo>
                    <a:pt x="92" y="36"/>
                  </a:lnTo>
                  <a:lnTo>
                    <a:pt x="88" y="46"/>
                  </a:lnTo>
                  <a:lnTo>
                    <a:pt x="84" y="58"/>
                  </a:lnTo>
                  <a:lnTo>
                    <a:pt x="84" y="74"/>
                  </a:lnTo>
                  <a:lnTo>
                    <a:pt x="86" y="92"/>
                  </a:lnTo>
                  <a:lnTo>
                    <a:pt x="86" y="92"/>
                  </a:lnTo>
                  <a:lnTo>
                    <a:pt x="82" y="102"/>
                  </a:lnTo>
                  <a:lnTo>
                    <a:pt x="74" y="112"/>
                  </a:lnTo>
                  <a:lnTo>
                    <a:pt x="72" y="114"/>
                  </a:lnTo>
                  <a:lnTo>
                    <a:pt x="68" y="114"/>
                  </a:lnTo>
                  <a:lnTo>
                    <a:pt x="64" y="108"/>
                  </a:lnTo>
                  <a:lnTo>
                    <a:pt x="62" y="98"/>
                  </a:lnTo>
                  <a:lnTo>
                    <a:pt x="62" y="98"/>
                  </a:lnTo>
                  <a:lnTo>
                    <a:pt x="70" y="84"/>
                  </a:lnTo>
                  <a:lnTo>
                    <a:pt x="74" y="72"/>
                  </a:lnTo>
                  <a:lnTo>
                    <a:pt x="78" y="58"/>
                  </a:lnTo>
                  <a:lnTo>
                    <a:pt x="76" y="46"/>
                  </a:lnTo>
                  <a:lnTo>
                    <a:pt x="72" y="34"/>
                  </a:lnTo>
                  <a:lnTo>
                    <a:pt x="66" y="26"/>
                  </a:lnTo>
                  <a:lnTo>
                    <a:pt x="54" y="20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52" y="136"/>
                  </a:lnTo>
                  <a:lnTo>
                    <a:pt x="64" y="258"/>
                  </a:lnTo>
                  <a:lnTo>
                    <a:pt x="72" y="378"/>
                  </a:lnTo>
                  <a:lnTo>
                    <a:pt x="78" y="498"/>
                  </a:lnTo>
                  <a:lnTo>
                    <a:pt x="84" y="618"/>
                  </a:lnTo>
                  <a:lnTo>
                    <a:pt x="86" y="738"/>
                  </a:lnTo>
                  <a:lnTo>
                    <a:pt x="88" y="860"/>
                  </a:lnTo>
                  <a:lnTo>
                    <a:pt x="86" y="980"/>
                  </a:lnTo>
                  <a:lnTo>
                    <a:pt x="84" y="1100"/>
                  </a:lnTo>
                  <a:lnTo>
                    <a:pt x="78" y="1220"/>
                  </a:lnTo>
                  <a:lnTo>
                    <a:pt x="72" y="1340"/>
                  </a:lnTo>
                  <a:lnTo>
                    <a:pt x="62" y="1460"/>
                  </a:lnTo>
                  <a:lnTo>
                    <a:pt x="52" y="1580"/>
                  </a:lnTo>
                  <a:lnTo>
                    <a:pt x="38" y="1700"/>
                  </a:lnTo>
                  <a:lnTo>
                    <a:pt x="24" y="1820"/>
                  </a:lnTo>
                  <a:lnTo>
                    <a:pt x="6" y="1938"/>
                  </a:lnTo>
                  <a:lnTo>
                    <a:pt x="0" y="1972"/>
                  </a:lnTo>
                  <a:lnTo>
                    <a:pt x="0" y="1972"/>
                  </a:lnTo>
                  <a:lnTo>
                    <a:pt x="42" y="1970"/>
                  </a:lnTo>
                  <a:lnTo>
                    <a:pt x="88" y="1964"/>
                  </a:lnTo>
                  <a:lnTo>
                    <a:pt x="134" y="1958"/>
                  </a:lnTo>
                  <a:lnTo>
                    <a:pt x="176" y="1954"/>
                  </a:lnTo>
                  <a:lnTo>
                    <a:pt x="176" y="1954"/>
                  </a:lnTo>
                  <a:lnTo>
                    <a:pt x="226" y="1956"/>
                  </a:lnTo>
                  <a:lnTo>
                    <a:pt x="268" y="1960"/>
                  </a:lnTo>
                  <a:lnTo>
                    <a:pt x="338" y="1968"/>
                  </a:lnTo>
                  <a:lnTo>
                    <a:pt x="378" y="1972"/>
                  </a:lnTo>
                  <a:lnTo>
                    <a:pt x="428" y="1974"/>
                  </a:lnTo>
                  <a:lnTo>
                    <a:pt x="492" y="1976"/>
                  </a:lnTo>
                  <a:lnTo>
                    <a:pt x="576" y="1976"/>
                  </a:lnTo>
                  <a:lnTo>
                    <a:pt x="576" y="1976"/>
                  </a:lnTo>
                  <a:lnTo>
                    <a:pt x="612" y="1972"/>
                  </a:lnTo>
                  <a:lnTo>
                    <a:pt x="636" y="1966"/>
                  </a:lnTo>
                  <a:lnTo>
                    <a:pt x="654" y="1962"/>
                  </a:lnTo>
                  <a:lnTo>
                    <a:pt x="668" y="1962"/>
                  </a:lnTo>
                  <a:lnTo>
                    <a:pt x="668" y="1962"/>
                  </a:lnTo>
                  <a:lnTo>
                    <a:pt x="664" y="1948"/>
                  </a:lnTo>
                  <a:lnTo>
                    <a:pt x="656" y="1938"/>
                  </a:lnTo>
                  <a:lnTo>
                    <a:pt x="648" y="1930"/>
                  </a:lnTo>
                  <a:lnTo>
                    <a:pt x="638" y="1924"/>
                  </a:lnTo>
                  <a:lnTo>
                    <a:pt x="624" y="1918"/>
                  </a:lnTo>
                  <a:lnTo>
                    <a:pt x="612" y="1916"/>
                  </a:lnTo>
                  <a:lnTo>
                    <a:pt x="582" y="1912"/>
                  </a:lnTo>
                  <a:lnTo>
                    <a:pt x="516" y="1912"/>
                  </a:lnTo>
                  <a:lnTo>
                    <a:pt x="486" y="1912"/>
                  </a:lnTo>
                  <a:lnTo>
                    <a:pt x="472" y="1910"/>
                  </a:lnTo>
                  <a:lnTo>
                    <a:pt x="458" y="1906"/>
                  </a:lnTo>
                  <a:lnTo>
                    <a:pt x="458" y="1906"/>
                  </a:lnTo>
                  <a:lnTo>
                    <a:pt x="440" y="1904"/>
                  </a:lnTo>
                  <a:lnTo>
                    <a:pt x="422" y="1900"/>
                  </a:lnTo>
                  <a:lnTo>
                    <a:pt x="406" y="1894"/>
                  </a:lnTo>
                  <a:lnTo>
                    <a:pt x="392" y="1888"/>
                  </a:lnTo>
                  <a:lnTo>
                    <a:pt x="380" y="1882"/>
                  </a:lnTo>
                  <a:lnTo>
                    <a:pt x="368" y="1874"/>
                  </a:lnTo>
                  <a:lnTo>
                    <a:pt x="350" y="1858"/>
                  </a:lnTo>
                  <a:lnTo>
                    <a:pt x="334" y="1840"/>
                  </a:lnTo>
                  <a:lnTo>
                    <a:pt x="322" y="1820"/>
                  </a:lnTo>
                  <a:lnTo>
                    <a:pt x="296" y="1782"/>
                  </a:lnTo>
                  <a:lnTo>
                    <a:pt x="296" y="1782"/>
                  </a:lnTo>
                  <a:lnTo>
                    <a:pt x="284" y="1760"/>
                  </a:lnTo>
                  <a:lnTo>
                    <a:pt x="272" y="1734"/>
                  </a:lnTo>
                  <a:lnTo>
                    <a:pt x="266" y="1722"/>
                  </a:lnTo>
                  <a:lnTo>
                    <a:pt x="262" y="1706"/>
                  </a:lnTo>
                  <a:lnTo>
                    <a:pt x="260" y="1692"/>
                  </a:lnTo>
                  <a:lnTo>
                    <a:pt x="258" y="1676"/>
                  </a:lnTo>
                  <a:lnTo>
                    <a:pt x="258" y="1676"/>
                  </a:lnTo>
                  <a:lnTo>
                    <a:pt x="256" y="1654"/>
                  </a:lnTo>
                  <a:lnTo>
                    <a:pt x="256" y="1636"/>
                  </a:lnTo>
                  <a:lnTo>
                    <a:pt x="256" y="1602"/>
                  </a:lnTo>
                  <a:lnTo>
                    <a:pt x="260" y="1568"/>
                  </a:lnTo>
                  <a:lnTo>
                    <a:pt x="260" y="1528"/>
                  </a:lnTo>
                  <a:lnTo>
                    <a:pt x="260" y="1528"/>
                  </a:lnTo>
                  <a:lnTo>
                    <a:pt x="262" y="1522"/>
                  </a:lnTo>
                  <a:lnTo>
                    <a:pt x="264" y="1516"/>
                  </a:lnTo>
                  <a:lnTo>
                    <a:pt x="272" y="1506"/>
                  </a:lnTo>
                  <a:lnTo>
                    <a:pt x="280" y="1500"/>
                  </a:lnTo>
                  <a:lnTo>
                    <a:pt x="292" y="1496"/>
                  </a:lnTo>
                  <a:lnTo>
                    <a:pt x="304" y="1496"/>
                  </a:lnTo>
                  <a:lnTo>
                    <a:pt x="318" y="1496"/>
                  </a:lnTo>
                  <a:lnTo>
                    <a:pt x="342" y="1498"/>
                  </a:lnTo>
                  <a:lnTo>
                    <a:pt x="342" y="1498"/>
                  </a:lnTo>
                  <a:lnTo>
                    <a:pt x="380" y="1502"/>
                  </a:lnTo>
                  <a:lnTo>
                    <a:pt x="422" y="1502"/>
                  </a:lnTo>
                  <a:lnTo>
                    <a:pt x="466" y="1500"/>
                  </a:lnTo>
                  <a:lnTo>
                    <a:pt x="510" y="1498"/>
                  </a:lnTo>
                  <a:lnTo>
                    <a:pt x="552" y="1494"/>
                  </a:lnTo>
                  <a:lnTo>
                    <a:pt x="588" y="1490"/>
                  </a:lnTo>
                  <a:lnTo>
                    <a:pt x="618" y="1486"/>
                  </a:lnTo>
                  <a:lnTo>
                    <a:pt x="638" y="1480"/>
                  </a:lnTo>
                  <a:lnTo>
                    <a:pt x="638" y="1480"/>
                  </a:lnTo>
                  <a:lnTo>
                    <a:pt x="658" y="1472"/>
                  </a:lnTo>
                  <a:lnTo>
                    <a:pt x="672" y="1464"/>
                  </a:lnTo>
                  <a:lnTo>
                    <a:pt x="678" y="1458"/>
                  </a:lnTo>
                  <a:lnTo>
                    <a:pt x="682" y="1452"/>
                  </a:lnTo>
                  <a:lnTo>
                    <a:pt x="684" y="1446"/>
                  </a:lnTo>
                  <a:lnTo>
                    <a:pt x="686" y="1440"/>
                  </a:lnTo>
                  <a:lnTo>
                    <a:pt x="686" y="1424"/>
                  </a:lnTo>
                  <a:lnTo>
                    <a:pt x="680" y="1408"/>
                  </a:lnTo>
                  <a:lnTo>
                    <a:pt x="672" y="1390"/>
                  </a:lnTo>
                  <a:lnTo>
                    <a:pt x="658" y="1370"/>
                  </a:lnTo>
                  <a:lnTo>
                    <a:pt x="658" y="1370"/>
                  </a:lnTo>
                  <a:lnTo>
                    <a:pt x="654" y="1352"/>
                  </a:lnTo>
                  <a:lnTo>
                    <a:pt x="654" y="1334"/>
                  </a:lnTo>
                  <a:lnTo>
                    <a:pt x="656" y="1318"/>
                  </a:lnTo>
                  <a:lnTo>
                    <a:pt x="664" y="1302"/>
                  </a:lnTo>
                  <a:lnTo>
                    <a:pt x="664" y="1302"/>
                  </a:lnTo>
                  <a:lnTo>
                    <a:pt x="676" y="1288"/>
                  </a:lnTo>
                  <a:lnTo>
                    <a:pt x="686" y="1276"/>
                  </a:lnTo>
                  <a:lnTo>
                    <a:pt x="690" y="1270"/>
                  </a:lnTo>
                  <a:lnTo>
                    <a:pt x="692" y="1264"/>
                  </a:lnTo>
                  <a:lnTo>
                    <a:pt x="690" y="1256"/>
                  </a:lnTo>
                  <a:lnTo>
                    <a:pt x="686" y="1248"/>
                  </a:lnTo>
                  <a:lnTo>
                    <a:pt x="686" y="1248"/>
                  </a:lnTo>
                  <a:lnTo>
                    <a:pt x="666" y="1244"/>
                  </a:lnTo>
                  <a:lnTo>
                    <a:pt x="648" y="1238"/>
                  </a:lnTo>
                  <a:lnTo>
                    <a:pt x="628" y="1232"/>
                  </a:lnTo>
                  <a:lnTo>
                    <a:pt x="614" y="1224"/>
                  </a:lnTo>
                  <a:lnTo>
                    <a:pt x="610" y="1220"/>
                  </a:lnTo>
                  <a:lnTo>
                    <a:pt x="610" y="1216"/>
                  </a:lnTo>
                  <a:lnTo>
                    <a:pt x="612" y="1214"/>
                  </a:lnTo>
                  <a:lnTo>
                    <a:pt x="618" y="1210"/>
                  </a:lnTo>
                  <a:lnTo>
                    <a:pt x="628" y="1206"/>
                  </a:lnTo>
                  <a:lnTo>
                    <a:pt x="642" y="1204"/>
                  </a:lnTo>
                  <a:lnTo>
                    <a:pt x="642" y="1204"/>
                  </a:lnTo>
                  <a:lnTo>
                    <a:pt x="674" y="1196"/>
                  </a:lnTo>
                  <a:lnTo>
                    <a:pt x="694" y="1188"/>
                  </a:lnTo>
                  <a:lnTo>
                    <a:pt x="700" y="1184"/>
                  </a:lnTo>
                  <a:lnTo>
                    <a:pt x="706" y="1178"/>
                  </a:lnTo>
                  <a:lnTo>
                    <a:pt x="712" y="1170"/>
                  </a:lnTo>
                  <a:lnTo>
                    <a:pt x="712" y="1160"/>
                  </a:lnTo>
                  <a:lnTo>
                    <a:pt x="710" y="1154"/>
                  </a:lnTo>
                  <a:lnTo>
                    <a:pt x="708" y="1148"/>
                  </a:lnTo>
                  <a:lnTo>
                    <a:pt x="708" y="1148"/>
                  </a:lnTo>
                  <a:lnTo>
                    <a:pt x="698" y="1124"/>
                  </a:lnTo>
                  <a:lnTo>
                    <a:pt x="676" y="1078"/>
                  </a:lnTo>
                  <a:lnTo>
                    <a:pt x="676" y="1078"/>
                  </a:lnTo>
                  <a:lnTo>
                    <a:pt x="676" y="1074"/>
                  </a:lnTo>
                  <a:lnTo>
                    <a:pt x="676" y="1070"/>
                  </a:lnTo>
                  <a:lnTo>
                    <a:pt x="680" y="1068"/>
                  </a:lnTo>
                  <a:lnTo>
                    <a:pt x="684" y="1064"/>
                  </a:lnTo>
                  <a:lnTo>
                    <a:pt x="698" y="1058"/>
                  </a:lnTo>
                  <a:lnTo>
                    <a:pt x="714" y="1052"/>
                  </a:lnTo>
                  <a:lnTo>
                    <a:pt x="732" y="1044"/>
                  </a:lnTo>
                  <a:lnTo>
                    <a:pt x="748" y="1036"/>
                  </a:lnTo>
                  <a:lnTo>
                    <a:pt x="760" y="1026"/>
                  </a:lnTo>
                  <a:lnTo>
                    <a:pt x="764" y="1020"/>
                  </a:lnTo>
                  <a:lnTo>
                    <a:pt x="768" y="1014"/>
                  </a:lnTo>
                  <a:lnTo>
                    <a:pt x="768" y="1014"/>
                  </a:lnTo>
                  <a:lnTo>
                    <a:pt x="770" y="1008"/>
                  </a:lnTo>
                  <a:lnTo>
                    <a:pt x="772" y="1002"/>
                  </a:lnTo>
                  <a:lnTo>
                    <a:pt x="770" y="994"/>
                  </a:lnTo>
                  <a:lnTo>
                    <a:pt x="768" y="986"/>
                  </a:lnTo>
                  <a:lnTo>
                    <a:pt x="760" y="970"/>
                  </a:lnTo>
                  <a:lnTo>
                    <a:pt x="748" y="952"/>
                  </a:lnTo>
                  <a:lnTo>
                    <a:pt x="720" y="916"/>
                  </a:lnTo>
                  <a:lnTo>
                    <a:pt x="696" y="886"/>
                  </a:lnTo>
                  <a:lnTo>
                    <a:pt x="696" y="886"/>
                  </a:lnTo>
                  <a:close/>
                  <a:moveTo>
                    <a:pt x="492" y="850"/>
                  </a:moveTo>
                  <a:lnTo>
                    <a:pt x="492" y="850"/>
                  </a:lnTo>
                  <a:lnTo>
                    <a:pt x="480" y="852"/>
                  </a:lnTo>
                  <a:lnTo>
                    <a:pt x="468" y="852"/>
                  </a:lnTo>
                  <a:lnTo>
                    <a:pt x="444" y="850"/>
                  </a:lnTo>
                  <a:lnTo>
                    <a:pt x="420" y="846"/>
                  </a:lnTo>
                  <a:lnTo>
                    <a:pt x="396" y="840"/>
                  </a:lnTo>
                  <a:lnTo>
                    <a:pt x="378" y="832"/>
                  </a:lnTo>
                  <a:lnTo>
                    <a:pt x="362" y="826"/>
                  </a:lnTo>
                  <a:lnTo>
                    <a:pt x="354" y="818"/>
                  </a:lnTo>
                  <a:lnTo>
                    <a:pt x="354" y="816"/>
                  </a:lnTo>
                  <a:lnTo>
                    <a:pt x="354" y="814"/>
                  </a:lnTo>
                  <a:lnTo>
                    <a:pt x="354" y="814"/>
                  </a:lnTo>
                  <a:lnTo>
                    <a:pt x="368" y="806"/>
                  </a:lnTo>
                  <a:lnTo>
                    <a:pt x="384" y="798"/>
                  </a:lnTo>
                  <a:lnTo>
                    <a:pt x="402" y="790"/>
                  </a:lnTo>
                  <a:lnTo>
                    <a:pt x="424" y="782"/>
                  </a:lnTo>
                  <a:lnTo>
                    <a:pt x="446" y="776"/>
                  </a:lnTo>
                  <a:lnTo>
                    <a:pt x="470" y="774"/>
                  </a:lnTo>
                  <a:lnTo>
                    <a:pt x="494" y="776"/>
                  </a:lnTo>
                  <a:lnTo>
                    <a:pt x="508" y="778"/>
                  </a:lnTo>
                  <a:lnTo>
                    <a:pt x="520" y="782"/>
                  </a:lnTo>
                  <a:lnTo>
                    <a:pt x="520" y="782"/>
                  </a:lnTo>
                  <a:lnTo>
                    <a:pt x="528" y="786"/>
                  </a:lnTo>
                  <a:lnTo>
                    <a:pt x="532" y="794"/>
                  </a:lnTo>
                  <a:lnTo>
                    <a:pt x="536" y="802"/>
                  </a:lnTo>
                  <a:lnTo>
                    <a:pt x="536" y="812"/>
                  </a:lnTo>
                  <a:lnTo>
                    <a:pt x="536" y="812"/>
                  </a:lnTo>
                  <a:lnTo>
                    <a:pt x="536" y="824"/>
                  </a:lnTo>
                  <a:lnTo>
                    <a:pt x="534" y="832"/>
                  </a:lnTo>
                  <a:lnTo>
                    <a:pt x="530" y="838"/>
                  </a:lnTo>
                  <a:lnTo>
                    <a:pt x="524" y="842"/>
                  </a:lnTo>
                  <a:lnTo>
                    <a:pt x="516" y="846"/>
                  </a:lnTo>
                  <a:lnTo>
                    <a:pt x="508" y="848"/>
                  </a:lnTo>
                  <a:lnTo>
                    <a:pt x="492" y="850"/>
                  </a:lnTo>
                  <a:lnTo>
                    <a:pt x="492" y="85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1020" y="346"/>
              <a:ext cx="2191" cy="3756"/>
            </a:xfrm>
            <a:custGeom>
              <a:avLst/>
              <a:gdLst/>
              <a:ahLst/>
              <a:cxnLst>
                <a:cxn ang="0">
                  <a:pos x="1908" y="3290"/>
                </a:cxn>
                <a:cxn ang="0">
                  <a:pos x="2188" y="336"/>
                </a:cxn>
                <a:cxn ang="0">
                  <a:pos x="2158" y="426"/>
                </a:cxn>
                <a:cxn ang="0">
                  <a:pos x="2088" y="368"/>
                </a:cxn>
                <a:cxn ang="0">
                  <a:pos x="2080" y="432"/>
                </a:cxn>
                <a:cxn ang="0">
                  <a:pos x="2032" y="374"/>
                </a:cxn>
                <a:cxn ang="0">
                  <a:pos x="1992" y="446"/>
                </a:cxn>
                <a:cxn ang="0">
                  <a:pos x="1962" y="396"/>
                </a:cxn>
                <a:cxn ang="0">
                  <a:pos x="1916" y="472"/>
                </a:cxn>
                <a:cxn ang="0">
                  <a:pos x="1882" y="416"/>
                </a:cxn>
                <a:cxn ang="0">
                  <a:pos x="1852" y="538"/>
                </a:cxn>
                <a:cxn ang="0">
                  <a:pos x="1828" y="458"/>
                </a:cxn>
                <a:cxn ang="0">
                  <a:pos x="1772" y="502"/>
                </a:cxn>
                <a:cxn ang="0">
                  <a:pos x="1750" y="544"/>
                </a:cxn>
                <a:cxn ang="0">
                  <a:pos x="1664" y="534"/>
                </a:cxn>
                <a:cxn ang="0">
                  <a:pos x="1670" y="594"/>
                </a:cxn>
                <a:cxn ang="0">
                  <a:pos x="1558" y="570"/>
                </a:cxn>
                <a:cxn ang="0">
                  <a:pos x="1620" y="638"/>
                </a:cxn>
                <a:cxn ang="0">
                  <a:pos x="1632" y="668"/>
                </a:cxn>
                <a:cxn ang="0">
                  <a:pos x="1540" y="638"/>
                </a:cxn>
                <a:cxn ang="0">
                  <a:pos x="1546" y="702"/>
                </a:cxn>
                <a:cxn ang="0">
                  <a:pos x="1594" y="762"/>
                </a:cxn>
                <a:cxn ang="0">
                  <a:pos x="1422" y="704"/>
                </a:cxn>
                <a:cxn ang="0">
                  <a:pos x="1514" y="784"/>
                </a:cxn>
                <a:cxn ang="0">
                  <a:pos x="1534" y="848"/>
                </a:cxn>
                <a:cxn ang="0">
                  <a:pos x="1504" y="890"/>
                </a:cxn>
                <a:cxn ang="0">
                  <a:pos x="1426" y="844"/>
                </a:cxn>
                <a:cxn ang="0">
                  <a:pos x="1362" y="830"/>
                </a:cxn>
                <a:cxn ang="0">
                  <a:pos x="1310" y="904"/>
                </a:cxn>
                <a:cxn ang="0">
                  <a:pos x="1472" y="920"/>
                </a:cxn>
                <a:cxn ang="0">
                  <a:pos x="1386" y="982"/>
                </a:cxn>
                <a:cxn ang="0">
                  <a:pos x="1422" y="1038"/>
                </a:cxn>
                <a:cxn ang="0">
                  <a:pos x="1454" y="1058"/>
                </a:cxn>
                <a:cxn ang="0">
                  <a:pos x="1436" y="1156"/>
                </a:cxn>
                <a:cxn ang="0">
                  <a:pos x="1368" y="1182"/>
                </a:cxn>
                <a:cxn ang="0">
                  <a:pos x="1374" y="1242"/>
                </a:cxn>
                <a:cxn ang="0">
                  <a:pos x="1396" y="1290"/>
                </a:cxn>
                <a:cxn ang="0">
                  <a:pos x="1392" y="1342"/>
                </a:cxn>
                <a:cxn ang="0">
                  <a:pos x="1410" y="1384"/>
                </a:cxn>
                <a:cxn ang="0">
                  <a:pos x="1438" y="1404"/>
                </a:cxn>
                <a:cxn ang="0">
                  <a:pos x="1484" y="1472"/>
                </a:cxn>
                <a:cxn ang="0">
                  <a:pos x="1540" y="1486"/>
                </a:cxn>
                <a:cxn ang="0">
                  <a:pos x="1576" y="1588"/>
                </a:cxn>
                <a:cxn ang="0">
                  <a:pos x="1632" y="1496"/>
                </a:cxn>
                <a:cxn ang="0">
                  <a:pos x="1644" y="1570"/>
                </a:cxn>
                <a:cxn ang="0">
                  <a:pos x="1732" y="1560"/>
                </a:cxn>
                <a:cxn ang="0">
                  <a:pos x="1720" y="1614"/>
                </a:cxn>
                <a:cxn ang="0">
                  <a:pos x="1724" y="1660"/>
                </a:cxn>
                <a:cxn ang="0">
                  <a:pos x="1760" y="1698"/>
                </a:cxn>
                <a:cxn ang="0">
                  <a:pos x="1796" y="1742"/>
                </a:cxn>
                <a:cxn ang="0">
                  <a:pos x="1852" y="1692"/>
                </a:cxn>
                <a:cxn ang="0">
                  <a:pos x="1886" y="1682"/>
                </a:cxn>
                <a:cxn ang="0">
                  <a:pos x="1916" y="1748"/>
                </a:cxn>
                <a:cxn ang="0">
                  <a:pos x="1936" y="1794"/>
                </a:cxn>
                <a:cxn ang="0">
                  <a:pos x="1966" y="1864"/>
                </a:cxn>
                <a:cxn ang="0">
                  <a:pos x="2032" y="1936"/>
                </a:cxn>
                <a:cxn ang="0">
                  <a:pos x="1960" y="2136"/>
                </a:cxn>
                <a:cxn ang="0">
                  <a:pos x="1752" y="2224"/>
                </a:cxn>
                <a:cxn ang="0">
                  <a:pos x="1624" y="2286"/>
                </a:cxn>
                <a:cxn ang="0">
                  <a:pos x="1820" y="2290"/>
                </a:cxn>
              </a:cxnLst>
              <a:rect l="0" t="0" r="r" b="b"/>
              <a:pathLst>
                <a:path w="2188" h="3756">
                  <a:moveTo>
                    <a:pt x="2148" y="2292"/>
                  </a:moveTo>
                  <a:lnTo>
                    <a:pt x="2148" y="2292"/>
                  </a:lnTo>
                  <a:lnTo>
                    <a:pt x="2132" y="2382"/>
                  </a:lnTo>
                  <a:lnTo>
                    <a:pt x="2116" y="2472"/>
                  </a:lnTo>
                  <a:lnTo>
                    <a:pt x="2098" y="2562"/>
                  </a:lnTo>
                  <a:lnTo>
                    <a:pt x="2080" y="2652"/>
                  </a:lnTo>
                  <a:lnTo>
                    <a:pt x="2060" y="2742"/>
                  </a:lnTo>
                  <a:lnTo>
                    <a:pt x="2038" y="2832"/>
                  </a:lnTo>
                  <a:lnTo>
                    <a:pt x="2014" y="2922"/>
                  </a:lnTo>
                  <a:lnTo>
                    <a:pt x="1990" y="3014"/>
                  </a:lnTo>
                  <a:lnTo>
                    <a:pt x="1964" y="3106"/>
                  </a:lnTo>
                  <a:lnTo>
                    <a:pt x="1936" y="3198"/>
                  </a:lnTo>
                  <a:lnTo>
                    <a:pt x="1908" y="3290"/>
                  </a:lnTo>
                  <a:lnTo>
                    <a:pt x="1878" y="3382"/>
                  </a:lnTo>
                  <a:lnTo>
                    <a:pt x="1846" y="3474"/>
                  </a:lnTo>
                  <a:lnTo>
                    <a:pt x="1814" y="3568"/>
                  </a:lnTo>
                  <a:lnTo>
                    <a:pt x="1780" y="3662"/>
                  </a:lnTo>
                  <a:lnTo>
                    <a:pt x="1744" y="3756"/>
                  </a:lnTo>
                  <a:lnTo>
                    <a:pt x="1744" y="3756"/>
                  </a:lnTo>
                  <a:lnTo>
                    <a:pt x="0" y="3756"/>
                  </a:lnTo>
                  <a:lnTo>
                    <a:pt x="0" y="0"/>
                  </a:lnTo>
                  <a:lnTo>
                    <a:pt x="2146" y="0"/>
                  </a:lnTo>
                  <a:lnTo>
                    <a:pt x="2146" y="0"/>
                  </a:lnTo>
                  <a:lnTo>
                    <a:pt x="2168" y="170"/>
                  </a:lnTo>
                  <a:lnTo>
                    <a:pt x="2188" y="336"/>
                  </a:lnTo>
                  <a:lnTo>
                    <a:pt x="2188" y="336"/>
                  </a:lnTo>
                  <a:lnTo>
                    <a:pt x="2182" y="340"/>
                  </a:lnTo>
                  <a:lnTo>
                    <a:pt x="2170" y="346"/>
                  </a:lnTo>
                  <a:lnTo>
                    <a:pt x="2164" y="352"/>
                  </a:lnTo>
                  <a:lnTo>
                    <a:pt x="2158" y="360"/>
                  </a:lnTo>
                  <a:lnTo>
                    <a:pt x="2156" y="368"/>
                  </a:lnTo>
                  <a:lnTo>
                    <a:pt x="2154" y="378"/>
                  </a:lnTo>
                  <a:lnTo>
                    <a:pt x="2154" y="378"/>
                  </a:lnTo>
                  <a:lnTo>
                    <a:pt x="2156" y="390"/>
                  </a:lnTo>
                  <a:lnTo>
                    <a:pt x="2160" y="398"/>
                  </a:lnTo>
                  <a:lnTo>
                    <a:pt x="2166" y="412"/>
                  </a:lnTo>
                  <a:lnTo>
                    <a:pt x="2170" y="418"/>
                  </a:lnTo>
                  <a:lnTo>
                    <a:pt x="2174" y="420"/>
                  </a:lnTo>
                  <a:lnTo>
                    <a:pt x="2158" y="426"/>
                  </a:lnTo>
                  <a:lnTo>
                    <a:pt x="2158" y="426"/>
                  </a:lnTo>
                  <a:lnTo>
                    <a:pt x="2140" y="402"/>
                  </a:lnTo>
                  <a:lnTo>
                    <a:pt x="2140" y="402"/>
                  </a:lnTo>
                  <a:lnTo>
                    <a:pt x="2140" y="382"/>
                  </a:lnTo>
                  <a:lnTo>
                    <a:pt x="2140" y="372"/>
                  </a:lnTo>
                  <a:lnTo>
                    <a:pt x="2138" y="362"/>
                  </a:lnTo>
                  <a:lnTo>
                    <a:pt x="2132" y="356"/>
                  </a:lnTo>
                  <a:lnTo>
                    <a:pt x="2124" y="352"/>
                  </a:lnTo>
                  <a:lnTo>
                    <a:pt x="2110" y="350"/>
                  </a:lnTo>
                  <a:lnTo>
                    <a:pt x="2092" y="354"/>
                  </a:lnTo>
                  <a:lnTo>
                    <a:pt x="2092" y="354"/>
                  </a:lnTo>
                  <a:lnTo>
                    <a:pt x="2090" y="360"/>
                  </a:lnTo>
                  <a:lnTo>
                    <a:pt x="2088" y="368"/>
                  </a:lnTo>
                  <a:lnTo>
                    <a:pt x="2088" y="380"/>
                  </a:lnTo>
                  <a:lnTo>
                    <a:pt x="2092" y="392"/>
                  </a:lnTo>
                  <a:lnTo>
                    <a:pt x="2098" y="400"/>
                  </a:lnTo>
                  <a:lnTo>
                    <a:pt x="2106" y="408"/>
                  </a:lnTo>
                  <a:lnTo>
                    <a:pt x="2110" y="418"/>
                  </a:lnTo>
                  <a:lnTo>
                    <a:pt x="2112" y="426"/>
                  </a:lnTo>
                  <a:lnTo>
                    <a:pt x="2112" y="432"/>
                  </a:lnTo>
                  <a:lnTo>
                    <a:pt x="2110" y="438"/>
                  </a:lnTo>
                  <a:lnTo>
                    <a:pt x="2110" y="438"/>
                  </a:lnTo>
                  <a:lnTo>
                    <a:pt x="2100" y="438"/>
                  </a:lnTo>
                  <a:lnTo>
                    <a:pt x="2092" y="436"/>
                  </a:lnTo>
                  <a:lnTo>
                    <a:pt x="2086" y="434"/>
                  </a:lnTo>
                  <a:lnTo>
                    <a:pt x="2080" y="432"/>
                  </a:lnTo>
                  <a:lnTo>
                    <a:pt x="2076" y="426"/>
                  </a:lnTo>
                  <a:lnTo>
                    <a:pt x="2072" y="418"/>
                  </a:lnTo>
                  <a:lnTo>
                    <a:pt x="2070" y="414"/>
                  </a:lnTo>
                  <a:lnTo>
                    <a:pt x="2068" y="412"/>
                  </a:lnTo>
                  <a:lnTo>
                    <a:pt x="2066" y="410"/>
                  </a:lnTo>
                  <a:lnTo>
                    <a:pt x="2058" y="412"/>
                  </a:lnTo>
                  <a:lnTo>
                    <a:pt x="2044" y="418"/>
                  </a:lnTo>
                  <a:lnTo>
                    <a:pt x="2044" y="418"/>
                  </a:lnTo>
                  <a:lnTo>
                    <a:pt x="2044" y="412"/>
                  </a:lnTo>
                  <a:lnTo>
                    <a:pt x="2044" y="404"/>
                  </a:lnTo>
                  <a:lnTo>
                    <a:pt x="2038" y="388"/>
                  </a:lnTo>
                  <a:lnTo>
                    <a:pt x="2036" y="380"/>
                  </a:lnTo>
                  <a:lnTo>
                    <a:pt x="2032" y="374"/>
                  </a:lnTo>
                  <a:lnTo>
                    <a:pt x="2026" y="370"/>
                  </a:lnTo>
                  <a:lnTo>
                    <a:pt x="2020" y="368"/>
                  </a:lnTo>
                  <a:lnTo>
                    <a:pt x="2020" y="368"/>
                  </a:lnTo>
                  <a:lnTo>
                    <a:pt x="2014" y="388"/>
                  </a:lnTo>
                  <a:lnTo>
                    <a:pt x="2010" y="408"/>
                  </a:lnTo>
                  <a:lnTo>
                    <a:pt x="2010" y="420"/>
                  </a:lnTo>
                  <a:lnTo>
                    <a:pt x="2010" y="430"/>
                  </a:lnTo>
                  <a:lnTo>
                    <a:pt x="2014" y="440"/>
                  </a:lnTo>
                  <a:lnTo>
                    <a:pt x="2022" y="448"/>
                  </a:lnTo>
                  <a:lnTo>
                    <a:pt x="2022" y="448"/>
                  </a:lnTo>
                  <a:lnTo>
                    <a:pt x="2014" y="450"/>
                  </a:lnTo>
                  <a:lnTo>
                    <a:pt x="2004" y="450"/>
                  </a:lnTo>
                  <a:lnTo>
                    <a:pt x="1992" y="446"/>
                  </a:lnTo>
                  <a:lnTo>
                    <a:pt x="1986" y="442"/>
                  </a:lnTo>
                  <a:lnTo>
                    <a:pt x="1986" y="442"/>
                  </a:lnTo>
                  <a:lnTo>
                    <a:pt x="1984" y="438"/>
                  </a:lnTo>
                  <a:lnTo>
                    <a:pt x="1986" y="432"/>
                  </a:lnTo>
                  <a:lnTo>
                    <a:pt x="1990" y="420"/>
                  </a:lnTo>
                  <a:lnTo>
                    <a:pt x="1990" y="412"/>
                  </a:lnTo>
                  <a:lnTo>
                    <a:pt x="1990" y="402"/>
                  </a:lnTo>
                  <a:lnTo>
                    <a:pt x="1988" y="392"/>
                  </a:lnTo>
                  <a:lnTo>
                    <a:pt x="1984" y="380"/>
                  </a:lnTo>
                  <a:lnTo>
                    <a:pt x="1984" y="380"/>
                  </a:lnTo>
                  <a:lnTo>
                    <a:pt x="1974" y="384"/>
                  </a:lnTo>
                  <a:lnTo>
                    <a:pt x="1968" y="390"/>
                  </a:lnTo>
                  <a:lnTo>
                    <a:pt x="1962" y="396"/>
                  </a:lnTo>
                  <a:lnTo>
                    <a:pt x="1958" y="402"/>
                  </a:lnTo>
                  <a:lnTo>
                    <a:pt x="1954" y="416"/>
                  </a:lnTo>
                  <a:lnTo>
                    <a:pt x="1954" y="432"/>
                  </a:lnTo>
                  <a:lnTo>
                    <a:pt x="1954" y="446"/>
                  </a:lnTo>
                  <a:lnTo>
                    <a:pt x="1952" y="458"/>
                  </a:lnTo>
                  <a:lnTo>
                    <a:pt x="1950" y="464"/>
                  </a:lnTo>
                  <a:lnTo>
                    <a:pt x="1946" y="470"/>
                  </a:lnTo>
                  <a:lnTo>
                    <a:pt x="1940" y="476"/>
                  </a:lnTo>
                  <a:lnTo>
                    <a:pt x="1932" y="480"/>
                  </a:lnTo>
                  <a:lnTo>
                    <a:pt x="1932" y="480"/>
                  </a:lnTo>
                  <a:lnTo>
                    <a:pt x="1924" y="478"/>
                  </a:lnTo>
                  <a:lnTo>
                    <a:pt x="1918" y="476"/>
                  </a:lnTo>
                  <a:lnTo>
                    <a:pt x="1916" y="472"/>
                  </a:lnTo>
                  <a:lnTo>
                    <a:pt x="1914" y="468"/>
                  </a:lnTo>
                  <a:lnTo>
                    <a:pt x="1918" y="458"/>
                  </a:lnTo>
                  <a:lnTo>
                    <a:pt x="1922" y="448"/>
                  </a:lnTo>
                  <a:lnTo>
                    <a:pt x="1930" y="434"/>
                  </a:lnTo>
                  <a:lnTo>
                    <a:pt x="1934" y="420"/>
                  </a:lnTo>
                  <a:lnTo>
                    <a:pt x="1934" y="414"/>
                  </a:lnTo>
                  <a:lnTo>
                    <a:pt x="1932" y="406"/>
                  </a:lnTo>
                  <a:lnTo>
                    <a:pt x="1928" y="398"/>
                  </a:lnTo>
                  <a:lnTo>
                    <a:pt x="1922" y="392"/>
                  </a:lnTo>
                  <a:lnTo>
                    <a:pt x="1922" y="392"/>
                  </a:lnTo>
                  <a:lnTo>
                    <a:pt x="1906" y="398"/>
                  </a:lnTo>
                  <a:lnTo>
                    <a:pt x="1892" y="406"/>
                  </a:lnTo>
                  <a:lnTo>
                    <a:pt x="1882" y="416"/>
                  </a:lnTo>
                  <a:lnTo>
                    <a:pt x="1874" y="428"/>
                  </a:lnTo>
                  <a:lnTo>
                    <a:pt x="1870" y="442"/>
                  </a:lnTo>
                  <a:lnTo>
                    <a:pt x="1868" y="454"/>
                  </a:lnTo>
                  <a:lnTo>
                    <a:pt x="1870" y="468"/>
                  </a:lnTo>
                  <a:lnTo>
                    <a:pt x="1876" y="478"/>
                  </a:lnTo>
                  <a:lnTo>
                    <a:pt x="1876" y="478"/>
                  </a:lnTo>
                  <a:lnTo>
                    <a:pt x="1874" y="488"/>
                  </a:lnTo>
                  <a:lnTo>
                    <a:pt x="1872" y="496"/>
                  </a:lnTo>
                  <a:lnTo>
                    <a:pt x="1864" y="510"/>
                  </a:lnTo>
                  <a:lnTo>
                    <a:pt x="1858" y="524"/>
                  </a:lnTo>
                  <a:lnTo>
                    <a:pt x="1854" y="530"/>
                  </a:lnTo>
                  <a:lnTo>
                    <a:pt x="1852" y="538"/>
                  </a:lnTo>
                  <a:lnTo>
                    <a:pt x="1852" y="538"/>
                  </a:lnTo>
                  <a:lnTo>
                    <a:pt x="1838" y="534"/>
                  </a:lnTo>
                  <a:lnTo>
                    <a:pt x="1826" y="530"/>
                  </a:lnTo>
                  <a:lnTo>
                    <a:pt x="1820" y="524"/>
                  </a:lnTo>
                  <a:lnTo>
                    <a:pt x="1816" y="518"/>
                  </a:lnTo>
                  <a:lnTo>
                    <a:pt x="1816" y="518"/>
                  </a:lnTo>
                  <a:lnTo>
                    <a:pt x="1818" y="512"/>
                  </a:lnTo>
                  <a:lnTo>
                    <a:pt x="1822" y="506"/>
                  </a:lnTo>
                  <a:lnTo>
                    <a:pt x="1832" y="494"/>
                  </a:lnTo>
                  <a:lnTo>
                    <a:pt x="1838" y="488"/>
                  </a:lnTo>
                  <a:lnTo>
                    <a:pt x="1838" y="480"/>
                  </a:lnTo>
                  <a:lnTo>
                    <a:pt x="1836" y="470"/>
                  </a:lnTo>
                  <a:lnTo>
                    <a:pt x="1828" y="458"/>
                  </a:lnTo>
                  <a:lnTo>
                    <a:pt x="1828" y="458"/>
                  </a:lnTo>
                  <a:lnTo>
                    <a:pt x="1820" y="460"/>
                  </a:lnTo>
                  <a:lnTo>
                    <a:pt x="1814" y="464"/>
                  </a:lnTo>
                  <a:lnTo>
                    <a:pt x="1808" y="468"/>
                  </a:lnTo>
                  <a:lnTo>
                    <a:pt x="1804" y="474"/>
                  </a:lnTo>
                  <a:lnTo>
                    <a:pt x="1800" y="486"/>
                  </a:lnTo>
                  <a:lnTo>
                    <a:pt x="1796" y="498"/>
                  </a:lnTo>
                  <a:lnTo>
                    <a:pt x="1794" y="508"/>
                  </a:lnTo>
                  <a:lnTo>
                    <a:pt x="1794" y="512"/>
                  </a:lnTo>
                  <a:lnTo>
                    <a:pt x="1792" y="514"/>
                  </a:lnTo>
                  <a:lnTo>
                    <a:pt x="1788" y="514"/>
                  </a:lnTo>
                  <a:lnTo>
                    <a:pt x="1784" y="512"/>
                  </a:lnTo>
                  <a:lnTo>
                    <a:pt x="1772" y="502"/>
                  </a:lnTo>
                  <a:lnTo>
                    <a:pt x="1772" y="502"/>
                  </a:lnTo>
                  <a:lnTo>
                    <a:pt x="1768" y="488"/>
                  </a:lnTo>
                  <a:lnTo>
                    <a:pt x="1762" y="478"/>
                  </a:lnTo>
                  <a:lnTo>
                    <a:pt x="1754" y="470"/>
                  </a:lnTo>
                  <a:lnTo>
                    <a:pt x="1746" y="466"/>
                  </a:lnTo>
                  <a:lnTo>
                    <a:pt x="1746" y="466"/>
                  </a:lnTo>
                  <a:lnTo>
                    <a:pt x="1734" y="476"/>
                  </a:lnTo>
                  <a:lnTo>
                    <a:pt x="1730" y="484"/>
                  </a:lnTo>
                  <a:lnTo>
                    <a:pt x="1728" y="490"/>
                  </a:lnTo>
                  <a:lnTo>
                    <a:pt x="1726" y="496"/>
                  </a:lnTo>
                  <a:lnTo>
                    <a:pt x="1726" y="504"/>
                  </a:lnTo>
                  <a:lnTo>
                    <a:pt x="1728" y="512"/>
                  </a:lnTo>
                  <a:lnTo>
                    <a:pt x="1732" y="518"/>
                  </a:lnTo>
                  <a:lnTo>
                    <a:pt x="1750" y="544"/>
                  </a:lnTo>
                  <a:lnTo>
                    <a:pt x="1750" y="544"/>
                  </a:lnTo>
                  <a:lnTo>
                    <a:pt x="1752" y="546"/>
                  </a:lnTo>
                  <a:lnTo>
                    <a:pt x="1754" y="550"/>
                  </a:lnTo>
                  <a:lnTo>
                    <a:pt x="1756" y="556"/>
                  </a:lnTo>
                  <a:lnTo>
                    <a:pt x="1756" y="558"/>
                  </a:lnTo>
                  <a:lnTo>
                    <a:pt x="1756" y="558"/>
                  </a:lnTo>
                  <a:lnTo>
                    <a:pt x="1744" y="548"/>
                  </a:lnTo>
                  <a:lnTo>
                    <a:pt x="1730" y="540"/>
                  </a:lnTo>
                  <a:lnTo>
                    <a:pt x="1718" y="534"/>
                  </a:lnTo>
                  <a:lnTo>
                    <a:pt x="1704" y="530"/>
                  </a:lnTo>
                  <a:lnTo>
                    <a:pt x="1690" y="528"/>
                  </a:lnTo>
                  <a:lnTo>
                    <a:pt x="1676" y="530"/>
                  </a:lnTo>
                  <a:lnTo>
                    <a:pt x="1664" y="534"/>
                  </a:lnTo>
                  <a:lnTo>
                    <a:pt x="1654" y="542"/>
                  </a:lnTo>
                  <a:lnTo>
                    <a:pt x="1654" y="542"/>
                  </a:lnTo>
                  <a:lnTo>
                    <a:pt x="1656" y="552"/>
                  </a:lnTo>
                  <a:lnTo>
                    <a:pt x="1660" y="560"/>
                  </a:lnTo>
                  <a:lnTo>
                    <a:pt x="1666" y="564"/>
                  </a:lnTo>
                  <a:lnTo>
                    <a:pt x="1672" y="568"/>
                  </a:lnTo>
                  <a:lnTo>
                    <a:pt x="1692" y="574"/>
                  </a:lnTo>
                  <a:lnTo>
                    <a:pt x="1718" y="580"/>
                  </a:lnTo>
                  <a:lnTo>
                    <a:pt x="1718" y="580"/>
                  </a:lnTo>
                  <a:lnTo>
                    <a:pt x="1702" y="582"/>
                  </a:lnTo>
                  <a:lnTo>
                    <a:pt x="1688" y="586"/>
                  </a:lnTo>
                  <a:lnTo>
                    <a:pt x="1678" y="590"/>
                  </a:lnTo>
                  <a:lnTo>
                    <a:pt x="1670" y="594"/>
                  </a:lnTo>
                  <a:lnTo>
                    <a:pt x="1658" y="602"/>
                  </a:lnTo>
                  <a:lnTo>
                    <a:pt x="1646" y="610"/>
                  </a:lnTo>
                  <a:lnTo>
                    <a:pt x="1646" y="610"/>
                  </a:lnTo>
                  <a:lnTo>
                    <a:pt x="1644" y="600"/>
                  </a:lnTo>
                  <a:lnTo>
                    <a:pt x="1638" y="592"/>
                  </a:lnTo>
                  <a:lnTo>
                    <a:pt x="1630" y="586"/>
                  </a:lnTo>
                  <a:lnTo>
                    <a:pt x="1620" y="580"/>
                  </a:lnTo>
                  <a:lnTo>
                    <a:pt x="1608" y="576"/>
                  </a:lnTo>
                  <a:lnTo>
                    <a:pt x="1596" y="574"/>
                  </a:lnTo>
                  <a:lnTo>
                    <a:pt x="1570" y="570"/>
                  </a:lnTo>
                  <a:lnTo>
                    <a:pt x="1570" y="570"/>
                  </a:lnTo>
                  <a:lnTo>
                    <a:pt x="1564" y="570"/>
                  </a:lnTo>
                  <a:lnTo>
                    <a:pt x="1558" y="570"/>
                  </a:lnTo>
                  <a:lnTo>
                    <a:pt x="1546" y="568"/>
                  </a:lnTo>
                  <a:lnTo>
                    <a:pt x="1538" y="566"/>
                  </a:lnTo>
                  <a:lnTo>
                    <a:pt x="1534" y="566"/>
                  </a:lnTo>
                  <a:lnTo>
                    <a:pt x="1530" y="568"/>
                  </a:lnTo>
                  <a:lnTo>
                    <a:pt x="1530" y="568"/>
                  </a:lnTo>
                  <a:lnTo>
                    <a:pt x="1536" y="580"/>
                  </a:lnTo>
                  <a:lnTo>
                    <a:pt x="1544" y="592"/>
                  </a:lnTo>
                  <a:lnTo>
                    <a:pt x="1554" y="604"/>
                  </a:lnTo>
                  <a:lnTo>
                    <a:pt x="1566" y="612"/>
                  </a:lnTo>
                  <a:lnTo>
                    <a:pt x="1578" y="622"/>
                  </a:lnTo>
                  <a:lnTo>
                    <a:pt x="1592" y="628"/>
                  </a:lnTo>
                  <a:lnTo>
                    <a:pt x="1606" y="634"/>
                  </a:lnTo>
                  <a:lnTo>
                    <a:pt x="1620" y="638"/>
                  </a:lnTo>
                  <a:lnTo>
                    <a:pt x="1620" y="638"/>
                  </a:lnTo>
                  <a:lnTo>
                    <a:pt x="1640" y="636"/>
                  </a:lnTo>
                  <a:lnTo>
                    <a:pt x="1656" y="630"/>
                  </a:lnTo>
                  <a:lnTo>
                    <a:pt x="1656" y="630"/>
                  </a:lnTo>
                  <a:lnTo>
                    <a:pt x="1670" y="636"/>
                  </a:lnTo>
                  <a:lnTo>
                    <a:pt x="1676" y="644"/>
                  </a:lnTo>
                  <a:lnTo>
                    <a:pt x="1680" y="652"/>
                  </a:lnTo>
                  <a:lnTo>
                    <a:pt x="1684" y="662"/>
                  </a:lnTo>
                  <a:lnTo>
                    <a:pt x="1684" y="662"/>
                  </a:lnTo>
                  <a:lnTo>
                    <a:pt x="1670" y="666"/>
                  </a:lnTo>
                  <a:lnTo>
                    <a:pt x="1658" y="668"/>
                  </a:lnTo>
                  <a:lnTo>
                    <a:pt x="1644" y="668"/>
                  </a:lnTo>
                  <a:lnTo>
                    <a:pt x="1632" y="668"/>
                  </a:lnTo>
                  <a:lnTo>
                    <a:pt x="1608" y="664"/>
                  </a:lnTo>
                  <a:lnTo>
                    <a:pt x="1594" y="664"/>
                  </a:lnTo>
                  <a:lnTo>
                    <a:pt x="1582" y="668"/>
                  </a:lnTo>
                  <a:lnTo>
                    <a:pt x="1582" y="668"/>
                  </a:lnTo>
                  <a:lnTo>
                    <a:pt x="1576" y="668"/>
                  </a:lnTo>
                  <a:lnTo>
                    <a:pt x="1572" y="668"/>
                  </a:lnTo>
                  <a:lnTo>
                    <a:pt x="1572" y="666"/>
                  </a:lnTo>
                  <a:lnTo>
                    <a:pt x="1572" y="666"/>
                  </a:lnTo>
                  <a:lnTo>
                    <a:pt x="1568" y="656"/>
                  </a:lnTo>
                  <a:lnTo>
                    <a:pt x="1568" y="656"/>
                  </a:lnTo>
                  <a:lnTo>
                    <a:pt x="1560" y="648"/>
                  </a:lnTo>
                  <a:lnTo>
                    <a:pt x="1552" y="642"/>
                  </a:lnTo>
                  <a:lnTo>
                    <a:pt x="1540" y="638"/>
                  </a:lnTo>
                  <a:lnTo>
                    <a:pt x="1530" y="636"/>
                  </a:lnTo>
                  <a:lnTo>
                    <a:pt x="1518" y="638"/>
                  </a:lnTo>
                  <a:lnTo>
                    <a:pt x="1506" y="640"/>
                  </a:lnTo>
                  <a:lnTo>
                    <a:pt x="1486" y="644"/>
                  </a:lnTo>
                  <a:lnTo>
                    <a:pt x="1486" y="644"/>
                  </a:lnTo>
                  <a:lnTo>
                    <a:pt x="1486" y="654"/>
                  </a:lnTo>
                  <a:lnTo>
                    <a:pt x="1488" y="662"/>
                  </a:lnTo>
                  <a:lnTo>
                    <a:pt x="1492" y="670"/>
                  </a:lnTo>
                  <a:lnTo>
                    <a:pt x="1498" y="676"/>
                  </a:lnTo>
                  <a:lnTo>
                    <a:pt x="1512" y="688"/>
                  </a:lnTo>
                  <a:lnTo>
                    <a:pt x="1528" y="696"/>
                  </a:lnTo>
                  <a:lnTo>
                    <a:pt x="1528" y="696"/>
                  </a:lnTo>
                  <a:lnTo>
                    <a:pt x="1546" y="702"/>
                  </a:lnTo>
                  <a:lnTo>
                    <a:pt x="1556" y="702"/>
                  </a:lnTo>
                  <a:lnTo>
                    <a:pt x="1562" y="700"/>
                  </a:lnTo>
                  <a:lnTo>
                    <a:pt x="1564" y="698"/>
                  </a:lnTo>
                  <a:lnTo>
                    <a:pt x="1576" y="688"/>
                  </a:lnTo>
                  <a:lnTo>
                    <a:pt x="1576" y="688"/>
                  </a:lnTo>
                  <a:lnTo>
                    <a:pt x="1580" y="702"/>
                  </a:lnTo>
                  <a:lnTo>
                    <a:pt x="1584" y="714"/>
                  </a:lnTo>
                  <a:lnTo>
                    <a:pt x="1590" y="722"/>
                  </a:lnTo>
                  <a:lnTo>
                    <a:pt x="1596" y="730"/>
                  </a:lnTo>
                  <a:lnTo>
                    <a:pt x="1610" y="740"/>
                  </a:lnTo>
                  <a:lnTo>
                    <a:pt x="1626" y="752"/>
                  </a:lnTo>
                  <a:lnTo>
                    <a:pt x="1626" y="752"/>
                  </a:lnTo>
                  <a:lnTo>
                    <a:pt x="1594" y="762"/>
                  </a:lnTo>
                  <a:lnTo>
                    <a:pt x="1580" y="766"/>
                  </a:lnTo>
                  <a:lnTo>
                    <a:pt x="1560" y="766"/>
                  </a:lnTo>
                  <a:lnTo>
                    <a:pt x="1560" y="766"/>
                  </a:lnTo>
                  <a:lnTo>
                    <a:pt x="1552" y="756"/>
                  </a:lnTo>
                  <a:lnTo>
                    <a:pt x="1542" y="746"/>
                  </a:lnTo>
                  <a:lnTo>
                    <a:pt x="1532" y="738"/>
                  </a:lnTo>
                  <a:lnTo>
                    <a:pt x="1522" y="730"/>
                  </a:lnTo>
                  <a:lnTo>
                    <a:pt x="1498" y="718"/>
                  </a:lnTo>
                  <a:lnTo>
                    <a:pt x="1474" y="708"/>
                  </a:lnTo>
                  <a:lnTo>
                    <a:pt x="1452" y="704"/>
                  </a:lnTo>
                  <a:lnTo>
                    <a:pt x="1434" y="702"/>
                  </a:lnTo>
                  <a:lnTo>
                    <a:pt x="1428" y="702"/>
                  </a:lnTo>
                  <a:lnTo>
                    <a:pt x="1422" y="704"/>
                  </a:lnTo>
                  <a:lnTo>
                    <a:pt x="1420" y="708"/>
                  </a:lnTo>
                  <a:lnTo>
                    <a:pt x="1420" y="712"/>
                  </a:lnTo>
                  <a:lnTo>
                    <a:pt x="1420" y="712"/>
                  </a:lnTo>
                  <a:lnTo>
                    <a:pt x="1424" y="722"/>
                  </a:lnTo>
                  <a:lnTo>
                    <a:pt x="1428" y="732"/>
                  </a:lnTo>
                  <a:lnTo>
                    <a:pt x="1434" y="740"/>
                  </a:lnTo>
                  <a:lnTo>
                    <a:pt x="1440" y="748"/>
                  </a:lnTo>
                  <a:lnTo>
                    <a:pt x="1456" y="760"/>
                  </a:lnTo>
                  <a:lnTo>
                    <a:pt x="1472" y="770"/>
                  </a:lnTo>
                  <a:lnTo>
                    <a:pt x="1488" y="776"/>
                  </a:lnTo>
                  <a:lnTo>
                    <a:pt x="1502" y="780"/>
                  </a:lnTo>
                  <a:lnTo>
                    <a:pt x="1514" y="784"/>
                  </a:lnTo>
                  <a:lnTo>
                    <a:pt x="1514" y="784"/>
                  </a:lnTo>
                  <a:lnTo>
                    <a:pt x="1508" y="786"/>
                  </a:lnTo>
                  <a:lnTo>
                    <a:pt x="1494" y="792"/>
                  </a:lnTo>
                  <a:lnTo>
                    <a:pt x="1488" y="798"/>
                  </a:lnTo>
                  <a:lnTo>
                    <a:pt x="1482" y="802"/>
                  </a:lnTo>
                  <a:lnTo>
                    <a:pt x="1480" y="806"/>
                  </a:lnTo>
                  <a:lnTo>
                    <a:pt x="1480" y="812"/>
                  </a:lnTo>
                  <a:lnTo>
                    <a:pt x="1480" y="812"/>
                  </a:lnTo>
                  <a:lnTo>
                    <a:pt x="1484" y="816"/>
                  </a:lnTo>
                  <a:lnTo>
                    <a:pt x="1492" y="822"/>
                  </a:lnTo>
                  <a:lnTo>
                    <a:pt x="1512" y="830"/>
                  </a:lnTo>
                  <a:lnTo>
                    <a:pt x="1522" y="836"/>
                  </a:lnTo>
                  <a:lnTo>
                    <a:pt x="1530" y="842"/>
                  </a:lnTo>
                  <a:lnTo>
                    <a:pt x="1534" y="848"/>
                  </a:lnTo>
                  <a:lnTo>
                    <a:pt x="1534" y="852"/>
                  </a:lnTo>
                  <a:lnTo>
                    <a:pt x="1534" y="854"/>
                  </a:lnTo>
                  <a:lnTo>
                    <a:pt x="1534" y="854"/>
                  </a:lnTo>
                  <a:lnTo>
                    <a:pt x="1514" y="848"/>
                  </a:lnTo>
                  <a:lnTo>
                    <a:pt x="1500" y="842"/>
                  </a:lnTo>
                  <a:lnTo>
                    <a:pt x="1490" y="842"/>
                  </a:lnTo>
                  <a:lnTo>
                    <a:pt x="1486" y="842"/>
                  </a:lnTo>
                  <a:lnTo>
                    <a:pt x="1484" y="844"/>
                  </a:lnTo>
                  <a:lnTo>
                    <a:pt x="1482" y="846"/>
                  </a:lnTo>
                  <a:lnTo>
                    <a:pt x="1482" y="850"/>
                  </a:lnTo>
                  <a:lnTo>
                    <a:pt x="1484" y="860"/>
                  </a:lnTo>
                  <a:lnTo>
                    <a:pt x="1492" y="872"/>
                  </a:lnTo>
                  <a:lnTo>
                    <a:pt x="1504" y="890"/>
                  </a:lnTo>
                  <a:lnTo>
                    <a:pt x="1504" y="890"/>
                  </a:lnTo>
                  <a:lnTo>
                    <a:pt x="1496" y="890"/>
                  </a:lnTo>
                  <a:lnTo>
                    <a:pt x="1490" y="888"/>
                  </a:lnTo>
                  <a:lnTo>
                    <a:pt x="1484" y="886"/>
                  </a:lnTo>
                  <a:lnTo>
                    <a:pt x="1478" y="882"/>
                  </a:lnTo>
                  <a:lnTo>
                    <a:pt x="1470" y="874"/>
                  </a:lnTo>
                  <a:lnTo>
                    <a:pt x="1464" y="864"/>
                  </a:lnTo>
                  <a:lnTo>
                    <a:pt x="1454" y="844"/>
                  </a:lnTo>
                  <a:lnTo>
                    <a:pt x="1446" y="834"/>
                  </a:lnTo>
                  <a:lnTo>
                    <a:pt x="1438" y="828"/>
                  </a:lnTo>
                  <a:lnTo>
                    <a:pt x="1438" y="828"/>
                  </a:lnTo>
                  <a:lnTo>
                    <a:pt x="1430" y="836"/>
                  </a:lnTo>
                  <a:lnTo>
                    <a:pt x="1426" y="844"/>
                  </a:lnTo>
                  <a:lnTo>
                    <a:pt x="1424" y="852"/>
                  </a:lnTo>
                  <a:lnTo>
                    <a:pt x="1424" y="860"/>
                  </a:lnTo>
                  <a:lnTo>
                    <a:pt x="1426" y="872"/>
                  </a:lnTo>
                  <a:lnTo>
                    <a:pt x="1428" y="878"/>
                  </a:lnTo>
                  <a:lnTo>
                    <a:pt x="1428" y="878"/>
                  </a:lnTo>
                  <a:lnTo>
                    <a:pt x="1418" y="866"/>
                  </a:lnTo>
                  <a:lnTo>
                    <a:pt x="1402" y="848"/>
                  </a:lnTo>
                  <a:lnTo>
                    <a:pt x="1392" y="838"/>
                  </a:lnTo>
                  <a:lnTo>
                    <a:pt x="1384" y="832"/>
                  </a:lnTo>
                  <a:lnTo>
                    <a:pt x="1374" y="828"/>
                  </a:lnTo>
                  <a:lnTo>
                    <a:pt x="1366" y="828"/>
                  </a:lnTo>
                  <a:lnTo>
                    <a:pt x="1366" y="828"/>
                  </a:lnTo>
                  <a:lnTo>
                    <a:pt x="1362" y="830"/>
                  </a:lnTo>
                  <a:lnTo>
                    <a:pt x="1362" y="836"/>
                  </a:lnTo>
                  <a:lnTo>
                    <a:pt x="1360" y="848"/>
                  </a:lnTo>
                  <a:lnTo>
                    <a:pt x="1362" y="856"/>
                  </a:lnTo>
                  <a:lnTo>
                    <a:pt x="1366" y="862"/>
                  </a:lnTo>
                  <a:lnTo>
                    <a:pt x="1370" y="870"/>
                  </a:lnTo>
                  <a:lnTo>
                    <a:pt x="1376" y="876"/>
                  </a:lnTo>
                  <a:lnTo>
                    <a:pt x="1376" y="876"/>
                  </a:lnTo>
                  <a:lnTo>
                    <a:pt x="1358" y="880"/>
                  </a:lnTo>
                  <a:lnTo>
                    <a:pt x="1338" y="882"/>
                  </a:lnTo>
                  <a:lnTo>
                    <a:pt x="1328" y="886"/>
                  </a:lnTo>
                  <a:lnTo>
                    <a:pt x="1320" y="890"/>
                  </a:lnTo>
                  <a:lnTo>
                    <a:pt x="1314" y="896"/>
                  </a:lnTo>
                  <a:lnTo>
                    <a:pt x="1310" y="904"/>
                  </a:lnTo>
                  <a:lnTo>
                    <a:pt x="1310" y="904"/>
                  </a:lnTo>
                  <a:lnTo>
                    <a:pt x="1324" y="912"/>
                  </a:lnTo>
                  <a:lnTo>
                    <a:pt x="1340" y="920"/>
                  </a:lnTo>
                  <a:lnTo>
                    <a:pt x="1354" y="924"/>
                  </a:lnTo>
                  <a:lnTo>
                    <a:pt x="1370" y="928"/>
                  </a:lnTo>
                  <a:lnTo>
                    <a:pt x="1388" y="928"/>
                  </a:lnTo>
                  <a:lnTo>
                    <a:pt x="1406" y="928"/>
                  </a:lnTo>
                  <a:lnTo>
                    <a:pt x="1446" y="924"/>
                  </a:lnTo>
                  <a:lnTo>
                    <a:pt x="1446" y="924"/>
                  </a:lnTo>
                  <a:lnTo>
                    <a:pt x="1454" y="924"/>
                  </a:lnTo>
                  <a:lnTo>
                    <a:pt x="1468" y="920"/>
                  </a:lnTo>
                  <a:lnTo>
                    <a:pt x="1468" y="920"/>
                  </a:lnTo>
                  <a:lnTo>
                    <a:pt x="1472" y="920"/>
                  </a:lnTo>
                  <a:lnTo>
                    <a:pt x="1478" y="920"/>
                  </a:lnTo>
                  <a:lnTo>
                    <a:pt x="1486" y="924"/>
                  </a:lnTo>
                  <a:lnTo>
                    <a:pt x="1496" y="932"/>
                  </a:lnTo>
                  <a:lnTo>
                    <a:pt x="1496" y="932"/>
                  </a:lnTo>
                  <a:lnTo>
                    <a:pt x="1486" y="934"/>
                  </a:lnTo>
                  <a:lnTo>
                    <a:pt x="1480" y="938"/>
                  </a:lnTo>
                  <a:lnTo>
                    <a:pt x="1470" y="944"/>
                  </a:lnTo>
                  <a:lnTo>
                    <a:pt x="1454" y="952"/>
                  </a:lnTo>
                  <a:lnTo>
                    <a:pt x="1440" y="956"/>
                  </a:lnTo>
                  <a:lnTo>
                    <a:pt x="1422" y="960"/>
                  </a:lnTo>
                  <a:lnTo>
                    <a:pt x="1422" y="960"/>
                  </a:lnTo>
                  <a:lnTo>
                    <a:pt x="1396" y="974"/>
                  </a:lnTo>
                  <a:lnTo>
                    <a:pt x="1386" y="982"/>
                  </a:lnTo>
                  <a:lnTo>
                    <a:pt x="1376" y="992"/>
                  </a:lnTo>
                  <a:lnTo>
                    <a:pt x="1368" y="1002"/>
                  </a:lnTo>
                  <a:lnTo>
                    <a:pt x="1362" y="1012"/>
                  </a:lnTo>
                  <a:lnTo>
                    <a:pt x="1358" y="1024"/>
                  </a:lnTo>
                  <a:lnTo>
                    <a:pt x="1356" y="1038"/>
                  </a:lnTo>
                  <a:lnTo>
                    <a:pt x="1356" y="1038"/>
                  </a:lnTo>
                  <a:lnTo>
                    <a:pt x="1374" y="1046"/>
                  </a:lnTo>
                  <a:lnTo>
                    <a:pt x="1384" y="1048"/>
                  </a:lnTo>
                  <a:lnTo>
                    <a:pt x="1392" y="1050"/>
                  </a:lnTo>
                  <a:lnTo>
                    <a:pt x="1400" y="1050"/>
                  </a:lnTo>
                  <a:lnTo>
                    <a:pt x="1410" y="1048"/>
                  </a:lnTo>
                  <a:lnTo>
                    <a:pt x="1416" y="1044"/>
                  </a:lnTo>
                  <a:lnTo>
                    <a:pt x="1422" y="1038"/>
                  </a:lnTo>
                  <a:lnTo>
                    <a:pt x="1422" y="1038"/>
                  </a:lnTo>
                  <a:lnTo>
                    <a:pt x="1430" y="1028"/>
                  </a:lnTo>
                  <a:lnTo>
                    <a:pt x="1436" y="1022"/>
                  </a:lnTo>
                  <a:lnTo>
                    <a:pt x="1440" y="1020"/>
                  </a:lnTo>
                  <a:lnTo>
                    <a:pt x="1444" y="1020"/>
                  </a:lnTo>
                  <a:lnTo>
                    <a:pt x="1448" y="1026"/>
                  </a:lnTo>
                  <a:lnTo>
                    <a:pt x="1452" y="1028"/>
                  </a:lnTo>
                  <a:lnTo>
                    <a:pt x="1458" y="1030"/>
                  </a:lnTo>
                  <a:lnTo>
                    <a:pt x="1478" y="1036"/>
                  </a:lnTo>
                  <a:lnTo>
                    <a:pt x="1478" y="1036"/>
                  </a:lnTo>
                  <a:lnTo>
                    <a:pt x="1474" y="1042"/>
                  </a:lnTo>
                  <a:lnTo>
                    <a:pt x="1468" y="1048"/>
                  </a:lnTo>
                  <a:lnTo>
                    <a:pt x="1454" y="1058"/>
                  </a:lnTo>
                  <a:lnTo>
                    <a:pt x="1438" y="1066"/>
                  </a:lnTo>
                  <a:lnTo>
                    <a:pt x="1422" y="1072"/>
                  </a:lnTo>
                  <a:lnTo>
                    <a:pt x="1408" y="1078"/>
                  </a:lnTo>
                  <a:lnTo>
                    <a:pt x="1396" y="1084"/>
                  </a:lnTo>
                  <a:lnTo>
                    <a:pt x="1392" y="1088"/>
                  </a:lnTo>
                  <a:lnTo>
                    <a:pt x="1390" y="1092"/>
                  </a:lnTo>
                  <a:lnTo>
                    <a:pt x="1390" y="1096"/>
                  </a:lnTo>
                  <a:lnTo>
                    <a:pt x="1392" y="1100"/>
                  </a:lnTo>
                  <a:lnTo>
                    <a:pt x="1392" y="1100"/>
                  </a:lnTo>
                  <a:lnTo>
                    <a:pt x="1406" y="1120"/>
                  </a:lnTo>
                  <a:lnTo>
                    <a:pt x="1420" y="1138"/>
                  </a:lnTo>
                  <a:lnTo>
                    <a:pt x="1436" y="1156"/>
                  </a:lnTo>
                  <a:lnTo>
                    <a:pt x="1436" y="1156"/>
                  </a:lnTo>
                  <a:lnTo>
                    <a:pt x="1426" y="1150"/>
                  </a:lnTo>
                  <a:lnTo>
                    <a:pt x="1402" y="1142"/>
                  </a:lnTo>
                  <a:lnTo>
                    <a:pt x="1388" y="1140"/>
                  </a:lnTo>
                  <a:lnTo>
                    <a:pt x="1376" y="1138"/>
                  </a:lnTo>
                  <a:lnTo>
                    <a:pt x="1364" y="1140"/>
                  </a:lnTo>
                  <a:lnTo>
                    <a:pt x="1360" y="1142"/>
                  </a:lnTo>
                  <a:lnTo>
                    <a:pt x="1356" y="1146"/>
                  </a:lnTo>
                  <a:lnTo>
                    <a:pt x="1356" y="1146"/>
                  </a:lnTo>
                  <a:lnTo>
                    <a:pt x="1354" y="1150"/>
                  </a:lnTo>
                  <a:lnTo>
                    <a:pt x="1352" y="1154"/>
                  </a:lnTo>
                  <a:lnTo>
                    <a:pt x="1354" y="1164"/>
                  </a:lnTo>
                  <a:lnTo>
                    <a:pt x="1358" y="1174"/>
                  </a:lnTo>
                  <a:lnTo>
                    <a:pt x="1368" y="1182"/>
                  </a:lnTo>
                  <a:lnTo>
                    <a:pt x="1382" y="1192"/>
                  </a:lnTo>
                  <a:lnTo>
                    <a:pt x="1398" y="1200"/>
                  </a:lnTo>
                  <a:lnTo>
                    <a:pt x="1418" y="1208"/>
                  </a:lnTo>
                  <a:lnTo>
                    <a:pt x="1440" y="1214"/>
                  </a:lnTo>
                  <a:lnTo>
                    <a:pt x="1440" y="1214"/>
                  </a:lnTo>
                  <a:lnTo>
                    <a:pt x="1430" y="1218"/>
                  </a:lnTo>
                  <a:lnTo>
                    <a:pt x="1416" y="1220"/>
                  </a:lnTo>
                  <a:lnTo>
                    <a:pt x="1402" y="1222"/>
                  </a:lnTo>
                  <a:lnTo>
                    <a:pt x="1388" y="1226"/>
                  </a:lnTo>
                  <a:lnTo>
                    <a:pt x="1378" y="1230"/>
                  </a:lnTo>
                  <a:lnTo>
                    <a:pt x="1376" y="1232"/>
                  </a:lnTo>
                  <a:lnTo>
                    <a:pt x="1374" y="1236"/>
                  </a:lnTo>
                  <a:lnTo>
                    <a:pt x="1374" y="1242"/>
                  </a:lnTo>
                  <a:lnTo>
                    <a:pt x="1376" y="1248"/>
                  </a:lnTo>
                  <a:lnTo>
                    <a:pt x="1380" y="1254"/>
                  </a:lnTo>
                  <a:lnTo>
                    <a:pt x="1388" y="1262"/>
                  </a:lnTo>
                  <a:lnTo>
                    <a:pt x="1388" y="1262"/>
                  </a:lnTo>
                  <a:lnTo>
                    <a:pt x="1370" y="1272"/>
                  </a:lnTo>
                  <a:lnTo>
                    <a:pt x="1360" y="1278"/>
                  </a:lnTo>
                  <a:lnTo>
                    <a:pt x="1354" y="1286"/>
                  </a:lnTo>
                  <a:lnTo>
                    <a:pt x="1354" y="1288"/>
                  </a:lnTo>
                  <a:lnTo>
                    <a:pt x="1354" y="1290"/>
                  </a:lnTo>
                  <a:lnTo>
                    <a:pt x="1360" y="1294"/>
                  </a:lnTo>
                  <a:lnTo>
                    <a:pt x="1368" y="1294"/>
                  </a:lnTo>
                  <a:lnTo>
                    <a:pt x="1380" y="1294"/>
                  </a:lnTo>
                  <a:lnTo>
                    <a:pt x="1396" y="1290"/>
                  </a:lnTo>
                  <a:lnTo>
                    <a:pt x="1418" y="1294"/>
                  </a:lnTo>
                  <a:lnTo>
                    <a:pt x="1418" y="1294"/>
                  </a:lnTo>
                  <a:lnTo>
                    <a:pt x="1386" y="1312"/>
                  </a:lnTo>
                  <a:lnTo>
                    <a:pt x="1378" y="1318"/>
                  </a:lnTo>
                  <a:lnTo>
                    <a:pt x="1372" y="1324"/>
                  </a:lnTo>
                  <a:lnTo>
                    <a:pt x="1368" y="1330"/>
                  </a:lnTo>
                  <a:lnTo>
                    <a:pt x="1368" y="1336"/>
                  </a:lnTo>
                  <a:lnTo>
                    <a:pt x="1368" y="1336"/>
                  </a:lnTo>
                  <a:lnTo>
                    <a:pt x="1368" y="1338"/>
                  </a:lnTo>
                  <a:lnTo>
                    <a:pt x="1370" y="1340"/>
                  </a:lnTo>
                  <a:lnTo>
                    <a:pt x="1376" y="1342"/>
                  </a:lnTo>
                  <a:lnTo>
                    <a:pt x="1384" y="1342"/>
                  </a:lnTo>
                  <a:lnTo>
                    <a:pt x="1392" y="1342"/>
                  </a:lnTo>
                  <a:lnTo>
                    <a:pt x="1410" y="1340"/>
                  </a:lnTo>
                  <a:lnTo>
                    <a:pt x="1418" y="1340"/>
                  </a:lnTo>
                  <a:lnTo>
                    <a:pt x="1422" y="1344"/>
                  </a:lnTo>
                  <a:lnTo>
                    <a:pt x="1422" y="1344"/>
                  </a:lnTo>
                  <a:lnTo>
                    <a:pt x="1422" y="1352"/>
                  </a:lnTo>
                  <a:lnTo>
                    <a:pt x="1420" y="1358"/>
                  </a:lnTo>
                  <a:lnTo>
                    <a:pt x="1416" y="1364"/>
                  </a:lnTo>
                  <a:lnTo>
                    <a:pt x="1412" y="1368"/>
                  </a:lnTo>
                  <a:lnTo>
                    <a:pt x="1404" y="1374"/>
                  </a:lnTo>
                  <a:lnTo>
                    <a:pt x="1398" y="1380"/>
                  </a:lnTo>
                  <a:lnTo>
                    <a:pt x="1398" y="1380"/>
                  </a:lnTo>
                  <a:lnTo>
                    <a:pt x="1404" y="1382"/>
                  </a:lnTo>
                  <a:lnTo>
                    <a:pt x="1410" y="1384"/>
                  </a:lnTo>
                  <a:lnTo>
                    <a:pt x="1420" y="1384"/>
                  </a:lnTo>
                  <a:lnTo>
                    <a:pt x="1430" y="1382"/>
                  </a:lnTo>
                  <a:lnTo>
                    <a:pt x="1438" y="1376"/>
                  </a:lnTo>
                  <a:lnTo>
                    <a:pt x="1448" y="1372"/>
                  </a:lnTo>
                  <a:lnTo>
                    <a:pt x="1458" y="1370"/>
                  </a:lnTo>
                  <a:lnTo>
                    <a:pt x="1466" y="1372"/>
                  </a:lnTo>
                  <a:lnTo>
                    <a:pt x="1472" y="1376"/>
                  </a:lnTo>
                  <a:lnTo>
                    <a:pt x="1478" y="1380"/>
                  </a:lnTo>
                  <a:lnTo>
                    <a:pt x="1478" y="1380"/>
                  </a:lnTo>
                  <a:lnTo>
                    <a:pt x="1472" y="1386"/>
                  </a:lnTo>
                  <a:lnTo>
                    <a:pt x="1464" y="1392"/>
                  </a:lnTo>
                  <a:lnTo>
                    <a:pt x="1446" y="1400"/>
                  </a:lnTo>
                  <a:lnTo>
                    <a:pt x="1438" y="1404"/>
                  </a:lnTo>
                  <a:lnTo>
                    <a:pt x="1432" y="1410"/>
                  </a:lnTo>
                  <a:lnTo>
                    <a:pt x="1428" y="1418"/>
                  </a:lnTo>
                  <a:lnTo>
                    <a:pt x="1430" y="1428"/>
                  </a:lnTo>
                  <a:lnTo>
                    <a:pt x="1430" y="1428"/>
                  </a:lnTo>
                  <a:lnTo>
                    <a:pt x="1436" y="1432"/>
                  </a:lnTo>
                  <a:lnTo>
                    <a:pt x="1444" y="1434"/>
                  </a:lnTo>
                  <a:lnTo>
                    <a:pt x="1462" y="1438"/>
                  </a:lnTo>
                  <a:lnTo>
                    <a:pt x="1478" y="1442"/>
                  </a:lnTo>
                  <a:lnTo>
                    <a:pt x="1486" y="1444"/>
                  </a:lnTo>
                  <a:lnTo>
                    <a:pt x="1494" y="1448"/>
                  </a:lnTo>
                  <a:lnTo>
                    <a:pt x="1494" y="1448"/>
                  </a:lnTo>
                  <a:lnTo>
                    <a:pt x="1490" y="1454"/>
                  </a:lnTo>
                  <a:lnTo>
                    <a:pt x="1484" y="1472"/>
                  </a:lnTo>
                  <a:lnTo>
                    <a:pt x="1478" y="1488"/>
                  </a:lnTo>
                  <a:lnTo>
                    <a:pt x="1480" y="1494"/>
                  </a:lnTo>
                  <a:lnTo>
                    <a:pt x="1482" y="1498"/>
                  </a:lnTo>
                  <a:lnTo>
                    <a:pt x="1482" y="1498"/>
                  </a:lnTo>
                  <a:lnTo>
                    <a:pt x="1492" y="1502"/>
                  </a:lnTo>
                  <a:lnTo>
                    <a:pt x="1500" y="1500"/>
                  </a:lnTo>
                  <a:lnTo>
                    <a:pt x="1510" y="1496"/>
                  </a:lnTo>
                  <a:lnTo>
                    <a:pt x="1518" y="1490"/>
                  </a:lnTo>
                  <a:lnTo>
                    <a:pt x="1532" y="1476"/>
                  </a:lnTo>
                  <a:lnTo>
                    <a:pt x="1536" y="1472"/>
                  </a:lnTo>
                  <a:lnTo>
                    <a:pt x="1540" y="1468"/>
                  </a:lnTo>
                  <a:lnTo>
                    <a:pt x="1540" y="1468"/>
                  </a:lnTo>
                  <a:lnTo>
                    <a:pt x="1540" y="1486"/>
                  </a:lnTo>
                  <a:lnTo>
                    <a:pt x="1544" y="1496"/>
                  </a:lnTo>
                  <a:lnTo>
                    <a:pt x="1548" y="1504"/>
                  </a:lnTo>
                  <a:lnTo>
                    <a:pt x="1554" y="1510"/>
                  </a:lnTo>
                  <a:lnTo>
                    <a:pt x="1560" y="1514"/>
                  </a:lnTo>
                  <a:lnTo>
                    <a:pt x="1566" y="1520"/>
                  </a:lnTo>
                  <a:lnTo>
                    <a:pt x="1568" y="1528"/>
                  </a:lnTo>
                  <a:lnTo>
                    <a:pt x="1564" y="1538"/>
                  </a:lnTo>
                  <a:lnTo>
                    <a:pt x="1564" y="1538"/>
                  </a:lnTo>
                  <a:lnTo>
                    <a:pt x="1564" y="1554"/>
                  </a:lnTo>
                  <a:lnTo>
                    <a:pt x="1566" y="1570"/>
                  </a:lnTo>
                  <a:lnTo>
                    <a:pt x="1568" y="1576"/>
                  </a:lnTo>
                  <a:lnTo>
                    <a:pt x="1572" y="1584"/>
                  </a:lnTo>
                  <a:lnTo>
                    <a:pt x="1576" y="1588"/>
                  </a:lnTo>
                  <a:lnTo>
                    <a:pt x="1582" y="1594"/>
                  </a:lnTo>
                  <a:lnTo>
                    <a:pt x="1582" y="1594"/>
                  </a:lnTo>
                  <a:lnTo>
                    <a:pt x="1596" y="1588"/>
                  </a:lnTo>
                  <a:lnTo>
                    <a:pt x="1606" y="1580"/>
                  </a:lnTo>
                  <a:lnTo>
                    <a:pt x="1614" y="1572"/>
                  </a:lnTo>
                  <a:lnTo>
                    <a:pt x="1620" y="1560"/>
                  </a:lnTo>
                  <a:lnTo>
                    <a:pt x="1622" y="1548"/>
                  </a:lnTo>
                  <a:lnTo>
                    <a:pt x="1624" y="1534"/>
                  </a:lnTo>
                  <a:lnTo>
                    <a:pt x="1626" y="1502"/>
                  </a:lnTo>
                  <a:lnTo>
                    <a:pt x="1626" y="1502"/>
                  </a:lnTo>
                  <a:lnTo>
                    <a:pt x="1626" y="1500"/>
                  </a:lnTo>
                  <a:lnTo>
                    <a:pt x="1628" y="1498"/>
                  </a:lnTo>
                  <a:lnTo>
                    <a:pt x="1632" y="1496"/>
                  </a:lnTo>
                  <a:lnTo>
                    <a:pt x="1640" y="1498"/>
                  </a:lnTo>
                  <a:lnTo>
                    <a:pt x="1648" y="1500"/>
                  </a:lnTo>
                  <a:lnTo>
                    <a:pt x="1664" y="1508"/>
                  </a:lnTo>
                  <a:lnTo>
                    <a:pt x="1672" y="1512"/>
                  </a:lnTo>
                  <a:lnTo>
                    <a:pt x="1672" y="1512"/>
                  </a:lnTo>
                  <a:lnTo>
                    <a:pt x="1676" y="1516"/>
                  </a:lnTo>
                  <a:lnTo>
                    <a:pt x="1678" y="1520"/>
                  </a:lnTo>
                  <a:lnTo>
                    <a:pt x="1678" y="1526"/>
                  </a:lnTo>
                  <a:lnTo>
                    <a:pt x="1676" y="1530"/>
                  </a:lnTo>
                  <a:lnTo>
                    <a:pt x="1670" y="1538"/>
                  </a:lnTo>
                  <a:lnTo>
                    <a:pt x="1662" y="1548"/>
                  </a:lnTo>
                  <a:lnTo>
                    <a:pt x="1652" y="1558"/>
                  </a:lnTo>
                  <a:lnTo>
                    <a:pt x="1644" y="1570"/>
                  </a:lnTo>
                  <a:lnTo>
                    <a:pt x="1642" y="1578"/>
                  </a:lnTo>
                  <a:lnTo>
                    <a:pt x="1642" y="1584"/>
                  </a:lnTo>
                  <a:lnTo>
                    <a:pt x="1644" y="1592"/>
                  </a:lnTo>
                  <a:lnTo>
                    <a:pt x="1646" y="1602"/>
                  </a:lnTo>
                  <a:lnTo>
                    <a:pt x="1646" y="1602"/>
                  </a:lnTo>
                  <a:lnTo>
                    <a:pt x="1658" y="1602"/>
                  </a:lnTo>
                  <a:lnTo>
                    <a:pt x="1668" y="1602"/>
                  </a:lnTo>
                  <a:lnTo>
                    <a:pt x="1676" y="1600"/>
                  </a:lnTo>
                  <a:lnTo>
                    <a:pt x="1684" y="1598"/>
                  </a:lnTo>
                  <a:lnTo>
                    <a:pt x="1698" y="1590"/>
                  </a:lnTo>
                  <a:lnTo>
                    <a:pt x="1710" y="1580"/>
                  </a:lnTo>
                  <a:lnTo>
                    <a:pt x="1720" y="1570"/>
                  </a:lnTo>
                  <a:lnTo>
                    <a:pt x="1732" y="1560"/>
                  </a:lnTo>
                  <a:lnTo>
                    <a:pt x="1746" y="1550"/>
                  </a:lnTo>
                  <a:lnTo>
                    <a:pt x="1754" y="1548"/>
                  </a:lnTo>
                  <a:lnTo>
                    <a:pt x="1764" y="1544"/>
                  </a:lnTo>
                  <a:lnTo>
                    <a:pt x="1764" y="1544"/>
                  </a:lnTo>
                  <a:lnTo>
                    <a:pt x="1770" y="1552"/>
                  </a:lnTo>
                  <a:lnTo>
                    <a:pt x="1772" y="1558"/>
                  </a:lnTo>
                  <a:lnTo>
                    <a:pt x="1770" y="1566"/>
                  </a:lnTo>
                  <a:lnTo>
                    <a:pt x="1766" y="1574"/>
                  </a:lnTo>
                  <a:lnTo>
                    <a:pt x="1756" y="1590"/>
                  </a:lnTo>
                  <a:lnTo>
                    <a:pt x="1746" y="1606"/>
                  </a:lnTo>
                  <a:lnTo>
                    <a:pt x="1746" y="1606"/>
                  </a:lnTo>
                  <a:lnTo>
                    <a:pt x="1734" y="1610"/>
                  </a:lnTo>
                  <a:lnTo>
                    <a:pt x="1720" y="1614"/>
                  </a:lnTo>
                  <a:lnTo>
                    <a:pt x="1694" y="1618"/>
                  </a:lnTo>
                  <a:lnTo>
                    <a:pt x="1680" y="1624"/>
                  </a:lnTo>
                  <a:lnTo>
                    <a:pt x="1666" y="1632"/>
                  </a:lnTo>
                  <a:lnTo>
                    <a:pt x="1654" y="1646"/>
                  </a:lnTo>
                  <a:lnTo>
                    <a:pt x="1642" y="1666"/>
                  </a:lnTo>
                  <a:lnTo>
                    <a:pt x="1642" y="1666"/>
                  </a:lnTo>
                  <a:lnTo>
                    <a:pt x="1658" y="1670"/>
                  </a:lnTo>
                  <a:lnTo>
                    <a:pt x="1672" y="1674"/>
                  </a:lnTo>
                  <a:lnTo>
                    <a:pt x="1684" y="1674"/>
                  </a:lnTo>
                  <a:lnTo>
                    <a:pt x="1694" y="1674"/>
                  </a:lnTo>
                  <a:lnTo>
                    <a:pt x="1704" y="1670"/>
                  </a:lnTo>
                  <a:lnTo>
                    <a:pt x="1710" y="1668"/>
                  </a:lnTo>
                  <a:lnTo>
                    <a:pt x="1724" y="1660"/>
                  </a:lnTo>
                  <a:lnTo>
                    <a:pt x="1724" y="1660"/>
                  </a:lnTo>
                  <a:lnTo>
                    <a:pt x="1732" y="1654"/>
                  </a:lnTo>
                  <a:lnTo>
                    <a:pt x="1736" y="1648"/>
                  </a:lnTo>
                  <a:lnTo>
                    <a:pt x="1742" y="1644"/>
                  </a:lnTo>
                  <a:lnTo>
                    <a:pt x="1748" y="1642"/>
                  </a:lnTo>
                  <a:lnTo>
                    <a:pt x="1748" y="1642"/>
                  </a:lnTo>
                  <a:lnTo>
                    <a:pt x="1748" y="1656"/>
                  </a:lnTo>
                  <a:lnTo>
                    <a:pt x="1748" y="1674"/>
                  </a:lnTo>
                  <a:lnTo>
                    <a:pt x="1750" y="1682"/>
                  </a:lnTo>
                  <a:lnTo>
                    <a:pt x="1752" y="1688"/>
                  </a:lnTo>
                  <a:lnTo>
                    <a:pt x="1756" y="1694"/>
                  </a:lnTo>
                  <a:lnTo>
                    <a:pt x="1760" y="1698"/>
                  </a:lnTo>
                  <a:lnTo>
                    <a:pt x="1760" y="1698"/>
                  </a:lnTo>
                  <a:lnTo>
                    <a:pt x="1770" y="1696"/>
                  </a:lnTo>
                  <a:lnTo>
                    <a:pt x="1776" y="1694"/>
                  </a:lnTo>
                  <a:lnTo>
                    <a:pt x="1790" y="1684"/>
                  </a:lnTo>
                  <a:lnTo>
                    <a:pt x="1790" y="1684"/>
                  </a:lnTo>
                  <a:lnTo>
                    <a:pt x="1792" y="1690"/>
                  </a:lnTo>
                  <a:lnTo>
                    <a:pt x="1792" y="1696"/>
                  </a:lnTo>
                  <a:lnTo>
                    <a:pt x="1786" y="1714"/>
                  </a:lnTo>
                  <a:lnTo>
                    <a:pt x="1784" y="1722"/>
                  </a:lnTo>
                  <a:lnTo>
                    <a:pt x="1782" y="1730"/>
                  </a:lnTo>
                  <a:lnTo>
                    <a:pt x="1784" y="1738"/>
                  </a:lnTo>
                  <a:lnTo>
                    <a:pt x="1788" y="1744"/>
                  </a:lnTo>
                  <a:lnTo>
                    <a:pt x="1788" y="1744"/>
                  </a:lnTo>
                  <a:lnTo>
                    <a:pt x="1796" y="1742"/>
                  </a:lnTo>
                  <a:lnTo>
                    <a:pt x="1800" y="1740"/>
                  </a:lnTo>
                  <a:lnTo>
                    <a:pt x="1808" y="1732"/>
                  </a:lnTo>
                  <a:lnTo>
                    <a:pt x="1812" y="1726"/>
                  </a:lnTo>
                  <a:lnTo>
                    <a:pt x="1814" y="1724"/>
                  </a:lnTo>
                  <a:lnTo>
                    <a:pt x="1814" y="1724"/>
                  </a:lnTo>
                  <a:lnTo>
                    <a:pt x="1822" y="1732"/>
                  </a:lnTo>
                  <a:lnTo>
                    <a:pt x="1832" y="1738"/>
                  </a:lnTo>
                  <a:lnTo>
                    <a:pt x="1840" y="1738"/>
                  </a:lnTo>
                  <a:lnTo>
                    <a:pt x="1850" y="1736"/>
                  </a:lnTo>
                  <a:lnTo>
                    <a:pt x="1850" y="1736"/>
                  </a:lnTo>
                  <a:lnTo>
                    <a:pt x="1854" y="1720"/>
                  </a:lnTo>
                  <a:lnTo>
                    <a:pt x="1854" y="1702"/>
                  </a:lnTo>
                  <a:lnTo>
                    <a:pt x="1852" y="1692"/>
                  </a:lnTo>
                  <a:lnTo>
                    <a:pt x="1848" y="1682"/>
                  </a:lnTo>
                  <a:lnTo>
                    <a:pt x="1844" y="1676"/>
                  </a:lnTo>
                  <a:lnTo>
                    <a:pt x="1836" y="1670"/>
                  </a:lnTo>
                  <a:lnTo>
                    <a:pt x="1836" y="1670"/>
                  </a:lnTo>
                  <a:lnTo>
                    <a:pt x="1842" y="1666"/>
                  </a:lnTo>
                  <a:lnTo>
                    <a:pt x="1846" y="1666"/>
                  </a:lnTo>
                  <a:lnTo>
                    <a:pt x="1858" y="1670"/>
                  </a:lnTo>
                  <a:lnTo>
                    <a:pt x="1872" y="1674"/>
                  </a:lnTo>
                  <a:lnTo>
                    <a:pt x="1878" y="1674"/>
                  </a:lnTo>
                  <a:lnTo>
                    <a:pt x="1882" y="1672"/>
                  </a:lnTo>
                  <a:lnTo>
                    <a:pt x="1882" y="1672"/>
                  </a:lnTo>
                  <a:lnTo>
                    <a:pt x="1884" y="1676"/>
                  </a:lnTo>
                  <a:lnTo>
                    <a:pt x="1886" y="1682"/>
                  </a:lnTo>
                  <a:lnTo>
                    <a:pt x="1886" y="1694"/>
                  </a:lnTo>
                  <a:lnTo>
                    <a:pt x="1884" y="1706"/>
                  </a:lnTo>
                  <a:lnTo>
                    <a:pt x="1880" y="1718"/>
                  </a:lnTo>
                  <a:lnTo>
                    <a:pt x="1878" y="1732"/>
                  </a:lnTo>
                  <a:lnTo>
                    <a:pt x="1878" y="1744"/>
                  </a:lnTo>
                  <a:lnTo>
                    <a:pt x="1878" y="1748"/>
                  </a:lnTo>
                  <a:lnTo>
                    <a:pt x="1880" y="1754"/>
                  </a:lnTo>
                  <a:lnTo>
                    <a:pt x="1884" y="1758"/>
                  </a:lnTo>
                  <a:lnTo>
                    <a:pt x="1890" y="1762"/>
                  </a:lnTo>
                  <a:lnTo>
                    <a:pt x="1890" y="1762"/>
                  </a:lnTo>
                  <a:lnTo>
                    <a:pt x="1900" y="1760"/>
                  </a:lnTo>
                  <a:lnTo>
                    <a:pt x="1908" y="1756"/>
                  </a:lnTo>
                  <a:lnTo>
                    <a:pt x="1916" y="1748"/>
                  </a:lnTo>
                  <a:lnTo>
                    <a:pt x="1922" y="1742"/>
                  </a:lnTo>
                  <a:lnTo>
                    <a:pt x="1934" y="1726"/>
                  </a:lnTo>
                  <a:lnTo>
                    <a:pt x="1942" y="1720"/>
                  </a:lnTo>
                  <a:lnTo>
                    <a:pt x="1952" y="1714"/>
                  </a:lnTo>
                  <a:lnTo>
                    <a:pt x="1952" y="1714"/>
                  </a:lnTo>
                  <a:lnTo>
                    <a:pt x="1952" y="1726"/>
                  </a:lnTo>
                  <a:lnTo>
                    <a:pt x="1954" y="1736"/>
                  </a:lnTo>
                  <a:lnTo>
                    <a:pt x="1960" y="1758"/>
                  </a:lnTo>
                  <a:lnTo>
                    <a:pt x="1962" y="1766"/>
                  </a:lnTo>
                  <a:lnTo>
                    <a:pt x="1958" y="1776"/>
                  </a:lnTo>
                  <a:lnTo>
                    <a:pt x="1950" y="1786"/>
                  </a:lnTo>
                  <a:lnTo>
                    <a:pt x="1936" y="1794"/>
                  </a:lnTo>
                  <a:lnTo>
                    <a:pt x="1936" y="1794"/>
                  </a:lnTo>
                  <a:lnTo>
                    <a:pt x="1936" y="1800"/>
                  </a:lnTo>
                  <a:lnTo>
                    <a:pt x="1938" y="1804"/>
                  </a:lnTo>
                  <a:lnTo>
                    <a:pt x="1944" y="1812"/>
                  </a:lnTo>
                  <a:lnTo>
                    <a:pt x="1954" y="1818"/>
                  </a:lnTo>
                  <a:lnTo>
                    <a:pt x="1962" y="1824"/>
                  </a:lnTo>
                  <a:lnTo>
                    <a:pt x="1970" y="1830"/>
                  </a:lnTo>
                  <a:lnTo>
                    <a:pt x="1972" y="1834"/>
                  </a:lnTo>
                  <a:lnTo>
                    <a:pt x="1974" y="1838"/>
                  </a:lnTo>
                  <a:lnTo>
                    <a:pt x="1974" y="1842"/>
                  </a:lnTo>
                  <a:lnTo>
                    <a:pt x="1974" y="1848"/>
                  </a:lnTo>
                  <a:lnTo>
                    <a:pt x="1972" y="1856"/>
                  </a:lnTo>
                  <a:lnTo>
                    <a:pt x="1966" y="1864"/>
                  </a:lnTo>
                  <a:lnTo>
                    <a:pt x="1966" y="1864"/>
                  </a:lnTo>
                  <a:lnTo>
                    <a:pt x="1972" y="1868"/>
                  </a:lnTo>
                  <a:lnTo>
                    <a:pt x="1976" y="1872"/>
                  </a:lnTo>
                  <a:lnTo>
                    <a:pt x="1980" y="1874"/>
                  </a:lnTo>
                  <a:lnTo>
                    <a:pt x="1986" y="1874"/>
                  </a:lnTo>
                  <a:lnTo>
                    <a:pt x="1996" y="1874"/>
                  </a:lnTo>
                  <a:lnTo>
                    <a:pt x="2006" y="1870"/>
                  </a:lnTo>
                  <a:lnTo>
                    <a:pt x="2034" y="1838"/>
                  </a:lnTo>
                  <a:lnTo>
                    <a:pt x="2034" y="1838"/>
                  </a:lnTo>
                  <a:lnTo>
                    <a:pt x="2030" y="1860"/>
                  </a:lnTo>
                  <a:lnTo>
                    <a:pt x="2028" y="1886"/>
                  </a:lnTo>
                  <a:lnTo>
                    <a:pt x="2028" y="1912"/>
                  </a:lnTo>
                  <a:lnTo>
                    <a:pt x="2032" y="1936"/>
                  </a:lnTo>
                  <a:lnTo>
                    <a:pt x="2032" y="1936"/>
                  </a:lnTo>
                  <a:lnTo>
                    <a:pt x="2030" y="1944"/>
                  </a:lnTo>
                  <a:lnTo>
                    <a:pt x="2028" y="1954"/>
                  </a:lnTo>
                  <a:lnTo>
                    <a:pt x="2030" y="1974"/>
                  </a:lnTo>
                  <a:lnTo>
                    <a:pt x="2028" y="1982"/>
                  </a:lnTo>
                  <a:lnTo>
                    <a:pt x="2022" y="1992"/>
                  </a:lnTo>
                  <a:lnTo>
                    <a:pt x="2014" y="2000"/>
                  </a:lnTo>
                  <a:lnTo>
                    <a:pt x="2000" y="2008"/>
                  </a:lnTo>
                  <a:lnTo>
                    <a:pt x="2000" y="2008"/>
                  </a:lnTo>
                  <a:lnTo>
                    <a:pt x="1992" y="2054"/>
                  </a:lnTo>
                  <a:lnTo>
                    <a:pt x="1988" y="2076"/>
                  </a:lnTo>
                  <a:lnTo>
                    <a:pt x="1982" y="2096"/>
                  </a:lnTo>
                  <a:lnTo>
                    <a:pt x="1972" y="2116"/>
                  </a:lnTo>
                  <a:lnTo>
                    <a:pt x="1960" y="2136"/>
                  </a:lnTo>
                  <a:lnTo>
                    <a:pt x="1950" y="2144"/>
                  </a:lnTo>
                  <a:lnTo>
                    <a:pt x="1942" y="2154"/>
                  </a:lnTo>
                  <a:lnTo>
                    <a:pt x="1930" y="2162"/>
                  </a:lnTo>
                  <a:lnTo>
                    <a:pt x="1918" y="2168"/>
                  </a:lnTo>
                  <a:lnTo>
                    <a:pt x="1918" y="2168"/>
                  </a:lnTo>
                  <a:lnTo>
                    <a:pt x="1914" y="2176"/>
                  </a:lnTo>
                  <a:lnTo>
                    <a:pt x="1908" y="2182"/>
                  </a:lnTo>
                  <a:lnTo>
                    <a:pt x="1894" y="2192"/>
                  </a:lnTo>
                  <a:lnTo>
                    <a:pt x="1876" y="2200"/>
                  </a:lnTo>
                  <a:lnTo>
                    <a:pt x="1856" y="2206"/>
                  </a:lnTo>
                  <a:lnTo>
                    <a:pt x="1832" y="2212"/>
                  </a:lnTo>
                  <a:lnTo>
                    <a:pt x="1806" y="2216"/>
                  </a:lnTo>
                  <a:lnTo>
                    <a:pt x="1752" y="2224"/>
                  </a:lnTo>
                  <a:lnTo>
                    <a:pt x="1696" y="2230"/>
                  </a:lnTo>
                  <a:lnTo>
                    <a:pt x="1670" y="2234"/>
                  </a:lnTo>
                  <a:lnTo>
                    <a:pt x="1646" y="2240"/>
                  </a:lnTo>
                  <a:lnTo>
                    <a:pt x="1622" y="2246"/>
                  </a:lnTo>
                  <a:lnTo>
                    <a:pt x="1602" y="2254"/>
                  </a:lnTo>
                  <a:lnTo>
                    <a:pt x="1586" y="2266"/>
                  </a:lnTo>
                  <a:lnTo>
                    <a:pt x="1580" y="2272"/>
                  </a:lnTo>
                  <a:lnTo>
                    <a:pt x="1574" y="2278"/>
                  </a:lnTo>
                  <a:lnTo>
                    <a:pt x="1574" y="2278"/>
                  </a:lnTo>
                  <a:lnTo>
                    <a:pt x="1578" y="2280"/>
                  </a:lnTo>
                  <a:lnTo>
                    <a:pt x="1584" y="2282"/>
                  </a:lnTo>
                  <a:lnTo>
                    <a:pt x="1602" y="2284"/>
                  </a:lnTo>
                  <a:lnTo>
                    <a:pt x="1624" y="2286"/>
                  </a:lnTo>
                  <a:lnTo>
                    <a:pt x="1652" y="2286"/>
                  </a:lnTo>
                  <a:lnTo>
                    <a:pt x="1702" y="2286"/>
                  </a:lnTo>
                  <a:lnTo>
                    <a:pt x="1732" y="2282"/>
                  </a:lnTo>
                  <a:lnTo>
                    <a:pt x="1732" y="2282"/>
                  </a:lnTo>
                  <a:lnTo>
                    <a:pt x="1740" y="2278"/>
                  </a:lnTo>
                  <a:lnTo>
                    <a:pt x="1748" y="2278"/>
                  </a:lnTo>
                  <a:lnTo>
                    <a:pt x="1756" y="2280"/>
                  </a:lnTo>
                  <a:lnTo>
                    <a:pt x="1764" y="2282"/>
                  </a:lnTo>
                  <a:lnTo>
                    <a:pt x="1782" y="2288"/>
                  </a:lnTo>
                  <a:lnTo>
                    <a:pt x="1790" y="2290"/>
                  </a:lnTo>
                  <a:lnTo>
                    <a:pt x="1800" y="2290"/>
                  </a:lnTo>
                  <a:lnTo>
                    <a:pt x="1800" y="2290"/>
                  </a:lnTo>
                  <a:lnTo>
                    <a:pt x="1820" y="2290"/>
                  </a:lnTo>
                  <a:lnTo>
                    <a:pt x="1844" y="2288"/>
                  </a:lnTo>
                  <a:lnTo>
                    <a:pt x="1888" y="2284"/>
                  </a:lnTo>
                  <a:lnTo>
                    <a:pt x="1910" y="2282"/>
                  </a:lnTo>
                  <a:lnTo>
                    <a:pt x="1930" y="2282"/>
                  </a:lnTo>
                  <a:lnTo>
                    <a:pt x="1950" y="2284"/>
                  </a:lnTo>
                  <a:lnTo>
                    <a:pt x="1968" y="2290"/>
                  </a:lnTo>
                  <a:lnTo>
                    <a:pt x="1968" y="2290"/>
                  </a:lnTo>
                  <a:lnTo>
                    <a:pt x="2060" y="2290"/>
                  </a:lnTo>
                  <a:lnTo>
                    <a:pt x="2148" y="2292"/>
                  </a:lnTo>
                  <a:lnTo>
                    <a:pt x="2148" y="2292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56" name="Freeform 55"/>
            <p:cNvSpPr>
              <a:spLocks noEditPoints="1"/>
            </p:cNvSpPr>
            <p:nvPr userDrawn="1"/>
          </p:nvSpPr>
          <p:spPr bwMode="auto">
            <a:xfrm>
              <a:off x="3264" y="2823"/>
              <a:ext cx="695" cy="666"/>
            </a:xfrm>
            <a:custGeom>
              <a:avLst/>
              <a:gdLst/>
              <a:ahLst/>
              <a:cxnLst>
                <a:cxn ang="0">
                  <a:pos x="176" y="312"/>
                </a:cxn>
                <a:cxn ang="0">
                  <a:pos x="186" y="252"/>
                </a:cxn>
                <a:cxn ang="0">
                  <a:pos x="208" y="204"/>
                </a:cxn>
                <a:cxn ang="0">
                  <a:pos x="242" y="168"/>
                </a:cxn>
                <a:cxn ang="0">
                  <a:pos x="290" y="144"/>
                </a:cxn>
                <a:cxn ang="0">
                  <a:pos x="348" y="136"/>
                </a:cxn>
                <a:cxn ang="0">
                  <a:pos x="388" y="140"/>
                </a:cxn>
                <a:cxn ang="0">
                  <a:pos x="438" y="158"/>
                </a:cxn>
                <a:cxn ang="0">
                  <a:pos x="476" y="188"/>
                </a:cxn>
                <a:cxn ang="0">
                  <a:pos x="502" y="232"/>
                </a:cxn>
                <a:cxn ang="0">
                  <a:pos x="516" y="290"/>
                </a:cxn>
                <a:cxn ang="0">
                  <a:pos x="518" y="334"/>
                </a:cxn>
                <a:cxn ang="0">
                  <a:pos x="512" y="396"/>
                </a:cxn>
                <a:cxn ang="0">
                  <a:pos x="494" y="450"/>
                </a:cxn>
                <a:cxn ang="0">
                  <a:pos x="466" y="492"/>
                </a:cxn>
                <a:cxn ang="0">
                  <a:pos x="424" y="522"/>
                </a:cxn>
                <a:cxn ang="0">
                  <a:pos x="370" y="538"/>
                </a:cxn>
                <a:cxn ang="0">
                  <a:pos x="328" y="538"/>
                </a:cxn>
                <a:cxn ang="0">
                  <a:pos x="276" y="524"/>
                </a:cxn>
                <a:cxn ang="0">
                  <a:pos x="232" y="494"/>
                </a:cxn>
                <a:cxn ang="0">
                  <a:pos x="202" y="450"/>
                </a:cxn>
                <a:cxn ang="0">
                  <a:pos x="182" y="396"/>
                </a:cxn>
                <a:cxn ang="0">
                  <a:pos x="176" y="334"/>
                </a:cxn>
                <a:cxn ang="0">
                  <a:pos x="348" y="676"/>
                </a:cxn>
                <a:cxn ang="0">
                  <a:pos x="458" y="660"/>
                </a:cxn>
                <a:cxn ang="0">
                  <a:pos x="550" y="618"/>
                </a:cxn>
                <a:cxn ang="0">
                  <a:pos x="622" y="552"/>
                </a:cxn>
                <a:cxn ang="0">
                  <a:pos x="670" y="466"/>
                </a:cxn>
                <a:cxn ang="0">
                  <a:pos x="694" y="368"/>
                </a:cxn>
                <a:cxn ang="0">
                  <a:pos x="694" y="298"/>
                </a:cxn>
                <a:cxn ang="0">
                  <a:pos x="670" y="198"/>
                </a:cxn>
                <a:cxn ang="0">
                  <a:pos x="620" y="116"/>
                </a:cxn>
                <a:cxn ang="0">
                  <a:pos x="548" y="52"/>
                </a:cxn>
                <a:cxn ang="0">
                  <a:pos x="458" y="14"/>
                </a:cxn>
                <a:cxn ang="0">
                  <a:pos x="348" y="0"/>
                </a:cxn>
                <a:cxn ang="0">
                  <a:pos x="274" y="6"/>
                </a:cxn>
                <a:cxn ang="0">
                  <a:pos x="176" y="36"/>
                </a:cxn>
                <a:cxn ang="0">
                  <a:pos x="96" y="90"/>
                </a:cxn>
                <a:cxn ang="0">
                  <a:pos x="38" y="166"/>
                </a:cxn>
                <a:cxn ang="0">
                  <a:pos x="6" y="262"/>
                </a:cxn>
                <a:cxn ang="0">
                  <a:pos x="0" y="334"/>
                </a:cxn>
                <a:cxn ang="0">
                  <a:pos x="14" y="438"/>
                </a:cxn>
                <a:cxn ang="0">
                  <a:pos x="56" y="530"/>
                </a:cxn>
                <a:cxn ang="0">
                  <a:pos x="122" y="600"/>
                </a:cxn>
                <a:cxn ang="0">
                  <a:pos x="208" y="650"/>
                </a:cxn>
                <a:cxn ang="0">
                  <a:pos x="310" y="674"/>
                </a:cxn>
              </a:cxnLst>
              <a:rect l="0" t="0" r="r" b="b"/>
              <a:pathLst>
                <a:path w="696" h="676">
                  <a:moveTo>
                    <a:pt x="176" y="334"/>
                  </a:moveTo>
                  <a:lnTo>
                    <a:pt x="176" y="334"/>
                  </a:lnTo>
                  <a:lnTo>
                    <a:pt x="176" y="312"/>
                  </a:lnTo>
                  <a:lnTo>
                    <a:pt x="178" y="292"/>
                  </a:lnTo>
                  <a:lnTo>
                    <a:pt x="182" y="272"/>
                  </a:lnTo>
                  <a:lnTo>
                    <a:pt x="186" y="252"/>
                  </a:lnTo>
                  <a:lnTo>
                    <a:pt x="192" y="236"/>
                  </a:lnTo>
                  <a:lnTo>
                    <a:pt x="200" y="220"/>
                  </a:lnTo>
                  <a:lnTo>
                    <a:pt x="208" y="204"/>
                  </a:lnTo>
                  <a:lnTo>
                    <a:pt x="218" y="190"/>
                  </a:lnTo>
                  <a:lnTo>
                    <a:pt x="230" y="178"/>
                  </a:lnTo>
                  <a:lnTo>
                    <a:pt x="242" y="168"/>
                  </a:lnTo>
                  <a:lnTo>
                    <a:pt x="256" y="158"/>
                  </a:lnTo>
                  <a:lnTo>
                    <a:pt x="272" y="150"/>
                  </a:lnTo>
                  <a:lnTo>
                    <a:pt x="290" y="144"/>
                  </a:lnTo>
                  <a:lnTo>
                    <a:pt x="308" y="140"/>
                  </a:lnTo>
                  <a:lnTo>
                    <a:pt x="328" y="138"/>
                  </a:lnTo>
                  <a:lnTo>
                    <a:pt x="348" y="136"/>
                  </a:lnTo>
                  <a:lnTo>
                    <a:pt x="348" y="136"/>
                  </a:lnTo>
                  <a:lnTo>
                    <a:pt x="370" y="138"/>
                  </a:lnTo>
                  <a:lnTo>
                    <a:pt x="388" y="140"/>
                  </a:lnTo>
                  <a:lnTo>
                    <a:pt x="406" y="144"/>
                  </a:lnTo>
                  <a:lnTo>
                    <a:pt x="422" y="150"/>
                  </a:lnTo>
                  <a:lnTo>
                    <a:pt x="438" y="158"/>
                  </a:lnTo>
                  <a:lnTo>
                    <a:pt x="452" y="166"/>
                  </a:lnTo>
                  <a:lnTo>
                    <a:pt x="464" y="176"/>
                  </a:lnTo>
                  <a:lnTo>
                    <a:pt x="476" y="188"/>
                  </a:lnTo>
                  <a:lnTo>
                    <a:pt x="486" y="202"/>
                  </a:lnTo>
                  <a:lnTo>
                    <a:pt x="494" y="216"/>
                  </a:lnTo>
                  <a:lnTo>
                    <a:pt x="502" y="232"/>
                  </a:lnTo>
                  <a:lnTo>
                    <a:pt x="508" y="250"/>
                  </a:lnTo>
                  <a:lnTo>
                    <a:pt x="512" y="270"/>
                  </a:lnTo>
                  <a:lnTo>
                    <a:pt x="516" y="290"/>
                  </a:lnTo>
                  <a:lnTo>
                    <a:pt x="518" y="310"/>
                  </a:lnTo>
                  <a:lnTo>
                    <a:pt x="518" y="334"/>
                  </a:lnTo>
                  <a:lnTo>
                    <a:pt x="518" y="334"/>
                  </a:lnTo>
                  <a:lnTo>
                    <a:pt x="518" y="356"/>
                  </a:lnTo>
                  <a:lnTo>
                    <a:pt x="516" y="376"/>
                  </a:lnTo>
                  <a:lnTo>
                    <a:pt x="512" y="396"/>
                  </a:lnTo>
                  <a:lnTo>
                    <a:pt x="508" y="414"/>
                  </a:lnTo>
                  <a:lnTo>
                    <a:pt x="502" y="432"/>
                  </a:lnTo>
                  <a:lnTo>
                    <a:pt x="494" y="450"/>
                  </a:lnTo>
                  <a:lnTo>
                    <a:pt x="486" y="466"/>
                  </a:lnTo>
                  <a:lnTo>
                    <a:pt x="476" y="480"/>
                  </a:lnTo>
                  <a:lnTo>
                    <a:pt x="466" y="492"/>
                  </a:lnTo>
                  <a:lnTo>
                    <a:pt x="452" y="504"/>
                  </a:lnTo>
                  <a:lnTo>
                    <a:pt x="438" y="514"/>
                  </a:lnTo>
                  <a:lnTo>
                    <a:pt x="424" y="522"/>
                  </a:lnTo>
                  <a:lnTo>
                    <a:pt x="406" y="530"/>
                  </a:lnTo>
                  <a:lnTo>
                    <a:pt x="388" y="534"/>
                  </a:lnTo>
                  <a:lnTo>
                    <a:pt x="370" y="538"/>
                  </a:lnTo>
                  <a:lnTo>
                    <a:pt x="348" y="538"/>
                  </a:lnTo>
                  <a:lnTo>
                    <a:pt x="348" y="538"/>
                  </a:lnTo>
                  <a:lnTo>
                    <a:pt x="328" y="538"/>
                  </a:lnTo>
                  <a:lnTo>
                    <a:pt x="310" y="534"/>
                  </a:lnTo>
                  <a:lnTo>
                    <a:pt x="292" y="530"/>
                  </a:lnTo>
                  <a:lnTo>
                    <a:pt x="276" y="524"/>
                  </a:lnTo>
                  <a:lnTo>
                    <a:pt x="260" y="514"/>
                  </a:lnTo>
                  <a:lnTo>
                    <a:pt x="246" y="504"/>
                  </a:lnTo>
                  <a:lnTo>
                    <a:pt x="232" y="494"/>
                  </a:lnTo>
                  <a:lnTo>
                    <a:pt x="220" y="480"/>
                  </a:lnTo>
                  <a:lnTo>
                    <a:pt x="210" y="466"/>
                  </a:lnTo>
                  <a:lnTo>
                    <a:pt x="202" y="450"/>
                  </a:lnTo>
                  <a:lnTo>
                    <a:pt x="194" y="434"/>
                  </a:lnTo>
                  <a:lnTo>
                    <a:pt x="188" y="416"/>
                  </a:lnTo>
                  <a:lnTo>
                    <a:pt x="182" y="396"/>
                  </a:lnTo>
                  <a:lnTo>
                    <a:pt x="178" y="376"/>
                  </a:lnTo>
                  <a:lnTo>
                    <a:pt x="176" y="356"/>
                  </a:lnTo>
                  <a:lnTo>
                    <a:pt x="176" y="334"/>
                  </a:lnTo>
                  <a:lnTo>
                    <a:pt x="176" y="334"/>
                  </a:lnTo>
                  <a:close/>
                  <a:moveTo>
                    <a:pt x="348" y="676"/>
                  </a:moveTo>
                  <a:lnTo>
                    <a:pt x="348" y="676"/>
                  </a:lnTo>
                  <a:lnTo>
                    <a:pt x="386" y="674"/>
                  </a:lnTo>
                  <a:lnTo>
                    <a:pt x="424" y="668"/>
                  </a:lnTo>
                  <a:lnTo>
                    <a:pt x="458" y="660"/>
                  </a:lnTo>
                  <a:lnTo>
                    <a:pt x="490" y="648"/>
                  </a:lnTo>
                  <a:lnTo>
                    <a:pt x="520" y="634"/>
                  </a:lnTo>
                  <a:lnTo>
                    <a:pt x="550" y="618"/>
                  </a:lnTo>
                  <a:lnTo>
                    <a:pt x="576" y="598"/>
                  </a:lnTo>
                  <a:lnTo>
                    <a:pt x="600" y="576"/>
                  </a:lnTo>
                  <a:lnTo>
                    <a:pt x="622" y="552"/>
                  </a:lnTo>
                  <a:lnTo>
                    <a:pt x="640" y="524"/>
                  </a:lnTo>
                  <a:lnTo>
                    <a:pt x="656" y="496"/>
                  </a:lnTo>
                  <a:lnTo>
                    <a:pt x="670" y="466"/>
                  </a:lnTo>
                  <a:lnTo>
                    <a:pt x="680" y="436"/>
                  </a:lnTo>
                  <a:lnTo>
                    <a:pt x="688" y="402"/>
                  </a:lnTo>
                  <a:lnTo>
                    <a:pt x="694" y="368"/>
                  </a:lnTo>
                  <a:lnTo>
                    <a:pt x="696" y="334"/>
                  </a:lnTo>
                  <a:lnTo>
                    <a:pt x="696" y="334"/>
                  </a:lnTo>
                  <a:lnTo>
                    <a:pt x="694" y="298"/>
                  </a:lnTo>
                  <a:lnTo>
                    <a:pt x="688" y="262"/>
                  </a:lnTo>
                  <a:lnTo>
                    <a:pt x="680" y="230"/>
                  </a:lnTo>
                  <a:lnTo>
                    <a:pt x="670" y="198"/>
                  </a:lnTo>
                  <a:lnTo>
                    <a:pt x="656" y="168"/>
                  </a:lnTo>
                  <a:lnTo>
                    <a:pt x="640" y="140"/>
                  </a:lnTo>
                  <a:lnTo>
                    <a:pt x="620" y="116"/>
                  </a:lnTo>
                  <a:lnTo>
                    <a:pt x="600" y="92"/>
                  </a:lnTo>
                  <a:lnTo>
                    <a:pt x="576" y="72"/>
                  </a:lnTo>
                  <a:lnTo>
                    <a:pt x="548" y="52"/>
                  </a:lnTo>
                  <a:lnTo>
                    <a:pt x="520" y="36"/>
                  </a:lnTo>
                  <a:lnTo>
                    <a:pt x="490" y="24"/>
                  </a:lnTo>
                  <a:lnTo>
                    <a:pt x="458" y="14"/>
                  </a:lnTo>
                  <a:lnTo>
                    <a:pt x="422" y="6"/>
                  </a:lnTo>
                  <a:lnTo>
                    <a:pt x="386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10" y="0"/>
                  </a:lnTo>
                  <a:lnTo>
                    <a:pt x="274" y="6"/>
                  </a:lnTo>
                  <a:lnTo>
                    <a:pt x="238" y="12"/>
                  </a:lnTo>
                  <a:lnTo>
                    <a:pt x="206" y="24"/>
                  </a:lnTo>
                  <a:lnTo>
                    <a:pt x="176" y="36"/>
                  </a:lnTo>
                  <a:lnTo>
                    <a:pt x="146" y="52"/>
                  </a:lnTo>
                  <a:lnTo>
                    <a:pt x="120" y="70"/>
                  </a:lnTo>
                  <a:lnTo>
                    <a:pt x="96" y="90"/>
                  </a:lnTo>
                  <a:lnTo>
                    <a:pt x="74" y="114"/>
                  </a:lnTo>
                  <a:lnTo>
                    <a:pt x="54" y="140"/>
                  </a:lnTo>
                  <a:lnTo>
                    <a:pt x="38" y="166"/>
                  </a:lnTo>
                  <a:lnTo>
                    <a:pt x="24" y="196"/>
                  </a:lnTo>
                  <a:lnTo>
                    <a:pt x="14" y="228"/>
                  </a:lnTo>
                  <a:lnTo>
                    <a:pt x="6" y="262"/>
                  </a:lnTo>
                  <a:lnTo>
                    <a:pt x="0" y="296"/>
                  </a:lnTo>
                  <a:lnTo>
                    <a:pt x="0" y="334"/>
                  </a:lnTo>
                  <a:lnTo>
                    <a:pt x="0" y="334"/>
                  </a:lnTo>
                  <a:lnTo>
                    <a:pt x="0" y="370"/>
                  </a:lnTo>
                  <a:lnTo>
                    <a:pt x="6" y="406"/>
                  </a:lnTo>
                  <a:lnTo>
                    <a:pt x="14" y="438"/>
                  </a:lnTo>
                  <a:lnTo>
                    <a:pt x="24" y="470"/>
                  </a:lnTo>
                  <a:lnTo>
                    <a:pt x="38" y="500"/>
                  </a:lnTo>
                  <a:lnTo>
                    <a:pt x="56" y="530"/>
                  </a:lnTo>
                  <a:lnTo>
                    <a:pt x="74" y="556"/>
                  </a:lnTo>
                  <a:lnTo>
                    <a:pt x="96" y="580"/>
                  </a:lnTo>
                  <a:lnTo>
                    <a:pt x="122" y="600"/>
                  </a:lnTo>
                  <a:lnTo>
                    <a:pt x="148" y="620"/>
                  </a:lnTo>
                  <a:lnTo>
                    <a:pt x="176" y="636"/>
                  </a:lnTo>
                  <a:lnTo>
                    <a:pt x="208" y="650"/>
                  </a:lnTo>
                  <a:lnTo>
                    <a:pt x="240" y="662"/>
                  </a:lnTo>
                  <a:lnTo>
                    <a:pt x="274" y="670"/>
                  </a:lnTo>
                  <a:lnTo>
                    <a:pt x="310" y="674"/>
                  </a:lnTo>
                  <a:lnTo>
                    <a:pt x="348" y="676"/>
                  </a:lnTo>
                  <a:lnTo>
                    <a:pt x="348" y="6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4065" y="2823"/>
              <a:ext cx="481" cy="666"/>
            </a:xfrm>
            <a:custGeom>
              <a:avLst/>
              <a:gdLst/>
              <a:ahLst/>
              <a:cxnLst>
                <a:cxn ang="0">
                  <a:pos x="412" y="138"/>
                </a:cxn>
                <a:cxn ang="0">
                  <a:pos x="324" y="126"/>
                </a:cxn>
                <a:cxn ang="0">
                  <a:pos x="294" y="124"/>
                </a:cxn>
                <a:cxn ang="0">
                  <a:pos x="248" y="126"/>
                </a:cxn>
                <a:cxn ang="0">
                  <a:pos x="210" y="136"/>
                </a:cxn>
                <a:cxn ang="0">
                  <a:pos x="186" y="152"/>
                </a:cxn>
                <a:cxn ang="0">
                  <a:pos x="178" y="174"/>
                </a:cxn>
                <a:cxn ang="0">
                  <a:pos x="178" y="180"/>
                </a:cxn>
                <a:cxn ang="0">
                  <a:pos x="188" y="202"/>
                </a:cxn>
                <a:cxn ang="0">
                  <a:pos x="220" y="228"/>
                </a:cxn>
                <a:cxn ang="0">
                  <a:pos x="264" y="254"/>
                </a:cxn>
                <a:cxn ang="0">
                  <a:pos x="316" y="282"/>
                </a:cxn>
                <a:cxn ang="0">
                  <a:pos x="370" y="314"/>
                </a:cxn>
                <a:cxn ang="0">
                  <a:pos x="424" y="354"/>
                </a:cxn>
                <a:cxn ang="0">
                  <a:pos x="446" y="380"/>
                </a:cxn>
                <a:cxn ang="0">
                  <a:pos x="464" y="410"/>
                </a:cxn>
                <a:cxn ang="0">
                  <a:pos x="476" y="444"/>
                </a:cxn>
                <a:cxn ang="0">
                  <a:pos x="480" y="482"/>
                </a:cxn>
                <a:cxn ang="0">
                  <a:pos x="480" y="504"/>
                </a:cxn>
                <a:cxn ang="0">
                  <a:pos x="470" y="546"/>
                </a:cxn>
                <a:cxn ang="0">
                  <a:pos x="450" y="582"/>
                </a:cxn>
                <a:cxn ang="0">
                  <a:pos x="422" y="612"/>
                </a:cxn>
                <a:cxn ang="0">
                  <a:pos x="386" y="636"/>
                </a:cxn>
                <a:cxn ang="0">
                  <a:pos x="342" y="656"/>
                </a:cxn>
                <a:cxn ang="0">
                  <a:pos x="292" y="668"/>
                </a:cxn>
                <a:cxn ang="0">
                  <a:pos x="234" y="674"/>
                </a:cxn>
                <a:cxn ang="0">
                  <a:pos x="204" y="676"/>
                </a:cxn>
                <a:cxn ang="0">
                  <a:pos x="150" y="674"/>
                </a:cxn>
                <a:cxn ang="0">
                  <a:pos x="58" y="658"/>
                </a:cxn>
                <a:cxn ang="0">
                  <a:pos x="12" y="510"/>
                </a:cxn>
                <a:cxn ang="0">
                  <a:pos x="54" y="522"/>
                </a:cxn>
                <a:cxn ang="0">
                  <a:pos x="130" y="542"/>
                </a:cxn>
                <a:cxn ang="0">
                  <a:pos x="184" y="550"/>
                </a:cxn>
                <a:cxn ang="0">
                  <a:pos x="210" y="552"/>
                </a:cxn>
                <a:cxn ang="0">
                  <a:pos x="244" y="548"/>
                </a:cxn>
                <a:cxn ang="0">
                  <a:pos x="274" y="536"/>
                </a:cxn>
                <a:cxn ang="0">
                  <a:pos x="296" y="516"/>
                </a:cxn>
                <a:cxn ang="0">
                  <a:pos x="304" y="488"/>
                </a:cxn>
                <a:cxn ang="0">
                  <a:pos x="304" y="480"/>
                </a:cxn>
                <a:cxn ang="0">
                  <a:pos x="294" y="460"/>
                </a:cxn>
                <a:cxn ang="0">
                  <a:pos x="266" y="436"/>
                </a:cxn>
                <a:cxn ang="0">
                  <a:pos x="222" y="410"/>
                </a:cxn>
                <a:cxn ang="0">
                  <a:pos x="168" y="380"/>
                </a:cxn>
                <a:cxn ang="0">
                  <a:pos x="110" y="346"/>
                </a:cxn>
                <a:cxn ang="0">
                  <a:pos x="56" y="298"/>
                </a:cxn>
                <a:cxn ang="0">
                  <a:pos x="34" y="272"/>
                </a:cxn>
                <a:cxn ang="0">
                  <a:pos x="16" y="240"/>
                </a:cxn>
                <a:cxn ang="0">
                  <a:pos x="4" y="208"/>
                </a:cxn>
                <a:cxn ang="0">
                  <a:pos x="0" y="174"/>
                </a:cxn>
                <a:cxn ang="0">
                  <a:pos x="2" y="154"/>
                </a:cxn>
                <a:cxn ang="0">
                  <a:pos x="12" y="116"/>
                </a:cxn>
                <a:cxn ang="0">
                  <a:pos x="32" y="84"/>
                </a:cxn>
                <a:cxn ang="0">
                  <a:pos x="60" y="56"/>
                </a:cxn>
                <a:cxn ang="0">
                  <a:pos x="94" y="34"/>
                </a:cxn>
                <a:cxn ang="0">
                  <a:pos x="136" y="18"/>
                </a:cxn>
                <a:cxn ang="0">
                  <a:pos x="184" y="6"/>
                </a:cxn>
                <a:cxn ang="0">
                  <a:pos x="236" y="0"/>
                </a:cxn>
                <a:cxn ang="0">
                  <a:pos x="264" y="0"/>
                </a:cxn>
                <a:cxn ang="0">
                  <a:pos x="338" y="2"/>
                </a:cxn>
                <a:cxn ang="0">
                  <a:pos x="412" y="138"/>
                </a:cxn>
              </a:cxnLst>
              <a:rect l="0" t="0" r="r" b="b"/>
              <a:pathLst>
                <a:path w="480" h="676">
                  <a:moveTo>
                    <a:pt x="412" y="138"/>
                  </a:moveTo>
                  <a:lnTo>
                    <a:pt x="412" y="138"/>
                  </a:lnTo>
                  <a:lnTo>
                    <a:pt x="352" y="128"/>
                  </a:lnTo>
                  <a:lnTo>
                    <a:pt x="324" y="126"/>
                  </a:lnTo>
                  <a:lnTo>
                    <a:pt x="294" y="124"/>
                  </a:lnTo>
                  <a:lnTo>
                    <a:pt x="294" y="124"/>
                  </a:lnTo>
                  <a:lnTo>
                    <a:pt x="270" y="124"/>
                  </a:lnTo>
                  <a:lnTo>
                    <a:pt x="248" y="126"/>
                  </a:lnTo>
                  <a:lnTo>
                    <a:pt x="228" y="130"/>
                  </a:lnTo>
                  <a:lnTo>
                    <a:pt x="210" y="136"/>
                  </a:lnTo>
                  <a:lnTo>
                    <a:pt x="196" y="144"/>
                  </a:lnTo>
                  <a:lnTo>
                    <a:pt x="186" y="152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80"/>
                  </a:lnTo>
                  <a:lnTo>
                    <a:pt x="180" y="188"/>
                  </a:lnTo>
                  <a:lnTo>
                    <a:pt x="188" y="202"/>
                  </a:lnTo>
                  <a:lnTo>
                    <a:pt x="202" y="214"/>
                  </a:lnTo>
                  <a:lnTo>
                    <a:pt x="220" y="228"/>
                  </a:lnTo>
                  <a:lnTo>
                    <a:pt x="240" y="242"/>
                  </a:lnTo>
                  <a:lnTo>
                    <a:pt x="264" y="254"/>
                  </a:lnTo>
                  <a:lnTo>
                    <a:pt x="316" y="282"/>
                  </a:lnTo>
                  <a:lnTo>
                    <a:pt x="316" y="282"/>
                  </a:lnTo>
                  <a:lnTo>
                    <a:pt x="342" y="298"/>
                  </a:lnTo>
                  <a:lnTo>
                    <a:pt x="370" y="314"/>
                  </a:lnTo>
                  <a:lnTo>
                    <a:pt x="398" y="332"/>
                  </a:lnTo>
                  <a:lnTo>
                    <a:pt x="424" y="354"/>
                  </a:lnTo>
                  <a:lnTo>
                    <a:pt x="436" y="366"/>
                  </a:lnTo>
                  <a:lnTo>
                    <a:pt x="446" y="380"/>
                  </a:lnTo>
                  <a:lnTo>
                    <a:pt x="456" y="394"/>
                  </a:lnTo>
                  <a:lnTo>
                    <a:pt x="464" y="410"/>
                  </a:lnTo>
                  <a:lnTo>
                    <a:pt x="472" y="426"/>
                  </a:lnTo>
                  <a:lnTo>
                    <a:pt x="476" y="444"/>
                  </a:lnTo>
                  <a:lnTo>
                    <a:pt x="480" y="462"/>
                  </a:lnTo>
                  <a:lnTo>
                    <a:pt x="480" y="482"/>
                  </a:lnTo>
                  <a:lnTo>
                    <a:pt x="480" y="482"/>
                  </a:lnTo>
                  <a:lnTo>
                    <a:pt x="480" y="504"/>
                  </a:lnTo>
                  <a:lnTo>
                    <a:pt x="476" y="526"/>
                  </a:lnTo>
                  <a:lnTo>
                    <a:pt x="470" y="546"/>
                  </a:lnTo>
                  <a:lnTo>
                    <a:pt x="460" y="564"/>
                  </a:lnTo>
                  <a:lnTo>
                    <a:pt x="450" y="582"/>
                  </a:lnTo>
                  <a:lnTo>
                    <a:pt x="436" y="598"/>
                  </a:lnTo>
                  <a:lnTo>
                    <a:pt x="422" y="612"/>
                  </a:lnTo>
                  <a:lnTo>
                    <a:pt x="404" y="626"/>
                  </a:lnTo>
                  <a:lnTo>
                    <a:pt x="386" y="636"/>
                  </a:lnTo>
                  <a:lnTo>
                    <a:pt x="364" y="648"/>
                  </a:lnTo>
                  <a:lnTo>
                    <a:pt x="342" y="656"/>
                  </a:lnTo>
                  <a:lnTo>
                    <a:pt x="318" y="662"/>
                  </a:lnTo>
                  <a:lnTo>
                    <a:pt x="292" y="668"/>
                  </a:lnTo>
                  <a:lnTo>
                    <a:pt x="264" y="672"/>
                  </a:lnTo>
                  <a:lnTo>
                    <a:pt x="234" y="674"/>
                  </a:lnTo>
                  <a:lnTo>
                    <a:pt x="204" y="676"/>
                  </a:lnTo>
                  <a:lnTo>
                    <a:pt x="204" y="676"/>
                  </a:lnTo>
                  <a:lnTo>
                    <a:pt x="176" y="674"/>
                  </a:lnTo>
                  <a:lnTo>
                    <a:pt x="150" y="674"/>
                  </a:lnTo>
                  <a:lnTo>
                    <a:pt x="104" y="666"/>
                  </a:lnTo>
                  <a:lnTo>
                    <a:pt x="58" y="658"/>
                  </a:lnTo>
                  <a:lnTo>
                    <a:pt x="12" y="646"/>
                  </a:lnTo>
                  <a:lnTo>
                    <a:pt x="12" y="510"/>
                  </a:lnTo>
                  <a:lnTo>
                    <a:pt x="12" y="510"/>
                  </a:lnTo>
                  <a:lnTo>
                    <a:pt x="54" y="522"/>
                  </a:lnTo>
                  <a:lnTo>
                    <a:pt x="104" y="536"/>
                  </a:lnTo>
                  <a:lnTo>
                    <a:pt x="130" y="542"/>
                  </a:lnTo>
                  <a:lnTo>
                    <a:pt x="156" y="546"/>
                  </a:lnTo>
                  <a:lnTo>
                    <a:pt x="184" y="550"/>
                  </a:lnTo>
                  <a:lnTo>
                    <a:pt x="210" y="552"/>
                  </a:lnTo>
                  <a:lnTo>
                    <a:pt x="210" y="552"/>
                  </a:lnTo>
                  <a:lnTo>
                    <a:pt x="228" y="550"/>
                  </a:lnTo>
                  <a:lnTo>
                    <a:pt x="244" y="548"/>
                  </a:lnTo>
                  <a:lnTo>
                    <a:pt x="260" y="542"/>
                  </a:lnTo>
                  <a:lnTo>
                    <a:pt x="274" y="536"/>
                  </a:lnTo>
                  <a:lnTo>
                    <a:pt x="286" y="526"/>
                  </a:lnTo>
                  <a:lnTo>
                    <a:pt x="296" y="516"/>
                  </a:lnTo>
                  <a:lnTo>
                    <a:pt x="302" y="502"/>
                  </a:lnTo>
                  <a:lnTo>
                    <a:pt x="304" y="488"/>
                  </a:lnTo>
                  <a:lnTo>
                    <a:pt x="304" y="488"/>
                  </a:lnTo>
                  <a:lnTo>
                    <a:pt x="304" y="480"/>
                  </a:lnTo>
                  <a:lnTo>
                    <a:pt x="302" y="474"/>
                  </a:lnTo>
                  <a:lnTo>
                    <a:pt x="294" y="460"/>
                  </a:lnTo>
                  <a:lnTo>
                    <a:pt x="282" y="448"/>
                  </a:lnTo>
                  <a:lnTo>
                    <a:pt x="266" y="436"/>
                  </a:lnTo>
                  <a:lnTo>
                    <a:pt x="246" y="424"/>
                  </a:lnTo>
                  <a:lnTo>
                    <a:pt x="222" y="410"/>
                  </a:lnTo>
                  <a:lnTo>
                    <a:pt x="168" y="380"/>
                  </a:lnTo>
                  <a:lnTo>
                    <a:pt x="168" y="380"/>
                  </a:lnTo>
                  <a:lnTo>
                    <a:pt x="138" y="364"/>
                  </a:lnTo>
                  <a:lnTo>
                    <a:pt x="110" y="346"/>
                  </a:lnTo>
                  <a:lnTo>
                    <a:pt x="82" y="324"/>
                  </a:lnTo>
                  <a:lnTo>
                    <a:pt x="56" y="298"/>
                  </a:lnTo>
                  <a:lnTo>
                    <a:pt x="44" y="286"/>
                  </a:lnTo>
                  <a:lnTo>
                    <a:pt x="34" y="272"/>
                  </a:lnTo>
                  <a:lnTo>
                    <a:pt x="24" y="256"/>
                  </a:lnTo>
                  <a:lnTo>
                    <a:pt x="16" y="240"/>
                  </a:lnTo>
                  <a:lnTo>
                    <a:pt x="10" y="224"/>
                  </a:lnTo>
                  <a:lnTo>
                    <a:pt x="4" y="208"/>
                  </a:lnTo>
                  <a:lnTo>
                    <a:pt x="2" y="19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6" y="134"/>
                  </a:lnTo>
                  <a:lnTo>
                    <a:pt x="12" y="116"/>
                  </a:lnTo>
                  <a:lnTo>
                    <a:pt x="20" y="100"/>
                  </a:lnTo>
                  <a:lnTo>
                    <a:pt x="32" y="84"/>
                  </a:lnTo>
                  <a:lnTo>
                    <a:pt x="44" y="70"/>
                  </a:lnTo>
                  <a:lnTo>
                    <a:pt x="60" y="56"/>
                  </a:lnTo>
                  <a:lnTo>
                    <a:pt x="76" y="44"/>
                  </a:lnTo>
                  <a:lnTo>
                    <a:pt x="94" y="34"/>
                  </a:lnTo>
                  <a:lnTo>
                    <a:pt x="114" y="24"/>
                  </a:lnTo>
                  <a:lnTo>
                    <a:pt x="136" y="18"/>
                  </a:lnTo>
                  <a:lnTo>
                    <a:pt x="160" y="10"/>
                  </a:lnTo>
                  <a:lnTo>
                    <a:pt x="184" y="6"/>
                  </a:lnTo>
                  <a:lnTo>
                    <a:pt x="210" y="2"/>
                  </a:lnTo>
                  <a:lnTo>
                    <a:pt x="236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302" y="0"/>
                  </a:lnTo>
                  <a:lnTo>
                    <a:pt x="338" y="2"/>
                  </a:lnTo>
                  <a:lnTo>
                    <a:pt x="412" y="10"/>
                  </a:lnTo>
                  <a:lnTo>
                    <a:pt x="412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58" name="Freeform 57"/>
            <p:cNvSpPr>
              <a:spLocks/>
            </p:cNvSpPr>
            <p:nvPr userDrawn="1"/>
          </p:nvSpPr>
          <p:spPr bwMode="auto">
            <a:xfrm>
              <a:off x="1528" y="2584"/>
              <a:ext cx="240" cy="879"/>
            </a:xfrm>
            <a:custGeom>
              <a:avLst/>
              <a:gdLst/>
              <a:ahLst/>
              <a:cxnLst>
                <a:cxn ang="0">
                  <a:pos x="20" y="890"/>
                </a:cxn>
                <a:cxn ang="0">
                  <a:pos x="20" y="890"/>
                </a:cxn>
                <a:cxn ang="0">
                  <a:pos x="26" y="786"/>
                </a:cxn>
                <a:cxn ang="0">
                  <a:pos x="28" y="660"/>
                </a:cxn>
                <a:cxn ang="0">
                  <a:pos x="28" y="314"/>
                </a:cxn>
                <a:cxn ang="0">
                  <a:pos x="28" y="314"/>
                </a:cxn>
                <a:cxn ang="0">
                  <a:pos x="26" y="224"/>
                </a:cxn>
                <a:cxn ang="0">
                  <a:pos x="20" y="144"/>
                </a:cxn>
                <a:cxn ang="0">
                  <a:pos x="12" y="72"/>
                </a:cxn>
                <a:cxn ang="0">
                  <a:pos x="0" y="0"/>
                </a:cxn>
                <a:cxn ang="0">
                  <a:pos x="230" y="0"/>
                </a:cxn>
                <a:cxn ang="0">
                  <a:pos x="230" y="0"/>
                </a:cxn>
                <a:cxn ang="0">
                  <a:pos x="230" y="54"/>
                </a:cxn>
                <a:cxn ang="0">
                  <a:pos x="226" y="114"/>
                </a:cxn>
                <a:cxn ang="0">
                  <a:pos x="224" y="180"/>
                </a:cxn>
                <a:cxn ang="0">
                  <a:pos x="224" y="254"/>
                </a:cxn>
                <a:cxn ang="0">
                  <a:pos x="224" y="578"/>
                </a:cxn>
                <a:cxn ang="0">
                  <a:pos x="224" y="578"/>
                </a:cxn>
                <a:cxn ang="0">
                  <a:pos x="226" y="654"/>
                </a:cxn>
                <a:cxn ang="0">
                  <a:pos x="232" y="736"/>
                </a:cxn>
                <a:cxn ang="0">
                  <a:pos x="240" y="818"/>
                </a:cxn>
                <a:cxn ang="0">
                  <a:pos x="250" y="890"/>
                </a:cxn>
                <a:cxn ang="0">
                  <a:pos x="20" y="890"/>
                </a:cxn>
              </a:cxnLst>
              <a:rect l="0" t="0" r="r" b="b"/>
              <a:pathLst>
                <a:path w="250" h="890">
                  <a:moveTo>
                    <a:pt x="20" y="890"/>
                  </a:moveTo>
                  <a:lnTo>
                    <a:pt x="20" y="890"/>
                  </a:lnTo>
                  <a:lnTo>
                    <a:pt x="26" y="786"/>
                  </a:lnTo>
                  <a:lnTo>
                    <a:pt x="28" y="660"/>
                  </a:lnTo>
                  <a:lnTo>
                    <a:pt x="28" y="314"/>
                  </a:lnTo>
                  <a:lnTo>
                    <a:pt x="28" y="314"/>
                  </a:lnTo>
                  <a:lnTo>
                    <a:pt x="26" y="224"/>
                  </a:lnTo>
                  <a:lnTo>
                    <a:pt x="20" y="144"/>
                  </a:lnTo>
                  <a:lnTo>
                    <a:pt x="12" y="72"/>
                  </a:ln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54"/>
                  </a:lnTo>
                  <a:lnTo>
                    <a:pt x="226" y="114"/>
                  </a:lnTo>
                  <a:lnTo>
                    <a:pt x="224" y="180"/>
                  </a:lnTo>
                  <a:lnTo>
                    <a:pt x="224" y="254"/>
                  </a:lnTo>
                  <a:lnTo>
                    <a:pt x="224" y="578"/>
                  </a:lnTo>
                  <a:lnTo>
                    <a:pt x="224" y="578"/>
                  </a:lnTo>
                  <a:lnTo>
                    <a:pt x="226" y="654"/>
                  </a:lnTo>
                  <a:lnTo>
                    <a:pt x="232" y="736"/>
                  </a:lnTo>
                  <a:lnTo>
                    <a:pt x="240" y="818"/>
                  </a:lnTo>
                  <a:lnTo>
                    <a:pt x="250" y="890"/>
                  </a:lnTo>
                  <a:lnTo>
                    <a:pt x="20" y="8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59" name="Freeform 58"/>
            <p:cNvSpPr>
              <a:spLocks noEditPoints="1"/>
            </p:cNvSpPr>
            <p:nvPr userDrawn="1"/>
          </p:nvSpPr>
          <p:spPr bwMode="auto">
            <a:xfrm>
              <a:off x="1902" y="2823"/>
              <a:ext cx="721" cy="932"/>
            </a:xfrm>
            <a:custGeom>
              <a:avLst/>
              <a:gdLst/>
              <a:ahLst/>
              <a:cxnLst>
                <a:cxn ang="0">
                  <a:pos x="204" y="328"/>
                </a:cxn>
                <a:cxn ang="0">
                  <a:pos x="214" y="264"/>
                </a:cxn>
                <a:cxn ang="0">
                  <a:pos x="236" y="212"/>
                </a:cxn>
                <a:cxn ang="0">
                  <a:pos x="268" y="170"/>
                </a:cxn>
                <a:cxn ang="0">
                  <a:pos x="312" y="146"/>
                </a:cxn>
                <a:cxn ang="0">
                  <a:pos x="370" y="136"/>
                </a:cxn>
                <a:cxn ang="0">
                  <a:pos x="406" y="140"/>
                </a:cxn>
                <a:cxn ang="0">
                  <a:pos x="456" y="160"/>
                </a:cxn>
                <a:cxn ang="0">
                  <a:pos x="496" y="196"/>
                </a:cxn>
                <a:cxn ang="0">
                  <a:pos x="526" y="246"/>
                </a:cxn>
                <a:cxn ang="0">
                  <a:pos x="542" y="306"/>
                </a:cxn>
                <a:cxn ang="0">
                  <a:pos x="546" y="352"/>
                </a:cxn>
                <a:cxn ang="0">
                  <a:pos x="540" y="410"/>
                </a:cxn>
                <a:cxn ang="0">
                  <a:pos x="522" y="460"/>
                </a:cxn>
                <a:cxn ang="0">
                  <a:pos x="492" y="498"/>
                </a:cxn>
                <a:cxn ang="0">
                  <a:pos x="450" y="526"/>
                </a:cxn>
                <a:cxn ang="0">
                  <a:pos x="398" y="538"/>
                </a:cxn>
                <a:cxn ang="0">
                  <a:pos x="358" y="538"/>
                </a:cxn>
                <a:cxn ang="0">
                  <a:pos x="304" y="526"/>
                </a:cxn>
                <a:cxn ang="0">
                  <a:pos x="260" y="502"/>
                </a:cxn>
                <a:cxn ang="0">
                  <a:pos x="230" y="466"/>
                </a:cxn>
                <a:cxn ang="0">
                  <a:pos x="210" y="414"/>
                </a:cxn>
                <a:cxn ang="0">
                  <a:pos x="204" y="352"/>
                </a:cxn>
                <a:cxn ang="0">
                  <a:pos x="230" y="926"/>
                </a:cxn>
                <a:cxn ang="0">
                  <a:pos x="218" y="726"/>
                </a:cxn>
                <a:cxn ang="0">
                  <a:pos x="218" y="614"/>
                </a:cxn>
                <a:cxn ang="0">
                  <a:pos x="296" y="654"/>
                </a:cxn>
                <a:cxn ang="0">
                  <a:pos x="384" y="674"/>
                </a:cxn>
                <a:cxn ang="0">
                  <a:pos x="454" y="674"/>
                </a:cxn>
                <a:cxn ang="0">
                  <a:pos x="544" y="652"/>
                </a:cxn>
                <a:cxn ang="0">
                  <a:pos x="618" y="604"/>
                </a:cxn>
                <a:cxn ang="0">
                  <a:pos x="674" y="536"/>
                </a:cxn>
                <a:cxn ang="0">
                  <a:pos x="710" y="450"/>
                </a:cxn>
                <a:cxn ang="0">
                  <a:pos x="722" y="350"/>
                </a:cxn>
                <a:cxn ang="0">
                  <a:pos x="716" y="276"/>
                </a:cxn>
                <a:cxn ang="0">
                  <a:pos x="686" y="178"/>
                </a:cxn>
                <a:cxn ang="0">
                  <a:pos x="636" y="98"/>
                </a:cxn>
                <a:cxn ang="0">
                  <a:pos x="566" y="40"/>
                </a:cxn>
                <a:cxn ang="0">
                  <a:pos x="478" y="6"/>
                </a:cxn>
                <a:cxn ang="0">
                  <a:pos x="412" y="0"/>
                </a:cxn>
                <a:cxn ang="0">
                  <a:pos x="348" y="6"/>
                </a:cxn>
                <a:cxn ang="0">
                  <a:pos x="298" y="22"/>
                </a:cxn>
                <a:cxn ang="0">
                  <a:pos x="226" y="70"/>
                </a:cxn>
                <a:cxn ang="0">
                  <a:pos x="190" y="106"/>
                </a:cxn>
                <a:cxn ang="0">
                  <a:pos x="168" y="16"/>
                </a:cxn>
                <a:cxn ang="0">
                  <a:pos x="16" y="110"/>
                </a:cxn>
                <a:cxn ang="0">
                  <a:pos x="38" y="270"/>
                </a:cxn>
                <a:cxn ang="0">
                  <a:pos x="40" y="614"/>
                </a:cxn>
                <a:cxn ang="0">
                  <a:pos x="38" y="694"/>
                </a:cxn>
                <a:cxn ang="0">
                  <a:pos x="230" y="926"/>
                </a:cxn>
              </a:cxnLst>
              <a:rect l="0" t="0" r="r" b="b"/>
              <a:pathLst>
                <a:path w="722" h="938">
                  <a:moveTo>
                    <a:pt x="204" y="352"/>
                  </a:moveTo>
                  <a:lnTo>
                    <a:pt x="204" y="352"/>
                  </a:lnTo>
                  <a:lnTo>
                    <a:pt x="204" y="328"/>
                  </a:lnTo>
                  <a:lnTo>
                    <a:pt x="206" y="306"/>
                  </a:lnTo>
                  <a:lnTo>
                    <a:pt x="210" y="284"/>
                  </a:lnTo>
                  <a:lnTo>
                    <a:pt x="214" y="264"/>
                  </a:lnTo>
                  <a:lnTo>
                    <a:pt x="220" y="246"/>
                  </a:lnTo>
                  <a:lnTo>
                    <a:pt x="226" y="228"/>
                  </a:lnTo>
                  <a:lnTo>
                    <a:pt x="236" y="212"/>
                  </a:lnTo>
                  <a:lnTo>
                    <a:pt x="244" y="196"/>
                  </a:lnTo>
                  <a:lnTo>
                    <a:pt x="256" y="182"/>
                  </a:lnTo>
                  <a:lnTo>
                    <a:pt x="268" y="170"/>
                  </a:lnTo>
                  <a:lnTo>
                    <a:pt x="282" y="160"/>
                  </a:lnTo>
                  <a:lnTo>
                    <a:pt x="296" y="152"/>
                  </a:lnTo>
                  <a:lnTo>
                    <a:pt x="312" y="146"/>
                  </a:lnTo>
                  <a:lnTo>
                    <a:pt x="330" y="140"/>
                  </a:lnTo>
                  <a:lnTo>
                    <a:pt x="350" y="138"/>
                  </a:lnTo>
                  <a:lnTo>
                    <a:pt x="370" y="136"/>
                  </a:lnTo>
                  <a:lnTo>
                    <a:pt x="370" y="136"/>
                  </a:lnTo>
                  <a:lnTo>
                    <a:pt x="388" y="138"/>
                  </a:lnTo>
                  <a:lnTo>
                    <a:pt x="406" y="140"/>
                  </a:lnTo>
                  <a:lnTo>
                    <a:pt x="424" y="146"/>
                  </a:lnTo>
                  <a:lnTo>
                    <a:pt x="440" y="152"/>
                  </a:lnTo>
                  <a:lnTo>
                    <a:pt x="456" y="160"/>
                  </a:lnTo>
                  <a:lnTo>
                    <a:pt x="470" y="172"/>
                  </a:lnTo>
                  <a:lnTo>
                    <a:pt x="484" y="184"/>
                  </a:lnTo>
                  <a:lnTo>
                    <a:pt x="496" y="196"/>
                  </a:lnTo>
                  <a:lnTo>
                    <a:pt x="506" y="212"/>
                  </a:lnTo>
                  <a:lnTo>
                    <a:pt x="516" y="228"/>
                  </a:lnTo>
                  <a:lnTo>
                    <a:pt x="526" y="246"/>
                  </a:lnTo>
                  <a:lnTo>
                    <a:pt x="532" y="264"/>
                  </a:lnTo>
                  <a:lnTo>
                    <a:pt x="538" y="284"/>
                  </a:lnTo>
                  <a:lnTo>
                    <a:pt x="542" y="306"/>
                  </a:lnTo>
                  <a:lnTo>
                    <a:pt x="544" y="328"/>
                  </a:lnTo>
                  <a:lnTo>
                    <a:pt x="546" y="352"/>
                  </a:lnTo>
                  <a:lnTo>
                    <a:pt x="546" y="352"/>
                  </a:lnTo>
                  <a:lnTo>
                    <a:pt x="544" y="372"/>
                  </a:lnTo>
                  <a:lnTo>
                    <a:pt x="542" y="392"/>
                  </a:lnTo>
                  <a:lnTo>
                    <a:pt x="540" y="410"/>
                  </a:lnTo>
                  <a:lnTo>
                    <a:pt x="534" y="428"/>
                  </a:lnTo>
                  <a:lnTo>
                    <a:pt x="528" y="444"/>
                  </a:lnTo>
                  <a:lnTo>
                    <a:pt x="522" y="460"/>
                  </a:lnTo>
                  <a:lnTo>
                    <a:pt x="512" y="474"/>
                  </a:lnTo>
                  <a:lnTo>
                    <a:pt x="502" y="488"/>
                  </a:lnTo>
                  <a:lnTo>
                    <a:pt x="492" y="498"/>
                  </a:lnTo>
                  <a:lnTo>
                    <a:pt x="480" y="508"/>
                  </a:lnTo>
                  <a:lnTo>
                    <a:pt x="466" y="518"/>
                  </a:lnTo>
                  <a:lnTo>
                    <a:pt x="450" y="526"/>
                  </a:lnTo>
                  <a:lnTo>
                    <a:pt x="434" y="530"/>
                  </a:lnTo>
                  <a:lnTo>
                    <a:pt x="416" y="536"/>
                  </a:lnTo>
                  <a:lnTo>
                    <a:pt x="398" y="538"/>
                  </a:lnTo>
                  <a:lnTo>
                    <a:pt x="378" y="538"/>
                  </a:lnTo>
                  <a:lnTo>
                    <a:pt x="378" y="538"/>
                  </a:lnTo>
                  <a:lnTo>
                    <a:pt x="358" y="538"/>
                  </a:lnTo>
                  <a:lnTo>
                    <a:pt x="338" y="536"/>
                  </a:lnTo>
                  <a:lnTo>
                    <a:pt x="320" y="532"/>
                  </a:lnTo>
                  <a:lnTo>
                    <a:pt x="304" y="526"/>
                  </a:lnTo>
                  <a:lnTo>
                    <a:pt x="288" y="520"/>
                  </a:lnTo>
                  <a:lnTo>
                    <a:pt x="274" y="512"/>
                  </a:lnTo>
                  <a:lnTo>
                    <a:pt x="260" y="502"/>
                  </a:lnTo>
                  <a:lnTo>
                    <a:pt x="250" y="492"/>
                  </a:lnTo>
                  <a:lnTo>
                    <a:pt x="238" y="478"/>
                  </a:lnTo>
                  <a:lnTo>
                    <a:pt x="230" y="466"/>
                  </a:lnTo>
                  <a:lnTo>
                    <a:pt x="222" y="450"/>
                  </a:lnTo>
                  <a:lnTo>
                    <a:pt x="216" y="432"/>
                  </a:lnTo>
                  <a:lnTo>
                    <a:pt x="210" y="414"/>
                  </a:lnTo>
                  <a:lnTo>
                    <a:pt x="206" y="396"/>
                  </a:lnTo>
                  <a:lnTo>
                    <a:pt x="204" y="374"/>
                  </a:lnTo>
                  <a:lnTo>
                    <a:pt x="204" y="352"/>
                  </a:lnTo>
                  <a:lnTo>
                    <a:pt x="204" y="352"/>
                  </a:lnTo>
                  <a:close/>
                  <a:moveTo>
                    <a:pt x="230" y="926"/>
                  </a:moveTo>
                  <a:lnTo>
                    <a:pt x="230" y="926"/>
                  </a:lnTo>
                  <a:lnTo>
                    <a:pt x="222" y="854"/>
                  </a:lnTo>
                  <a:lnTo>
                    <a:pt x="218" y="784"/>
                  </a:lnTo>
                  <a:lnTo>
                    <a:pt x="218" y="726"/>
                  </a:lnTo>
                  <a:lnTo>
                    <a:pt x="218" y="688"/>
                  </a:lnTo>
                  <a:lnTo>
                    <a:pt x="218" y="614"/>
                  </a:lnTo>
                  <a:lnTo>
                    <a:pt x="218" y="614"/>
                  </a:lnTo>
                  <a:lnTo>
                    <a:pt x="254" y="634"/>
                  </a:lnTo>
                  <a:lnTo>
                    <a:pt x="274" y="646"/>
                  </a:lnTo>
                  <a:lnTo>
                    <a:pt x="296" y="654"/>
                  </a:lnTo>
                  <a:lnTo>
                    <a:pt x="322" y="664"/>
                  </a:lnTo>
                  <a:lnTo>
                    <a:pt x="350" y="670"/>
                  </a:lnTo>
                  <a:lnTo>
                    <a:pt x="384" y="674"/>
                  </a:lnTo>
                  <a:lnTo>
                    <a:pt x="420" y="676"/>
                  </a:lnTo>
                  <a:lnTo>
                    <a:pt x="420" y="676"/>
                  </a:lnTo>
                  <a:lnTo>
                    <a:pt x="454" y="674"/>
                  </a:lnTo>
                  <a:lnTo>
                    <a:pt x="484" y="670"/>
                  </a:lnTo>
                  <a:lnTo>
                    <a:pt x="514" y="662"/>
                  </a:lnTo>
                  <a:lnTo>
                    <a:pt x="544" y="652"/>
                  </a:lnTo>
                  <a:lnTo>
                    <a:pt x="570" y="638"/>
                  </a:lnTo>
                  <a:lnTo>
                    <a:pt x="594" y="622"/>
                  </a:lnTo>
                  <a:lnTo>
                    <a:pt x="618" y="604"/>
                  </a:lnTo>
                  <a:lnTo>
                    <a:pt x="638" y="584"/>
                  </a:lnTo>
                  <a:lnTo>
                    <a:pt x="658" y="560"/>
                  </a:lnTo>
                  <a:lnTo>
                    <a:pt x="674" y="536"/>
                  </a:lnTo>
                  <a:lnTo>
                    <a:pt x="688" y="510"/>
                  </a:lnTo>
                  <a:lnTo>
                    <a:pt x="700" y="480"/>
                  </a:lnTo>
                  <a:lnTo>
                    <a:pt x="710" y="450"/>
                  </a:lnTo>
                  <a:lnTo>
                    <a:pt x="716" y="418"/>
                  </a:lnTo>
                  <a:lnTo>
                    <a:pt x="720" y="384"/>
                  </a:lnTo>
                  <a:lnTo>
                    <a:pt x="722" y="350"/>
                  </a:lnTo>
                  <a:lnTo>
                    <a:pt x="722" y="350"/>
                  </a:lnTo>
                  <a:lnTo>
                    <a:pt x="720" y="312"/>
                  </a:lnTo>
                  <a:lnTo>
                    <a:pt x="716" y="276"/>
                  </a:lnTo>
                  <a:lnTo>
                    <a:pt x="708" y="242"/>
                  </a:lnTo>
                  <a:lnTo>
                    <a:pt x="700" y="208"/>
                  </a:lnTo>
                  <a:lnTo>
                    <a:pt x="686" y="178"/>
                  </a:lnTo>
                  <a:lnTo>
                    <a:pt x="672" y="150"/>
                  </a:lnTo>
                  <a:lnTo>
                    <a:pt x="656" y="122"/>
                  </a:lnTo>
                  <a:lnTo>
                    <a:pt x="636" y="98"/>
                  </a:lnTo>
                  <a:lnTo>
                    <a:pt x="614" y="76"/>
                  </a:lnTo>
                  <a:lnTo>
                    <a:pt x="592" y="56"/>
                  </a:lnTo>
                  <a:lnTo>
                    <a:pt x="566" y="40"/>
                  </a:lnTo>
                  <a:lnTo>
                    <a:pt x="538" y="26"/>
                  </a:lnTo>
                  <a:lnTo>
                    <a:pt x="510" y="14"/>
                  </a:lnTo>
                  <a:lnTo>
                    <a:pt x="478" y="6"/>
                  </a:lnTo>
                  <a:lnTo>
                    <a:pt x="446" y="2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390" y="0"/>
                  </a:lnTo>
                  <a:lnTo>
                    <a:pt x="368" y="2"/>
                  </a:lnTo>
                  <a:lnTo>
                    <a:pt x="348" y="6"/>
                  </a:lnTo>
                  <a:lnTo>
                    <a:pt x="330" y="10"/>
                  </a:lnTo>
                  <a:lnTo>
                    <a:pt x="314" y="14"/>
                  </a:lnTo>
                  <a:lnTo>
                    <a:pt x="298" y="22"/>
                  </a:lnTo>
                  <a:lnTo>
                    <a:pt x="270" y="36"/>
                  </a:lnTo>
                  <a:lnTo>
                    <a:pt x="246" y="52"/>
                  </a:lnTo>
                  <a:lnTo>
                    <a:pt x="226" y="70"/>
                  </a:lnTo>
                  <a:lnTo>
                    <a:pt x="208" y="88"/>
                  </a:lnTo>
                  <a:lnTo>
                    <a:pt x="190" y="106"/>
                  </a:lnTo>
                  <a:lnTo>
                    <a:pt x="190" y="106"/>
                  </a:lnTo>
                  <a:lnTo>
                    <a:pt x="180" y="60"/>
                  </a:lnTo>
                  <a:lnTo>
                    <a:pt x="174" y="38"/>
                  </a:lnTo>
                  <a:lnTo>
                    <a:pt x="168" y="1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6" y="110"/>
                  </a:lnTo>
                  <a:lnTo>
                    <a:pt x="28" y="190"/>
                  </a:lnTo>
                  <a:lnTo>
                    <a:pt x="34" y="230"/>
                  </a:lnTo>
                  <a:lnTo>
                    <a:pt x="38" y="270"/>
                  </a:lnTo>
                  <a:lnTo>
                    <a:pt x="40" y="310"/>
                  </a:lnTo>
                  <a:lnTo>
                    <a:pt x="40" y="352"/>
                  </a:lnTo>
                  <a:lnTo>
                    <a:pt x="40" y="614"/>
                  </a:lnTo>
                  <a:lnTo>
                    <a:pt x="40" y="614"/>
                  </a:lnTo>
                  <a:lnTo>
                    <a:pt x="40" y="652"/>
                  </a:lnTo>
                  <a:lnTo>
                    <a:pt x="38" y="694"/>
                  </a:lnTo>
                  <a:lnTo>
                    <a:pt x="30" y="788"/>
                  </a:lnTo>
                  <a:lnTo>
                    <a:pt x="14" y="938"/>
                  </a:lnTo>
                  <a:lnTo>
                    <a:pt x="230" y="9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  <p:sp>
          <p:nvSpPr>
            <p:cNvPr id="60" name="Freeform 59"/>
            <p:cNvSpPr>
              <a:spLocks/>
            </p:cNvSpPr>
            <p:nvPr userDrawn="1"/>
          </p:nvSpPr>
          <p:spPr bwMode="auto">
            <a:xfrm>
              <a:off x="2703" y="2823"/>
              <a:ext cx="508" cy="666"/>
            </a:xfrm>
            <a:custGeom>
              <a:avLst/>
              <a:gdLst/>
              <a:ahLst/>
              <a:cxnLst>
                <a:cxn ang="0">
                  <a:pos x="396" y="136"/>
                </a:cxn>
                <a:cxn ang="0">
                  <a:pos x="322" y="124"/>
                </a:cxn>
                <a:cxn ang="0">
                  <a:pos x="294" y="124"/>
                </a:cxn>
                <a:cxn ang="0">
                  <a:pos x="248" y="126"/>
                </a:cxn>
                <a:cxn ang="0">
                  <a:pos x="210" y="136"/>
                </a:cxn>
                <a:cxn ang="0">
                  <a:pos x="186" y="152"/>
                </a:cxn>
                <a:cxn ang="0">
                  <a:pos x="178" y="174"/>
                </a:cxn>
                <a:cxn ang="0">
                  <a:pos x="178" y="180"/>
                </a:cxn>
                <a:cxn ang="0">
                  <a:pos x="188" y="202"/>
                </a:cxn>
                <a:cxn ang="0">
                  <a:pos x="220" y="228"/>
                </a:cxn>
                <a:cxn ang="0">
                  <a:pos x="264" y="254"/>
                </a:cxn>
                <a:cxn ang="0">
                  <a:pos x="316" y="282"/>
                </a:cxn>
                <a:cxn ang="0">
                  <a:pos x="370" y="314"/>
                </a:cxn>
                <a:cxn ang="0">
                  <a:pos x="424" y="354"/>
                </a:cxn>
                <a:cxn ang="0">
                  <a:pos x="446" y="380"/>
                </a:cxn>
                <a:cxn ang="0">
                  <a:pos x="464" y="410"/>
                </a:cxn>
                <a:cxn ang="0">
                  <a:pos x="476" y="444"/>
                </a:cxn>
                <a:cxn ang="0">
                  <a:pos x="480" y="482"/>
                </a:cxn>
                <a:cxn ang="0">
                  <a:pos x="480" y="504"/>
                </a:cxn>
                <a:cxn ang="0">
                  <a:pos x="470" y="546"/>
                </a:cxn>
                <a:cxn ang="0">
                  <a:pos x="450" y="582"/>
                </a:cxn>
                <a:cxn ang="0">
                  <a:pos x="422" y="612"/>
                </a:cxn>
                <a:cxn ang="0">
                  <a:pos x="386" y="636"/>
                </a:cxn>
                <a:cxn ang="0">
                  <a:pos x="342" y="656"/>
                </a:cxn>
                <a:cxn ang="0">
                  <a:pos x="292" y="668"/>
                </a:cxn>
                <a:cxn ang="0">
                  <a:pos x="234" y="674"/>
                </a:cxn>
                <a:cxn ang="0">
                  <a:pos x="204" y="676"/>
                </a:cxn>
                <a:cxn ang="0">
                  <a:pos x="150" y="674"/>
                </a:cxn>
                <a:cxn ang="0">
                  <a:pos x="58" y="658"/>
                </a:cxn>
                <a:cxn ang="0">
                  <a:pos x="12" y="510"/>
                </a:cxn>
                <a:cxn ang="0">
                  <a:pos x="54" y="522"/>
                </a:cxn>
                <a:cxn ang="0">
                  <a:pos x="130" y="542"/>
                </a:cxn>
                <a:cxn ang="0">
                  <a:pos x="184" y="550"/>
                </a:cxn>
                <a:cxn ang="0">
                  <a:pos x="210" y="552"/>
                </a:cxn>
                <a:cxn ang="0">
                  <a:pos x="244" y="548"/>
                </a:cxn>
                <a:cxn ang="0">
                  <a:pos x="274" y="536"/>
                </a:cxn>
                <a:cxn ang="0">
                  <a:pos x="296" y="516"/>
                </a:cxn>
                <a:cxn ang="0">
                  <a:pos x="304" y="488"/>
                </a:cxn>
                <a:cxn ang="0">
                  <a:pos x="304" y="480"/>
                </a:cxn>
                <a:cxn ang="0">
                  <a:pos x="294" y="460"/>
                </a:cxn>
                <a:cxn ang="0">
                  <a:pos x="266" y="436"/>
                </a:cxn>
                <a:cxn ang="0">
                  <a:pos x="222" y="410"/>
                </a:cxn>
                <a:cxn ang="0">
                  <a:pos x="166" y="380"/>
                </a:cxn>
                <a:cxn ang="0">
                  <a:pos x="110" y="346"/>
                </a:cxn>
                <a:cxn ang="0">
                  <a:pos x="56" y="298"/>
                </a:cxn>
                <a:cxn ang="0">
                  <a:pos x="34" y="272"/>
                </a:cxn>
                <a:cxn ang="0">
                  <a:pos x="16" y="240"/>
                </a:cxn>
                <a:cxn ang="0">
                  <a:pos x="4" y="208"/>
                </a:cxn>
                <a:cxn ang="0">
                  <a:pos x="0" y="174"/>
                </a:cxn>
                <a:cxn ang="0">
                  <a:pos x="2" y="154"/>
                </a:cxn>
                <a:cxn ang="0">
                  <a:pos x="12" y="116"/>
                </a:cxn>
                <a:cxn ang="0">
                  <a:pos x="32" y="84"/>
                </a:cxn>
                <a:cxn ang="0">
                  <a:pos x="60" y="56"/>
                </a:cxn>
                <a:cxn ang="0">
                  <a:pos x="94" y="34"/>
                </a:cxn>
                <a:cxn ang="0">
                  <a:pos x="136" y="18"/>
                </a:cxn>
                <a:cxn ang="0">
                  <a:pos x="184" y="6"/>
                </a:cxn>
                <a:cxn ang="0">
                  <a:pos x="236" y="0"/>
                </a:cxn>
                <a:cxn ang="0">
                  <a:pos x="264" y="0"/>
                </a:cxn>
                <a:cxn ang="0">
                  <a:pos x="344" y="4"/>
                </a:cxn>
                <a:cxn ang="0">
                  <a:pos x="396" y="136"/>
                </a:cxn>
              </a:cxnLst>
              <a:rect l="0" t="0" r="r" b="b"/>
              <a:pathLst>
                <a:path w="480" h="676">
                  <a:moveTo>
                    <a:pt x="396" y="136"/>
                  </a:moveTo>
                  <a:lnTo>
                    <a:pt x="396" y="136"/>
                  </a:lnTo>
                  <a:lnTo>
                    <a:pt x="346" y="128"/>
                  </a:lnTo>
                  <a:lnTo>
                    <a:pt x="322" y="124"/>
                  </a:lnTo>
                  <a:lnTo>
                    <a:pt x="294" y="124"/>
                  </a:lnTo>
                  <a:lnTo>
                    <a:pt x="294" y="124"/>
                  </a:lnTo>
                  <a:lnTo>
                    <a:pt x="270" y="124"/>
                  </a:lnTo>
                  <a:lnTo>
                    <a:pt x="248" y="126"/>
                  </a:lnTo>
                  <a:lnTo>
                    <a:pt x="228" y="130"/>
                  </a:lnTo>
                  <a:lnTo>
                    <a:pt x="210" y="136"/>
                  </a:lnTo>
                  <a:lnTo>
                    <a:pt x="196" y="144"/>
                  </a:lnTo>
                  <a:lnTo>
                    <a:pt x="186" y="152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80"/>
                  </a:lnTo>
                  <a:lnTo>
                    <a:pt x="180" y="188"/>
                  </a:lnTo>
                  <a:lnTo>
                    <a:pt x="188" y="202"/>
                  </a:lnTo>
                  <a:lnTo>
                    <a:pt x="202" y="214"/>
                  </a:lnTo>
                  <a:lnTo>
                    <a:pt x="220" y="228"/>
                  </a:lnTo>
                  <a:lnTo>
                    <a:pt x="240" y="242"/>
                  </a:lnTo>
                  <a:lnTo>
                    <a:pt x="264" y="254"/>
                  </a:lnTo>
                  <a:lnTo>
                    <a:pt x="316" y="282"/>
                  </a:lnTo>
                  <a:lnTo>
                    <a:pt x="316" y="282"/>
                  </a:lnTo>
                  <a:lnTo>
                    <a:pt x="342" y="298"/>
                  </a:lnTo>
                  <a:lnTo>
                    <a:pt x="370" y="314"/>
                  </a:lnTo>
                  <a:lnTo>
                    <a:pt x="398" y="332"/>
                  </a:lnTo>
                  <a:lnTo>
                    <a:pt x="424" y="354"/>
                  </a:lnTo>
                  <a:lnTo>
                    <a:pt x="436" y="366"/>
                  </a:lnTo>
                  <a:lnTo>
                    <a:pt x="446" y="380"/>
                  </a:lnTo>
                  <a:lnTo>
                    <a:pt x="456" y="394"/>
                  </a:lnTo>
                  <a:lnTo>
                    <a:pt x="464" y="410"/>
                  </a:lnTo>
                  <a:lnTo>
                    <a:pt x="472" y="426"/>
                  </a:lnTo>
                  <a:lnTo>
                    <a:pt x="476" y="444"/>
                  </a:lnTo>
                  <a:lnTo>
                    <a:pt x="480" y="462"/>
                  </a:lnTo>
                  <a:lnTo>
                    <a:pt x="480" y="482"/>
                  </a:lnTo>
                  <a:lnTo>
                    <a:pt x="480" y="482"/>
                  </a:lnTo>
                  <a:lnTo>
                    <a:pt x="480" y="504"/>
                  </a:lnTo>
                  <a:lnTo>
                    <a:pt x="476" y="526"/>
                  </a:lnTo>
                  <a:lnTo>
                    <a:pt x="470" y="546"/>
                  </a:lnTo>
                  <a:lnTo>
                    <a:pt x="460" y="564"/>
                  </a:lnTo>
                  <a:lnTo>
                    <a:pt x="450" y="582"/>
                  </a:lnTo>
                  <a:lnTo>
                    <a:pt x="436" y="598"/>
                  </a:lnTo>
                  <a:lnTo>
                    <a:pt x="422" y="612"/>
                  </a:lnTo>
                  <a:lnTo>
                    <a:pt x="404" y="626"/>
                  </a:lnTo>
                  <a:lnTo>
                    <a:pt x="386" y="636"/>
                  </a:lnTo>
                  <a:lnTo>
                    <a:pt x="364" y="648"/>
                  </a:lnTo>
                  <a:lnTo>
                    <a:pt x="342" y="656"/>
                  </a:lnTo>
                  <a:lnTo>
                    <a:pt x="318" y="662"/>
                  </a:lnTo>
                  <a:lnTo>
                    <a:pt x="292" y="668"/>
                  </a:lnTo>
                  <a:lnTo>
                    <a:pt x="264" y="672"/>
                  </a:lnTo>
                  <a:lnTo>
                    <a:pt x="234" y="674"/>
                  </a:lnTo>
                  <a:lnTo>
                    <a:pt x="204" y="676"/>
                  </a:lnTo>
                  <a:lnTo>
                    <a:pt x="204" y="676"/>
                  </a:lnTo>
                  <a:lnTo>
                    <a:pt x="176" y="674"/>
                  </a:lnTo>
                  <a:lnTo>
                    <a:pt x="150" y="674"/>
                  </a:lnTo>
                  <a:lnTo>
                    <a:pt x="104" y="666"/>
                  </a:lnTo>
                  <a:lnTo>
                    <a:pt x="58" y="658"/>
                  </a:lnTo>
                  <a:lnTo>
                    <a:pt x="12" y="646"/>
                  </a:lnTo>
                  <a:lnTo>
                    <a:pt x="12" y="510"/>
                  </a:lnTo>
                  <a:lnTo>
                    <a:pt x="12" y="510"/>
                  </a:lnTo>
                  <a:lnTo>
                    <a:pt x="54" y="522"/>
                  </a:lnTo>
                  <a:lnTo>
                    <a:pt x="102" y="536"/>
                  </a:lnTo>
                  <a:lnTo>
                    <a:pt x="130" y="542"/>
                  </a:lnTo>
                  <a:lnTo>
                    <a:pt x="156" y="546"/>
                  </a:lnTo>
                  <a:lnTo>
                    <a:pt x="184" y="550"/>
                  </a:lnTo>
                  <a:lnTo>
                    <a:pt x="210" y="552"/>
                  </a:lnTo>
                  <a:lnTo>
                    <a:pt x="210" y="552"/>
                  </a:lnTo>
                  <a:lnTo>
                    <a:pt x="228" y="550"/>
                  </a:lnTo>
                  <a:lnTo>
                    <a:pt x="244" y="548"/>
                  </a:lnTo>
                  <a:lnTo>
                    <a:pt x="260" y="542"/>
                  </a:lnTo>
                  <a:lnTo>
                    <a:pt x="274" y="536"/>
                  </a:lnTo>
                  <a:lnTo>
                    <a:pt x="286" y="526"/>
                  </a:lnTo>
                  <a:lnTo>
                    <a:pt x="296" y="516"/>
                  </a:lnTo>
                  <a:lnTo>
                    <a:pt x="302" y="502"/>
                  </a:lnTo>
                  <a:lnTo>
                    <a:pt x="304" y="488"/>
                  </a:lnTo>
                  <a:lnTo>
                    <a:pt x="304" y="488"/>
                  </a:lnTo>
                  <a:lnTo>
                    <a:pt x="304" y="480"/>
                  </a:lnTo>
                  <a:lnTo>
                    <a:pt x="302" y="474"/>
                  </a:lnTo>
                  <a:lnTo>
                    <a:pt x="294" y="460"/>
                  </a:lnTo>
                  <a:lnTo>
                    <a:pt x="282" y="448"/>
                  </a:lnTo>
                  <a:lnTo>
                    <a:pt x="266" y="436"/>
                  </a:lnTo>
                  <a:lnTo>
                    <a:pt x="246" y="424"/>
                  </a:lnTo>
                  <a:lnTo>
                    <a:pt x="222" y="410"/>
                  </a:lnTo>
                  <a:lnTo>
                    <a:pt x="166" y="380"/>
                  </a:lnTo>
                  <a:lnTo>
                    <a:pt x="166" y="380"/>
                  </a:lnTo>
                  <a:lnTo>
                    <a:pt x="138" y="364"/>
                  </a:lnTo>
                  <a:lnTo>
                    <a:pt x="110" y="346"/>
                  </a:lnTo>
                  <a:lnTo>
                    <a:pt x="82" y="324"/>
                  </a:lnTo>
                  <a:lnTo>
                    <a:pt x="56" y="298"/>
                  </a:lnTo>
                  <a:lnTo>
                    <a:pt x="44" y="286"/>
                  </a:lnTo>
                  <a:lnTo>
                    <a:pt x="34" y="272"/>
                  </a:lnTo>
                  <a:lnTo>
                    <a:pt x="24" y="256"/>
                  </a:lnTo>
                  <a:lnTo>
                    <a:pt x="16" y="240"/>
                  </a:lnTo>
                  <a:lnTo>
                    <a:pt x="10" y="224"/>
                  </a:lnTo>
                  <a:lnTo>
                    <a:pt x="4" y="208"/>
                  </a:lnTo>
                  <a:lnTo>
                    <a:pt x="2" y="19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6" y="134"/>
                  </a:lnTo>
                  <a:lnTo>
                    <a:pt x="12" y="116"/>
                  </a:lnTo>
                  <a:lnTo>
                    <a:pt x="20" y="100"/>
                  </a:lnTo>
                  <a:lnTo>
                    <a:pt x="32" y="84"/>
                  </a:lnTo>
                  <a:lnTo>
                    <a:pt x="44" y="70"/>
                  </a:lnTo>
                  <a:lnTo>
                    <a:pt x="60" y="56"/>
                  </a:lnTo>
                  <a:lnTo>
                    <a:pt x="76" y="44"/>
                  </a:lnTo>
                  <a:lnTo>
                    <a:pt x="94" y="34"/>
                  </a:lnTo>
                  <a:lnTo>
                    <a:pt x="114" y="24"/>
                  </a:lnTo>
                  <a:lnTo>
                    <a:pt x="136" y="18"/>
                  </a:lnTo>
                  <a:lnTo>
                    <a:pt x="160" y="10"/>
                  </a:lnTo>
                  <a:lnTo>
                    <a:pt x="184" y="6"/>
                  </a:lnTo>
                  <a:lnTo>
                    <a:pt x="210" y="2"/>
                  </a:lnTo>
                  <a:lnTo>
                    <a:pt x="236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44" y="4"/>
                  </a:lnTo>
                  <a:lnTo>
                    <a:pt x="422" y="12"/>
                  </a:lnTo>
                  <a:lnTo>
                    <a:pt x="396" y="1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500" dirty="0">
                <a:solidFill>
                  <a:srgbClr val="292926"/>
                </a:solidFill>
                <a:cs typeface="Arial" charset="0"/>
              </a:endParaRPr>
            </a:p>
          </p:txBody>
        </p:sp>
      </p:grpSp>
      <p:sp>
        <p:nvSpPr>
          <p:cNvPr id="1050" name="Rectangle 26"/>
          <p:cNvSpPr>
            <a:spLocks noChangeArrowheads="1"/>
          </p:cNvSpPr>
          <p:nvPr userDrawn="1"/>
        </p:nvSpPr>
        <p:spPr bwMode="auto">
          <a:xfrm>
            <a:off x="8226670" y="0"/>
            <a:ext cx="917331" cy="44648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925" tIns="38963" rIns="77925" bIns="38963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IE" sz="1000">
              <a:solidFill>
                <a:srgbClr val="292926"/>
              </a:solidFill>
              <a:cs typeface="Arial" charset="0"/>
            </a:endParaRPr>
          </a:p>
        </p:txBody>
      </p:sp>
      <p:pic>
        <p:nvPicPr>
          <p:cNvPr id="1051" name="Picture 27" descr="side_panel_Camelot-Group-logo_200x149_"/>
          <p:cNvPicPr>
            <a:picLocks noChangeAspect="1" noChangeArrowheads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7604" y="32148"/>
            <a:ext cx="631580" cy="38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144" descr="ipsos_mrbi_logo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669" y="4791075"/>
            <a:ext cx="1150327" cy="22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87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7" r:id="rId1"/>
    <p:sldLayoutId id="2147493458" r:id="rId2"/>
    <p:sldLayoutId id="2147493459" r:id="rId3"/>
    <p:sldLayoutId id="2147493460" r:id="rId4"/>
    <p:sldLayoutId id="2147493461" r:id="rId5"/>
    <p:sldLayoutId id="2147493462" r:id="rId6"/>
    <p:sldLayoutId id="2147493463" r:id="rId7"/>
    <p:sldLayoutId id="2147493464" r:id="rId8"/>
    <p:sldLayoutId id="2147493465" r:id="rId9"/>
    <p:sldLayoutId id="2147493466" r:id="rId10"/>
    <p:sldLayoutId id="2147493467" r:id="rId11"/>
    <p:sldLayoutId id="2147493468" r:id="rId12"/>
    <p:sldLayoutId id="2147493469" r:id="rId13"/>
    <p:sldLayoutId id="2147493470" r:id="rId14"/>
    <p:sldLayoutId id="2147493471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389626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 Black" pitchFamily="34" charset="0"/>
        </a:defRPr>
      </a:lvl6pPr>
      <a:lvl7pPr marL="779252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 Black" pitchFamily="34" charset="0"/>
        </a:defRPr>
      </a:lvl7pPr>
      <a:lvl8pPr marL="1168878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 Black" pitchFamily="34" charset="0"/>
        </a:defRPr>
      </a:lvl8pPr>
      <a:lvl9pPr marL="1558503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 Black" pitchFamily="34" charset="0"/>
        </a:defRPr>
      </a:lvl9pPr>
    </p:titleStyle>
    <p:bodyStyle>
      <a:lvl1pPr marL="154227" indent="-154227" algn="l" rtl="0" eaLnBrk="0" fontAlgn="base" hangingPunct="0">
        <a:spcBef>
          <a:spcPts val="511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05748" indent="-156933" algn="l" rtl="0" eaLnBrk="0" fontAlgn="base" hangingPunct="0">
        <a:spcBef>
          <a:spcPts val="511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2pPr>
      <a:lvl3pPr marL="612849" indent="-194813" algn="l" rtl="0" eaLnBrk="0" fontAlgn="base" hangingPunct="0">
        <a:spcBef>
          <a:spcPts val="511"/>
        </a:spcBef>
        <a:spcAft>
          <a:spcPct val="0"/>
        </a:spcAft>
        <a:buFont typeface="Arial" charset="0"/>
        <a:buChar char="•"/>
        <a:defRPr sz="1400">
          <a:solidFill>
            <a:schemeClr val="tx1"/>
          </a:solidFill>
          <a:latin typeface="+mn-lt"/>
        </a:defRPr>
      </a:lvl3pPr>
      <a:lvl4pPr marL="918597" indent="-232693" algn="l" rtl="0" eaLnBrk="0" fontAlgn="base" hangingPunct="0">
        <a:spcBef>
          <a:spcPts val="511"/>
        </a:spcBef>
        <a:spcAft>
          <a:spcPct val="0"/>
        </a:spcAft>
        <a:buFont typeface="Arial" charset="0"/>
        <a:buChar char="•"/>
        <a:defRPr sz="1400">
          <a:solidFill>
            <a:schemeClr val="tx1"/>
          </a:solidFill>
          <a:latin typeface="+mn-lt"/>
        </a:defRPr>
      </a:lvl4pPr>
      <a:lvl5pPr marL="1224346" indent="-231341" algn="l" rtl="0" eaLnBrk="0" fontAlgn="base" hangingPunct="0">
        <a:spcBef>
          <a:spcPts val="511"/>
        </a:spcBef>
        <a:spcAft>
          <a:spcPct val="0"/>
        </a:spcAft>
        <a:buFont typeface="Arial" charset="0"/>
        <a:buChar char="•"/>
        <a:defRPr sz="1400">
          <a:solidFill>
            <a:schemeClr val="tx1"/>
          </a:solidFill>
          <a:latin typeface="+mn-lt"/>
        </a:defRPr>
      </a:lvl5pPr>
      <a:lvl6pPr marL="2226820" indent="-228635" algn="l" rtl="0" eaLnBrk="1" fontAlgn="base" hangingPunct="1">
        <a:spcBef>
          <a:spcPct val="50000"/>
        </a:spcBef>
        <a:spcAft>
          <a:spcPct val="0"/>
        </a:spcAft>
        <a:buFont typeface="Arial" charset="0"/>
        <a:buChar char="–"/>
        <a:defRPr sz="1700">
          <a:solidFill>
            <a:schemeClr val="tx1"/>
          </a:solidFill>
          <a:latin typeface="+mn-lt"/>
        </a:defRPr>
      </a:lvl6pPr>
      <a:lvl7pPr marL="2616446" indent="-228635" algn="l" rtl="0" eaLnBrk="1" fontAlgn="base" hangingPunct="1">
        <a:spcBef>
          <a:spcPct val="50000"/>
        </a:spcBef>
        <a:spcAft>
          <a:spcPct val="0"/>
        </a:spcAft>
        <a:buFont typeface="Arial" charset="0"/>
        <a:buChar char="–"/>
        <a:defRPr sz="1700">
          <a:solidFill>
            <a:schemeClr val="tx1"/>
          </a:solidFill>
          <a:latin typeface="+mn-lt"/>
        </a:defRPr>
      </a:lvl7pPr>
      <a:lvl8pPr marL="3006072" indent="-228635" algn="l" rtl="0" eaLnBrk="1" fontAlgn="base" hangingPunct="1">
        <a:spcBef>
          <a:spcPct val="50000"/>
        </a:spcBef>
        <a:spcAft>
          <a:spcPct val="0"/>
        </a:spcAft>
        <a:buFont typeface="Arial" charset="0"/>
        <a:buChar char="–"/>
        <a:defRPr sz="1700">
          <a:solidFill>
            <a:schemeClr val="tx1"/>
          </a:solidFill>
          <a:latin typeface="+mn-lt"/>
        </a:defRPr>
      </a:lvl8pPr>
      <a:lvl9pPr marL="3395697" indent="-228635" algn="l" rtl="0" eaLnBrk="1" fontAlgn="base" hangingPunct="1">
        <a:spcBef>
          <a:spcPct val="50000"/>
        </a:spcBef>
        <a:spcAft>
          <a:spcPct val="0"/>
        </a:spcAft>
        <a:buFont typeface="Arial" charset="0"/>
        <a:buChar char="–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8726B-D329-F844-9A95-00658EAFC506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6E98C-7028-3843-A9AA-907A51C9B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0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3" r:id="rId1"/>
    <p:sldLayoutId id="2147493474" r:id="rId2"/>
    <p:sldLayoutId id="2147493475" r:id="rId3"/>
    <p:sldLayoutId id="2147493476" r:id="rId4"/>
    <p:sldLayoutId id="2147493477" r:id="rId5"/>
    <p:sldLayoutId id="2147493478" r:id="rId6"/>
    <p:sldLayoutId id="2147493479" r:id="rId7"/>
    <p:sldLayoutId id="2147493480" r:id="rId8"/>
    <p:sldLayoutId id="2147493481" r:id="rId9"/>
    <p:sldLayoutId id="2147493482" r:id="rId10"/>
    <p:sldLayoutId id="21474934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2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vwyel1010\mark.walsh$\My Documents\Downloads\joshua-sortino-215039.jpg">
            <a:extLst>
              <a:ext uri="{FF2B5EF4-FFF2-40B4-BE49-F238E27FC236}">
                <a16:creationId xmlns:a16="http://schemas.microsoft.com/office/drawing/2014/main" xmlns="" id="{E292E9B3-F2B5-4211-9D4E-9BBE31740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99539A5-D962-4305-9239-73B01D340F52}"/>
              </a:ext>
            </a:extLst>
          </p:cNvPr>
          <p:cNvSpPr txBox="1"/>
          <p:nvPr/>
        </p:nvSpPr>
        <p:spPr>
          <a:xfrm>
            <a:off x="441812" y="1355281"/>
            <a:ext cx="3488349" cy="120032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GB" sz="2400" b="1" dirty="0">
                <a:solidFill>
                  <a:prstClr val="white"/>
                </a:solidFill>
                <a:latin typeface="Trebuchet MS" panose="020B0603020202020204" pitchFamily="34" charset="0"/>
              </a:rPr>
              <a:t>Public Policy &amp;</a:t>
            </a:r>
          </a:p>
          <a:p>
            <a:pPr defTabSz="685800"/>
            <a:r>
              <a:rPr lang="en-GB" sz="2400" b="1" dirty="0">
                <a:solidFill>
                  <a:prstClr val="white"/>
                </a:solidFill>
                <a:latin typeface="Trebuchet MS" panose="020B0603020202020204" pitchFamily="34" charset="0"/>
              </a:rPr>
              <a:t>Social Research</a:t>
            </a:r>
          </a:p>
          <a:p>
            <a:pPr defTabSz="685800"/>
            <a:r>
              <a:rPr lang="en-GB" sz="2400" dirty="0">
                <a:solidFill>
                  <a:prstClr val="white"/>
                </a:solidFill>
                <a:latin typeface="Trebuchet MS" panose="020B0603020202020204" pitchFamily="34" charset="0"/>
              </a:rPr>
              <a:t>Sponsored by</a:t>
            </a:r>
          </a:p>
        </p:txBody>
      </p:sp>
      <p:pic>
        <p:nvPicPr>
          <p:cNvPr id="6" name="Picture 8" descr="https://marketingsociety.ie/uploads/awards/thumbs/Exterion-Media.jpg">
            <a:extLst>
              <a:ext uri="{FF2B5EF4-FFF2-40B4-BE49-F238E27FC236}">
                <a16:creationId xmlns:a16="http://schemas.microsoft.com/office/drawing/2014/main" xmlns="" id="{087D0B34-3E29-4906-951D-091DD0033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12" y="2548852"/>
            <a:ext cx="2095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s://marketingsociety.ie/uploads/awards/thumbs/1512125839-1506670113-Irish%20Marketing%20Journal.jpg">
            <a:extLst>
              <a:ext uri="{FF2B5EF4-FFF2-40B4-BE49-F238E27FC236}">
                <a16:creationId xmlns:a16="http://schemas.microsoft.com/office/drawing/2014/main" xmlns="" id="{B8715288-20A8-4B73-8934-839FCF802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360" y="2805932"/>
            <a:ext cx="2095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tar: 5 Points 2">
            <a:extLst>
              <a:ext uri="{FF2B5EF4-FFF2-40B4-BE49-F238E27FC236}">
                <a16:creationId xmlns:a16="http://schemas.microsoft.com/office/drawing/2014/main" xmlns="" id="{33B0156A-49F6-4494-8440-740BE9D2F93B}"/>
              </a:ext>
            </a:extLst>
          </p:cNvPr>
          <p:cNvSpPr/>
          <p:nvPr/>
        </p:nvSpPr>
        <p:spPr>
          <a:xfrm>
            <a:off x="5462220" y="478043"/>
            <a:ext cx="2863780" cy="2327889"/>
          </a:xfrm>
          <a:prstGeom prst="star5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IE" sz="2400" b="1" dirty="0">
                <a:ln/>
                <a:solidFill>
                  <a:schemeClr val="accent3"/>
                </a:solidFill>
                <a:latin typeface="Trebuchet MS" panose="020B0603020202020204" pitchFamily="34" charset="0"/>
              </a:rPr>
              <a:t>Grand Prix</a:t>
            </a:r>
          </a:p>
        </p:txBody>
      </p:sp>
    </p:spTree>
    <p:extLst>
      <p:ext uri="{BB962C8B-B14F-4D97-AF65-F5344CB8AC3E}">
        <p14:creationId xmlns:p14="http://schemas.microsoft.com/office/powerpoint/2010/main" val="948935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833AD1-7EEE-4DA3-B2E6-85C65A57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0" y="180758"/>
            <a:ext cx="8654595" cy="387798"/>
          </a:xfrm>
        </p:spPr>
        <p:txBody>
          <a:bodyPr/>
          <a:lstStyle/>
          <a:p>
            <a:r>
              <a:rPr lang="en-IE" sz="2800" dirty="0"/>
              <a:t>50,000 advice booklets produced and available now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7CA99A-559D-44E9-98F0-0543401A72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14374" y="4665811"/>
            <a:ext cx="4951963" cy="260192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en-IE" dirty="0"/>
              <a:t>© 2018 Ipsos MRBI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ACDF93-0763-4BC4-A249-477E0BC6E1B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10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DBB9A25-FE1D-48D3-93CE-C7C8367EC1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62"/>
          <a:stretch/>
        </p:blipFill>
        <p:spPr>
          <a:xfrm>
            <a:off x="355522" y="828263"/>
            <a:ext cx="8370305" cy="3491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3229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833AD1-7EEE-4DA3-B2E6-85C65A57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0" y="180758"/>
            <a:ext cx="8654595" cy="387798"/>
          </a:xfrm>
        </p:spPr>
        <p:txBody>
          <a:bodyPr/>
          <a:lstStyle/>
          <a:p>
            <a:r>
              <a:rPr lang="en-IE" sz="2800" dirty="0"/>
              <a:t>Research has had impact across multiple stakeholders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259D199-390B-4B7F-83D4-464577DF31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3362" y="850565"/>
            <a:ext cx="8107271" cy="3878189"/>
          </a:xfrm>
        </p:spPr>
        <p:txBody>
          <a:bodyPr/>
          <a:lstStyle/>
          <a:p>
            <a:r>
              <a:rPr lang="en-IE" sz="2000" b="1" u="sng" dirty="0"/>
              <a:t>On Nutricia Medical</a:t>
            </a:r>
          </a:p>
          <a:p>
            <a:pPr lvl="1"/>
            <a:r>
              <a:rPr lang="en-IE" sz="2000" dirty="0"/>
              <a:t>Understanding this fundamentally neglected area</a:t>
            </a:r>
          </a:p>
          <a:p>
            <a:pPr lvl="1"/>
            <a:r>
              <a:rPr lang="en-IE" sz="2000" dirty="0"/>
              <a:t>Unique Irish data, validating European norms</a:t>
            </a:r>
          </a:p>
          <a:p>
            <a:pPr lvl="1"/>
            <a:r>
              <a:rPr lang="en-IE" sz="2000" dirty="0"/>
              <a:t>Highlighting the value of patient-centric research</a:t>
            </a:r>
          </a:p>
          <a:p>
            <a:endParaRPr lang="en-IE" sz="2000" b="1" u="sng" dirty="0"/>
          </a:p>
          <a:p>
            <a:r>
              <a:rPr lang="en-IE" sz="2000" b="1" u="sng" dirty="0"/>
              <a:t>On Alzheimer Society, people with dementia and their carers</a:t>
            </a:r>
          </a:p>
          <a:p>
            <a:pPr lvl="1"/>
            <a:r>
              <a:rPr lang="en-IE" sz="2000" dirty="0"/>
              <a:t>66% increase in calls to ASI helpline during week of launch</a:t>
            </a:r>
          </a:p>
          <a:p>
            <a:pPr lvl="1"/>
            <a:r>
              <a:rPr lang="en-IE" sz="2000" dirty="0"/>
              <a:t>Booklet available in 51 day centres, as well as social clubs/cafes</a:t>
            </a:r>
          </a:p>
          <a:p>
            <a:pPr lvl="1"/>
            <a:r>
              <a:rPr lang="en-IE" sz="2000" dirty="0"/>
              <a:t>Incorporated into family care training and the organisational agenda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7CA99A-559D-44E9-98F0-0543401A72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14374" y="4665811"/>
            <a:ext cx="4951963" cy="260192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en-IE" dirty="0"/>
              <a:t>© 2018 Ipsos MRBI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ACDF93-0763-4BC4-A249-477E0BC6E1B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11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F22295C-FF66-4D50-96F9-810820AF3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884" y="851137"/>
            <a:ext cx="1540185" cy="4701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CA6F99D-4122-48CC-94AB-65C256D83A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" t="8281" r="1" b="9172"/>
          <a:stretch/>
        </p:blipFill>
        <p:spPr>
          <a:xfrm>
            <a:off x="7458884" y="2662913"/>
            <a:ext cx="1540185" cy="52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8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833AD1-7EEE-4DA3-B2E6-85C65A57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0" y="180758"/>
            <a:ext cx="8654595" cy="387798"/>
          </a:xfrm>
        </p:spPr>
        <p:txBody>
          <a:bodyPr/>
          <a:lstStyle/>
          <a:p>
            <a:r>
              <a:rPr lang="en-IE" sz="2800" dirty="0"/>
              <a:t>Research has had impact across multiple stakeholders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259D199-390B-4B7F-83D4-464577DF31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3363" y="979714"/>
            <a:ext cx="7454128" cy="3814359"/>
          </a:xfrm>
        </p:spPr>
        <p:txBody>
          <a:bodyPr/>
          <a:lstStyle/>
          <a:p>
            <a:r>
              <a:rPr lang="en-IE" sz="2000" b="1" u="sng" dirty="0"/>
              <a:t>On Healthcare Professionals</a:t>
            </a:r>
          </a:p>
          <a:p>
            <a:pPr lvl="1"/>
            <a:r>
              <a:rPr lang="en-IE" sz="2000" dirty="0"/>
              <a:t>Booklet distributed across 1,300 display stands, </a:t>
            </a:r>
            <a:br>
              <a:rPr lang="en-IE" sz="2000" dirty="0"/>
            </a:br>
            <a:r>
              <a:rPr lang="en-IE" sz="2000" dirty="0"/>
              <a:t>reaching over 2,000 GPs and 1,100 Practice Nurses</a:t>
            </a:r>
          </a:p>
          <a:p>
            <a:pPr lvl="1"/>
            <a:r>
              <a:rPr lang="en-IE" sz="2000" dirty="0"/>
              <a:t>Increase engagement from HCPs as a result</a:t>
            </a:r>
          </a:p>
          <a:p>
            <a:pPr lvl="1"/>
            <a:endParaRPr lang="en-IE" sz="2000" dirty="0"/>
          </a:p>
          <a:p>
            <a:pPr lvl="1"/>
            <a:endParaRPr lang="en-IE" sz="1000" dirty="0"/>
          </a:p>
          <a:p>
            <a:r>
              <a:rPr lang="en-IE" sz="2000" b="1" u="sng" dirty="0"/>
              <a:t>On public awareness and society</a:t>
            </a:r>
          </a:p>
          <a:p>
            <a:pPr lvl="1"/>
            <a:r>
              <a:rPr lang="en-IE" sz="2000" dirty="0"/>
              <a:t>High profile launch </a:t>
            </a:r>
            <a:r>
              <a:rPr lang="en-IE" sz="2000"/>
              <a:t>(September 2017</a:t>
            </a:r>
            <a:r>
              <a:rPr lang="en-IE" sz="2000" dirty="0"/>
              <a:t>)</a:t>
            </a:r>
          </a:p>
          <a:p>
            <a:pPr lvl="1"/>
            <a:r>
              <a:rPr lang="en-IE" sz="2000" dirty="0"/>
              <a:t>Widespread coverage across print, radio, online</a:t>
            </a:r>
            <a:endParaRPr lang="en-IE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7CA99A-559D-44E9-98F0-0543401A72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14374" y="4665811"/>
            <a:ext cx="4951963" cy="260192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en-IE" dirty="0"/>
              <a:t>© 2018 Ipsos MRBI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ACDF93-0763-4BC4-A249-477E0BC6E1B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12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F47A7F8-B02E-4AA5-B6A6-F2BBA0093D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201" y="1324551"/>
            <a:ext cx="2806271" cy="2577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151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833AD1-7EEE-4DA3-B2E6-85C65A57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0" y="180758"/>
            <a:ext cx="8654595" cy="387798"/>
          </a:xfrm>
        </p:spPr>
        <p:txBody>
          <a:bodyPr/>
          <a:lstStyle/>
          <a:p>
            <a:r>
              <a:rPr lang="en-IE" sz="2800" dirty="0"/>
              <a:t>A final word…..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7CA99A-559D-44E9-98F0-0543401A72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14374" y="4665811"/>
            <a:ext cx="4951963" cy="260192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en-IE" dirty="0"/>
              <a:t>© 2018 Ipsos MRBI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ACDF93-0763-4BC4-A249-477E0BC6E1B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13</a:t>
            </a:fld>
            <a:endParaRPr lang="en-GB" dirty="0"/>
          </a:p>
        </p:txBody>
      </p:sp>
      <p:pic>
        <p:nvPicPr>
          <p:cNvPr id="3" name="KathyASIClip2">
            <a:hlinkClick r:id="" action="ppaction://media"/>
            <a:extLst>
              <a:ext uri="{FF2B5EF4-FFF2-40B4-BE49-F238E27FC236}">
                <a16:creationId xmlns:a16="http://schemas.microsoft.com/office/drawing/2014/main" xmlns="" id="{6A01ACB2-CADC-4F1E-A065-393AA7CCEFC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058" y="624213"/>
            <a:ext cx="6877596" cy="386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5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9"/>
          <p:cNvSpPr txBox="1">
            <a:spLocks/>
          </p:cNvSpPr>
          <p:nvPr/>
        </p:nvSpPr>
        <p:spPr>
          <a:xfrm>
            <a:off x="4719179" y="1589385"/>
            <a:ext cx="4124378" cy="1232666"/>
          </a:xfrm>
          <a:prstGeom prst="rect">
            <a:avLst/>
          </a:prstGeom>
        </p:spPr>
        <p:txBody>
          <a:bodyPr/>
          <a:lstStyle>
            <a:lvl1pPr algn="l" defTabSz="924282" rtl="0" eaLnBrk="1" latinLnBrk="0" hangingPunct="1">
              <a:lnSpc>
                <a:spcPct val="90000"/>
              </a:lnSpc>
              <a:spcBef>
                <a:spcPts val="408"/>
              </a:spcBef>
              <a:buNone/>
              <a:tabLst/>
              <a:defRPr sz="33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Dinner With Dementia</a:t>
            </a:r>
          </a:p>
          <a:p>
            <a:r>
              <a:rPr lang="en-GB" sz="2400" dirty="0"/>
              <a:t>The impact of dementia on food and nutrition</a:t>
            </a:r>
          </a:p>
        </p:txBody>
      </p:sp>
      <p:sp>
        <p:nvSpPr>
          <p:cNvPr id="8" name="Footer Placeholder 10"/>
          <p:cNvSpPr txBox="1">
            <a:spLocks/>
          </p:cNvSpPr>
          <p:nvPr/>
        </p:nvSpPr>
        <p:spPr>
          <a:xfrm>
            <a:off x="4745303" y="4031450"/>
            <a:ext cx="4183160" cy="4867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24282" rtl="0" eaLnBrk="1" latinLnBrk="0" hangingPunct="1">
              <a:defRPr sz="1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2140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4282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6422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48564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10704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7284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3498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9712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/>
              <a:t>© 2017 Ipsos MRBI  All rights reserved. Contains Ipsos’ confidential and proprietary information and may not be disclosed or reproduced without the prior written consent of Ipsos.</a:t>
            </a:r>
          </a:p>
        </p:txBody>
      </p:sp>
      <p:sp>
        <p:nvSpPr>
          <p:cNvPr id="11" name="Subtitle 4"/>
          <p:cNvSpPr>
            <a:spLocks noGrp="1"/>
          </p:cNvSpPr>
          <p:nvPr>
            <p:ph type="subTitle" idx="1"/>
          </p:nvPr>
        </p:nvSpPr>
        <p:spPr>
          <a:xfrm>
            <a:off x="4817147" y="2864332"/>
            <a:ext cx="4300733" cy="13323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TARIK LAHER	</a:t>
            </a:r>
          </a:p>
          <a:p>
            <a:pPr lvl="1"/>
            <a:r>
              <a:rPr lang="en-US" sz="1600" b="1" dirty="0">
                <a:solidFill>
                  <a:schemeClr val="bg2">
                    <a:lumMod val="75000"/>
                  </a:schemeClr>
                </a:solidFill>
              </a:rPr>
              <a:t>Director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xmlns="" id="{599D6B49-B1D7-48A4-9A56-598C2F3501C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1" b="10991"/>
          <a:stretch>
            <a:fillRect/>
          </a:stretch>
        </p:blipFill>
        <p:spPr/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BD102B1-5313-43BD-B462-EA3017CA6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748" y="158803"/>
            <a:ext cx="1540185" cy="4701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D18C337-F4A5-45D2-8821-6B1BD8D1E1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54" y="6351"/>
            <a:ext cx="1780273" cy="71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9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9"/>
          <p:cNvSpPr txBox="1">
            <a:spLocks/>
          </p:cNvSpPr>
          <p:nvPr/>
        </p:nvSpPr>
        <p:spPr>
          <a:xfrm>
            <a:off x="4719179" y="1589385"/>
            <a:ext cx="4124378" cy="1232666"/>
          </a:xfrm>
          <a:prstGeom prst="rect">
            <a:avLst/>
          </a:prstGeom>
        </p:spPr>
        <p:txBody>
          <a:bodyPr/>
          <a:lstStyle>
            <a:lvl1pPr algn="l" defTabSz="924282" rtl="0" eaLnBrk="1" latinLnBrk="0" hangingPunct="1">
              <a:lnSpc>
                <a:spcPct val="90000"/>
              </a:lnSpc>
              <a:spcBef>
                <a:spcPts val="408"/>
              </a:spcBef>
              <a:buNone/>
              <a:tabLst/>
              <a:defRPr sz="33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Dinner With Dementia</a:t>
            </a:r>
          </a:p>
          <a:p>
            <a:r>
              <a:rPr lang="en-GB" sz="2400" dirty="0"/>
              <a:t>The impact of dementia on food and nutrition</a:t>
            </a:r>
          </a:p>
        </p:txBody>
      </p:sp>
      <p:sp>
        <p:nvSpPr>
          <p:cNvPr id="8" name="Footer Placeholder 10"/>
          <p:cNvSpPr txBox="1">
            <a:spLocks/>
          </p:cNvSpPr>
          <p:nvPr/>
        </p:nvSpPr>
        <p:spPr>
          <a:xfrm>
            <a:off x="4745303" y="4031450"/>
            <a:ext cx="4183160" cy="4867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24282" rtl="0" eaLnBrk="1" latinLnBrk="0" hangingPunct="1">
              <a:defRPr sz="1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2140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4282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6422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48564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10704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7284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3498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9712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/>
              <a:t>© 2018 Ipsos MRBI  All rights reserved. Contains Ipsos’ confidential and proprietary information and may not be disclosed or reproduced without the prior written consent of Ipsos.</a:t>
            </a:r>
          </a:p>
        </p:txBody>
      </p:sp>
      <p:sp>
        <p:nvSpPr>
          <p:cNvPr id="11" name="Subtitle 4"/>
          <p:cNvSpPr>
            <a:spLocks noGrp="1"/>
          </p:cNvSpPr>
          <p:nvPr>
            <p:ph type="subTitle" idx="1"/>
          </p:nvPr>
        </p:nvSpPr>
        <p:spPr>
          <a:xfrm>
            <a:off x="4817147" y="2864332"/>
            <a:ext cx="4300733" cy="13323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TARIK LAHER	</a:t>
            </a:r>
          </a:p>
          <a:p>
            <a:pPr lvl="1"/>
            <a:r>
              <a:rPr lang="en-US" sz="1600" b="1" dirty="0">
                <a:solidFill>
                  <a:schemeClr val="bg2">
                    <a:lumMod val="75000"/>
                  </a:schemeClr>
                </a:solidFill>
              </a:rPr>
              <a:t>Director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xmlns="" id="{599D6B49-B1D7-48A4-9A56-598C2F3501C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1" b="10991"/>
          <a:stretch>
            <a:fillRect/>
          </a:stretch>
        </p:blipFill>
        <p:spPr/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BD102B1-5313-43BD-B462-EA3017CA6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748" y="158803"/>
            <a:ext cx="1540185" cy="4701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D18C337-F4A5-45D2-8821-6B1BD8D1E1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54" y="6351"/>
            <a:ext cx="1780273" cy="71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861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833AD1-7EEE-4DA3-B2E6-85C65A57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0" y="180758"/>
            <a:ext cx="8654595" cy="387798"/>
          </a:xfrm>
        </p:spPr>
        <p:txBody>
          <a:bodyPr/>
          <a:lstStyle/>
          <a:p>
            <a:r>
              <a:rPr lang="en-IE" sz="2800" dirty="0"/>
              <a:t>Every day in Ireland, eleven people will develop dementia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259D199-390B-4B7F-83D4-464577DF31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487" y="1444930"/>
            <a:ext cx="5155066" cy="2421676"/>
          </a:xfrm>
        </p:spPr>
        <p:txBody>
          <a:bodyPr/>
          <a:lstStyle/>
          <a:p>
            <a:r>
              <a:rPr lang="en-IE" sz="2000" b="1" dirty="0"/>
              <a:t>Objective was to understand how dementia can affect nutrition and diet</a:t>
            </a:r>
          </a:p>
          <a:p>
            <a:pPr marL="309562" lvl="1" indent="0">
              <a:buNone/>
            </a:pPr>
            <a:endParaRPr lang="en-IE" sz="2000" dirty="0"/>
          </a:p>
          <a:p>
            <a:pPr marL="309562" lvl="1" indent="0">
              <a:buNone/>
            </a:pPr>
            <a:endParaRPr lang="en-IE" sz="2000" dirty="0"/>
          </a:p>
          <a:p>
            <a:pPr>
              <a:spcAft>
                <a:spcPts val="600"/>
              </a:spcAft>
            </a:pPr>
            <a:r>
              <a:rPr lang="en-IE" sz="2000" b="1" dirty="0"/>
              <a:t>Exploring the full spectrum of our relationship with food</a:t>
            </a:r>
          </a:p>
          <a:p>
            <a:pPr marL="0" indent="0">
              <a:buNone/>
            </a:pPr>
            <a:endParaRPr lang="en-IE" sz="2000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7CA99A-559D-44E9-98F0-0543401A72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14374" y="4665811"/>
            <a:ext cx="4951963" cy="260192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en-IE" dirty="0"/>
              <a:t>© 2018 Ipsos MRBI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ACDF93-0763-4BC4-A249-477E0BC6E1B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3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1944AFB-8574-4FC4-81ED-ADD9B90BD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006" y="1627394"/>
            <a:ext cx="2944576" cy="208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1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833AD1-7EEE-4DA3-B2E6-85C65A57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0" y="180758"/>
            <a:ext cx="8654595" cy="387798"/>
          </a:xfrm>
        </p:spPr>
        <p:txBody>
          <a:bodyPr/>
          <a:lstStyle/>
          <a:p>
            <a:r>
              <a:rPr lang="en-IE" sz="2800" dirty="0"/>
              <a:t>A person-centred approach – all about the respondents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7CA99A-559D-44E9-98F0-0543401A72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14374" y="4665811"/>
            <a:ext cx="4951963" cy="260192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en-IE" dirty="0"/>
              <a:t>© 2018 Ipsos MRBI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ACDF93-0763-4BC4-A249-477E0BC6E1B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4</a:t>
            </a:fld>
            <a:endParaRPr lang="en-GB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3E32C07D-D7CA-490E-AD4E-30CE355C34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48653" y="1222856"/>
            <a:ext cx="2346551" cy="3074824"/>
          </a:xfrm>
        </p:spPr>
        <p:txBody>
          <a:bodyPr/>
          <a:lstStyle/>
          <a:p>
            <a:pPr marL="0" indent="0">
              <a:buNone/>
            </a:pPr>
            <a:r>
              <a:rPr lang="en-IE" sz="1600" b="1" i="1" dirty="0"/>
              <a:t>“I’d say in the last year my weight has gone down.  </a:t>
            </a:r>
          </a:p>
          <a:p>
            <a:pPr marL="0" indent="0">
              <a:buNone/>
            </a:pPr>
            <a:r>
              <a:rPr lang="en-IE" sz="1600" b="1" i="1" dirty="0"/>
              <a:t>My belt was getting a bit tighter and I know myself when I see pictures that I have lost it.  </a:t>
            </a:r>
          </a:p>
          <a:p>
            <a:pPr marL="0" indent="0">
              <a:buNone/>
            </a:pPr>
            <a:r>
              <a:rPr lang="en-IE" sz="1600" b="1" i="1" u="sng" dirty="0"/>
              <a:t>And I don’t know why</a:t>
            </a:r>
            <a:r>
              <a:rPr lang="en-IE" sz="1600" b="1" i="1" dirty="0"/>
              <a:t>.”  </a:t>
            </a:r>
          </a:p>
          <a:p>
            <a:pPr marL="0" indent="0">
              <a:buNone/>
            </a:pPr>
            <a:r>
              <a:rPr lang="en-IE" sz="1600" b="1" i="1" dirty="0"/>
              <a:t>[Seamus Cunningham]</a:t>
            </a:r>
          </a:p>
          <a:p>
            <a:pPr marL="0" indent="0">
              <a:buNone/>
            </a:pPr>
            <a:endParaRPr lang="en-IE" sz="1600" b="1" i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F337546-F5DE-4631-BFF5-60CC16996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47" y="1264919"/>
            <a:ext cx="1357982" cy="20342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5EF0793-4110-44E0-8E23-9304AAF45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791" y="1256961"/>
            <a:ext cx="1363980" cy="2042160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xmlns="" id="{32B5DBAE-5AB5-479D-842E-D65AD64F32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36324" y="1218502"/>
            <a:ext cx="2346551" cy="3074824"/>
          </a:xfrm>
        </p:spPr>
        <p:txBody>
          <a:bodyPr/>
          <a:lstStyle/>
          <a:p>
            <a:pPr marL="0" indent="0">
              <a:buNone/>
            </a:pPr>
            <a:r>
              <a:rPr lang="en-IE" sz="1600" b="1" i="1" dirty="0"/>
              <a:t>“Out there, it’s about creating awareness and educating people.  </a:t>
            </a:r>
          </a:p>
          <a:p>
            <a:pPr marL="0" indent="0">
              <a:buNone/>
            </a:pPr>
            <a:r>
              <a:rPr lang="en-IE" sz="1600" b="1" i="1" dirty="0"/>
              <a:t>That this is the face of dementia, </a:t>
            </a:r>
            <a:r>
              <a:rPr lang="en-IE" sz="1600" b="1" i="1" u="sng" dirty="0"/>
              <a:t>it’s not just elderly, there are young people out there who are challenged with this situation every day</a:t>
            </a:r>
            <a:r>
              <a:rPr lang="en-IE" sz="1600" b="1" i="1" dirty="0"/>
              <a:t>.”</a:t>
            </a:r>
          </a:p>
          <a:p>
            <a:pPr marL="0" indent="0">
              <a:buNone/>
            </a:pPr>
            <a:r>
              <a:rPr lang="en-IE" sz="1600" b="1" i="1" dirty="0"/>
              <a:t>[Kathy Ryan]</a:t>
            </a:r>
          </a:p>
        </p:txBody>
      </p:sp>
    </p:spTree>
    <p:extLst>
      <p:ext uri="{BB962C8B-B14F-4D97-AF65-F5344CB8AC3E}">
        <p14:creationId xmlns:p14="http://schemas.microsoft.com/office/powerpoint/2010/main" val="179439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833AD1-7EEE-4DA3-B2E6-85C65A57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0" y="180758"/>
            <a:ext cx="8654595" cy="387798"/>
          </a:xfrm>
        </p:spPr>
        <p:txBody>
          <a:bodyPr/>
          <a:lstStyle/>
          <a:p>
            <a:r>
              <a:rPr lang="en-IE" sz="2800" dirty="0"/>
              <a:t>How to conduct research with people with dementia?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259D199-390B-4B7F-83D4-464577DF31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2186" y="968131"/>
            <a:ext cx="4031660" cy="3473240"/>
          </a:xfrm>
        </p:spPr>
        <p:txBody>
          <a:bodyPr/>
          <a:lstStyle/>
          <a:p>
            <a:r>
              <a:rPr lang="en-IE" sz="2000" b="1" dirty="0"/>
              <a:t>A range of conditions which cause damage to our brain, affecting memory, thinking, language and our ability to perform everyday tasks.</a:t>
            </a:r>
          </a:p>
          <a:p>
            <a:endParaRPr lang="en-IE" sz="2000" b="1" dirty="0"/>
          </a:p>
          <a:p>
            <a:r>
              <a:rPr lang="en-IE" sz="2000" b="1" dirty="0"/>
              <a:t>Memory loss?  Concentration?</a:t>
            </a:r>
          </a:p>
          <a:p>
            <a:r>
              <a:rPr lang="en-IE" sz="2000" b="1" dirty="0"/>
              <a:t>Mood changes?  Disorientation?</a:t>
            </a:r>
          </a:p>
          <a:p>
            <a:r>
              <a:rPr lang="en-IE" sz="2000" b="1" dirty="0"/>
              <a:t>Decreased judgement?</a:t>
            </a:r>
          </a:p>
          <a:p>
            <a:r>
              <a:rPr lang="en-IE" sz="2000" b="1" dirty="0"/>
              <a:t>Struggle to follow conversation, </a:t>
            </a:r>
            <a:br>
              <a:rPr lang="en-IE" sz="2000" b="1" dirty="0"/>
            </a:br>
            <a:r>
              <a:rPr lang="en-IE" sz="2000" b="1" dirty="0"/>
              <a:t>find the right word or keep track?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7CA99A-559D-44E9-98F0-0543401A72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14374" y="4665811"/>
            <a:ext cx="4951963" cy="260192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en-IE" dirty="0"/>
              <a:t>© 2018 Ipsos MRBI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ACDF93-0763-4BC4-A249-477E0BC6E1B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5</a:t>
            </a:fld>
            <a:endParaRPr lang="en-GB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F44A9C16-B408-48DF-BB38-65F95858B9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36324" y="1218502"/>
            <a:ext cx="2252271" cy="2080417"/>
          </a:xfrm>
        </p:spPr>
        <p:txBody>
          <a:bodyPr/>
          <a:lstStyle/>
          <a:p>
            <a:pPr marL="0" indent="0">
              <a:buNone/>
            </a:pPr>
            <a:r>
              <a:rPr lang="en-IE" sz="1600" b="1" i="1" dirty="0"/>
              <a:t>“That instant confusion, </a:t>
            </a:r>
            <a:br>
              <a:rPr lang="en-IE" sz="1600" b="1" i="1" dirty="0"/>
            </a:br>
            <a:r>
              <a:rPr lang="en-IE" sz="1600" b="1" i="1" dirty="0"/>
              <a:t>if you have somebody pushing you forward, </a:t>
            </a:r>
            <a:br>
              <a:rPr lang="en-IE" sz="1600" b="1" i="1" dirty="0"/>
            </a:br>
            <a:r>
              <a:rPr lang="en-IE" sz="1600" b="1" i="1" dirty="0"/>
              <a:t>it only exacerbates the whole thing and more confusion sets in.”  </a:t>
            </a:r>
          </a:p>
          <a:p>
            <a:pPr marL="0" indent="0">
              <a:buNone/>
            </a:pPr>
            <a:r>
              <a:rPr lang="en-IE" sz="1600" b="1" i="1" dirty="0"/>
              <a:t>[Helen Rochford Brennan]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69B0D5B-B12A-4BCC-B58C-B17713F96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537" y="1256759"/>
            <a:ext cx="1363980" cy="20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833AD1-7EEE-4DA3-B2E6-85C65A57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0" y="180758"/>
            <a:ext cx="8654595" cy="387798"/>
          </a:xfrm>
        </p:spPr>
        <p:txBody>
          <a:bodyPr/>
          <a:lstStyle/>
          <a:p>
            <a:r>
              <a:rPr lang="en-IE" sz="2800" dirty="0"/>
              <a:t>Focus group with Alzheimer Society Working Group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259D199-390B-4B7F-83D4-464577DF31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334" y="951603"/>
            <a:ext cx="4110038" cy="27192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E" sz="2000" b="1" dirty="0"/>
              <a:t>Meticulous planning</a:t>
            </a:r>
          </a:p>
          <a:p>
            <a:pPr>
              <a:lnSpc>
                <a:spcPct val="150000"/>
              </a:lnSpc>
            </a:pPr>
            <a:r>
              <a:rPr lang="en-IE" sz="2000" b="1" dirty="0"/>
              <a:t>Mingling informally beforehand</a:t>
            </a:r>
          </a:p>
          <a:p>
            <a:pPr>
              <a:lnSpc>
                <a:spcPct val="150000"/>
              </a:lnSpc>
            </a:pPr>
            <a:r>
              <a:rPr lang="en-IE" sz="2000" b="1" dirty="0"/>
              <a:t>Reassurance and patience</a:t>
            </a:r>
          </a:p>
          <a:p>
            <a:pPr>
              <a:lnSpc>
                <a:spcPct val="150000"/>
              </a:lnSpc>
            </a:pPr>
            <a:r>
              <a:rPr lang="en-IE" sz="2000" b="1" dirty="0"/>
              <a:t>Using language that empowers</a:t>
            </a:r>
          </a:p>
          <a:p>
            <a:pPr>
              <a:lnSpc>
                <a:spcPct val="150000"/>
              </a:lnSpc>
            </a:pPr>
            <a:endParaRPr lang="en-IE" sz="2000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7CA99A-559D-44E9-98F0-0543401A72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14374" y="4665811"/>
            <a:ext cx="4951963" cy="260192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en-IE" dirty="0"/>
              <a:t>© 2018 Ipsos MRBI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ACDF93-0763-4BC4-A249-477E0BC6E1B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6</a:t>
            </a:fld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6A881486-D3BA-4712-ABDA-4E4BC556A3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10542" y="940717"/>
            <a:ext cx="4071481" cy="263939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E" sz="2000" b="1" dirty="0"/>
              <a:t>Constant reminders on objective</a:t>
            </a:r>
          </a:p>
          <a:p>
            <a:pPr>
              <a:lnSpc>
                <a:spcPct val="150000"/>
              </a:lnSpc>
            </a:pPr>
            <a:r>
              <a:rPr lang="en-IE" sz="2000" b="1" dirty="0"/>
              <a:t>Recognising confusion</a:t>
            </a:r>
          </a:p>
          <a:p>
            <a:pPr>
              <a:lnSpc>
                <a:spcPct val="150000"/>
              </a:lnSpc>
            </a:pPr>
            <a:r>
              <a:rPr lang="en-IE" sz="2000" b="1" dirty="0"/>
              <a:t>Humour and flexibility</a:t>
            </a:r>
          </a:p>
          <a:p>
            <a:pPr>
              <a:lnSpc>
                <a:spcPct val="150000"/>
              </a:lnSpc>
            </a:pPr>
            <a:r>
              <a:rPr lang="en-IE" sz="2000" b="1" dirty="0"/>
              <a:t>Breaking bread afterwards!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7B81E18-84F6-4A24-8BF6-AA71A67ED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459" y="3226524"/>
            <a:ext cx="3680460" cy="168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88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833AD1-7EEE-4DA3-B2E6-85C65A57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0" y="180758"/>
            <a:ext cx="8654595" cy="387798"/>
          </a:xfrm>
        </p:spPr>
        <p:txBody>
          <a:bodyPr/>
          <a:lstStyle/>
          <a:p>
            <a:r>
              <a:rPr lang="en-IE" sz="2800" dirty="0"/>
              <a:t>Postal survey with clients of Alzheimer Society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259D199-390B-4B7F-83D4-464577DF31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3363" y="1013857"/>
            <a:ext cx="4567237" cy="2264920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IE" sz="2000" b="1" dirty="0"/>
              <a:t>Physical reminder of task</a:t>
            </a:r>
          </a:p>
          <a:p>
            <a:pPr>
              <a:spcAft>
                <a:spcPts val="900"/>
              </a:spcAft>
            </a:pPr>
            <a:r>
              <a:rPr lang="en-IE" sz="2000" b="1" dirty="0"/>
              <a:t>Complete at own time and pace</a:t>
            </a:r>
          </a:p>
          <a:p>
            <a:pPr>
              <a:spcAft>
                <a:spcPts val="900"/>
              </a:spcAft>
            </a:pPr>
            <a:r>
              <a:rPr lang="en-IE" sz="2000" b="1" dirty="0"/>
              <a:t>Clear, unambiguous language</a:t>
            </a:r>
          </a:p>
          <a:p>
            <a:pPr>
              <a:spcAft>
                <a:spcPts val="900"/>
              </a:spcAft>
            </a:pPr>
            <a:r>
              <a:rPr lang="en-IE" sz="2000" b="1" dirty="0"/>
              <a:t>Pilot, detailed instructions, helpline</a:t>
            </a:r>
          </a:p>
          <a:p>
            <a:pPr>
              <a:spcAft>
                <a:spcPts val="900"/>
              </a:spcAft>
            </a:pPr>
            <a:r>
              <a:rPr lang="en-IE" sz="2000" b="1" dirty="0"/>
              <a:t>Assistance if required to ensure inclusion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7CA99A-559D-44E9-98F0-0543401A72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14374" y="4665811"/>
            <a:ext cx="4951963" cy="260192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en-IE" dirty="0"/>
              <a:t>© 2018 Ipsos MRBI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ACDF93-0763-4BC4-A249-477E0BC6E1B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7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B84F9A4-470F-494C-A833-BFE5B0AAC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310" y="921486"/>
            <a:ext cx="3299057" cy="266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DD941248-B021-4CB1-8770-4ECC2CB871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82834" y="3831063"/>
            <a:ext cx="4042955" cy="1165480"/>
          </a:xfrm>
        </p:spPr>
        <p:txBody>
          <a:bodyPr/>
          <a:lstStyle/>
          <a:p>
            <a:pPr marL="0" indent="0">
              <a:buNone/>
            </a:pPr>
            <a:r>
              <a:rPr lang="en-IE" sz="1600" b="1" i="1" dirty="0"/>
              <a:t>“Learn to treat the person with dementia with respect as they didn't ask for this disease and they are still the same person.”  </a:t>
            </a:r>
          </a:p>
          <a:p>
            <a:pPr marL="0" indent="0">
              <a:buNone/>
            </a:pPr>
            <a:r>
              <a:rPr lang="en-IE" sz="1600" b="1" i="1" dirty="0"/>
              <a:t>[Survey respondent]</a:t>
            </a:r>
          </a:p>
        </p:txBody>
      </p:sp>
    </p:spTree>
    <p:extLst>
      <p:ext uri="{BB962C8B-B14F-4D97-AF65-F5344CB8AC3E}">
        <p14:creationId xmlns:p14="http://schemas.microsoft.com/office/powerpoint/2010/main" val="219270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833AD1-7EEE-4DA3-B2E6-85C65A57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0" y="180758"/>
            <a:ext cx="8654595" cy="387798"/>
          </a:xfrm>
        </p:spPr>
        <p:txBody>
          <a:bodyPr/>
          <a:lstStyle/>
          <a:p>
            <a:r>
              <a:rPr lang="en-IE" sz="2800" dirty="0"/>
              <a:t>Multiple learnings across the entire project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259D199-390B-4B7F-83D4-464577DF31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3363" y="908032"/>
            <a:ext cx="3901031" cy="3481087"/>
          </a:xfrm>
        </p:spPr>
        <p:txBody>
          <a:bodyPr/>
          <a:lstStyle/>
          <a:p>
            <a:r>
              <a:rPr lang="en-IE" sz="2000" b="1" dirty="0"/>
              <a:t>Dementia causes gradual changes that can go unnoticed</a:t>
            </a:r>
            <a:br>
              <a:rPr lang="en-IE" sz="2000" b="1" dirty="0"/>
            </a:br>
            <a:r>
              <a:rPr lang="en-IE" sz="2000" b="1" dirty="0"/>
              <a:t/>
            </a:r>
            <a:br>
              <a:rPr lang="en-IE" sz="2000" b="1" dirty="0"/>
            </a:br>
            <a:endParaRPr lang="en-IE" sz="2000" b="1" dirty="0"/>
          </a:p>
          <a:p>
            <a:r>
              <a:rPr lang="en-IE" sz="2000" b="1" dirty="0"/>
              <a:t>Almost 9 in 10 can find shopping for food a confusing experience</a:t>
            </a:r>
            <a:br>
              <a:rPr lang="en-IE" sz="2000" b="1" dirty="0"/>
            </a:br>
            <a:r>
              <a:rPr lang="en-IE" sz="2000" b="1" dirty="0"/>
              <a:t/>
            </a:r>
            <a:br>
              <a:rPr lang="en-IE" sz="2000" b="1" dirty="0"/>
            </a:br>
            <a:endParaRPr lang="en-IE" sz="2000" b="1" dirty="0"/>
          </a:p>
          <a:p>
            <a:r>
              <a:rPr lang="en-IE" sz="2000" b="1" dirty="0"/>
              <a:t>Preparing and eating meals is far from straightforward</a:t>
            </a:r>
          </a:p>
          <a:p>
            <a:pPr lvl="1"/>
            <a:endParaRPr lang="en-IE" sz="2000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7CA99A-559D-44E9-98F0-0543401A72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14374" y="4665811"/>
            <a:ext cx="4951963" cy="260192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en-IE" dirty="0"/>
              <a:t>© 2018 Ipsos MRBI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ACDF93-0763-4BC4-A249-477E0BC6E1B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8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C34F076-45A6-41EC-AC01-41DB6B2A6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123" y="723359"/>
            <a:ext cx="723900" cy="1085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061B21B-E652-44D5-9738-E85EEE299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532" y="2054276"/>
            <a:ext cx="722800" cy="1082726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FEB834A1-7D77-413B-942E-E80299E881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41078" y="807022"/>
            <a:ext cx="3559232" cy="1093626"/>
          </a:xfrm>
        </p:spPr>
        <p:txBody>
          <a:bodyPr/>
          <a:lstStyle/>
          <a:p>
            <a:pPr marL="0" indent="0">
              <a:buNone/>
            </a:pPr>
            <a:r>
              <a:rPr lang="en-IE" sz="1600" b="1" i="1" dirty="0"/>
              <a:t>“I’d say I eat more now [since diagnosis], but I’d say it’s comfort eating.”  </a:t>
            </a:r>
          </a:p>
          <a:p>
            <a:pPr marL="0" indent="0">
              <a:buNone/>
            </a:pPr>
            <a:r>
              <a:rPr lang="en-IE" sz="1600" b="1" i="1" dirty="0"/>
              <a:t>[Anne McKeown]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00223238-1F88-41B6-B5AB-FB08A2C645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43255" y="1965261"/>
            <a:ext cx="3559232" cy="1093626"/>
          </a:xfrm>
        </p:spPr>
        <p:txBody>
          <a:bodyPr/>
          <a:lstStyle/>
          <a:p>
            <a:pPr marL="0" indent="0">
              <a:buNone/>
            </a:pPr>
            <a:r>
              <a:rPr lang="en-IE" sz="1600" b="1" i="1" dirty="0"/>
              <a:t>“People in shops should be aware of people with Alzheimer’s….  What happens is you get annoyed and you walk out.  And you’re upset.”  </a:t>
            </a:r>
          </a:p>
          <a:p>
            <a:pPr marL="0" indent="0">
              <a:buNone/>
            </a:pPr>
            <a:r>
              <a:rPr lang="en-IE" sz="1600" b="1" i="1" dirty="0"/>
              <a:t>[Seamus Cunningham]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FF7133DD-1964-4C64-B23B-8A8E534C73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32368" y="3502319"/>
            <a:ext cx="3559232" cy="1093626"/>
          </a:xfrm>
        </p:spPr>
        <p:txBody>
          <a:bodyPr/>
          <a:lstStyle/>
          <a:p>
            <a:pPr marL="0" indent="0">
              <a:buNone/>
            </a:pPr>
            <a:r>
              <a:rPr lang="en-IE" sz="1600" b="1" i="1" dirty="0"/>
              <a:t>“I recognise eggs and tea but cannot sometimes find the correct words for some foods, like cake and biscuits.”  </a:t>
            </a:r>
          </a:p>
          <a:p>
            <a:pPr marL="0" indent="0">
              <a:buNone/>
            </a:pPr>
            <a:r>
              <a:rPr lang="en-IE" sz="1600" b="1" i="1" dirty="0"/>
              <a:t>[Survey Respondent]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C811EC8-6C45-4A15-8CCD-54744C7AA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7613" y="3515472"/>
            <a:ext cx="723900" cy="92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3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0" grpId="0" uiExpand="1" build="p"/>
      <p:bldP spid="11" grpId="0" uiExpand="1" build="p"/>
      <p:bldP spid="1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833AD1-7EEE-4DA3-B2E6-85C65A57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0" y="180758"/>
            <a:ext cx="8654595" cy="387798"/>
          </a:xfrm>
        </p:spPr>
        <p:txBody>
          <a:bodyPr/>
          <a:lstStyle/>
          <a:p>
            <a:r>
              <a:rPr lang="en-IE" sz="2800" dirty="0"/>
              <a:t>Multiple learnings across the entire project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259D199-390B-4B7F-83D4-464577DF31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3363" y="1053040"/>
            <a:ext cx="3550133" cy="3140137"/>
          </a:xfrm>
        </p:spPr>
        <p:txBody>
          <a:bodyPr/>
          <a:lstStyle/>
          <a:p>
            <a:r>
              <a:rPr lang="en-IE" sz="2000" b="1" dirty="0"/>
              <a:t>Eating is a comforting, social experience to be enjoyed</a:t>
            </a:r>
          </a:p>
          <a:p>
            <a:endParaRPr lang="en-IE" sz="2000" b="1" dirty="0"/>
          </a:p>
          <a:p>
            <a:r>
              <a:rPr lang="en-IE" sz="2000" b="1" dirty="0"/>
              <a:t>A balanced diet becomes even more important</a:t>
            </a:r>
          </a:p>
          <a:p>
            <a:endParaRPr lang="en-IE" sz="2000" b="1" dirty="0"/>
          </a:p>
          <a:p>
            <a:r>
              <a:rPr lang="en-IE" sz="2000" b="1" dirty="0"/>
              <a:t>There is a significant gap in nutritional advice for those with dementia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7CA99A-559D-44E9-98F0-0543401A72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14374" y="4665811"/>
            <a:ext cx="4951963" cy="260192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en-IE" dirty="0"/>
              <a:t>© 2018 Ipsos MRBI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ACDF93-0763-4BC4-A249-477E0BC6E1B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9</a:t>
            </a:fld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FEB834A1-7D77-413B-942E-E80299E881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41078" y="865804"/>
            <a:ext cx="3559232" cy="1446073"/>
          </a:xfrm>
        </p:spPr>
        <p:txBody>
          <a:bodyPr/>
          <a:lstStyle/>
          <a:p>
            <a:pPr marL="0" indent="0">
              <a:buNone/>
            </a:pPr>
            <a:r>
              <a:rPr lang="en-IE" sz="1600" b="1" i="1" dirty="0"/>
              <a:t>“I don’t know why but I’m eating less.  </a:t>
            </a:r>
            <a:br>
              <a:rPr lang="en-IE" sz="1600" b="1" i="1" dirty="0"/>
            </a:br>
            <a:r>
              <a:rPr lang="en-IE" sz="1600" b="1" i="1" dirty="0"/>
              <a:t>I only eat when I want to eat.  </a:t>
            </a:r>
          </a:p>
          <a:p>
            <a:pPr marL="0" indent="0">
              <a:buNone/>
            </a:pPr>
            <a:r>
              <a:rPr lang="en-IE" sz="1600" b="1" i="1" dirty="0"/>
              <a:t>If I have to go and cook it, it’s not worth it.  I’m not that hungry.”  </a:t>
            </a:r>
          </a:p>
          <a:p>
            <a:pPr marL="0" indent="0">
              <a:buNone/>
            </a:pPr>
            <a:r>
              <a:rPr lang="en-IE" sz="1600" b="1" i="1" dirty="0"/>
              <a:t>[Brian Doyle]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00223238-1F88-41B6-B5AB-FB08A2C645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43255" y="2611873"/>
            <a:ext cx="3559232" cy="2053938"/>
          </a:xfrm>
        </p:spPr>
        <p:txBody>
          <a:bodyPr/>
          <a:lstStyle/>
          <a:p>
            <a:pPr marL="0" indent="0">
              <a:buNone/>
            </a:pPr>
            <a:r>
              <a:rPr lang="en-IE" sz="1600" b="1" i="1" dirty="0"/>
              <a:t>“Mentally I‘m being really challenged in how to put something together that’s nutritionally balanced.  I need somebody to work with it, because my brain is deteriorating.  So putting a plan together is just overwhelming for me with the dementia.”  </a:t>
            </a:r>
          </a:p>
          <a:p>
            <a:pPr marL="0" indent="0">
              <a:buNone/>
            </a:pPr>
            <a:r>
              <a:rPr lang="en-IE" sz="1600" b="1" i="1" dirty="0"/>
              <a:t>[Kathy Ryan]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ED468DE-D01B-4710-B2A7-F260EFFA0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437" y="874669"/>
            <a:ext cx="882862" cy="13196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8DCA20B-5C0B-4BCE-99A3-A221B6D82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410" y="2602434"/>
            <a:ext cx="874889" cy="130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9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0" grpId="0" uiExpand="1" build="p"/>
      <p:bldP spid="11" grpId="0" uiExpand="1" build="p"/>
    </p:bldLst>
  </p:timing>
</p:sld>
</file>

<file path=ppt/theme/theme1.xml><?xml version="1.0" encoding="utf-8"?>
<a:theme xmlns:a="http://schemas.openxmlformats.org/drawingml/2006/main" name="Ipsos MRBI (New 2015) widescreen">
  <a:themeElements>
    <a:clrScheme name="IpsosCURRENT">
      <a:dk1>
        <a:srgbClr val="222223"/>
      </a:dk1>
      <a:lt1>
        <a:sysClr val="window" lastClr="FFFFFF"/>
      </a:lt1>
      <a:dk2>
        <a:srgbClr val="1B365D"/>
      </a:dk2>
      <a:lt2>
        <a:srgbClr val="888B8D"/>
      </a:lt2>
      <a:accent1>
        <a:srgbClr val="E87722"/>
      </a:accent1>
      <a:accent2>
        <a:srgbClr val="F1BE48"/>
      </a:accent2>
      <a:accent3>
        <a:srgbClr val="B7BF12"/>
      </a:accent3>
      <a:accent4>
        <a:srgbClr val="C8C9C7"/>
      </a:accent4>
      <a:accent5>
        <a:srgbClr val="71B2C9"/>
      </a:accent5>
      <a:accent6>
        <a:srgbClr val="007681"/>
      </a:accent6>
      <a:hlink>
        <a:srgbClr val="485CC7"/>
      </a:hlink>
      <a:folHlink>
        <a:srgbClr val="00B2A9"/>
      </a:folHlink>
    </a:clrScheme>
    <a:fontScheme name="Ipsos MO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12700">
          <a:solidFill>
            <a:schemeClr val="bg2"/>
          </a:solidFill>
          <a:round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/>
    </a:lnDef>
    <a:txDef>
      <a:spPr/>
      <a:bodyPr vert="horz" wrap="square" lIns="0" tIns="0" rIns="0" bIns="0" rtlCol="0">
        <a:spAutoFit/>
      </a:bodyPr>
      <a:lstStyle>
        <a:defPPr marL="4763">
          <a:defRPr sz="11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UK - Ipsos MORI - Icon Library">
  <a:themeElements>
    <a:clrScheme name="Corporate">
      <a:dk1>
        <a:srgbClr val="292926"/>
      </a:dk1>
      <a:lt1>
        <a:srgbClr val="FFFFFF"/>
      </a:lt1>
      <a:dk2>
        <a:srgbClr val="639EC8"/>
      </a:dk2>
      <a:lt2>
        <a:srgbClr val="292926"/>
      </a:lt2>
      <a:accent1>
        <a:srgbClr val="003E74"/>
      </a:accent1>
      <a:accent2>
        <a:srgbClr val="A5AEB6"/>
      </a:accent2>
      <a:accent3>
        <a:srgbClr val="639EC8"/>
      </a:accent3>
      <a:accent4>
        <a:srgbClr val="53534C"/>
      </a:accent4>
      <a:accent5>
        <a:srgbClr val="BE0F34"/>
      </a:accent5>
      <a:accent6>
        <a:srgbClr val="73AE57"/>
      </a:accent6>
      <a:hlink>
        <a:srgbClr val="003E74"/>
      </a:hlink>
      <a:folHlink>
        <a:srgbClr val="639EC8"/>
      </a:folHlink>
    </a:clrScheme>
    <a:fontScheme name="Ipsos MORI -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72000" rIns="90000" bIns="72000" numCol="1" rtlCol="0" anchor="t" anchorCtr="0" compatLnSpc="1">
        <a:prstTxWarp prst="textNoShape">
          <a:avLst/>
        </a:prstTxWarp>
        <a:noAutofit/>
      </a:bodyPr>
      <a:lstStyle>
        <a:defPPr marL="173038" marR="0" indent="-173038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Char char="•"/>
          <a:tabLst/>
          <a:defRPr kumimoji="0" sz="18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defRPr sz="1800" dirty="0" smtClean="0"/>
        </a:defPPr>
      </a:lstStyle>
    </a:txDef>
  </a:objectDefaults>
  <a:extraClrSchemeLst>
    <a:extraClrScheme>
      <a:clrScheme name="Ipsos MORI -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-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-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-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-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-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sos MORI -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sos MORI -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sos MORI -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sos MORI -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sos MORI -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sos MORI -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sos MORI - TEMPLATE 13">
        <a:dk1>
          <a:srgbClr val="000000"/>
        </a:dk1>
        <a:lt1>
          <a:srgbClr val="FFFFFF"/>
        </a:lt1>
        <a:dk2>
          <a:srgbClr val="4E60A8"/>
        </a:dk2>
        <a:lt2>
          <a:srgbClr val="DDDDDD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- TEMPLATE 14">
        <a:dk1>
          <a:srgbClr val="333333"/>
        </a:dk1>
        <a:lt1>
          <a:srgbClr val="FFFFFF"/>
        </a:lt1>
        <a:dk2>
          <a:srgbClr val="4E60A8"/>
        </a:dk2>
        <a:lt2>
          <a:srgbClr val="DDDDDD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2A2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- TEMPLATE 15">
        <a:dk1>
          <a:srgbClr val="333333"/>
        </a:dk1>
        <a:lt1>
          <a:srgbClr val="FFFFFF"/>
        </a:lt1>
        <a:dk2>
          <a:srgbClr val="4E60A8"/>
        </a:dk2>
        <a:lt2>
          <a:srgbClr val="DDDDDD"/>
        </a:lt2>
        <a:accent1>
          <a:srgbClr val="8C2837"/>
        </a:accent1>
        <a:accent2>
          <a:srgbClr val="64B464"/>
        </a:accent2>
        <a:accent3>
          <a:srgbClr val="FFFFFF"/>
        </a:accent3>
        <a:accent4>
          <a:srgbClr val="2A2A2A"/>
        </a:accent4>
        <a:accent5>
          <a:srgbClr val="C5ACAE"/>
        </a:accent5>
        <a:accent6>
          <a:srgbClr val="5AA35A"/>
        </a:accent6>
        <a:hlink>
          <a:srgbClr val="FAA032"/>
        </a:hlink>
        <a:folHlink>
          <a:srgbClr val="1E50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- TEMPLATE 16">
        <a:dk1>
          <a:srgbClr val="333333"/>
        </a:dk1>
        <a:lt1>
          <a:srgbClr val="FFFFFF"/>
        </a:lt1>
        <a:dk2>
          <a:srgbClr val="003150"/>
        </a:dk2>
        <a:lt2>
          <a:srgbClr val="DDDDDD"/>
        </a:lt2>
        <a:accent1>
          <a:srgbClr val="8C2837"/>
        </a:accent1>
        <a:accent2>
          <a:srgbClr val="64B464"/>
        </a:accent2>
        <a:accent3>
          <a:srgbClr val="FFFFFF"/>
        </a:accent3>
        <a:accent4>
          <a:srgbClr val="2A2A2A"/>
        </a:accent4>
        <a:accent5>
          <a:srgbClr val="C5ACAE"/>
        </a:accent5>
        <a:accent6>
          <a:srgbClr val="5AA35A"/>
        </a:accent6>
        <a:hlink>
          <a:srgbClr val="FAA032"/>
        </a:hlink>
        <a:folHlink>
          <a:srgbClr val="1E50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C16A8FCA-1530-274A-8B93-8A2502FD4DD4}" vid="{4A50E720-56D9-024F-AB59-44A9528D59A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75AD9DC4239A47AB6FDC49FCFB618A" ma:contentTypeVersion="4" ma:contentTypeDescription="Create a new document." ma:contentTypeScope="" ma:versionID="4d81cc42fd662a3360be1cc3e1b1eace">
  <xsd:schema xmlns:xsd="http://www.w3.org/2001/XMLSchema" xmlns:xs="http://www.w3.org/2001/XMLSchema" xmlns:p="http://schemas.microsoft.com/office/2006/metadata/properties" xmlns:ns2="85c76272-7e4d-4f8f-89d1-3b227e52ef43" targetNamespace="http://schemas.microsoft.com/office/2006/metadata/properties" ma:root="true" ma:fieldsID="a71fa16961a370f0254f712e3742b8a9" ns2:_="">
    <xsd:import namespace="85c76272-7e4d-4f8f-89d1-3b227e52ef4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c76272-7e4d-4f8f-89d1-3b227e52ef4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5c76272-7e4d-4f8f-89d1-3b227e52ef43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F0916B-F77B-4D44-9DFB-DB21B34C7B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c76272-7e4d-4f8f-89d1-3b227e52ef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97C1C11-26D5-4241-B0C8-2DD98BB01C33}">
  <ds:schemaRefs>
    <ds:schemaRef ds:uri="85c76272-7e4d-4f8f-89d1-3b227e52ef43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BE81C0E-3F75-4FAC-B0E4-683331D5F1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Ipsos MRBI (New 2015) widescreen</Template>
  <TotalTime>35395</TotalTime>
  <Words>660</Words>
  <Application>Microsoft Office PowerPoint</Application>
  <PresentationFormat>On-screen Show (16:9)</PresentationFormat>
  <Paragraphs>117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Trebuchet MS</vt:lpstr>
      <vt:lpstr>Vodafone Rg</vt:lpstr>
      <vt:lpstr>Wingdings</vt:lpstr>
      <vt:lpstr>Ipsos MRBI (New 2015) widescreen</vt:lpstr>
      <vt:lpstr>UK - Ipsos MORI - Icon Library</vt:lpstr>
      <vt:lpstr>Office Theme</vt:lpstr>
      <vt:lpstr>PowerPoint Presentation</vt:lpstr>
      <vt:lpstr>PowerPoint Presentation</vt:lpstr>
      <vt:lpstr>Every day in Ireland, eleven people will develop dementia</vt:lpstr>
      <vt:lpstr>A person-centred approach – all about the respondents</vt:lpstr>
      <vt:lpstr>How to conduct research with people with dementia?</vt:lpstr>
      <vt:lpstr>Focus group with Alzheimer Society Working Group</vt:lpstr>
      <vt:lpstr>Postal survey with clients of Alzheimer Society</vt:lpstr>
      <vt:lpstr>Multiple learnings across the entire project</vt:lpstr>
      <vt:lpstr>Multiple learnings across the entire project</vt:lpstr>
      <vt:lpstr>50,000 advice booklets produced and available now</vt:lpstr>
      <vt:lpstr>Research has had impact across multiple stakeholders</vt:lpstr>
      <vt:lpstr>Research has had impact across multiple stakeholders</vt:lpstr>
      <vt:lpstr>A final word…..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Tarik Laher</dc:creator>
  <cp:lastModifiedBy>marketing society</cp:lastModifiedBy>
  <cp:revision>894</cp:revision>
  <cp:lastPrinted>2016-09-29T17:42:34Z</cp:lastPrinted>
  <dcterms:created xsi:type="dcterms:W3CDTF">2015-11-10T10:48:01Z</dcterms:created>
  <dcterms:modified xsi:type="dcterms:W3CDTF">2018-01-22T11:35:11Z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0x0101003B75AD9DC4239A47AB6FDC49FCFB618A</vt:lpwstr>
  </property>
</Properties>
</file>