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87" r:id="rId2"/>
  </p:sldMasterIdLst>
  <p:notesMasterIdLst>
    <p:notesMasterId r:id="rId5"/>
  </p:notesMasterIdLst>
  <p:sldIdLst>
    <p:sldId id="308" r:id="rId3"/>
    <p:sldId id="31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E92"/>
    <a:srgbClr val="008F91"/>
    <a:srgbClr val="AFC4CB"/>
    <a:srgbClr val="B80000"/>
    <a:srgbClr val="918853"/>
    <a:srgbClr val="464128"/>
    <a:srgbClr val="709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92" autoAdjust="0"/>
    <p:restoredTop sz="50000" autoAdjust="0"/>
  </p:normalViewPr>
  <p:slideViewPr>
    <p:cSldViewPr snapToGrid="0" snapToObjects="1" showGuides="1">
      <p:cViewPr varScale="1">
        <p:scale>
          <a:sx n="82" d="100"/>
          <a:sy n="82" d="100"/>
        </p:scale>
        <p:origin x="1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3A522-65CF-C242-8EAC-6DE42E18CCD6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46042-A54F-F140-9EE1-7037F583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2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362C39-4FFD-3F4B-A5A3-612C133C8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69BB3FE-9C0B-5D4A-877E-1B7080EAC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7910F5-D0E1-6440-9E04-FBFEA9D2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EA24E3-5BA6-0E42-B6A7-3CAEE03BA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67C882-9450-3C48-849E-26133022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4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626108-5D66-B14C-8B30-E3468F2A3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334AB2-CB85-8946-8A3A-08EE0940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D9241D-20A3-3747-90BE-184C86268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DB5DC9-92DE-B941-A9DF-2819E6CF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22AB9D-D189-FD43-A194-A6DA3531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97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1B106-6AEF-0348-8E5A-743191097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48444AF-1BDD-B14D-BA8E-FCC836C04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0C7761-4B84-B74D-B594-81227B7F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3B3810-F76E-5A4F-BAF5-7BE33FB2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0F318D-423B-6E46-8583-7B42A118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09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461D7D-A87D-4047-8284-05E33BC6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939429-8DA9-834F-851B-745E7826A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4DA579A-D1D0-5440-B155-DB4F08E3C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B2923C-FD2D-4944-8AD2-F6C58A7E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E690A56-1D8E-854E-9DC0-DE32B47B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1223669-269F-5B4A-9ABD-2612E069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79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69DD95-4C65-CF48-A05D-CE5B5FBC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1411EF-8C16-8240-BC82-8F5900B1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5B0A086-B4D6-A145-BB93-4C11A9B43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B348854-8A37-FC4E-9D82-D17F878AD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111CB2C-8C37-7346-9EE5-15E319F99F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F3E946F-4FC5-4444-AE12-4079FC67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0645034-EB0E-3846-94C0-95CE23F73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2341CA3-0266-8744-9DFF-F05F16CA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8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8F8B4-6886-7F4F-997A-68A6FB8F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D866A4B-A751-124D-B526-309C3299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62D80C-28BA-2548-9506-EABDF91E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049362-81AB-3E4A-BC55-6CF8DF64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11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710653-517B-FD41-87F2-4120BD20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B27FA2F-A553-1F44-B892-AA5C57AE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8D2C1AC-D23B-244E-A314-A04BE97D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5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56F2A2-6684-0A4D-995C-81606AADA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26C778-BEA0-1248-802E-5DB0D285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0154DAA-6F57-A642-A41E-6506D3D46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275DB3C-C6AE-7B45-8FF6-8C475DF9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701453-7CCE-3D44-8DFE-742D7D8DE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7A9750-4545-3D4C-942C-B43757B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BCAB7F-CFC2-8348-A7FA-BAA642C7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C0A698C-2EB0-5242-A2C9-C19D4B98F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59BA67-F853-7740-8471-47C7560FE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A49D0AF-6E7A-134E-92E9-B7C63F78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959FAA-C440-B64B-BE2E-79C6C515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B83ADB-84D4-4049-826A-7B72F60A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581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BB4597-B791-AD47-BDE7-91507F87F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0990FFE-BD02-BA4B-BD8E-4C4242035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5277F3-B6F9-C14A-815E-A107345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EF03305-1A84-864A-A8D2-C41C8C9A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2EC8AC-07C1-1644-97FF-7C257078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75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767D03C-3A92-6840-B916-B379C78B6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1D5AD00-1AEC-614E-BC16-0E8D59421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6DE37A-AB26-E744-B432-3AEC9662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23B094-FFFF-4C49-B7C9-086C2CF1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1C792B-63CC-D744-930E-DCDCC53B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023C-4E76-5F45-AA03-0133A861B1C3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F8A20-3787-544B-9AEB-6FE231D9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55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C123D0-D1BB-C343-B5C8-DB2CA5A3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AE1268-0307-E74D-AA28-1A63178D1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BCF4778-D608-3840-9156-C0E74C9C2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5923-2087-554A-A3D4-8B540331BF31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5EF80-164A-D74A-9130-87204BDD4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028312-C371-664F-AEFF-E0B2EF053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70F0-A86F-AB4F-A9DB-55AD226F4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0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1" y="5257800"/>
            <a:ext cx="5947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Patrick Hickey, CEO, Rothco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@patrickdublin</a:t>
            </a:r>
          </a:p>
        </p:txBody>
      </p:sp>
      <p:sp>
        <p:nvSpPr>
          <p:cNvPr id="6" name="Rectangle 5"/>
          <p:cNvSpPr/>
          <p:nvPr/>
        </p:nvSpPr>
        <p:spPr>
          <a:xfrm>
            <a:off x="7419347" y="6042630"/>
            <a:ext cx="4772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@Mktsociety #mktsoctalks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935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94DBDD-16FE-F745-85B0-9FF8862C2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00" y="1079499"/>
            <a:ext cx="9144000" cy="1096963"/>
          </a:xfrm>
        </p:spPr>
        <p:txBody>
          <a:bodyPr/>
          <a:lstStyle/>
          <a:p>
            <a:r>
              <a:rPr lang="en-IE" b="1" dirty="0">
                <a:solidFill>
                  <a:schemeClr val="bg1"/>
                </a:solidFill>
              </a:rPr>
              <a:t>Party Starters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F2733C1-3936-D74C-9834-861710AB11C0}"/>
              </a:ext>
            </a:extLst>
          </p:cNvPr>
          <p:cNvSpPr/>
          <p:nvPr/>
        </p:nvSpPr>
        <p:spPr>
          <a:xfrm>
            <a:off x="2241550" y="2822139"/>
            <a:ext cx="8013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Tv ads are still dying/Dead.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Traditional creative teams of Art and Copy are on the way out.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Traditional Media Agencies are on the way out.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Marketing is Now an experience and commercial role.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 have the opportunity to earn our permanent place in the board room. </a:t>
            </a:r>
          </a:p>
        </p:txBody>
      </p:sp>
    </p:spTree>
    <p:extLst>
      <p:ext uri="{BB962C8B-B14F-4D97-AF65-F5344CB8AC3E}">
        <p14:creationId xmlns:p14="http://schemas.microsoft.com/office/powerpoint/2010/main" val="158464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4401</TotalTime>
  <Words>65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Office Theme</vt:lpstr>
      <vt:lpstr>1_Office Theme</vt:lpstr>
      <vt:lpstr>PowerPoint Presentation</vt:lpstr>
      <vt:lpstr>Party Starters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Brennan</dc:creator>
  <cp:lastModifiedBy>marketing society</cp:lastModifiedBy>
  <cp:revision>178</cp:revision>
  <cp:lastPrinted>2018-05-23T21:11:36Z</cp:lastPrinted>
  <dcterms:created xsi:type="dcterms:W3CDTF">2017-05-18T15:51:44Z</dcterms:created>
  <dcterms:modified xsi:type="dcterms:W3CDTF">2018-06-13T10:06:42Z</dcterms:modified>
</cp:coreProperties>
</file>