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4" r:id="rId1"/>
    <p:sldMasterId id="2147483921" r:id="rId2"/>
    <p:sldMasterId id="2147483924" r:id="rId3"/>
    <p:sldMasterId id="2147484047" r:id="rId4"/>
    <p:sldMasterId id="2147484070" r:id="rId5"/>
  </p:sldMasterIdLst>
  <p:notesMasterIdLst>
    <p:notesMasterId r:id="rId43"/>
  </p:notesMasterIdLst>
  <p:handoutMasterIdLst>
    <p:handoutMasterId r:id="rId44"/>
  </p:handoutMasterIdLst>
  <p:sldIdLst>
    <p:sldId id="2638" r:id="rId6"/>
    <p:sldId id="3321" r:id="rId7"/>
    <p:sldId id="3356" r:id="rId8"/>
    <p:sldId id="351" r:id="rId9"/>
    <p:sldId id="3345" r:id="rId10"/>
    <p:sldId id="3346" r:id="rId11"/>
    <p:sldId id="3347" r:id="rId12"/>
    <p:sldId id="3325" r:id="rId13"/>
    <p:sldId id="3328" r:id="rId14"/>
    <p:sldId id="1475" r:id="rId15"/>
    <p:sldId id="1361" r:id="rId16"/>
    <p:sldId id="1476" r:id="rId17"/>
    <p:sldId id="3348" r:id="rId18"/>
    <p:sldId id="3329" r:id="rId19"/>
    <p:sldId id="3349" r:id="rId20"/>
    <p:sldId id="1456" r:id="rId21"/>
    <p:sldId id="1480" r:id="rId22"/>
    <p:sldId id="1481" r:id="rId23"/>
    <p:sldId id="1443" r:id="rId24"/>
    <p:sldId id="1464" r:id="rId25"/>
    <p:sldId id="3331" r:id="rId26"/>
    <p:sldId id="3332" r:id="rId27"/>
    <p:sldId id="3333" r:id="rId28"/>
    <p:sldId id="3334" r:id="rId29"/>
    <p:sldId id="3335" r:id="rId30"/>
    <p:sldId id="3336" r:id="rId31"/>
    <p:sldId id="3337" r:id="rId32"/>
    <p:sldId id="3350" r:id="rId33"/>
    <p:sldId id="3339" r:id="rId34"/>
    <p:sldId id="3351" r:id="rId35"/>
    <p:sldId id="3353" r:id="rId36"/>
    <p:sldId id="3343" r:id="rId37"/>
    <p:sldId id="3344" r:id="rId38"/>
    <p:sldId id="3354" r:id="rId39"/>
    <p:sldId id="3355" r:id="rId40"/>
    <p:sldId id="3342" r:id="rId41"/>
    <p:sldId id="2843" r:id="rId42"/>
  </p:sldIdLst>
  <p:sldSz cx="13444538" cy="7562850"/>
  <p:notesSz cx="6797675" cy="9928225"/>
  <p:custDataLst>
    <p:tags r:id="rId45"/>
  </p:custDataLst>
  <p:defaultTextStyle>
    <a:defPPr>
      <a:defRPr lang="en-US"/>
    </a:defPPr>
    <a:lvl1pPr algn="l" defTabSz="520700" rtl="0" fontAlgn="base">
      <a:spcBef>
        <a:spcPct val="0"/>
      </a:spcBef>
      <a:spcAft>
        <a:spcPct val="0"/>
      </a:spcAft>
      <a:defRPr sz="2100" kern="1200">
        <a:solidFill>
          <a:schemeClr val="tx1"/>
        </a:solidFill>
        <a:latin typeface="Verdana" pitchFamily="34" charset="0"/>
        <a:ea typeface="+mn-ea"/>
        <a:cs typeface="Arial" charset="0"/>
      </a:defRPr>
    </a:lvl1pPr>
    <a:lvl2pPr marL="520700" indent="-63500" algn="l" defTabSz="520700" rtl="0" fontAlgn="base">
      <a:spcBef>
        <a:spcPct val="0"/>
      </a:spcBef>
      <a:spcAft>
        <a:spcPct val="0"/>
      </a:spcAft>
      <a:defRPr sz="2100" kern="1200">
        <a:solidFill>
          <a:schemeClr val="tx1"/>
        </a:solidFill>
        <a:latin typeface="Verdana" pitchFamily="34" charset="0"/>
        <a:ea typeface="+mn-ea"/>
        <a:cs typeface="Arial" charset="0"/>
      </a:defRPr>
    </a:lvl2pPr>
    <a:lvl3pPr marL="1041400" indent="-127000" algn="l" defTabSz="520700" rtl="0" fontAlgn="base">
      <a:spcBef>
        <a:spcPct val="0"/>
      </a:spcBef>
      <a:spcAft>
        <a:spcPct val="0"/>
      </a:spcAft>
      <a:defRPr sz="2100" kern="1200">
        <a:solidFill>
          <a:schemeClr val="tx1"/>
        </a:solidFill>
        <a:latin typeface="Verdana" pitchFamily="34" charset="0"/>
        <a:ea typeface="+mn-ea"/>
        <a:cs typeface="Arial" charset="0"/>
      </a:defRPr>
    </a:lvl3pPr>
    <a:lvl4pPr marL="1563688" indent="-192088" algn="l" defTabSz="520700" rtl="0" fontAlgn="base">
      <a:spcBef>
        <a:spcPct val="0"/>
      </a:spcBef>
      <a:spcAft>
        <a:spcPct val="0"/>
      </a:spcAft>
      <a:defRPr sz="2100" kern="1200">
        <a:solidFill>
          <a:schemeClr val="tx1"/>
        </a:solidFill>
        <a:latin typeface="Verdana" pitchFamily="34" charset="0"/>
        <a:ea typeface="+mn-ea"/>
        <a:cs typeface="Arial" charset="0"/>
      </a:defRPr>
    </a:lvl4pPr>
    <a:lvl5pPr marL="2084388" indent="-255588" algn="l" defTabSz="520700" rtl="0" fontAlgn="base">
      <a:spcBef>
        <a:spcPct val="0"/>
      </a:spcBef>
      <a:spcAft>
        <a:spcPct val="0"/>
      </a:spcAft>
      <a:defRPr sz="2100" kern="1200">
        <a:solidFill>
          <a:schemeClr val="tx1"/>
        </a:solidFill>
        <a:latin typeface="Verdana" pitchFamily="34" charset="0"/>
        <a:ea typeface="+mn-ea"/>
        <a:cs typeface="Arial" charset="0"/>
      </a:defRPr>
    </a:lvl5pPr>
    <a:lvl6pPr marL="2286000" algn="l" defTabSz="914400" rtl="0" eaLnBrk="1" latinLnBrk="0" hangingPunct="1">
      <a:defRPr sz="2100" kern="1200">
        <a:solidFill>
          <a:schemeClr val="tx1"/>
        </a:solidFill>
        <a:latin typeface="Verdana" pitchFamily="34" charset="0"/>
        <a:ea typeface="+mn-ea"/>
        <a:cs typeface="Arial" charset="0"/>
      </a:defRPr>
    </a:lvl6pPr>
    <a:lvl7pPr marL="2743200" algn="l" defTabSz="914400" rtl="0" eaLnBrk="1" latinLnBrk="0" hangingPunct="1">
      <a:defRPr sz="2100" kern="1200">
        <a:solidFill>
          <a:schemeClr val="tx1"/>
        </a:solidFill>
        <a:latin typeface="Verdana" pitchFamily="34" charset="0"/>
        <a:ea typeface="+mn-ea"/>
        <a:cs typeface="Arial" charset="0"/>
      </a:defRPr>
    </a:lvl7pPr>
    <a:lvl8pPr marL="3200400" algn="l" defTabSz="914400" rtl="0" eaLnBrk="1" latinLnBrk="0" hangingPunct="1">
      <a:defRPr sz="2100" kern="1200">
        <a:solidFill>
          <a:schemeClr val="tx1"/>
        </a:solidFill>
        <a:latin typeface="Verdana" pitchFamily="34" charset="0"/>
        <a:ea typeface="+mn-ea"/>
        <a:cs typeface="Arial" charset="0"/>
      </a:defRPr>
    </a:lvl8pPr>
    <a:lvl9pPr marL="3657600" algn="l" defTabSz="914400" rtl="0" eaLnBrk="1" latinLnBrk="0" hangingPunct="1">
      <a:defRPr sz="2100"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382" userDrawn="1">
          <p15:clr>
            <a:srgbClr val="A4A3A4"/>
          </p15:clr>
        </p15:guide>
        <p15:guide id="2" pos="4234" userDrawn="1">
          <p15:clr>
            <a:srgbClr val="A4A3A4"/>
          </p15:clr>
        </p15:guide>
        <p15:guide id="3" pos="7485" userDrawn="1">
          <p15:clr>
            <a:srgbClr val="A4A3A4"/>
          </p15:clr>
        </p15:guide>
      </p15:sldGuideLst>
    </p:ext>
    <p:ext uri="{2D200454-40CA-4A62-9FC3-DE9A4176ACB9}">
      <p15:notesGuideLst xmlns:p15="http://schemas.microsoft.com/office/powerpoint/2012/main">
        <p15:guide id="1" orient="horz" pos="3441" userDrawn="1">
          <p15:clr>
            <a:srgbClr val="A4A3A4"/>
          </p15:clr>
        </p15:guide>
        <p15:guide id="2" pos="2298" userDrawn="1">
          <p15:clr>
            <a:srgbClr val="A4A3A4"/>
          </p15:clr>
        </p15:guide>
        <p15:guide id="3" orient="horz" pos="3415" userDrawn="1">
          <p15:clr>
            <a:srgbClr val="A4A3A4"/>
          </p15:clr>
        </p15:guide>
        <p15:guide id="4" pos="2278" userDrawn="1">
          <p15:clr>
            <a:srgbClr val="A4A3A4"/>
          </p15:clr>
        </p15:guide>
        <p15:guide id="5" orient="horz" pos="3414" userDrawn="1">
          <p15:clr>
            <a:srgbClr val="A4A3A4"/>
          </p15:clr>
        </p15:guide>
        <p15:guide id="6" orient="horz" pos="3380" userDrawn="1">
          <p15:clr>
            <a:srgbClr val="A4A3A4"/>
          </p15:clr>
        </p15:guide>
        <p15:guide id="7" pos="2258" userDrawn="1">
          <p15:clr>
            <a:srgbClr val="A4A3A4"/>
          </p15:clr>
        </p15:guide>
        <p15:guide id="8" orient="horz" pos="3424" userDrawn="1">
          <p15:clr>
            <a:srgbClr val="A4A3A4"/>
          </p15:clr>
        </p15:guide>
        <p15:guide id="9" orient="horz" pos="3391" userDrawn="1">
          <p15:clr>
            <a:srgbClr val="A4A3A4"/>
          </p15:clr>
        </p15:guide>
        <p15:guide id="10" orient="horz" pos="3390" userDrawn="1">
          <p15:clr>
            <a:srgbClr val="A4A3A4"/>
          </p15:clr>
        </p15:guide>
        <p15:guide id="11" orient="horz" pos="3361" userDrawn="1">
          <p15:clr>
            <a:srgbClr val="A4A3A4"/>
          </p15:clr>
        </p15:guide>
        <p15:guide id="12" orient="horz" pos="3379" userDrawn="1">
          <p15:clr>
            <a:srgbClr val="A4A3A4"/>
          </p15:clr>
        </p15:guide>
        <p15:guide id="13" orient="horz" pos="3351" userDrawn="1">
          <p15:clr>
            <a:srgbClr val="A4A3A4"/>
          </p15:clr>
        </p15:guide>
        <p15:guide id="14" orient="horz" pos="3360" userDrawn="1">
          <p15:clr>
            <a:srgbClr val="A4A3A4"/>
          </p15:clr>
        </p15:guide>
        <p15:guide id="15" orient="horz" pos="3337" userDrawn="1">
          <p15:clr>
            <a:srgbClr val="A4A3A4"/>
          </p15:clr>
        </p15:guide>
        <p15:guide id="16" pos="2238" userDrawn="1">
          <p15:clr>
            <a:srgbClr val="A4A3A4"/>
          </p15:clr>
        </p15:guide>
        <p15:guide id="17" orient="horz" pos="3440" userDrawn="1">
          <p15:clr>
            <a:srgbClr val="A4A3A4"/>
          </p15:clr>
        </p15:guide>
        <p15:guide id="18" orient="horz" pos="3413" userDrawn="1">
          <p15:clr>
            <a:srgbClr val="A4A3A4"/>
          </p15:clr>
        </p15:guide>
        <p15:guide id="19" orient="horz" pos="3423" userDrawn="1">
          <p15:clr>
            <a:srgbClr val="A4A3A4"/>
          </p15:clr>
        </p15:guide>
        <p15:guide id="20" orient="horz" pos="3389" userDrawn="1">
          <p15:clr>
            <a:srgbClr val="A4A3A4"/>
          </p15:clr>
        </p15:guide>
        <p15:guide id="21" orient="horz" pos="3378" userDrawn="1">
          <p15:clr>
            <a:srgbClr val="A4A3A4"/>
          </p15:clr>
        </p15:guide>
        <p15:guide id="22" orient="horz" pos="3350" userDrawn="1">
          <p15:clr>
            <a:srgbClr val="A4A3A4"/>
          </p15:clr>
        </p15:guide>
        <p15:guide id="23" orient="horz" pos="3359" userDrawn="1">
          <p15:clr>
            <a:srgbClr val="A4A3A4"/>
          </p15:clr>
        </p15:guide>
        <p15:guide id="24" orient="horz" pos="3327" userDrawn="1">
          <p15:clr>
            <a:srgbClr val="A4A3A4"/>
          </p15:clr>
        </p15:guide>
        <p15:guide id="25" orient="horz" pos="3336" userDrawn="1">
          <p15:clr>
            <a:srgbClr val="A4A3A4"/>
          </p15:clr>
        </p15:guide>
        <p15:guide id="26" orient="horz" pos="3309" userDrawn="1">
          <p15:clr>
            <a:srgbClr val="A4A3A4"/>
          </p15:clr>
        </p15:guide>
        <p15:guide id="27" orient="horz" pos="3412" userDrawn="1">
          <p15:clr>
            <a:srgbClr val="A4A3A4"/>
          </p15:clr>
        </p15:guide>
        <p15:guide id="28" orient="horz" pos="3349" userDrawn="1">
          <p15:clr>
            <a:srgbClr val="A4A3A4"/>
          </p15:clr>
        </p15:guide>
        <p15:guide id="29" orient="horz" pos="3326" userDrawn="1">
          <p15:clr>
            <a:srgbClr val="A4A3A4"/>
          </p15:clr>
        </p15:guide>
        <p15:guide id="30" orient="horz" pos="3335" userDrawn="1">
          <p15:clr>
            <a:srgbClr val="A4A3A4"/>
          </p15:clr>
        </p15:guide>
        <p15:guide id="31" pos="2218" userDrawn="1">
          <p15:clr>
            <a:srgbClr val="A4A3A4"/>
          </p15:clr>
        </p15:guide>
        <p15:guide id="32" orient="horz" pos="3442" userDrawn="1">
          <p15:clr>
            <a:srgbClr val="A4A3A4"/>
          </p15:clr>
        </p15:guide>
        <p15:guide id="33" orient="horz" pos="3416" userDrawn="1">
          <p15:clr>
            <a:srgbClr val="A4A3A4"/>
          </p15:clr>
        </p15:guide>
        <p15:guide id="34" orient="horz" pos="3381" userDrawn="1">
          <p15:clr>
            <a:srgbClr val="A4A3A4"/>
          </p15:clr>
        </p15:guide>
        <p15:guide id="35" orient="horz" pos="3425" userDrawn="1">
          <p15:clr>
            <a:srgbClr val="A4A3A4"/>
          </p15:clr>
        </p15:guide>
        <p15:guide id="36" orient="horz" pos="3393" userDrawn="1">
          <p15:clr>
            <a:srgbClr val="A4A3A4"/>
          </p15:clr>
        </p15:guide>
        <p15:guide id="37" orient="horz" pos="3362" userDrawn="1">
          <p15:clr>
            <a:srgbClr val="A4A3A4"/>
          </p15:clr>
        </p15:guide>
        <p15:guide id="38" orient="horz" pos="3352" userDrawn="1">
          <p15:clr>
            <a:srgbClr val="A4A3A4"/>
          </p15:clr>
        </p15:guide>
        <p15:guide id="39" orient="horz" pos="3338" userDrawn="1">
          <p15:clr>
            <a:srgbClr val="A4A3A4"/>
          </p15:clr>
        </p15:guide>
        <p15:guide id="40" orient="horz" pos="3328" userDrawn="1">
          <p15:clr>
            <a:srgbClr val="A4A3A4"/>
          </p15:clr>
        </p15:guide>
        <p15:guide id="41" orient="horz" pos="3310" userDrawn="1">
          <p15:clr>
            <a:srgbClr val="A4A3A4"/>
          </p15:clr>
        </p15:guide>
        <p15:guide id="42" orient="horz" pos="3404" userDrawn="1">
          <p15:clr>
            <a:srgbClr val="A4A3A4"/>
          </p15:clr>
        </p15:guide>
        <p15:guide id="43" orient="horz" pos="3372" userDrawn="1">
          <p15:clr>
            <a:srgbClr val="A4A3A4"/>
          </p15:clr>
        </p15:guide>
        <p15:guide id="44" orient="horz" pos="3371" userDrawn="1">
          <p15:clr>
            <a:srgbClr val="A4A3A4"/>
          </p15:clr>
        </p15:guide>
        <p15:guide id="45" orient="horz" pos="3343" userDrawn="1">
          <p15:clr>
            <a:srgbClr val="A4A3A4"/>
          </p15:clr>
        </p15:guide>
        <p15:guide id="46" orient="horz" pos="3342" userDrawn="1">
          <p15:clr>
            <a:srgbClr val="A4A3A4"/>
          </p15:clr>
        </p15:guide>
        <p15:guide id="47" orient="horz" pos="3319" userDrawn="1">
          <p15:clr>
            <a:srgbClr val="A4A3A4"/>
          </p15:clr>
        </p15:guide>
        <p15:guide id="48" orient="horz" pos="3422" userDrawn="1">
          <p15:clr>
            <a:srgbClr val="A4A3A4"/>
          </p15:clr>
        </p15:guide>
        <p15:guide id="49" orient="horz" pos="3400" userDrawn="1">
          <p15:clr>
            <a:srgbClr val="A4A3A4"/>
          </p15:clr>
        </p15:guide>
        <p15:guide id="50" orient="horz" pos="3370" userDrawn="1">
          <p15:clr>
            <a:srgbClr val="A4A3A4"/>
          </p15:clr>
        </p15:guide>
        <p15:guide id="51" orient="horz" pos="3341" userDrawn="1">
          <p15:clr>
            <a:srgbClr val="A4A3A4"/>
          </p15:clr>
        </p15:guide>
        <p15:guide id="52" orient="horz" pos="3318" userDrawn="1">
          <p15:clr>
            <a:srgbClr val="A4A3A4"/>
          </p15:clr>
        </p15:guide>
        <p15:guide id="53" orient="horz" pos="3291" userDrawn="1">
          <p15:clr>
            <a:srgbClr val="A4A3A4"/>
          </p15:clr>
        </p15:guide>
        <p15:guide id="54" orient="horz" pos="3388" userDrawn="1">
          <p15:clr>
            <a:srgbClr val="A4A3A4"/>
          </p15:clr>
        </p15:guide>
        <p15:guide id="55" orient="horz" pos="3308" userDrawn="1">
          <p15:clr>
            <a:srgbClr val="A4A3A4"/>
          </p15:clr>
        </p15:guide>
        <p15:guide id="57" orient="horz" pos="3406" userDrawn="1">
          <p15:clr>
            <a:srgbClr val="A4A3A4"/>
          </p15:clr>
        </p15:guide>
        <p15:guide id="58" orient="horz" pos="3375" userDrawn="1">
          <p15:clr>
            <a:srgbClr val="A4A3A4"/>
          </p15:clr>
        </p15:guide>
        <p15:guide id="59" orient="horz" pos="3344" userDrawn="1">
          <p15:clr>
            <a:srgbClr val="A4A3A4"/>
          </p15:clr>
        </p15:guide>
        <p15:guide id="60" orient="horz" pos="3320" userDrawn="1">
          <p15:clr>
            <a:srgbClr val="A4A3A4"/>
          </p15:clr>
        </p15:guide>
        <p15:guide id="61" orient="horz" pos="3292" userDrawn="1">
          <p15:clr>
            <a:srgbClr val="A4A3A4"/>
          </p15:clr>
        </p15:guide>
        <p15:guide id="62" orient="horz" pos="3382" userDrawn="1">
          <p15:clr>
            <a:srgbClr val="A4A3A4"/>
          </p15:clr>
        </p15:guide>
        <p15:guide id="63" orient="horz" pos="3354" userDrawn="1">
          <p15:clr>
            <a:srgbClr val="A4A3A4"/>
          </p15:clr>
        </p15:guide>
        <p15:guide id="64" orient="horz" pos="3353" userDrawn="1">
          <p15:clr>
            <a:srgbClr val="A4A3A4"/>
          </p15:clr>
        </p15:guide>
        <p15:guide id="65" orient="horz" pos="3330" userDrawn="1">
          <p15:clr>
            <a:srgbClr val="A4A3A4"/>
          </p15:clr>
        </p15:guide>
        <p15:guide id="66" orient="horz" pos="3329" userDrawn="1">
          <p15:clr>
            <a:srgbClr val="A4A3A4"/>
          </p15:clr>
        </p15:guide>
        <p15:guide id="67" orient="horz" pos="3301" userDrawn="1">
          <p15:clr>
            <a:srgbClr val="A4A3A4"/>
          </p15:clr>
        </p15:guide>
        <p15:guide id="68" orient="horz" pos="3399" userDrawn="1">
          <p15:clr>
            <a:srgbClr val="A4A3A4"/>
          </p15:clr>
        </p15:guide>
        <p15:guide id="69" orient="horz" pos="3300" userDrawn="1">
          <p15:clr>
            <a:srgbClr val="A4A3A4"/>
          </p15:clr>
        </p15:guide>
        <p15:guide id="70" orient="horz" pos="3271" userDrawn="1">
          <p15:clr>
            <a:srgbClr val="A4A3A4"/>
          </p15:clr>
        </p15:guide>
        <p15:guide id="71" orient="horz" pos="3369" userDrawn="1">
          <p15:clr>
            <a:srgbClr val="A4A3A4"/>
          </p15:clr>
        </p15:guide>
        <p15:guide id="72" orient="horz" pos="3289" userDrawn="1">
          <p15:clr>
            <a:srgbClr val="A4A3A4"/>
          </p15:clr>
        </p15:guide>
        <p15:guide id="73" orient="horz" pos="3299" userDrawn="1">
          <p15:clr>
            <a:srgbClr val="A4A3A4"/>
          </p15:clr>
        </p15:guide>
        <p15:guide id="74" orient="horz" pos="3383" userDrawn="1">
          <p15:clr>
            <a:srgbClr val="A4A3A4"/>
          </p15:clr>
        </p15:guide>
        <p15:guide id="75" orient="horz" pos="3355" userDrawn="1">
          <p15:clr>
            <a:srgbClr val="A4A3A4"/>
          </p15:clr>
        </p15:guide>
        <p15:guide id="76" orient="horz" pos="3331" userDrawn="1">
          <p15:clr>
            <a:srgbClr val="A4A3A4"/>
          </p15:clr>
        </p15:guide>
        <p15:guide id="77" orient="horz" pos="3302" userDrawn="1">
          <p15:clr>
            <a:srgbClr val="A4A3A4"/>
          </p15:clr>
        </p15:guide>
        <p15:guide id="78" orient="horz" pos="3272" userDrawn="1">
          <p15:clr>
            <a:srgbClr val="A4A3A4"/>
          </p15:clr>
        </p15:guide>
        <p15:guide id="79" orient="horz" pos="3363" userDrawn="1">
          <p15:clr>
            <a:srgbClr val="A4A3A4"/>
          </p15:clr>
        </p15:guide>
        <p15:guide id="80" orient="horz" pos="3298" userDrawn="1">
          <p15:clr>
            <a:srgbClr val="A4A3A4"/>
          </p15:clr>
        </p15:guide>
        <p15:guide id="81" orient="horz" pos="3278" userDrawn="1">
          <p15:clr>
            <a:srgbClr val="A4A3A4"/>
          </p15:clr>
        </p15:guide>
        <p15:guide id="82" orient="horz" pos="3325" userDrawn="1">
          <p15:clr>
            <a:srgbClr val="A4A3A4"/>
          </p15:clr>
        </p15:guide>
        <p15:guide id="83" orient="horz" pos="3297" userDrawn="1">
          <p15:clr>
            <a:srgbClr val="A4A3A4"/>
          </p15:clr>
        </p15:guide>
        <p15:guide id="84" orient="horz" pos="3307" userDrawn="1">
          <p15:clr>
            <a:srgbClr val="A4A3A4"/>
          </p15:clr>
        </p15:guide>
        <p15:guide id="85" orient="horz" pos="3392" userDrawn="1">
          <p15:clr>
            <a:srgbClr val="A4A3A4"/>
          </p15:clr>
        </p15:guide>
        <p15:guide id="86" orient="horz" pos="3364" userDrawn="1">
          <p15:clr>
            <a:srgbClr val="A4A3A4"/>
          </p15:clr>
        </p15:guide>
        <p15:guide id="87" orient="horz" pos="3279" userDrawn="1">
          <p15:clr>
            <a:srgbClr val="A4A3A4"/>
          </p15:clr>
        </p15:guide>
        <p15:guide id="88" orient="horz" pos="3262" userDrawn="1">
          <p15:clr>
            <a:srgbClr val="A4A3A4"/>
          </p15:clr>
        </p15:guide>
        <p15:guide id="89" orient="horz" pos="3277" userDrawn="1">
          <p15:clr>
            <a:srgbClr val="A4A3A4"/>
          </p15:clr>
        </p15:guide>
        <p15:guide id="90" orient="horz" pos="3288" userDrawn="1">
          <p15:clr>
            <a:srgbClr val="A4A3A4"/>
          </p15:clr>
        </p15:guide>
        <p15:guide id="91" orient="horz" pos="3345" userDrawn="1">
          <p15:clr>
            <a:srgbClr val="A4A3A4"/>
          </p15:clr>
        </p15:guide>
        <p15:guide id="92" orient="horz" pos="3263" userDrawn="1">
          <p15:clr>
            <a:srgbClr val="A4A3A4"/>
          </p15:clr>
        </p15:guide>
        <p15:guide id="94" orient="horz" pos="3245" userDrawn="1">
          <p15:clr>
            <a:srgbClr val="A4A3A4"/>
          </p15:clr>
        </p15:guide>
        <p15:guide id="95" orient="horz" pos="3261" userDrawn="1">
          <p15:clr>
            <a:srgbClr val="A4A3A4"/>
          </p15:clr>
        </p15:guide>
        <p15:guide id="96" orient="horz" pos="3270" userDrawn="1">
          <p15:clr>
            <a:srgbClr val="A4A3A4"/>
          </p15:clr>
        </p15:guide>
        <p15:guide id="97" orient="horz" pos="3246" userDrawn="1">
          <p15:clr>
            <a:srgbClr val="A4A3A4"/>
          </p15:clr>
        </p15:guide>
        <p15:guide id="98" pos="2198" userDrawn="1">
          <p15:clr>
            <a:srgbClr val="A4A3A4"/>
          </p15:clr>
        </p15:guide>
        <p15:guide id="99" orient="horz" pos="3340" userDrawn="1">
          <p15:clr>
            <a:srgbClr val="A4A3A4"/>
          </p15:clr>
        </p15:guide>
        <p15:guide id="100" orient="horz" pos="3334" userDrawn="1">
          <p15:clr>
            <a:srgbClr val="A4A3A4"/>
          </p15:clr>
        </p15:guide>
        <p15:guide id="101" orient="horz" pos="3376" userDrawn="1">
          <p15:clr>
            <a:srgbClr val="A4A3A4"/>
          </p15:clr>
        </p15:guide>
        <p15:guide id="102" orient="horz" pos="3384" userDrawn="1">
          <p15:clr>
            <a:srgbClr val="A4A3A4"/>
          </p15:clr>
        </p15:guide>
        <p15:guide id="103" orient="horz" pos="3339" userDrawn="1">
          <p15:clr>
            <a:srgbClr val="A4A3A4"/>
          </p15:clr>
        </p15:guide>
        <p15:guide id="104" orient="horz" pos="3312" userDrawn="1">
          <p15:clr>
            <a:srgbClr val="A4A3A4"/>
          </p15:clr>
        </p15:guide>
        <p15:guide id="105" orient="horz" pos="3311" userDrawn="1">
          <p15:clr>
            <a:srgbClr val="A4A3A4"/>
          </p15:clr>
        </p15:guide>
        <p15:guide id="106" orient="horz" pos="3281" userDrawn="1">
          <p15:clr>
            <a:srgbClr val="A4A3A4"/>
          </p15:clr>
        </p15:guide>
        <p15:guide id="107" orient="horz" pos="3280" userDrawn="1">
          <p15:clr>
            <a:srgbClr val="A4A3A4"/>
          </p15:clr>
        </p15:guide>
        <p15:guide id="108" orient="horz" pos="3254" userDrawn="1">
          <p15:clr>
            <a:srgbClr val="A4A3A4"/>
          </p15:clr>
        </p15:guide>
        <p15:guide id="110" orient="horz" pos="3313" userDrawn="1">
          <p15:clr>
            <a:srgbClr val="A4A3A4"/>
          </p15:clr>
        </p15:guide>
        <p15:guide id="111" orient="horz" pos="3282" userDrawn="1">
          <p15:clr>
            <a:srgbClr val="A4A3A4"/>
          </p15:clr>
        </p15:guide>
        <p15:guide id="112" orient="horz" pos="3255" userDrawn="1">
          <p15:clr>
            <a:srgbClr val="A4A3A4"/>
          </p15:clr>
        </p15:guide>
        <p15:guide id="113" orient="horz" pos="3253" userDrawn="1">
          <p15:clr>
            <a:srgbClr val="A4A3A4"/>
          </p15:clr>
        </p15:guide>
        <p15:guide id="114" orient="horz" pos="3227" userDrawn="1">
          <p15:clr>
            <a:srgbClr val="A4A3A4"/>
          </p15:clr>
        </p15:guide>
        <p15:guide id="115" orient="horz" pos="3244" userDrawn="1">
          <p15:clr>
            <a:srgbClr val="A4A3A4"/>
          </p15:clr>
        </p15:guide>
        <p15:guide id="117" orient="horz" pos="3228" userDrawn="1">
          <p15:clr>
            <a:srgbClr val="A4A3A4"/>
          </p15:clr>
        </p15:guide>
        <p15:guide id="118" orient="horz" pos="3439" userDrawn="1">
          <p15:clr>
            <a:srgbClr val="A4A3A4"/>
          </p15:clr>
        </p15:guide>
        <p15:guide id="119" orient="horz" pos="3377" userDrawn="1">
          <p15:clr>
            <a:srgbClr val="A4A3A4"/>
          </p15:clr>
        </p15:guide>
        <p15:guide id="120" orient="horz" pos="3358" userDrawn="1">
          <p15:clr>
            <a:srgbClr val="A4A3A4"/>
          </p15:clr>
        </p15:guide>
        <p15:guide id="121" orient="horz" pos="3411" userDrawn="1">
          <p15:clr>
            <a:srgbClr val="A4A3A4"/>
          </p15:clr>
        </p15:guide>
        <p15:guide id="122" orient="horz" pos="3347" userDrawn="1">
          <p15:clr>
            <a:srgbClr val="A4A3A4"/>
          </p15:clr>
        </p15:guide>
        <p15:guide id="123" orient="horz" pos="3421" userDrawn="1">
          <p15:clr>
            <a:srgbClr val="A4A3A4"/>
          </p15:clr>
        </p15:guide>
        <p15:guide id="124" orient="horz" pos="3387" userDrawn="1">
          <p15:clr>
            <a:srgbClr val="A4A3A4"/>
          </p15:clr>
        </p15:guide>
        <p15:guide id="125" orient="horz" pos="3316" userDrawn="1">
          <p15:clr>
            <a:srgbClr val="A4A3A4"/>
          </p15:clr>
        </p15:guide>
        <p15:guide id="126" orient="horz" pos="3398" userDrawn="1">
          <p15:clr>
            <a:srgbClr val="A4A3A4"/>
          </p15:clr>
        </p15:guide>
        <p15:guide id="127" orient="horz" pos="3368" userDrawn="1">
          <p15:clr>
            <a:srgbClr val="A4A3A4"/>
          </p15:clr>
        </p15:guide>
        <p15:guide id="128" orient="horz" pos="3324" userDrawn="1">
          <p15:clr>
            <a:srgbClr val="A4A3A4"/>
          </p15:clr>
        </p15:guide>
        <p15:guide id="129" orient="horz" pos="3296" userDrawn="1">
          <p15:clr>
            <a:srgbClr val="A4A3A4"/>
          </p15:clr>
        </p15:guide>
        <p15:guide id="130" orient="horz" pos="3306" userDrawn="1">
          <p15:clr>
            <a:srgbClr val="A4A3A4"/>
          </p15:clr>
        </p15:guide>
        <p15:guide id="131" orient="horz" pos="3276" userDrawn="1">
          <p15:clr>
            <a:srgbClr val="A4A3A4"/>
          </p15:clr>
        </p15:guide>
        <p15:guide id="132" orient="horz" pos="3287" userDrawn="1">
          <p15:clr>
            <a:srgbClr val="A4A3A4"/>
          </p15:clr>
        </p15:guide>
        <p15:guide id="133" orient="horz" pos="3260" userDrawn="1">
          <p15:clr>
            <a:srgbClr val="A4A3A4"/>
          </p15:clr>
        </p15:guide>
        <p15:guide id="134" orient="horz" pos="3269" userDrawn="1">
          <p15:clr>
            <a:srgbClr val="A4A3A4"/>
          </p15:clr>
        </p15:guide>
        <p15:guide id="136" orient="horz" pos="3333" userDrawn="1">
          <p15:clr>
            <a:srgbClr val="A4A3A4"/>
          </p15:clr>
        </p15:guide>
        <p15:guide id="137" orient="horz" pos="3243" userDrawn="1">
          <p15:clr>
            <a:srgbClr val="A4A3A4"/>
          </p15:clr>
        </p15:guide>
        <p15:guide id="138" orient="horz" pos="3252" userDrawn="1">
          <p15:clr>
            <a:srgbClr val="A4A3A4"/>
          </p15:clr>
        </p15:guide>
        <p15:guide id="139" orient="horz" pos="3268" userDrawn="1">
          <p15:clr>
            <a:srgbClr val="A4A3A4"/>
          </p15:clr>
        </p15:guide>
        <p15:guide id="140" orient="horz" pos="3235" userDrawn="1">
          <p15:clr>
            <a:srgbClr val="A4A3A4"/>
          </p15:clr>
        </p15:guide>
        <p15:guide id="141" orient="horz" pos="3251" userDrawn="1">
          <p15:clr>
            <a:srgbClr val="A4A3A4"/>
          </p15:clr>
        </p15:guide>
        <p15:guide id="142" orient="horz" pos="3321" userDrawn="1">
          <p15:clr>
            <a:srgbClr val="A4A3A4"/>
          </p15:clr>
        </p15:guide>
        <p15:guide id="143" orient="horz" pos="3236" userDrawn="1">
          <p15:clr>
            <a:srgbClr val="A4A3A4"/>
          </p15:clr>
        </p15:guide>
        <p15:guide id="144" orient="horz" pos="3213" userDrawn="1">
          <p15:clr>
            <a:srgbClr val="A4A3A4"/>
          </p15:clr>
        </p15:guide>
        <p15:guide id="145" orient="horz" pos="3233" userDrawn="1">
          <p15:clr>
            <a:srgbClr val="A4A3A4"/>
          </p15:clr>
        </p15:guide>
        <p15:guide id="146" orient="horz" pos="3214" userDrawn="1">
          <p15:clr>
            <a:srgbClr val="A4A3A4"/>
          </p15:clr>
        </p15:guide>
        <p15:guide id="147" orient="horz" pos="3226" userDrawn="1">
          <p15:clr>
            <a:srgbClr val="A4A3A4"/>
          </p15:clr>
        </p15:guide>
        <p15:guide id="148" orient="horz" pos="3198" userDrawn="1">
          <p15:clr>
            <a:srgbClr val="A4A3A4"/>
          </p15:clr>
        </p15:guide>
        <p15:guide id="149" orient="horz" pos="3212" userDrawn="1">
          <p15:clr>
            <a:srgbClr val="A4A3A4"/>
          </p15:clr>
        </p15:guide>
        <p15:guide id="150" orient="horz" pos="3225" userDrawn="1">
          <p15:clr>
            <a:srgbClr val="A4A3A4"/>
          </p15:clr>
        </p15:guide>
        <p15:guide id="152" orient="horz" pos="3409" userDrawn="1">
          <p15:clr>
            <a:srgbClr val="A4A3A4"/>
          </p15:clr>
        </p15:guide>
        <p15:guide id="153" orient="horz" pos="3323" userDrawn="1">
          <p15:clr>
            <a:srgbClr val="A4A3A4"/>
          </p15:clr>
        </p15:guide>
        <p15:guide id="154" orient="horz" pos="3285" userDrawn="1">
          <p15:clr>
            <a:srgbClr val="A4A3A4"/>
          </p15:clr>
        </p15:guide>
        <p15:guide id="155" orient="horz" pos="3295" userDrawn="1">
          <p15:clr>
            <a:srgbClr val="A4A3A4"/>
          </p15:clr>
        </p15:guide>
        <p15:guide id="156" orient="horz" pos="3267" userDrawn="1">
          <p15:clr>
            <a:srgbClr val="A4A3A4"/>
          </p15:clr>
        </p15:guide>
        <p15:guide id="157" orient="horz" pos="3275" userDrawn="1">
          <p15:clr>
            <a:srgbClr val="A4A3A4"/>
          </p15:clr>
        </p15:guide>
        <p15:guide id="158" orient="horz" pos="3250" userDrawn="1">
          <p15:clr>
            <a:srgbClr val="A4A3A4"/>
          </p15:clr>
        </p15:guide>
        <p15:guide id="159" orient="horz" pos="3259" userDrawn="1">
          <p15:clr>
            <a:srgbClr val="A4A3A4"/>
          </p15:clr>
        </p15:guide>
        <p15:guide id="160" orient="horz" pos="3232" userDrawn="1">
          <p15:clr>
            <a:srgbClr val="A4A3A4"/>
          </p15:clr>
        </p15:guide>
        <p15:guide id="161" orient="horz" pos="3242" userDrawn="1">
          <p15:clr>
            <a:srgbClr val="A4A3A4"/>
          </p15:clr>
        </p15:guide>
        <p15:guide id="162" orient="horz" pos="3315" userDrawn="1">
          <p15:clr>
            <a:srgbClr val="A4A3A4"/>
          </p15:clr>
        </p15:guide>
        <p15:guide id="163" orient="horz" pos="3304" userDrawn="1">
          <p15:clr>
            <a:srgbClr val="A4A3A4"/>
          </p15:clr>
        </p15:guide>
        <p15:guide id="164" orient="horz" pos="3211" userDrawn="1">
          <p15:clr>
            <a:srgbClr val="A4A3A4"/>
          </p15:clr>
        </p15:guide>
        <p15:guide id="165" orient="horz" pos="3224" userDrawn="1">
          <p15:clr>
            <a:srgbClr val="A4A3A4"/>
          </p15:clr>
        </p15:guide>
        <p15:guide id="166" pos="2179" userDrawn="1">
          <p15:clr>
            <a:srgbClr val="A4A3A4"/>
          </p15:clr>
        </p15:guide>
        <p15:guide id="167" orient="horz" pos="3365" userDrawn="1">
          <p15:clr>
            <a:srgbClr val="A4A3A4"/>
          </p15:clr>
        </p15:guide>
        <p15:guide id="168" orient="horz" pos="3373" userDrawn="1">
          <p15:clr>
            <a:srgbClr val="A4A3A4"/>
          </p15:clr>
        </p15:guide>
        <p15:guide id="169" orient="horz" pos="3264" userDrawn="1">
          <p15:clr>
            <a:srgbClr val="A4A3A4"/>
          </p15:clr>
        </p15:guide>
        <p15:guide id="170" orient="horz" pos="3273" userDrawn="1">
          <p15:clr>
            <a:srgbClr val="A4A3A4"/>
          </p15:clr>
        </p15:guide>
        <p15:guide id="171" orient="horz" pos="3247" userDrawn="1">
          <p15:clr>
            <a:srgbClr val="A4A3A4"/>
          </p15:clr>
        </p15:guide>
        <p15:guide id="172" orient="horz" pos="3237" userDrawn="1">
          <p15:clr>
            <a:srgbClr val="A4A3A4"/>
          </p15:clr>
        </p15:guide>
        <p15:guide id="173" orient="horz" pos="3346" userDrawn="1">
          <p15:clr>
            <a:srgbClr val="A4A3A4"/>
          </p15:clr>
        </p15:guide>
        <p15:guide id="174" orient="horz" pos="3356" userDrawn="1">
          <p15:clr>
            <a:srgbClr val="A4A3A4"/>
          </p15:clr>
        </p15:guide>
        <p15:guide id="175" orient="horz" pos="3283" userDrawn="1">
          <p15:clr>
            <a:srgbClr val="A4A3A4"/>
          </p15:clr>
        </p15:guide>
        <p15:guide id="176" orient="horz" pos="3256" userDrawn="1">
          <p15:clr>
            <a:srgbClr val="A4A3A4"/>
          </p15:clr>
        </p15:guide>
        <p15:guide id="177" orient="horz" pos="3203" userDrawn="1">
          <p15:clr>
            <a:srgbClr val="A4A3A4"/>
          </p15:clr>
        </p15:guide>
        <p15:guide id="178" orient="horz" pos="3223" userDrawn="1">
          <p15:clr>
            <a:srgbClr val="A4A3A4"/>
          </p15:clr>
        </p15:guide>
        <p15:guide id="179" orient="horz" pos="3204" userDrawn="1">
          <p15:clr>
            <a:srgbClr val="A4A3A4"/>
          </p15:clr>
        </p15:guide>
        <p15:guide id="180" orient="horz" pos="3191" userDrawn="1">
          <p15:clr>
            <a:srgbClr val="A4A3A4"/>
          </p15:clr>
        </p15:guide>
        <p15:guide id="181" orient="horz" pos="3202" userDrawn="1">
          <p15:clr>
            <a:srgbClr val="A4A3A4"/>
          </p15:clr>
        </p15:guide>
        <p15:guide id="184" orient="horz" pos="3174" userDrawn="1">
          <p15:clr>
            <a:srgbClr val="A4A3A4"/>
          </p15:clr>
        </p15:guide>
        <p15:guide id="185" orient="horz" pos="3190" userDrawn="1">
          <p15:clr>
            <a:srgbClr val="A4A3A4"/>
          </p15:clr>
        </p15:guide>
        <p15:guide id="187" orient="horz" pos="3175" userDrawn="1">
          <p15:clr>
            <a:srgbClr val="A4A3A4"/>
          </p15:clr>
        </p15:guide>
        <p15:guide id="188" orient="horz" pos="3294" userDrawn="1">
          <p15:clr>
            <a:srgbClr val="A4A3A4"/>
          </p15:clr>
        </p15:guide>
        <p15:guide id="189" orient="horz" pos="3241" userDrawn="1">
          <p15:clr>
            <a:srgbClr val="A4A3A4"/>
          </p15:clr>
        </p15:guide>
        <p15:guide id="190" orient="horz" pos="3221" userDrawn="1">
          <p15:clr>
            <a:srgbClr val="A4A3A4"/>
          </p15:clr>
        </p15:guide>
        <p15:guide id="191" orient="horz" pos="3201" userDrawn="1">
          <p15:clr>
            <a:srgbClr val="A4A3A4"/>
          </p15:clr>
        </p15:guide>
        <p15:guide id="192" orient="horz" pos="3210" userDrawn="1">
          <p15:clr>
            <a:srgbClr val="A4A3A4"/>
          </p15:clr>
        </p15:guide>
        <p15:guide id="193" orient="horz" pos="3189" userDrawn="1">
          <p15:clr>
            <a:srgbClr val="A4A3A4"/>
          </p15:clr>
        </p15:guide>
        <p15:guide id="194" orient="horz" pos="3197" userDrawn="1">
          <p15:clr>
            <a:srgbClr val="A4A3A4"/>
          </p15:clr>
        </p15:guide>
        <p15:guide id="195" pos="2160" userDrawn="1">
          <p15:clr>
            <a:srgbClr val="A4A3A4"/>
          </p15:clr>
        </p15:guide>
        <p15:guide id="197" orient="horz" pos="3438" userDrawn="1">
          <p15:clr>
            <a:srgbClr val="A4A3A4"/>
          </p15:clr>
        </p15:guide>
        <p15:guide id="199" orient="horz" pos="3357" userDrawn="1">
          <p15:clr>
            <a:srgbClr val="A4A3A4"/>
          </p15:clr>
        </p15:guide>
        <p15:guide id="200" orient="horz" pos="3420" userDrawn="1">
          <p15:clr>
            <a:srgbClr val="A4A3A4"/>
          </p15:clr>
        </p15:guide>
        <p15:guide id="201" orient="horz" pos="3386" userDrawn="1">
          <p15:clr>
            <a:srgbClr val="A4A3A4"/>
          </p15:clr>
        </p15:guide>
        <p15:guide id="202" orient="horz" pos="3397" userDrawn="1">
          <p15:clr>
            <a:srgbClr val="A4A3A4"/>
          </p15:clr>
        </p15:guide>
        <p15:guide id="203" orient="horz" pos="3367" userDrawn="1">
          <p15:clr>
            <a:srgbClr val="A4A3A4"/>
          </p15:clr>
        </p15:guide>
        <p15:guide id="205" orient="horz" pos="3332" userDrawn="1">
          <p15:clr>
            <a:srgbClr val="A4A3A4"/>
          </p15:clr>
        </p15:guide>
        <p15:guide id="206" orient="horz" pos="3408" userDrawn="1">
          <p15:clr>
            <a:srgbClr val="A4A3A4"/>
          </p15:clr>
        </p15:guide>
        <p15:guide id="207" orient="horz" pos="3322" userDrawn="1">
          <p15:clr>
            <a:srgbClr val="A4A3A4"/>
          </p15:clr>
        </p15:guide>
        <p15:guide id="208" orient="horz" pos="3284" userDrawn="1">
          <p15:clr>
            <a:srgbClr val="A4A3A4"/>
          </p15:clr>
        </p15:guide>
        <p15:guide id="209" orient="horz" pos="3265" userDrawn="1">
          <p15:clr>
            <a:srgbClr val="A4A3A4"/>
          </p15:clr>
        </p15:guide>
        <p15:guide id="210" orient="horz" pos="3274" userDrawn="1">
          <p15:clr>
            <a:srgbClr val="A4A3A4"/>
          </p15:clr>
        </p15:guide>
        <p15:guide id="211" orient="horz" pos="3249" userDrawn="1">
          <p15:clr>
            <a:srgbClr val="A4A3A4"/>
          </p15:clr>
        </p15:guide>
        <p15:guide id="212" orient="horz" pos="3258" userDrawn="1">
          <p15:clr>
            <a:srgbClr val="A4A3A4"/>
          </p15:clr>
        </p15:guide>
        <p15:guide id="213" orient="horz" pos="3231" userDrawn="1">
          <p15:clr>
            <a:srgbClr val="A4A3A4"/>
          </p15:clr>
        </p15:guide>
        <p15:guide id="214" orient="horz" pos="3314" userDrawn="1">
          <p15:clr>
            <a:srgbClr val="A4A3A4"/>
          </p15:clr>
        </p15:guide>
        <p15:guide id="215" orient="horz" pos="3303" userDrawn="1">
          <p15:clr>
            <a:srgbClr val="A4A3A4"/>
          </p15:clr>
        </p15:guide>
        <p15:guide id="216" orient="horz" pos="3293" userDrawn="1">
          <p15:clr>
            <a:srgbClr val="A4A3A4"/>
          </p15:clr>
        </p15:guide>
        <p15:guide id="217" orient="horz" pos="3240" userDrawn="1">
          <p15:clr>
            <a:srgbClr val="A4A3A4"/>
          </p15:clr>
        </p15:guide>
        <p15:guide id="218" orient="horz" pos="3220" userDrawn="1">
          <p15:clr>
            <a:srgbClr val="A4A3A4"/>
          </p15:clr>
        </p15:guide>
        <p15:guide id="219" orient="horz" pos="3200" userDrawn="1">
          <p15:clr>
            <a:srgbClr val="A4A3A4"/>
          </p15:clr>
        </p15:guide>
        <p15:guide id="220" orient="horz" pos="3209" userDrawn="1">
          <p15:clr>
            <a:srgbClr val="A4A3A4"/>
          </p15:clr>
        </p15:guide>
        <p15:guide id="221" orient="horz" pos="3188" userDrawn="1">
          <p15:clr>
            <a:srgbClr val="A4A3A4"/>
          </p15:clr>
        </p15:guide>
        <p15:guide id="222" orient="horz" pos="3196" userDrawn="1">
          <p15:clr>
            <a:srgbClr val="A4A3A4"/>
          </p15:clr>
        </p15:guide>
        <p15:guide id="223" orient="horz" pos="3385" userDrawn="1">
          <p15:clr>
            <a:srgbClr val="A4A3A4"/>
          </p15:clr>
        </p15:guide>
        <p15:guide id="225" orient="horz" pos="3257" userDrawn="1">
          <p15:clr>
            <a:srgbClr val="A4A3A4"/>
          </p15:clr>
        </p15:guide>
        <p15:guide id="226" orient="horz" pos="3366" userDrawn="1">
          <p15:clr>
            <a:srgbClr val="A4A3A4"/>
          </p15:clr>
        </p15:guide>
        <p15:guide id="228" orient="horz" pos="3239" userDrawn="1">
          <p15:clr>
            <a:srgbClr val="A4A3A4"/>
          </p15:clr>
        </p15:guide>
        <p15:guide id="229" orient="horz" pos="3248" userDrawn="1">
          <p15:clr>
            <a:srgbClr val="A4A3A4"/>
          </p15:clr>
        </p15:guide>
        <p15:guide id="230" orient="horz" pos="3229" userDrawn="1">
          <p15:clr>
            <a:srgbClr val="A4A3A4"/>
          </p15:clr>
        </p15:guide>
        <p15:guide id="231" orient="horz" pos="3208" userDrawn="1">
          <p15:clr>
            <a:srgbClr val="A4A3A4"/>
          </p15:clr>
        </p15:guide>
        <p15:guide id="232" orient="horz" pos="3238" userDrawn="1">
          <p15:clr>
            <a:srgbClr val="A4A3A4"/>
          </p15:clr>
        </p15:guide>
        <p15:guide id="233" orient="horz" pos="3218" userDrawn="1">
          <p15:clr>
            <a:srgbClr val="A4A3A4"/>
          </p15:clr>
        </p15:guide>
        <p15:guide id="234" orient="horz" pos="3194" userDrawn="1">
          <p15:clr>
            <a:srgbClr val="A4A3A4"/>
          </p15:clr>
        </p15:guide>
        <p15:guide id="235" orient="horz" pos="3207" userDrawn="1">
          <p15:clr>
            <a:srgbClr val="A4A3A4"/>
          </p15:clr>
        </p15:guide>
        <p15:guide id="236" orient="horz" pos="3215" userDrawn="1">
          <p15:clr>
            <a:srgbClr val="A4A3A4"/>
          </p15:clr>
        </p15:guide>
        <p15:guide id="237" orient="horz" pos="3195" userDrawn="1">
          <p15:clr>
            <a:srgbClr val="A4A3A4"/>
          </p15:clr>
        </p15:guide>
        <p15:guide id="238" orient="horz" pos="3230" userDrawn="1">
          <p15:clr>
            <a:srgbClr val="A4A3A4"/>
          </p15:clr>
        </p15:guide>
        <p15:guide id="239" orient="horz" pos="3199" userDrawn="1">
          <p15:clr>
            <a:srgbClr val="A4A3A4"/>
          </p15:clr>
        </p15:guide>
        <p15:guide id="240" orient="horz" pos="3178" userDrawn="1">
          <p15:clr>
            <a:srgbClr val="A4A3A4"/>
          </p15:clr>
        </p15:guide>
        <p15:guide id="241" orient="horz" pos="3193" userDrawn="1">
          <p15:clr>
            <a:srgbClr val="A4A3A4"/>
          </p15:clr>
        </p15:guide>
        <p15:guide id="243" orient="horz" pos="3179" userDrawn="1">
          <p15:clr>
            <a:srgbClr val="A4A3A4"/>
          </p15:clr>
        </p15:guide>
        <p15:guide id="244" orient="horz" pos="3206" userDrawn="1">
          <p15:clr>
            <a:srgbClr val="A4A3A4"/>
          </p15:clr>
        </p15:guide>
        <p15:guide id="245" orient="horz" pos="3290" userDrawn="1">
          <p15:clr>
            <a:srgbClr val="A4A3A4"/>
          </p15:clr>
        </p15:guide>
        <p15:guide id="246" orient="horz" pos="3192" userDrawn="1">
          <p15:clr>
            <a:srgbClr val="A4A3A4"/>
          </p15:clr>
        </p15:guide>
        <p15:guide id="247" orient="horz" pos="3185" userDrawn="1">
          <p15:clr>
            <a:srgbClr val="A4A3A4"/>
          </p15:clr>
        </p15:guide>
        <p15:guide id="248" orient="horz" pos="3186" userDrawn="1">
          <p15:clr>
            <a:srgbClr val="A4A3A4"/>
          </p15:clr>
        </p15:guide>
        <p15:guide id="249" orient="horz" pos="3168" userDrawn="1">
          <p15:clr>
            <a:srgbClr val="A4A3A4"/>
          </p15:clr>
        </p15:guide>
        <p15:guide id="250" orient="horz" pos="3184" userDrawn="1">
          <p15:clr>
            <a:srgbClr val="A4A3A4"/>
          </p15:clr>
        </p15:guide>
        <p15:guide id="251" orient="horz" pos="3169" userDrawn="1">
          <p15:clr>
            <a:srgbClr val="A4A3A4"/>
          </p15:clr>
        </p15:guide>
        <p15:guide id="252" orient="horz" pos="3177" userDrawn="1">
          <p15:clr>
            <a:srgbClr val="A4A3A4"/>
          </p15:clr>
        </p15:guide>
        <p15:guide id="253" orient="horz" pos="3150" userDrawn="1">
          <p15:clr>
            <a:srgbClr val="A4A3A4"/>
          </p15:clr>
        </p15:guide>
        <p15:guide id="254" orient="horz" pos="3167" userDrawn="1">
          <p15:clr>
            <a:srgbClr val="A4A3A4"/>
          </p15:clr>
        </p15:guide>
        <p15:guide id="255" orient="horz" pos="3176" userDrawn="1">
          <p15:clr>
            <a:srgbClr val="A4A3A4"/>
          </p15:clr>
        </p15:guide>
        <p15:guide id="256" orient="horz" pos="3151" userDrawn="1">
          <p15:clr>
            <a:srgbClr val="A4A3A4"/>
          </p15:clr>
        </p15:guide>
        <p15:guide id="257" orient="horz" pos="3205" userDrawn="1">
          <p15:clr>
            <a:srgbClr val="A4A3A4"/>
          </p15:clr>
        </p15:guide>
        <p15:guide id="258" orient="horz" pos="3183" userDrawn="1">
          <p15:clr>
            <a:srgbClr val="A4A3A4"/>
          </p15:clr>
        </p15:guide>
        <p15:guide id="259" orient="horz" pos="3166" userDrawn="1">
          <p15:clr>
            <a:srgbClr val="A4A3A4"/>
          </p15:clr>
        </p15:guide>
        <p15:guide id="260" orient="horz" pos="3187" userDrawn="1">
          <p15:clr>
            <a:srgbClr val="A4A3A4"/>
          </p15:clr>
        </p15:guide>
        <p15:guide id="261" orient="horz" pos="3156" userDrawn="1">
          <p15:clr>
            <a:srgbClr val="A4A3A4"/>
          </p15:clr>
        </p15:guide>
        <p15:guide id="262" orient="horz" pos="3157" userDrawn="1">
          <p15:clr>
            <a:srgbClr val="A4A3A4"/>
          </p15:clr>
        </p15:guide>
        <p15:guide id="263" orient="horz" pos="3140" userDrawn="1">
          <p15:clr>
            <a:srgbClr val="A4A3A4"/>
          </p15:clr>
        </p15:guide>
        <p15:guide id="264" orient="horz" pos="3155" userDrawn="1">
          <p15:clr>
            <a:srgbClr val="A4A3A4"/>
          </p15:clr>
        </p15:guide>
        <p15:guide id="265" orient="horz" pos="3141" userDrawn="1">
          <p15:clr>
            <a:srgbClr val="A4A3A4"/>
          </p15:clr>
        </p15:guide>
        <p15:guide id="266" orient="horz" pos="3149" userDrawn="1">
          <p15:clr>
            <a:srgbClr val="A4A3A4"/>
          </p15:clr>
        </p15:guide>
        <p15:guide id="267" orient="horz" pos="3123" userDrawn="1">
          <p15:clr>
            <a:srgbClr val="A4A3A4"/>
          </p15:clr>
        </p15:guide>
        <p15:guide id="268" orient="horz" pos="3139" userDrawn="1">
          <p15:clr>
            <a:srgbClr val="A4A3A4"/>
          </p15:clr>
        </p15:guide>
        <p15:guide id="269" orient="horz" pos="3148" userDrawn="1">
          <p15:clr>
            <a:srgbClr val="A4A3A4"/>
          </p15:clr>
        </p15:guide>
        <p15:guide id="270" orient="horz" pos="3124" userDrawn="1">
          <p15:clr>
            <a:srgbClr val="A4A3A4"/>
          </p15:clr>
        </p15:guide>
        <p15:guide id="271" orient="horz" pos="3173" userDrawn="1">
          <p15:clr>
            <a:srgbClr val="A4A3A4"/>
          </p15:clr>
        </p15:guide>
        <p15:guide id="272" orient="horz" pos="3154" userDrawn="1">
          <p15:clr>
            <a:srgbClr val="A4A3A4"/>
          </p15:clr>
        </p15:guide>
        <p15:guide id="273" orient="horz" pos="3165" userDrawn="1">
          <p15:clr>
            <a:srgbClr val="A4A3A4"/>
          </p15:clr>
        </p15:guide>
        <p15:guide id="274" orient="horz" pos="3138" userDrawn="1">
          <p15:clr>
            <a:srgbClr val="A4A3A4"/>
          </p15:clr>
        </p15:guide>
        <p15:guide id="275" orient="horz" pos="3147" userDrawn="1">
          <p15:clr>
            <a:srgbClr val="A4A3A4"/>
          </p15:clr>
        </p15:guide>
        <p15:guide id="276" orient="horz" pos="3182" userDrawn="1">
          <p15:clr>
            <a:srgbClr val="A4A3A4"/>
          </p15:clr>
        </p15:guide>
        <p15:guide id="277" orient="horz" pos="3172" userDrawn="1">
          <p15:clr>
            <a:srgbClr val="A4A3A4"/>
          </p15:clr>
        </p15:guide>
        <p15:guide id="278" orient="horz" pos="3153" userDrawn="1">
          <p15:clr>
            <a:srgbClr val="A4A3A4"/>
          </p15:clr>
        </p15:guide>
        <p15:guide id="279" orient="horz" pos="3163" userDrawn="1">
          <p15:clr>
            <a:srgbClr val="A4A3A4"/>
          </p15:clr>
        </p15:guide>
        <p15:guide id="280" orient="horz" pos="3137" userDrawn="1">
          <p15:clr>
            <a:srgbClr val="A4A3A4"/>
          </p15:clr>
        </p15:guide>
        <p15:guide id="281" orient="horz" pos="3146" userDrawn="1">
          <p15:clr>
            <a:srgbClr val="A4A3A4"/>
          </p15:clr>
        </p15:guide>
        <p15:guide id="282" pos="2142" userDrawn="1">
          <p15:clr>
            <a:srgbClr val="A4A3A4"/>
          </p15:clr>
        </p15:guide>
        <p15:guide id="283" orient="horz" pos="3446" userDrawn="1">
          <p15:clr>
            <a:srgbClr val="A4A3A4"/>
          </p15:clr>
        </p15:guide>
        <p15:guide id="284" orient="horz" pos="3430" userDrawn="1">
          <p15:clr>
            <a:srgbClr val="A4A3A4"/>
          </p15:clr>
        </p15:guide>
        <p15:guide id="285" orient="horz" pos="3396" userDrawn="1">
          <p15:clr>
            <a:srgbClr val="A4A3A4"/>
          </p15:clr>
        </p15:guide>
        <p15:guide id="286" orient="horz" pos="3445" userDrawn="1">
          <p15:clr>
            <a:srgbClr val="A4A3A4"/>
          </p15:clr>
        </p15:guide>
        <p15:guide id="287" orient="horz" pos="3419" userDrawn="1">
          <p15:clr>
            <a:srgbClr val="A4A3A4"/>
          </p15:clr>
        </p15:guide>
        <p15:guide id="288" orient="horz" pos="3429" userDrawn="1">
          <p15:clr>
            <a:srgbClr val="A4A3A4"/>
          </p15:clr>
        </p15:guide>
        <p15:guide id="289" orient="horz" pos="3395" userDrawn="1">
          <p15:clr>
            <a:srgbClr val="A4A3A4"/>
          </p15:clr>
        </p15:guide>
        <p15:guide id="290" orient="horz" pos="3418" userDrawn="1">
          <p15:clr>
            <a:srgbClr val="A4A3A4"/>
          </p15:clr>
        </p15:guide>
        <p15:guide id="291" orient="horz" pos="3448" userDrawn="1">
          <p15:clr>
            <a:srgbClr val="A4A3A4"/>
          </p15:clr>
        </p15:guide>
        <p15:guide id="292" orient="horz" pos="3431" userDrawn="1">
          <p15:clr>
            <a:srgbClr val="A4A3A4"/>
          </p15:clr>
        </p15:guide>
        <p15:guide id="293" orient="horz" pos="3410" userDrawn="1">
          <p15:clr>
            <a:srgbClr val="A4A3A4"/>
          </p15:clr>
        </p15:guide>
        <p15:guide id="294" orient="horz" pos="3428" userDrawn="1">
          <p15:clr>
            <a:srgbClr val="A4A3A4"/>
          </p15:clr>
        </p15:guide>
        <p15:guide id="295" orient="horz" pos="3394" userDrawn="1">
          <p15:clr>
            <a:srgbClr val="A4A3A4"/>
          </p15:clr>
        </p15:guide>
        <p15:guide id="296" orient="horz" pos="3444" userDrawn="1">
          <p15:clr>
            <a:srgbClr val="A4A3A4"/>
          </p15:clr>
        </p15:guide>
        <p15:guide id="297" orient="horz" pos="3417" userDrawn="1">
          <p15:clr>
            <a:srgbClr val="A4A3A4"/>
          </p15:clr>
        </p15:guide>
        <p15:guide id="298" orient="horz" pos="3427" userDrawn="1">
          <p15:clr>
            <a:srgbClr val="A4A3A4"/>
          </p15:clr>
        </p15:guide>
        <p15:guide id="299" orient="horz" pos="3407" userDrawn="1">
          <p15:clr>
            <a:srgbClr val="A4A3A4"/>
          </p15:clr>
        </p15:guide>
        <p15:guide id="300" orient="horz" pos="3180" userDrawn="1">
          <p15:clr>
            <a:srgbClr val="A4A3A4"/>
          </p15:clr>
        </p15:guide>
        <p15:guide id="301" orient="horz" pos="3181" userDrawn="1">
          <p15:clr>
            <a:srgbClr val="A4A3A4"/>
          </p15:clr>
        </p15:guide>
        <p15:guide id="302" orient="horz" pos="3443" userDrawn="1">
          <p15:clr>
            <a:srgbClr val="A4A3A4"/>
          </p15:clr>
        </p15:guide>
        <p15:guide id="303" orient="horz" pos="3426" userDrawn="1">
          <p15:clr>
            <a:srgbClr val="A4A3A4"/>
          </p15:clr>
        </p15:guide>
        <p15:guide id="304" orient="horz" pos="3162" userDrawn="1">
          <p15:clr>
            <a:srgbClr val="A4A3A4"/>
          </p15:clr>
        </p15:guide>
        <p15:guide id="305" orient="horz" pos="3129" userDrawn="1">
          <p15:clr>
            <a:srgbClr val="A4A3A4"/>
          </p15:clr>
        </p15:guide>
        <p15:guide id="306" orient="horz" pos="3145" userDrawn="1">
          <p15:clr>
            <a:srgbClr val="A4A3A4"/>
          </p15:clr>
        </p15:guide>
        <p15:guide id="307" orient="horz" pos="3130" userDrawn="1">
          <p15:clr>
            <a:srgbClr val="A4A3A4"/>
          </p15:clr>
        </p15:guide>
        <p15:guide id="308" orient="horz" pos="3161" userDrawn="1">
          <p15:clr>
            <a:srgbClr val="A4A3A4"/>
          </p15:clr>
        </p15:guide>
        <p15:guide id="309" orient="horz" pos="3171" userDrawn="1">
          <p15:clr>
            <a:srgbClr val="A4A3A4"/>
          </p15:clr>
        </p15:guide>
        <p15:guide id="310" orient="horz" pos="3144" userDrawn="1">
          <p15:clr>
            <a:srgbClr val="A4A3A4"/>
          </p15:clr>
        </p15:guide>
        <p15:guide id="311" orient="horz" pos="3159" userDrawn="1">
          <p15:clr>
            <a:srgbClr val="A4A3A4"/>
          </p15:clr>
        </p15:guide>
        <p15:guide id="312" orient="horz" pos="3170" userDrawn="1">
          <p15:clr>
            <a:srgbClr val="A4A3A4"/>
          </p15:clr>
        </p15:guide>
        <p15:guide id="313" orient="horz" pos="3143" userDrawn="1">
          <p15:clr>
            <a:srgbClr val="A4A3A4"/>
          </p15:clr>
        </p15:guide>
        <p15:guide id="314" orient="horz" pos="315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ndy Jennings" initials="WJ" lastIdx="2" clrIdx="0"/>
  <p:cmAuthor id="1" name="Ana Paula" initials="AP" lastIdx="31" clrIdx="1">
    <p:extLst>
      <p:ext uri="{19B8F6BF-5375-455C-9EA6-DF929625EA0E}">
        <p15:presenceInfo xmlns:p15="http://schemas.microsoft.com/office/powerpoint/2012/main" userId="Ana Paul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99B43C"/>
    <a:srgbClr val="FED402"/>
    <a:srgbClr val="D61D6E"/>
    <a:srgbClr val="000000"/>
    <a:srgbClr val="54C0E8"/>
    <a:srgbClr val="FFFFFF"/>
    <a:srgbClr val="D60093"/>
    <a:srgbClr val="666666"/>
    <a:srgbClr val="A616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9" autoAdjust="0"/>
    <p:restoredTop sz="96357" autoAdjust="0"/>
  </p:normalViewPr>
  <p:slideViewPr>
    <p:cSldViewPr snapToObjects="1">
      <p:cViewPr varScale="1">
        <p:scale>
          <a:sx n="60" d="100"/>
          <a:sy n="60" d="100"/>
        </p:scale>
        <p:origin x="780" y="60"/>
      </p:cViewPr>
      <p:guideLst>
        <p:guide orient="horz" pos="2382"/>
        <p:guide pos="4234"/>
        <p:guide pos="7485"/>
      </p:guideLst>
    </p:cSldViewPr>
  </p:slideViewPr>
  <p:outlineViewPr>
    <p:cViewPr>
      <p:scale>
        <a:sx n="33" d="100"/>
        <a:sy n="33" d="100"/>
      </p:scale>
      <p:origin x="48" y="5028"/>
    </p:cViewPr>
  </p:outlineViewPr>
  <p:notesTextViewPr>
    <p:cViewPr>
      <p:scale>
        <a:sx n="75" d="100"/>
        <a:sy n="75" d="100"/>
      </p:scale>
      <p:origin x="0" y="0"/>
    </p:cViewPr>
  </p:notesTextViewPr>
  <p:sorterViewPr>
    <p:cViewPr varScale="1">
      <p:scale>
        <a:sx n="100" d="100"/>
        <a:sy n="100" d="100"/>
      </p:scale>
      <p:origin x="0" y="-10104"/>
    </p:cViewPr>
  </p:sorterViewPr>
  <p:notesViewPr>
    <p:cSldViewPr snapToObjects="1">
      <p:cViewPr varScale="1">
        <p:scale>
          <a:sx n="78" d="100"/>
          <a:sy n="78" d="100"/>
        </p:scale>
        <p:origin x="-3942" y="-96"/>
      </p:cViewPr>
      <p:guideLst>
        <p:guide orient="horz" pos="3441"/>
        <p:guide pos="2298"/>
        <p:guide orient="horz" pos="3415"/>
        <p:guide pos="2278"/>
        <p:guide orient="horz" pos="3414"/>
        <p:guide orient="horz" pos="3380"/>
        <p:guide pos="2258"/>
        <p:guide orient="horz" pos="3424"/>
        <p:guide orient="horz" pos="3391"/>
        <p:guide orient="horz" pos="3390"/>
        <p:guide orient="horz" pos="3361"/>
        <p:guide orient="horz" pos="3379"/>
        <p:guide orient="horz" pos="3351"/>
        <p:guide orient="horz" pos="3360"/>
        <p:guide orient="horz" pos="3337"/>
        <p:guide pos="2238"/>
        <p:guide orient="horz" pos="3440"/>
        <p:guide orient="horz" pos="3413"/>
        <p:guide orient="horz" pos="3423"/>
        <p:guide orient="horz" pos="3389"/>
        <p:guide orient="horz" pos="3378"/>
        <p:guide orient="horz" pos="3350"/>
        <p:guide orient="horz" pos="3359"/>
        <p:guide orient="horz" pos="3327"/>
        <p:guide orient="horz" pos="3336"/>
        <p:guide orient="horz" pos="3309"/>
        <p:guide orient="horz" pos="3412"/>
        <p:guide orient="horz" pos="3349"/>
        <p:guide orient="horz" pos="3326"/>
        <p:guide orient="horz" pos="3335"/>
        <p:guide pos="2218"/>
        <p:guide orient="horz" pos="3442"/>
        <p:guide orient="horz" pos="3416"/>
        <p:guide orient="horz" pos="3381"/>
        <p:guide orient="horz" pos="3425"/>
        <p:guide orient="horz" pos="3393"/>
        <p:guide orient="horz" pos="3362"/>
        <p:guide orient="horz" pos="3352"/>
        <p:guide orient="horz" pos="3338"/>
        <p:guide orient="horz" pos="3328"/>
        <p:guide orient="horz" pos="3310"/>
        <p:guide orient="horz" pos="3404"/>
        <p:guide orient="horz" pos="3372"/>
        <p:guide orient="horz" pos="3371"/>
        <p:guide orient="horz" pos="3343"/>
        <p:guide orient="horz" pos="3342"/>
        <p:guide orient="horz" pos="3319"/>
        <p:guide orient="horz" pos="3422"/>
        <p:guide orient="horz" pos="3400"/>
        <p:guide orient="horz" pos="3370"/>
        <p:guide orient="horz" pos="3341"/>
        <p:guide orient="horz" pos="3318"/>
        <p:guide orient="horz" pos="3291"/>
        <p:guide orient="horz" pos="3388"/>
        <p:guide orient="horz" pos="3308"/>
        <p:guide orient="horz" pos="3406"/>
        <p:guide orient="horz" pos="3375"/>
        <p:guide orient="horz" pos="3344"/>
        <p:guide orient="horz" pos="3320"/>
        <p:guide orient="horz" pos="3292"/>
        <p:guide orient="horz" pos="3382"/>
        <p:guide orient="horz" pos="3354"/>
        <p:guide orient="horz" pos="3353"/>
        <p:guide orient="horz" pos="3330"/>
        <p:guide orient="horz" pos="3329"/>
        <p:guide orient="horz" pos="3301"/>
        <p:guide orient="horz" pos="3399"/>
        <p:guide orient="horz" pos="3300"/>
        <p:guide orient="horz" pos="3271"/>
        <p:guide orient="horz" pos="3369"/>
        <p:guide orient="horz" pos="3289"/>
        <p:guide orient="horz" pos="3299"/>
        <p:guide orient="horz" pos="3383"/>
        <p:guide orient="horz" pos="3355"/>
        <p:guide orient="horz" pos="3331"/>
        <p:guide orient="horz" pos="3302"/>
        <p:guide orient="horz" pos="3272"/>
        <p:guide orient="horz" pos="3363"/>
        <p:guide orient="horz" pos="3298"/>
        <p:guide orient="horz" pos="3278"/>
        <p:guide orient="horz" pos="3325"/>
        <p:guide orient="horz" pos="3297"/>
        <p:guide orient="horz" pos="3307"/>
        <p:guide orient="horz" pos="3392"/>
        <p:guide orient="horz" pos="3364"/>
        <p:guide orient="horz" pos="3279"/>
        <p:guide orient="horz" pos="3262"/>
        <p:guide orient="horz" pos="3277"/>
        <p:guide orient="horz" pos="3288"/>
        <p:guide orient="horz" pos="3345"/>
        <p:guide orient="horz" pos="3263"/>
        <p:guide orient="horz" pos="3245"/>
        <p:guide orient="horz" pos="3261"/>
        <p:guide orient="horz" pos="3270"/>
        <p:guide orient="horz" pos="3246"/>
        <p:guide pos="2198"/>
        <p:guide orient="horz" pos="3340"/>
        <p:guide orient="horz" pos="3334"/>
        <p:guide orient="horz" pos="3376"/>
        <p:guide orient="horz" pos="3384"/>
        <p:guide orient="horz" pos="3339"/>
        <p:guide orient="horz" pos="3312"/>
        <p:guide orient="horz" pos="3311"/>
        <p:guide orient="horz" pos="3281"/>
        <p:guide orient="horz" pos="3280"/>
        <p:guide orient="horz" pos="3254"/>
        <p:guide orient="horz" pos="3313"/>
        <p:guide orient="horz" pos="3282"/>
        <p:guide orient="horz" pos="3255"/>
        <p:guide orient="horz" pos="3253"/>
        <p:guide orient="horz" pos="3227"/>
        <p:guide orient="horz" pos="3244"/>
        <p:guide orient="horz" pos="3228"/>
        <p:guide orient="horz" pos="3439"/>
        <p:guide orient="horz" pos="3377"/>
        <p:guide orient="horz" pos="3358"/>
        <p:guide orient="horz" pos="3411"/>
        <p:guide orient="horz" pos="3347"/>
        <p:guide orient="horz" pos="3421"/>
        <p:guide orient="horz" pos="3387"/>
        <p:guide orient="horz" pos="3316"/>
        <p:guide orient="horz" pos="3398"/>
        <p:guide orient="horz" pos="3368"/>
        <p:guide orient="horz" pos="3324"/>
        <p:guide orient="horz" pos="3296"/>
        <p:guide orient="horz" pos="3306"/>
        <p:guide orient="horz" pos="3276"/>
        <p:guide orient="horz" pos="3287"/>
        <p:guide orient="horz" pos="3260"/>
        <p:guide orient="horz" pos="3269"/>
        <p:guide orient="horz" pos="3333"/>
        <p:guide orient="horz" pos="3243"/>
        <p:guide orient="horz" pos="3252"/>
        <p:guide orient="horz" pos="3268"/>
        <p:guide orient="horz" pos="3235"/>
        <p:guide orient="horz" pos="3251"/>
        <p:guide orient="horz" pos="3321"/>
        <p:guide orient="horz" pos="3236"/>
        <p:guide orient="horz" pos="3213"/>
        <p:guide orient="horz" pos="3233"/>
        <p:guide orient="horz" pos="3214"/>
        <p:guide orient="horz" pos="3226"/>
        <p:guide orient="horz" pos="3198"/>
        <p:guide orient="horz" pos="3212"/>
        <p:guide orient="horz" pos="3225"/>
        <p:guide orient="horz" pos="3409"/>
        <p:guide orient="horz" pos="3323"/>
        <p:guide orient="horz" pos="3285"/>
        <p:guide orient="horz" pos="3295"/>
        <p:guide orient="horz" pos="3267"/>
        <p:guide orient="horz" pos="3275"/>
        <p:guide orient="horz" pos="3250"/>
        <p:guide orient="horz" pos="3259"/>
        <p:guide orient="horz" pos="3232"/>
        <p:guide orient="horz" pos="3242"/>
        <p:guide orient="horz" pos="3315"/>
        <p:guide orient="horz" pos="3304"/>
        <p:guide orient="horz" pos="3211"/>
        <p:guide orient="horz" pos="3224"/>
        <p:guide pos="2179"/>
        <p:guide orient="horz" pos="3365"/>
        <p:guide orient="horz" pos="3373"/>
        <p:guide orient="horz" pos="3264"/>
        <p:guide orient="horz" pos="3273"/>
        <p:guide orient="horz" pos="3247"/>
        <p:guide orient="horz" pos="3237"/>
        <p:guide orient="horz" pos="3346"/>
        <p:guide orient="horz" pos="3356"/>
        <p:guide orient="horz" pos="3283"/>
        <p:guide orient="horz" pos="3256"/>
        <p:guide orient="horz" pos="3203"/>
        <p:guide orient="horz" pos="3223"/>
        <p:guide orient="horz" pos="3204"/>
        <p:guide orient="horz" pos="3191"/>
        <p:guide orient="horz" pos="3202"/>
        <p:guide orient="horz" pos="3174"/>
        <p:guide orient="horz" pos="3190"/>
        <p:guide orient="horz" pos="3175"/>
        <p:guide orient="horz" pos="3294"/>
        <p:guide orient="horz" pos="3241"/>
        <p:guide orient="horz" pos="3221"/>
        <p:guide orient="horz" pos="3201"/>
        <p:guide orient="horz" pos="3210"/>
        <p:guide orient="horz" pos="3189"/>
        <p:guide orient="horz" pos="3197"/>
        <p:guide pos="2160"/>
        <p:guide orient="horz" pos="3438"/>
        <p:guide orient="horz" pos="3357"/>
        <p:guide orient="horz" pos="3420"/>
        <p:guide orient="horz" pos="3386"/>
        <p:guide orient="horz" pos="3397"/>
        <p:guide orient="horz" pos="3367"/>
        <p:guide orient="horz" pos="3332"/>
        <p:guide orient="horz" pos="3408"/>
        <p:guide orient="horz" pos="3322"/>
        <p:guide orient="horz" pos="3284"/>
        <p:guide orient="horz" pos="3265"/>
        <p:guide orient="horz" pos="3274"/>
        <p:guide orient="horz" pos="3249"/>
        <p:guide orient="horz" pos="3258"/>
        <p:guide orient="horz" pos="3231"/>
        <p:guide orient="horz" pos="3314"/>
        <p:guide orient="horz" pos="3303"/>
        <p:guide orient="horz" pos="3293"/>
        <p:guide orient="horz" pos="3240"/>
        <p:guide orient="horz" pos="3220"/>
        <p:guide orient="horz" pos="3200"/>
        <p:guide orient="horz" pos="3209"/>
        <p:guide orient="horz" pos="3188"/>
        <p:guide orient="horz" pos="3196"/>
        <p:guide orient="horz" pos="3385"/>
        <p:guide orient="horz" pos="3257"/>
        <p:guide orient="horz" pos="3366"/>
        <p:guide orient="horz" pos="3239"/>
        <p:guide orient="horz" pos="3248"/>
        <p:guide orient="horz" pos="3229"/>
        <p:guide orient="horz" pos="3208"/>
        <p:guide orient="horz" pos="3238"/>
        <p:guide orient="horz" pos="3218"/>
        <p:guide orient="horz" pos="3194"/>
        <p:guide orient="horz" pos="3207"/>
        <p:guide orient="horz" pos="3215"/>
        <p:guide orient="horz" pos="3195"/>
        <p:guide orient="horz" pos="3230"/>
        <p:guide orient="horz" pos="3199"/>
        <p:guide orient="horz" pos="3178"/>
        <p:guide orient="horz" pos="3193"/>
        <p:guide orient="horz" pos="3179"/>
        <p:guide orient="horz" pos="3206"/>
        <p:guide orient="horz" pos="3290"/>
        <p:guide orient="horz" pos="3192"/>
        <p:guide orient="horz" pos="3185"/>
        <p:guide orient="horz" pos="3186"/>
        <p:guide orient="horz" pos="3168"/>
        <p:guide orient="horz" pos="3184"/>
        <p:guide orient="horz" pos="3169"/>
        <p:guide orient="horz" pos="3177"/>
        <p:guide orient="horz" pos="3150"/>
        <p:guide orient="horz" pos="3167"/>
        <p:guide orient="horz" pos="3176"/>
        <p:guide orient="horz" pos="3151"/>
        <p:guide orient="horz" pos="3205"/>
        <p:guide orient="horz" pos="3183"/>
        <p:guide orient="horz" pos="3166"/>
        <p:guide orient="horz" pos="3187"/>
        <p:guide orient="horz" pos="3156"/>
        <p:guide orient="horz" pos="3157"/>
        <p:guide orient="horz" pos="3140"/>
        <p:guide orient="horz" pos="3155"/>
        <p:guide orient="horz" pos="3141"/>
        <p:guide orient="horz" pos="3149"/>
        <p:guide orient="horz" pos="3123"/>
        <p:guide orient="horz" pos="3139"/>
        <p:guide orient="horz" pos="3148"/>
        <p:guide orient="horz" pos="3124"/>
        <p:guide orient="horz" pos="3173"/>
        <p:guide orient="horz" pos="3154"/>
        <p:guide orient="horz" pos="3165"/>
        <p:guide orient="horz" pos="3138"/>
        <p:guide orient="horz" pos="3147"/>
        <p:guide orient="horz" pos="3182"/>
        <p:guide orient="horz" pos="3172"/>
        <p:guide orient="horz" pos="3153"/>
        <p:guide orient="horz" pos="3163"/>
        <p:guide orient="horz" pos="3137"/>
        <p:guide orient="horz" pos="3146"/>
        <p:guide pos="2142"/>
        <p:guide orient="horz" pos="3446"/>
        <p:guide orient="horz" pos="3430"/>
        <p:guide orient="horz" pos="3396"/>
        <p:guide orient="horz" pos="3445"/>
        <p:guide orient="horz" pos="3419"/>
        <p:guide orient="horz" pos="3429"/>
        <p:guide orient="horz" pos="3395"/>
        <p:guide orient="horz" pos="3418"/>
        <p:guide orient="horz" pos="3448"/>
        <p:guide orient="horz" pos="3431"/>
        <p:guide orient="horz" pos="3410"/>
        <p:guide orient="horz" pos="3428"/>
        <p:guide orient="horz" pos="3394"/>
        <p:guide orient="horz" pos="3444"/>
        <p:guide orient="horz" pos="3417"/>
        <p:guide orient="horz" pos="3427"/>
        <p:guide orient="horz" pos="3407"/>
        <p:guide orient="horz" pos="3180"/>
        <p:guide orient="horz" pos="3181"/>
        <p:guide orient="horz" pos="3443"/>
        <p:guide orient="horz" pos="3426"/>
        <p:guide orient="horz" pos="3162"/>
        <p:guide orient="horz" pos="3129"/>
        <p:guide orient="horz" pos="3145"/>
        <p:guide orient="horz" pos="3130"/>
        <p:guide orient="horz" pos="3161"/>
        <p:guide orient="horz" pos="3171"/>
        <p:guide orient="horz" pos="3144"/>
        <p:guide orient="horz" pos="3159"/>
        <p:guide orient="horz" pos="3170"/>
        <p:guide orient="horz" pos="3143"/>
        <p:guide orient="horz" pos="315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a:t>First dose HPV uptake</a:t>
            </a:r>
            <a:r>
              <a:rPr lang="en-US" sz="1100" baseline="0"/>
              <a:t> in Ireland 2010/11-2017/18</a:t>
            </a:r>
            <a:endParaRPr lang="en-US" sz="11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Actual uptake</c:v>
                </c:pt>
              </c:strCache>
            </c:strRef>
          </c:tx>
          <c:spPr>
            <a:ln w="28575" cap="rnd">
              <a:solidFill>
                <a:srgbClr val="000F9F"/>
              </a:solidFill>
              <a:round/>
            </a:ln>
            <a:effectLst/>
          </c:spPr>
          <c:marker>
            <c:symbol val="square"/>
            <c:size val="5"/>
            <c:spPr>
              <a:solidFill>
                <a:srgbClr val="000F9F"/>
              </a:solidFill>
              <a:ln w="9525">
                <a:solidFill>
                  <a:srgbClr val="000F9F"/>
                </a:solidFill>
              </a:ln>
              <a:effectLst/>
            </c:spPr>
          </c:marker>
          <c:dLbls>
            <c:dLbl>
              <c:idx val="3"/>
              <c:layout>
                <c:manualLayout>
                  <c:x val="-5.0202203318923493E-2"/>
                  <c:y val="-3.196347031963470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94D-46F1-8846-C37E7D38DAA8}"/>
                </c:ext>
                <c:ext xmlns:c15="http://schemas.microsoft.com/office/drawing/2012/chart" uri="{CE6537A1-D6FC-4f65-9D91-7224C49458BB}"/>
              </c:extLst>
            </c:dLbl>
            <c:dLbl>
              <c:idx val="4"/>
              <c:layout>
                <c:manualLayout>
                  <c:x val="-1.3945056477478785E-2"/>
                  <c:y val="-4.566210045662100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E94D-46F1-8846-C37E7D38DAA8}"/>
                </c:ext>
                <c:ext xmlns:c15="http://schemas.microsoft.com/office/drawing/2012/chart" uri="{CE6537A1-D6FC-4f65-9D91-7224C49458BB}"/>
              </c:extLst>
            </c:dLbl>
            <c:dLbl>
              <c:idx val="5"/>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94D-46F1-8846-C37E7D38DAA8}"/>
                </c:ex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8"/>
                <c:pt idx="0">
                  <c:v>2010/11</c:v>
                </c:pt>
                <c:pt idx="1">
                  <c:v>2011/12</c:v>
                </c:pt>
                <c:pt idx="2">
                  <c:v>2012/13</c:v>
                </c:pt>
                <c:pt idx="3">
                  <c:v>2013/14</c:v>
                </c:pt>
                <c:pt idx="4">
                  <c:v>2014/15</c:v>
                </c:pt>
                <c:pt idx="5">
                  <c:v>2015/16</c:v>
                </c:pt>
                <c:pt idx="6">
                  <c:v>2016/17</c:v>
                </c:pt>
                <c:pt idx="7">
                  <c:v>2017/18</c:v>
                </c:pt>
              </c:strCache>
            </c:strRef>
          </c:cat>
          <c:val>
            <c:numRef>
              <c:f>Sheet1!$B$2:$B$10</c:f>
              <c:numCache>
                <c:formatCode>General</c:formatCode>
                <c:ptCount val="9"/>
                <c:pt idx="0">
                  <c:v>81.900000000000006</c:v>
                </c:pt>
                <c:pt idx="1">
                  <c:v>85.5</c:v>
                </c:pt>
                <c:pt idx="2">
                  <c:v>84.2</c:v>
                </c:pt>
                <c:pt idx="3">
                  <c:v>84.9</c:v>
                </c:pt>
                <c:pt idx="4">
                  <c:v>86.9</c:v>
                </c:pt>
                <c:pt idx="5">
                  <c:v>72.3</c:v>
                </c:pt>
                <c:pt idx="6">
                  <c:v>50</c:v>
                </c:pt>
              </c:numCache>
            </c:numRef>
          </c:val>
          <c:smooth val="0"/>
          <c:extLst xmlns:c16r2="http://schemas.microsoft.com/office/drawing/2015/06/chart">
            <c:ext xmlns:c16="http://schemas.microsoft.com/office/drawing/2014/chart" uri="{C3380CC4-5D6E-409C-BE32-E72D297353CC}">
              <c16:uniqueId val="{00000000-6C14-4F53-B398-FACCAC056399}"/>
            </c:ext>
          </c:extLst>
        </c:ser>
        <c:ser>
          <c:idx val="1"/>
          <c:order val="1"/>
          <c:tx>
            <c:strRef>
              <c:f>Sheet1!$C$1</c:f>
              <c:strCache>
                <c:ptCount val="1"/>
                <c:pt idx="0">
                  <c:v>Projected collapse in uptake rate</c:v>
                </c:pt>
              </c:strCache>
            </c:strRef>
          </c:tx>
          <c:spPr>
            <a:ln w="28575" cap="rnd">
              <a:solidFill>
                <a:srgbClr val="54C0E8"/>
              </a:solidFill>
              <a:prstDash val="sysDash"/>
              <a:round/>
            </a:ln>
            <a:effectLst/>
          </c:spPr>
          <c:marker>
            <c:symbol val="circle"/>
            <c:size val="5"/>
            <c:spPr>
              <a:solidFill>
                <a:srgbClr val="54C0E8"/>
              </a:solidFill>
              <a:ln w="9525">
                <a:solidFill>
                  <a:srgbClr val="54C0E8"/>
                </a:solidFill>
              </a:ln>
              <a:effectLst/>
            </c:spPr>
          </c:marker>
          <c:dLbls>
            <c:dLbl>
              <c:idx val="7"/>
              <c:delete val="1"/>
              <c:extLst xmlns:c16r2="http://schemas.microsoft.com/office/drawing/2015/06/chart">
                <c:ext xmlns:c16="http://schemas.microsoft.com/office/drawing/2014/chart" uri="{C3380CC4-5D6E-409C-BE32-E72D297353CC}">
                  <c16:uniqueId val="{00000002-E94D-46F1-8846-C37E7D38DAA8}"/>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8"/>
                <c:pt idx="0">
                  <c:v>2010/11</c:v>
                </c:pt>
                <c:pt idx="1">
                  <c:v>2011/12</c:v>
                </c:pt>
                <c:pt idx="2">
                  <c:v>2012/13</c:v>
                </c:pt>
                <c:pt idx="3">
                  <c:v>2013/14</c:v>
                </c:pt>
                <c:pt idx="4">
                  <c:v>2014/15</c:v>
                </c:pt>
                <c:pt idx="5">
                  <c:v>2015/16</c:v>
                </c:pt>
                <c:pt idx="6">
                  <c:v>2016/17</c:v>
                </c:pt>
                <c:pt idx="7">
                  <c:v>2017/18</c:v>
                </c:pt>
              </c:strCache>
            </c:strRef>
          </c:cat>
          <c:val>
            <c:numRef>
              <c:f>Sheet1!$C$2:$C$10</c:f>
              <c:numCache>
                <c:formatCode>General</c:formatCode>
                <c:ptCount val="9"/>
                <c:pt idx="6">
                  <c:v>50</c:v>
                </c:pt>
                <c:pt idx="7">
                  <c:v>30</c:v>
                </c:pt>
              </c:numCache>
            </c:numRef>
          </c:val>
          <c:smooth val="0"/>
          <c:extLst xmlns:c16r2="http://schemas.microsoft.com/office/drawing/2015/06/chart">
            <c:ext xmlns:c16="http://schemas.microsoft.com/office/drawing/2014/chart" uri="{C3380CC4-5D6E-409C-BE32-E72D297353CC}">
              <c16:uniqueId val="{00000001-6C14-4F53-B398-FACCAC056399}"/>
            </c:ext>
          </c:extLst>
        </c:ser>
        <c:dLbls>
          <c:showLegendKey val="0"/>
          <c:showVal val="0"/>
          <c:showCatName val="0"/>
          <c:showSerName val="0"/>
          <c:showPercent val="0"/>
          <c:showBubbleSize val="0"/>
        </c:dLbls>
        <c:marker val="1"/>
        <c:smooth val="0"/>
        <c:axId val="344303096"/>
        <c:axId val="343433920"/>
      </c:lineChart>
      <c:catAx>
        <c:axId val="344303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3433920"/>
        <c:crosses val="autoZero"/>
        <c:auto val="1"/>
        <c:lblAlgn val="ctr"/>
        <c:lblOffset val="100"/>
        <c:noMultiLvlLbl val="0"/>
      </c:catAx>
      <c:valAx>
        <c:axId val="343433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430309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3"/>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a:t>First dose HPV uptake</a:t>
            </a:r>
            <a:r>
              <a:rPr lang="en-US" sz="1100" baseline="0"/>
              <a:t> in Ireland 2010/11-2017/18</a:t>
            </a:r>
            <a:endParaRPr lang="en-US" sz="11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Actual uptake</c:v>
                </c:pt>
              </c:strCache>
            </c:strRef>
          </c:tx>
          <c:spPr>
            <a:ln w="28575" cap="rnd">
              <a:solidFill>
                <a:srgbClr val="000F9F"/>
              </a:solidFill>
              <a:round/>
            </a:ln>
            <a:effectLst/>
          </c:spPr>
          <c:marker>
            <c:symbol val="square"/>
            <c:size val="5"/>
            <c:spPr>
              <a:solidFill>
                <a:srgbClr val="000F9F"/>
              </a:solidFill>
              <a:ln w="9525">
                <a:solidFill>
                  <a:srgbClr val="000F9F"/>
                </a:solidFill>
              </a:ln>
              <a:effectLst/>
            </c:spPr>
          </c:marker>
          <c:cat>
            <c:strRef>
              <c:f>Sheet1!$A$2:$A$10</c:f>
              <c:strCache>
                <c:ptCount val="9"/>
                <c:pt idx="0">
                  <c:v>2010/11</c:v>
                </c:pt>
                <c:pt idx="1">
                  <c:v>2011/12</c:v>
                </c:pt>
                <c:pt idx="2">
                  <c:v>2012/13</c:v>
                </c:pt>
                <c:pt idx="3">
                  <c:v>2013/14</c:v>
                </c:pt>
                <c:pt idx="4">
                  <c:v>2014/15</c:v>
                </c:pt>
                <c:pt idx="5">
                  <c:v>2015/16</c:v>
                </c:pt>
                <c:pt idx="6">
                  <c:v>2016/17</c:v>
                </c:pt>
                <c:pt idx="7">
                  <c:v>2017/18</c:v>
                </c:pt>
                <c:pt idx="8">
                  <c:v>2018/19</c:v>
                </c:pt>
              </c:strCache>
            </c:strRef>
          </c:cat>
          <c:val>
            <c:numRef>
              <c:f>Sheet1!$B$2:$B$10</c:f>
              <c:numCache>
                <c:formatCode>General</c:formatCode>
                <c:ptCount val="9"/>
                <c:pt idx="0">
                  <c:v>81.900000000000006</c:v>
                </c:pt>
                <c:pt idx="1">
                  <c:v>85.5</c:v>
                </c:pt>
                <c:pt idx="2">
                  <c:v>84.2</c:v>
                </c:pt>
                <c:pt idx="3">
                  <c:v>84.9</c:v>
                </c:pt>
                <c:pt idx="4">
                  <c:v>86.9</c:v>
                </c:pt>
                <c:pt idx="5">
                  <c:v>72.3</c:v>
                </c:pt>
                <c:pt idx="6">
                  <c:v>50</c:v>
                </c:pt>
                <c:pt idx="7">
                  <c:v>62</c:v>
                </c:pt>
                <c:pt idx="8">
                  <c:v>68</c:v>
                </c:pt>
              </c:numCache>
            </c:numRef>
          </c:val>
          <c:smooth val="0"/>
          <c:extLst xmlns:c16r2="http://schemas.microsoft.com/office/drawing/2015/06/chart">
            <c:ext xmlns:c16="http://schemas.microsoft.com/office/drawing/2014/chart" uri="{C3380CC4-5D6E-409C-BE32-E72D297353CC}">
              <c16:uniqueId val="{00000000-D112-4FE1-9A15-D389F4619B34}"/>
            </c:ext>
          </c:extLst>
        </c:ser>
        <c:ser>
          <c:idx val="1"/>
          <c:order val="1"/>
          <c:tx>
            <c:strRef>
              <c:f>Sheet1!$C$1</c:f>
              <c:strCache>
                <c:ptCount val="1"/>
                <c:pt idx="0">
                  <c:v>Projected collapse based on that seen in Denmark &amp; Japan</c:v>
                </c:pt>
              </c:strCache>
            </c:strRef>
          </c:tx>
          <c:spPr>
            <a:ln w="28575" cap="rnd">
              <a:solidFill>
                <a:srgbClr val="54C0E8"/>
              </a:solidFill>
              <a:prstDash val="sysDash"/>
              <a:round/>
            </a:ln>
            <a:effectLst/>
          </c:spPr>
          <c:marker>
            <c:symbol val="circle"/>
            <c:size val="5"/>
            <c:spPr>
              <a:solidFill>
                <a:srgbClr val="54C0E8"/>
              </a:solidFill>
              <a:ln w="9525">
                <a:solidFill>
                  <a:srgbClr val="54C0E8"/>
                </a:solidFill>
              </a:ln>
              <a:effectLst/>
            </c:spPr>
          </c:marker>
          <c:cat>
            <c:strRef>
              <c:f>Sheet1!$A$2:$A$10</c:f>
              <c:strCache>
                <c:ptCount val="9"/>
                <c:pt idx="0">
                  <c:v>2010/11</c:v>
                </c:pt>
                <c:pt idx="1">
                  <c:v>2011/12</c:v>
                </c:pt>
                <c:pt idx="2">
                  <c:v>2012/13</c:v>
                </c:pt>
                <c:pt idx="3">
                  <c:v>2013/14</c:v>
                </c:pt>
                <c:pt idx="4">
                  <c:v>2014/15</c:v>
                </c:pt>
                <c:pt idx="5">
                  <c:v>2015/16</c:v>
                </c:pt>
                <c:pt idx="6">
                  <c:v>2016/17</c:v>
                </c:pt>
                <c:pt idx="7">
                  <c:v>2017/18</c:v>
                </c:pt>
                <c:pt idx="8">
                  <c:v>2018/19</c:v>
                </c:pt>
              </c:strCache>
            </c:strRef>
          </c:cat>
          <c:val>
            <c:numRef>
              <c:f>Sheet1!$C$2:$C$10</c:f>
              <c:numCache>
                <c:formatCode>General</c:formatCode>
                <c:ptCount val="9"/>
                <c:pt idx="6">
                  <c:v>50</c:v>
                </c:pt>
                <c:pt idx="7">
                  <c:v>30</c:v>
                </c:pt>
              </c:numCache>
            </c:numRef>
          </c:val>
          <c:smooth val="0"/>
          <c:extLst xmlns:c16r2="http://schemas.microsoft.com/office/drawing/2015/06/chart">
            <c:ext xmlns:c16="http://schemas.microsoft.com/office/drawing/2014/chart" uri="{C3380CC4-5D6E-409C-BE32-E72D297353CC}">
              <c16:uniqueId val="{00000001-D112-4FE1-9A15-D389F4619B34}"/>
            </c:ext>
          </c:extLst>
        </c:ser>
        <c:dLbls>
          <c:showLegendKey val="0"/>
          <c:showVal val="0"/>
          <c:showCatName val="0"/>
          <c:showSerName val="0"/>
          <c:showPercent val="0"/>
          <c:showBubbleSize val="0"/>
        </c:dLbls>
        <c:marker val="1"/>
        <c:smooth val="0"/>
        <c:axId val="416285568"/>
        <c:axId val="416285960"/>
      </c:lineChart>
      <c:catAx>
        <c:axId val="416285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6285960"/>
        <c:crosses val="autoZero"/>
        <c:auto val="1"/>
        <c:lblAlgn val="ctr"/>
        <c:lblOffset val="100"/>
        <c:noMultiLvlLbl val="0"/>
      </c:catAx>
      <c:valAx>
        <c:axId val="416285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62855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accent3"/>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8" y="17"/>
            <a:ext cx="2946400" cy="495300"/>
          </a:xfrm>
          <a:prstGeom prst="rect">
            <a:avLst/>
          </a:prstGeom>
        </p:spPr>
        <p:txBody>
          <a:bodyPr vert="horz" lIns="87682" tIns="43839" rIns="87682" bIns="43839" rtlCol="0"/>
          <a:lstStyle>
            <a:lvl1pPr algn="l" defTabSz="505975" fontAlgn="auto">
              <a:spcBef>
                <a:spcPts val="0"/>
              </a:spcBef>
              <a:spcAft>
                <a:spcPts val="0"/>
              </a:spcAft>
              <a:defRPr sz="1200">
                <a:latin typeface="+mn-lt"/>
                <a:cs typeface="+mn-cs"/>
              </a:defRPr>
            </a:lvl1pPr>
          </a:lstStyle>
          <a:p>
            <a:pPr>
              <a:defRPr/>
            </a:pPr>
            <a:endParaRPr lang="en-IE" dirty="0"/>
          </a:p>
        </p:txBody>
      </p:sp>
      <p:sp>
        <p:nvSpPr>
          <p:cNvPr id="3" name="Date Placeholder 2"/>
          <p:cNvSpPr>
            <a:spLocks noGrp="1"/>
          </p:cNvSpPr>
          <p:nvPr>
            <p:ph type="dt" sz="quarter" idx="1"/>
          </p:nvPr>
        </p:nvSpPr>
        <p:spPr>
          <a:xfrm>
            <a:off x="3849706" y="17"/>
            <a:ext cx="2946400" cy="495300"/>
          </a:xfrm>
          <a:prstGeom prst="rect">
            <a:avLst/>
          </a:prstGeom>
        </p:spPr>
        <p:txBody>
          <a:bodyPr vert="horz" lIns="87682" tIns="43839" rIns="87682" bIns="43839" rtlCol="0"/>
          <a:lstStyle>
            <a:lvl1pPr algn="r" defTabSz="505975" fontAlgn="auto">
              <a:spcBef>
                <a:spcPts val="0"/>
              </a:spcBef>
              <a:spcAft>
                <a:spcPts val="0"/>
              </a:spcAft>
              <a:defRPr sz="1200">
                <a:latin typeface="+mn-lt"/>
                <a:cs typeface="+mn-cs"/>
              </a:defRPr>
            </a:lvl1pPr>
          </a:lstStyle>
          <a:p>
            <a:pPr>
              <a:defRPr/>
            </a:pPr>
            <a:fld id="{1768C32E-36E1-4DA6-ADCA-47F4E637FD5E}" type="datetimeFigureOut">
              <a:rPr lang="en-IE"/>
              <a:pPr>
                <a:defRPr/>
              </a:pPr>
              <a:t>07/02/2019</a:t>
            </a:fld>
            <a:endParaRPr lang="en-IE" dirty="0"/>
          </a:p>
        </p:txBody>
      </p:sp>
      <p:sp>
        <p:nvSpPr>
          <p:cNvPr id="4" name="Footer Placeholder 3"/>
          <p:cNvSpPr>
            <a:spLocks noGrp="1"/>
          </p:cNvSpPr>
          <p:nvPr>
            <p:ph type="ftr" sz="quarter" idx="2"/>
          </p:nvPr>
        </p:nvSpPr>
        <p:spPr>
          <a:xfrm>
            <a:off x="8" y="9431352"/>
            <a:ext cx="2946400" cy="495300"/>
          </a:xfrm>
          <a:prstGeom prst="rect">
            <a:avLst/>
          </a:prstGeom>
        </p:spPr>
        <p:txBody>
          <a:bodyPr vert="horz" lIns="87682" tIns="43839" rIns="87682" bIns="43839" rtlCol="0" anchor="b"/>
          <a:lstStyle>
            <a:lvl1pPr algn="l" defTabSz="505975" fontAlgn="auto">
              <a:spcBef>
                <a:spcPts val="0"/>
              </a:spcBef>
              <a:spcAft>
                <a:spcPts val="0"/>
              </a:spcAft>
              <a:defRPr sz="1200">
                <a:latin typeface="+mn-lt"/>
                <a:cs typeface="+mn-cs"/>
              </a:defRPr>
            </a:lvl1pPr>
          </a:lstStyle>
          <a:p>
            <a:pPr>
              <a:defRPr/>
            </a:pPr>
            <a:endParaRPr lang="en-IE" dirty="0"/>
          </a:p>
        </p:txBody>
      </p:sp>
      <p:sp>
        <p:nvSpPr>
          <p:cNvPr id="5" name="Slide Number Placeholder 4"/>
          <p:cNvSpPr>
            <a:spLocks noGrp="1"/>
          </p:cNvSpPr>
          <p:nvPr>
            <p:ph type="sldNum" sz="quarter" idx="3"/>
          </p:nvPr>
        </p:nvSpPr>
        <p:spPr>
          <a:xfrm>
            <a:off x="3849706" y="9431352"/>
            <a:ext cx="2946400" cy="495300"/>
          </a:xfrm>
          <a:prstGeom prst="rect">
            <a:avLst/>
          </a:prstGeom>
        </p:spPr>
        <p:txBody>
          <a:bodyPr vert="horz" lIns="87682" tIns="43839" rIns="87682" bIns="43839" rtlCol="0" anchor="b"/>
          <a:lstStyle>
            <a:lvl1pPr algn="r" defTabSz="505975" fontAlgn="auto">
              <a:spcBef>
                <a:spcPts val="0"/>
              </a:spcBef>
              <a:spcAft>
                <a:spcPts val="0"/>
              </a:spcAft>
              <a:defRPr sz="1200">
                <a:latin typeface="+mn-lt"/>
                <a:cs typeface="+mn-cs"/>
              </a:defRPr>
            </a:lvl1pPr>
          </a:lstStyle>
          <a:p>
            <a:pPr>
              <a:defRPr/>
            </a:pPr>
            <a:fld id="{0DFE5B8A-9F5B-4137-9D6A-5182FAA70913}" type="slidenum">
              <a:rPr lang="en-IE"/>
              <a:pPr>
                <a:defRPr/>
              </a:pPr>
              <a:t>‹#›</a:t>
            </a:fld>
            <a:endParaRPr lang="en-IE" dirty="0"/>
          </a:p>
        </p:txBody>
      </p:sp>
    </p:spTree>
    <p:extLst>
      <p:ext uri="{BB962C8B-B14F-4D97-AF65-F5344CB8AC3E}">
        <p14:creationId xmlns:p14="http://schemas.microsoft.com/office/powerpoint/2010/main" val="1971164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8" y="32"/>
            <a:ext cx="2946400" cy="496888"/>
          </a:xfrm>
          <a:prstGeom prst="rect">
            <a:avLst/>
          </a:prstGeom>
        </p:spPr>
        <p:txBody>
          <a:bodyPr vert="horz" lIns="88724" tIns="44364" rIns="88724" bIns="44364" rtlCol="0"/>
          <a:lstStyle>
            <a:lvl1pPr algn="l" defTabSz="505975" fontAlgn="auto">
              <a:spcBef>
                <a:spcPts val="0"/>
              </a:spcBef>
              <a:spcAft>
                <a:spcPts val="0"/>
              </a:spcAft>
              <a:defRPr sz="1200">
                <a:latin typeface="+mn-lt"/>
                <a:cs typeface="+mn-cs"/>
              </a:defRPr>
            </a:lvl1pPr>
          </a:lstStyle>
          <a:p>
            <a:pPr>
              <a:defRPr/>
            </a:pPr>
            <a:endParaRPr lang="en-GB" dirty="0"/>
          </a:p>
        </p:txBody>
      </p:sp>
      <p:sp>
        <p:nvSpPr>
          <p:cNvPr id="3" name="Date Placeholder 2"/>
          <p:cNvSpPr>
            <a:spLocks noGrp="1"/>
          </p:cNvSpPr>
          <p:nvPr>
            <p:ph type="dt" idx="1"/>
          </p:nvPr>
        </p:nvSpPr>
        <p:spPr>
          <a:xfrm>
            <a:off x="3849706" y="32"/>
            <a:ext cx="2946400" cy="496888"/>
          </a:xfrm>
          <a:prstGeom prst="rect">
            <a:avLst/>
          </a:prstGeom>
        </p:spPr>
        <p:txBody>
          <a:bodyPr vert="horz" lIns="88724" tIns="44364" rIns="88724" bIns="44364" rtlCol="0"/>
          <a:lstStyle>
            <a:lvl1pPr algn="r" defTabSz="505975" fontAlgn="auto">
              <a:spcBef>
                <a:spcPts val="0"/>
              </a:spcBef>
              <a:spcAft>
                <a:spcPts val="0"/>
              </a:spcAft>
              <a:defRPr sz="1200">
                <a:latin typeface="+mn-lt"/>
                <a:cs typeface="+mn-cs"/>
              </a:defRPr>
            </a:lvl1pPr>
          </a:lstStyle>
          <a:p>
            <a:pPr>
              <a:defRPr/>
            </a:pPr>
            <a:fld id="{50BE4928-52C0-40C6-992B-84E4A82AB12C}" type="datetimeFigureOut">
              <a:rPr lang="en-GB"/>
              <a:pPr>
                <a:defRPr/>
              </a:pPr>
              <a:t>07/02/2019</a:t>
            </a:fld>
            <a:endParaRPr lang="en-GB" dirty="0"/>
          </a:p>
        </p:txBody>
      </p:sp>
      <p:sp>
        <p:nvSpPr>
          <p:cNvPr id="4" name="Slide Image Placeholder 3"/>
          <p:cNvSpPr>
            <a:spLocks noGrp="1" noRot="1" noChangeAspect="1"/>
          </p:cNvSpPr>
          <p:nvPr>
            <p:ph type="sldImg" idx="2"/>
          </p:nvPr>
        </p:nvSpPr>
        <p:spPr>
          <a:xfrm>
            <a:off x="96838" y="750888"/>
            <a:ext cx="6604000" cy="3716337"/>
          </a:xfrm>
          <a:prstGeom prst="rect">
            <a:avLst/>
          </a:prstGeom>
          <a:noFill/>
          <a:ln w="12700">
            <a:solidFill>
              <a:prstClr val="black"/>
            </a:solidFill>
          </a:ln>
        </p:spPr>
        <p:txBody>
          <a:bodyPr vert="horz" lIns="88724" tIns="44364" rIns="88724" bIns="44364" rtlCol="0" anchor="ctr"/>
          <a:lstStyle/>
          <a:p>
            <a:pPr lvl="0"/>
            <a:endParaRPr lang="en-GB" noProof="0" dirty="0"/>
          </a:p>
        </p:txBody>
      </p:sp>
      <p:sp>
        <p:nvSpPr>
          <p:cNvPr id="5" name="Notes Placeholder 4"/>
          <p:cNvSpPr>
            <a:spLocks noGrp="1"/>
          </p:cNvSpPr>
          <p:nvPr>
            <p:ph type="body" sz="quarter" idx="3"/>
          </p:nvPr>
        </p:nvSpPr>
        <p:spPr>
          <a:xfrm>
            <a:off x="679497" y="4716504"/>
            <a:ext cx="5438775" cy="4467225"/>
          </a:xfrm>
          <a:prstGeom prst="rect">
            <a:avLst/>
          </a:prstGeom>
        </p:spPr>
        <p:txBody>
          <a:bodyPr vert="horz" lIns="88724" tIns="44364" rIns="88724" bIns="443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8" y="9429780"/>
            <a:ext cx="2946400" cy="496888"/>
          </a:xfrm>
          <a:prstGeom prst="rect">
            <a:avLst/>
          </a:prstGeom>
        </p:spPr>
        <p:txBody>
          <a:bodyPr vert="horz" lIns="88724" tIns="44364" rIns="88724" bIns="44364" rtlCol="0" anchor="b"/>
          <a:lstStyle>
            <a:lvl1pPr algn="l" defTabSz="505975" fontAlgn="auto">
              <a:spcBef>
                <a:spcPts val="0"/>
              </a:spcBef>
              <a:spcAft>
                <a:spcPts val="0"/>
              </a:spcAft>
              <a:defRPr sz="1200">
                <a:latin typeface="+mn-lt"/>
                <a:cs typeface="+mn-cs"/>
              </a:defRPr>
            </a:lvl1pPr>
          </a:lstStyle>
          <a:p>
            <a:pPr>
              <a:defRPr/>
            </a:pPr>
            <a:endParaRPr lang="en-GB" dirty="0"/>
          </a:p>
        </p:txBody>
      </p:sp>
      <p:sp>
        <p:nvSpPr>
          <p:cNvPr id="7" name="Slide Number Placeholder 6"/>
          <p:cNvSpPr>
            <a:spLocks noGrp="1"/>
          </p:cNvSpPr>
          <p:nvPr>
            <p:ph type="sldNum" sz="quarter" idx="5"/>
          </p:nvPr>
        </p:nvSpPr>
        <p:spPr>
          <a:xfrm>
            <a:off x="3849706" y="9429780"/>
            <a:ext cx="2946400" cy="496888"/>
          </a:xfrm>
          <a:prstGeom prst="rect">
            <a:avLst/>
          </a:prstGeom>
        </p:spPr>
        <p:txBody>
          <a:bodyPr vert="horz" lIns="88724" tIns="44364" rIns="88724" bIns="44364" rtlCol="0" anchor="b"/>
          <a:lstStyle>
            <a:lvl1pPr algn="r" defTabSz="505975" fontAlgn="auto">
              <a:spcBef>
                <a:spcPts val="0"/>
              </a:spcBef>
              <a:spcAft>
                <a:spcPts val="0"/>
              </a:spcAft>
              <a:defRPr sz="1200">
                <a:latin typeface="+mn-lt"/>
                <a:cs typeface="+mn-cs"/>
              </a:defRPr>
            </a:lvl1pPr>
          </a:lstStyle>
          <a:p>
            <a:pPr>
              <a:defRPr/>
            </a:pPr>
            <a:fld id="{C31CF62C-50E5-47E3-8DBA-0EF126ACD472}" type="slidenum">
              <a:rPr lang="en-GB"/>
              <a:pPr>
                <a:defRPr/>
              </a:pPr>
              <a:t>‹#›</a:t>
            </a:fld>
            <a:endParaRPr lang="en-GB" dirty="0"/>
          </a:p>
        </p:txBody>
      </p:sp>
    </p:spTree>
    <p:extLst>
      <p:ext uri="{BB962C8B-B14F-4D97-AF65-F5344CB8AC3E}">
        <p14:creationId xmlns:p14="http://schemas.microsoft.com/office/powerpoint/2010/main" val="23768642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838" y="750888"/>
            <a:ext cx="6604000" cy="37163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553A74E-C5C1-DF42-BCD6-4D981EFAD523}" type="slidenum">
              <a:rPr lang="en-IE" smtClean="0"/>
              <a:pPr>
                <a:defRPr/>
              </a:pPr>
              <a:t>1</a:t>
            </a:fld>
            <a:endParaRPr lang="en-IE"/>
          </a:p>
        </p:txBody>
      </p:sp>
    </p:spTree>
    <p:extLst>
      <p:ext uri="{BB962C8B-B14F-4D97-AF65-F5344CB8AC3E}">
        <p14:creationId xmlns:p14="http://schemas.microsoft.com/office/powerpoint/2010/main" val="1632964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163" y="784225"/>
            <a:ext cx="6496050" cy="3654425"/>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a:defRPr/>
            </a:pPr>
            <a:fld id="{C7C75F42-00A4-4A3A-AEA4-FE849A7930DD}" type="slidenum">
              <a:rPr lang="en-US">
                <a:solidFill>
                  <a:prstClr val="black"/>
                </a:solidFill>
                <a:latin typeface="Calibri"/>
              </a:rPr>
              <a:pPr>
                <a:defRPr/>
              </a:pPr>
              <a:t>2</a:t>
            </a:fld>
            <a:endParaRPr lang="en-US" dirty="0">
              <a:solidFill>
                <a:prstClr val="black"/>
              </a:solidFill>
              <a:latin typeface="Calibri"/>
            </a:endParaRPr>
          </a:p>
        </p:txBody>
      </p:sp>
    </p:spTree>
    <p:extLst>
      <p:ext uri="{BB962C8B-B14F-4D97-AF65-F5344CB8AC3E}">
        <p14:creationId xmlns:p14="http://schemas.microsoft.com/office/powerpoint/2010/main" val="1654674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163" y="784225"/>
            <a:ext cx="6496050" cy="3654425"/>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a:defRPr/>
            </a:pPr>
            <a:fld id="{C7C75F42-00A4-4A3A-AEA4-FE849A7930DD}" type="slidenum">
              <a:rPr lang="en-US">
                <a:solidFill>
                  <a:prstClr val="black"/>
                </a:solidFill>
                <a:latin typeface="Calibri"/>
              </a:rPr>
              <a:pPr>
                <a:defRPr/>
              </a:pPr>
              <a:t>3</a:t>
            </a:fld>
            <a:endParaRPr lang="en-US" dirty="0">
              <a:solidFill>
                <a:prstClr val="black"/>
              </a:solidFill>
              <a:latin typeface="Calibri"/>
            </a:endParaRPr>
          </a:p>
        </p:txBody>
      </p:sp>
    </p:spTree>
    <p:extLst>
      <p:ext uri="{BB962C8B-B14F-4D97-AF65-F5344CB8AC3E}">
        <p14:creationId xmlns:p14="http://schemas.microsoft.com/office/powerpoint/2010/main" val="3693653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163" y="784225"/>
            <a:ext cx="6496050" cy="3654425"/>
          </a:xfrm>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pPr>
              <a:defRPr/>
            </a:pPr>
            <a:fld id="{C7C75F42-00A4-4A3A-AEA4-FE849A7930DD}" type="slidenum">
              <a:rPr lang="en-US">
                <a:solidFill>
                  <a:prstClr val="black"/>
                </a:solidFill>
                <a:latin typeface="Calibri"/>
              </a:rPr>
              <a:pPr>
                <a:defRPr/>
              </a:pPr>
              <a:t>8</a:t>
            </a:fld>
            <a:endParaRPr lang="en-US" dirty="0">
              <a:solidFill>
                <a:prstClr val="black"/>
              </a:solidFill>
              <a:latin typeface="Calibri"/>
            </a:endParaRPr>
          </a:p>
        </p:txBody>
      </p:sp>
    </p:spTree>
    <p:extLst>
      <p:ext uri="{BB962C8B-B14F-4D97-AF65-F5344CB8AC3E}">
        <p14:creationId xmlns:p14="http://schemas.microsoft.com/office/powerpoint/2010/main" val="4274039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23.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https://banda.ie/wp-content/uploads/BA.png" TargetMode="External"/><Relationship Id="rId2" Type="http://schemas.openxmlformats.org/officeDocument/2006/relationships/hyperlink" Target="http://banda.ie/" TargetMode="External"/><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23.sv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12C948D-0D38-4165-A168-D29EF2AF89EC}"/>
              </a:ext>
            </a:extLst>
          </p:cNvPr>
          <p:cNvSpPr/>
          <p:nvPr userDrawn="1"/>
        </p:nvSpPr>
        <p:spPr>
          <a:xfrm>
            <a:off x="10707532" y="110919"/>
            <a:ext cx="2737006" cy="102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100"/>
          </a:p>
        </p:txBody>
      </p:sp>
      <p:sp>
        <p:nvSpPr>
          <p:cNvPr id="4" name="Espaço Reservado para Imagem 3">
            <a:extLst>
              <a:ext uri="{FF2B5EF4-FFF2-40B4-BE49-F238E27FC236}">
                <a16:creationId xmlns="" xmlns:a16="http://schemas.microsoft.com/office/drawing/2014/main" id="{4553D1EA-5D34-402F-8E93-B6F91875D297}"/>
              </a:ext>
            </a:extLst>
          </p:cNvPr>
          <p:cNvSpPr>
            <a:spLocks noGrp="1"/>
          </p:cNvSpPr>
          <p:nvPr>
            <p:ph type="pic" sz="quarter" idx="24" hasCustomPrompt="1"/>
          </p:nvPr>
        </p:nvSpPr>
        <p:spPr>
          <a:xfrm>
            <a:off x="-2946303" y="-132638"/>
            <a:ext cx="20680031" cy="8232206"/>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2590">
                <a:noFill/>
              </a:defRPr>
            </a:lvl1pPr>
          </a:lstStyle>
          <a:p>
            <a:r>
              <a:rPr lang="pt-BR" dirty="0"/>
              <a:t>a</a:t>
            </a:r>
          </a:p>
        </p:txBody>
      </p:sp>
      <p:sp>
        <p:nvSpPr>
          <p:cNvPr id="6" name="Espaço Reservado para Imagem 5">
            <a:extLst>
              <a:ext uri="{FF2B5EF4-FFF2-40B4-BE49-F238E27FC236}">
                <a16:creationId xmlns="" xmlns:a16="http://schemas.microsoft.com/office/drawing/2014/main" id="{2175FE86-B4D0-4E92-B55C-B3DC0C7699A9}"/>
              </a:ext>
            </a:extLst>
          </p:cNvPr>
          <p:cNvSpPr>
            <a:spLocks noGrp="1"/>
          </p:cNvSpPr>
          <p:nvPr>
            <p:ph type="pic" sz="quarter" idx="10" hasCustomPrompt="1"/>
          </p:nvPr>
        </p:nvSpPr>
        <p:spPr>
          <a:xfrm>
            <a:off x="-344095" y="144487"/>
            <a:ext cx="13963271" cy="8120577"/>
          </a:xfrm>
          <a:prstGeom prst="rect">
            <a:avLst/>
          </a:prstGeom>
        </p:spPr>
        <p:txBody>
          <a:bodyPr/>
          <a:lstStyle>
            <a:lvl1pPr marL="0" indent="0" algn="r">
              <a:buNone/>
              <a:defRPr sz="1942">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3" name="Espaço Reservado para Imagem 2">
            <a:extLst>
              <a:ext uri="{FF2B5EF4-FFF2-40B4-BE49-F238E27FC236}">
                <a16:creationId xmlns="" xmlns:a16="http://schemas.microsoft.com/office/drawing/2014/main" id="{BFFE0107-3D06-4858-B285-F2408777052F}"/>
              </a:ext>
            </a:extLst>
          </p:cNvPr>
          <p:cNvSpPr>
            <a:spLocks noGrp="1"/>
          </p:cNvSpPr>
          <p:nvPr>
            <p:ph type="pic" sz="quarter" idx="16" hasCustomPrompt="1"/>
          </p:nvPr>
        </p:nvSpPr>
        <p:spPr>
          <a:xfrm>
            <a:off x="489392" y="865997"/>
            <a:ext cx="4401266" cy="5989139"/>
          </a:xfrm>
          <a:prstGeom prst="rect">
            <a:avLst/>
          </a:prstGeom>
          <a:solidFill>
            <a:schemeClr val="bg1"/>
          </a:solidFill>
        </p:spPr>
        <p:txBody>
          <a:bodyPr/>
          <a:lstStyle>
            <a:lvl1pPr marL="0" indent="0">
              <a:buNone/>
              <a:defRPr>
                <a:noFill/>
              </a:defRPr>
            </a:lvl1pPr>
          </a:lstStyle>
          <a:p>
            <a:r>
              <a:rPr lang="pt-BR" dirty="0"/>
              <a:t>a</a:t>
            </a:r>
            <a:endParaRPr lang="en-US" dirty="0"/>
          </a:p>
        </p:txBody>
      </p:sp>
      <p:sp>
        <p:nvSpPr>
          <p:cNvPr id="21" name="Espaço Reservado para Imagem 20">
            <a:extLst>
              <a:ext uri="{FF2B5EF4-FFF2-40B4-BE49-F238E27FC236}">
                <a16:creationId xmlns="" xmlns:a16="http://schemas.microsoft.com/office/drawing/2014/main" id="{1BBAA762-31ED-4F1F-B69C-EFE0FDB1A9FD}"/>
              </a:ext>
            </a:extLst>
          </p:cNvPr>
          <p:cNvSpPr>
            <a:spLocks noGrp="1"/>
          </p:cNvSpPr>
          <p:nvPr>
            <p:ph type="pic" sz="quarter" idx="13" hasCustomPrompt="1"/>
          </p:nvPr>
        </p:nvSpPr>
        <p:spPr>
          <a:xfrm>
            <a:off x="2069508" y="1137140"/>
            <a:ext cx="1241035" cy="950089"/>
          </a:xfrm>
          <a:prstGeom prst="rect">
            <a:avLst/>
          </a:prstGeom>
        </p:spPr>
        <p:txBody>
          <a:bodyPr/>
          <a:lstStyle>
            <a:lvl1pPr marL="0" indent="0">
              <a:buNone/>
              <a:defRPr sz="1295">
                <a:solidFill>
                  <a:srgbClr val="464749"/>
                </a:solidFill>
                <a:latin typeface="+mn-lt"/>
                <a:cs typeface="Calibri" panose="020F0502020204030204" pitchFamily="34" charset="0"/>
              </a:defRPr>
            </a:lvl1pPr>
          </a:lstStyle>
          <a:p>
            <a:r>
              <a:rPr lang="pt-BR" dirty="0"/>
              <a:t>Click </a:t>
            </a:r>
            <a:r>
              <a:rPr lang="pt-BR" dirty="0" err="1"/>
              <a:t>to</a:t>
            </a:r>
            <a:r>
              <a:rPr lang="pt-BR" dirty="0"/>
              <a:t> </a:t>
            </a:r>
            <a:r>
              <a:rPr lang="pt-BR" dirty="0" err="1"/>
              <a:t>insert</a:t>
            </a:r>
            <a:r>
              <a:rPr lang="pt-BR" dirty="0"/>
              <a:t> logo</a:t>
            </a:r>
          </a:p>
        </p:txBody>
      </p:sp>
      <p:sp>
        <p:nvSpPr>
          <p:cNvPr id="22" name="Espaço Reservado para Texto 7">
            <a:extLst>
              <a:ext uri="{FF2B5EF4-FFF2-40B4-BE49-F238E27FC236}">
                <a16:creationId xmlns="" xmlns:a16="http://schemas.microsoft.com/office/drawing/2014/main" id="{0ADCD72F-DC0E-44EE-8D1A-BA6DBBDB8517}"/>
              </a:ext>
            </a:extLst>
          </p:cNvPr>
          <p:cNvSpPr>
            <a:spLocks noGrp="1"/>
          </p:cNvSpPr>
          <p:nvPr>
            <p:ph type="body" sz="quarter" idx="19" hasCustomPrompt="1"/>
          </p:nvPr>
        </p:nvSpPr>
        <p:spPr>
          <a:xfrm>
            <a:off x="658341" y="2285058"/>
            <a:ext cx="4063370" cy="444458"/>
          </a:xfrm>
          <a:prstGeom prst="rect">
            <a:avLst/>
          </a:prstGeom>
        </p:spPr>
        <p:txBody>
          <a:bodyPr/>
          <a:lstStyle>
            <a:lvl1pPr marL="15109" indent="0">
              <a:buNone/>
              <a:defRPr kumimoji="0" lang="pt-BR" sz="1903" b="1" i="0" u="none" strike="noStrike" cap="none" spc="-42" normalizeH="0" baseline="0" dirty="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323433" marR="0" lvl="0" indent="-308324" defTabSz="986638" eaLnBrk="0" latinLnBrk="0" hangingPunct="0">
              <a:lnSpc>
                <a:spcPct val="100000"/>
              </a:lnSpc>
              <a:spcBef>
                <a:spcPct val="0"/>
              </a:spcBef>
              <a:spcAft>
                <a:spcPts val="647"/>
              </a:spcAft>
              <a:buClrTx/>
              <a:buSzTx/>
              <a:tabLst/>
            </a:pPr>
            <a:r>
              <a:rPr lang="pt-BR" dirty="0" err="1"/>
              <a:t>Client</a:t>
            </a:r>
            <a:r>
              <a:rPr lang="pt-BR" dirty="0"/>
              <a:t> </a:t>
            </a:r>
            <a:r>
              <a:rPr lang="pt-BR" dirty="0" err="1"/>
              <a:t>name</a:t>
            </a:r>
            <a:r>
              <a:rPr lang="pt-BR" dirty="0"/>
              <a:t> – </a:t>
            </a:r>
            <a:r>
              <a:rPr lang="pt-BR" dirty="0" err="1"/>
              <a:t>Calibri</a:t>
            </a:r>
            <a:r>
              <a:rPr lang="pt-BR" dirty="0"/>
              <a:t> </a:t>
            </a:r>
            <a:r>
              <a:rPr lang="pt-BR" dirty="0" err="1"/>
              <a:t>font</a:t>
            </a:r>
            <a:r>
              <a:rPr lang="pt-BR" dirty="0"/>
              <a:t> </a:t>
            </a:r>
            <a:r>
              <a:rPr lang="pt-BR" dirty="0" err="1"/>
              <a:t>bold</a:t>
            </a:r>
            <a:r>
              <a:rPr lang="pt-BR" dirty="0"/>
              <a:t> (</a:t>
            </a:r>
            <a:r>
              <a:rPr lang="pt-BR" dirty="0" err="1"/>
              <a:t>sinze</a:t>
            </a:r>
            <a:r>
              <a:rPr lang="pt-BR" dirty="0"/>
              <a:t> 17,6)</a:t>
            </a:r>
          </a:p>
        </p:txBody>
      </p:sp>
      <p:sp>
        <p:nvSpPr>
          <p:cNvPr id="25" name="Espaço Reservado para Texto 7">
            <a:extLst>
              <a:ext uri="{FF2B5EF4-FFF2-40B4-BE49-F238E27FC236}">
                <a16:creationId xmlns="" xmlns:a16="http://schemas.microsoft.com/office/drawing/2014/main" id="{0A06A298-AC1A-4F86-A073-C6FB8857100B}"/>
              </a:ext>
            </a:extLst>
          </p:cNvPr>
          <p:cNvSpPr>
            <a:spLocks noGrp="1"/>
          </p:cNvSpPr>
          <p:nvPr>
            <p:ph type="body" sz="quarter" idx="20" hasCustomPrompt="1"/>
          </p:nvPr>
        </p:nvSpPr>
        <p:spPr>
          <a:xfrm>
            <a:off x="658341" y="2806162"/>
            <a:ext cx="4063370" cy="444458"/>
          </a:xfrm>
          <a:prstGeom prst="rect">
            <a:avLst/>
          </a:prstGeom>
        </p:spPr>
        <p:txBody>
          <a:bodyPr/>
          <a:lstStyle>
            <a:lvl1pPr marL="15109" marR="0" indent="0" algn="l" defTabSz="986638" rtl="0" eaLnBrk="0" fontAlgn="base" latinLnBrk="0" hangingPunct="0">
              <a:lnSpc>
                <a:spcPct val="100000"/>
              </a:lnSpc>
              <a:spcBef>
                <a:spcPct val="0"/>
              </a:spcBef>
              <a:spcAft>
                <a:spcPct val="0"/>
              </a:spcAft>
              <a:buClrTx/>
              <a:buSzTx/>
              <a:buFontTx/>
              <a:buNone/>
              <a:tabLst/>
              <a:defRPr kumimoji="0" lang="pt-BR" sz="1903" b="0" i="0" u="none" strike="noStrike" cap="none" spc="-42"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5109" marR="0" lvl="0" indent="0" algn="l" defTabSz="986638" rtl="0" eaLnBrk="0" fontAlgn="base" latinLnBrk="0" hangingPunct="0">
              <a:lnSpc>
                <a:spcPct val="100000"/>
              </a:lnSpc>
              <a:spcBef>
                <a:spcPct val="0"/>
              </a:spcBef>
              <a:spcAft>
                <a:spcPct val="0"/>
              </a:spcAft>
              <a:buClrTx/>
              <a:buSzTx/>
              <a:buFontTx/>
              <a:buNone/>
              <a:tabLst/>
              <a:defRPr/>
            </a:pPr>
            <a:r>
              <a:rPr kumimoji="0" lang="en-US" sz="1903" b="0" i="0" u="none" strike="noStrike" kern="1200" cap="none" spc="-42"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Title – Calibri font normal (size 17,6)</a:t>
            </a:r>
          </a:p>
        </p:txBody>
      </p:sp>
      <p:sp>
        <p:nvSpPr>
          <p:cNvPr id="27" name="Espaço Reservado para Texto 7">
            <a:extLst>
              <a:ext uri="{FF2B5EF4-FFF2-40B4-BE49-F238E27FC236}">
                <a16:creationId xmlns="" xmlns:a16="http://schemas.microsoft.com/office/drawing/2014/main" id="{F09E2973-9740-48B3-9F3A-85602A58616A}"/>
              </a:ext>
            </a:extLst>
          </p:cNvPr>
          <p:cNvSpPr>
            <a:spLocks noGrp="1"/>
          </p:cNvSpPr>
          <p:nvPr>
            <p:ph type="body" sz="quarter" idx="22" hasCustomPrompt="1"/>
          </p:nvPr>
        </p:nvSpPr>
        <p:spPr>
          <a:xfrm>
            <a:off x="658341" y="4741892"/>
            <a:ext cx="4016176" cy="444458"/>
          </a:xfrm>
          <a:prstGeom prst="rect">
            <a:avLst/>
          </a:prstGeom>
        </p:spPr>
        <p:txBody>
          <a:bodyPr/>
          <a:lstStyle>
            <a:lvl1pPr marL="15109" marR="0" indent="0" algn="l" defTabSz="986638" rtl="0" eaLnBrk="0" fontAlgn="base" latinLnBrk="0" hangingPunct="0">
              <a:lnSpc>
                <a:spcPct val="100000"/>
              </a:lnSpc>
              <a:spcBef>
                <a:spcPct val="0"/>
              </a:spcBef>
              <a:spcAft>
                <a:spcPct val="0"/>
              </a:spcAft>
              <a:buClrTx/>
              <a:buSzTx/>
              <a:buFontTx/>
              <a:buNone/>
              <a:tabLst/>
              <a:defRPr kumimoji="0" lang="pt-BR" sz="1543" b="0" i="0" u="none" strike="noStrike" cap="none" spc="-42"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5109" marR="0" lvl="0" indent="0" algn="l" defTabSz="986638" rtl="0" eaLnBrk="0" fontAlgn="base" latinLnBrk="0" hangingPunct="0">
              <a:lnSpc>
                <a:spcPct val="100000"/>
              </a:lnSpc>
              <a:spcBef>
                <a:spcPct val="0"/>
              </a:spcBef>
              <a:spcAft>
                <a:spcPct val="0"/>
              </a:spcAft>
              <a:buClrTx/>
              <a:buSzTx/>
              <a:buFontTx/>
              <a:buNone/>
              <a:tabLst/>
              <a:defRPr/>
            </a:pPr>
            <a:r>
              <a:rPr kumimoji="0" lang="en-US" sz="1903" b="0" i="0" u="none" strike="noStrike" kern="1200" cap="none" spc="-42"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Code</a:t>
            </a:r>
            <a:r>
              <a:rPr kumimoji="0" lang="pt-BR" sz="1903" b="0" i="0" u="none" strike="noStrike" kern="1200" cap="none" spc="-42"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 – </a:t>
            </a:r>
            <a:r>
              <a:rPr kumimoji="0" lang="en-US" sz="1903" b="0" i="0" u="none" strike="noStrike" kern="1200" cap="none" spc="-42"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Calibri font normal (size 14,3)</a:t>
            </a:r>
          </a:p>
        </p:txBody>
      </p:sp>
      <p:sp>
        <p:nvSpPr>
          <p:cNvPr id="28" name="Espaço Reservado para Texto 7">
            <a:extLst>
              <a:ext uri="{FF2B5EF4-FFF2-40B4-BE49-F238E27FC236}">
                <a16:creationId xmlns="" xmlns:a16="http://schemas.microsoft.com/office/drawing/2014/main" id="{32E60D61-8B2B-4E9F-8675-7293B80BE5B7}"/>
              </a:ext>
            </a:extLst>
          </p:cNvPr>
          <p:cNvSpPr>
            <a:spLocks noGrp="1"/>
          </p:cNvSpPr>
          <p:nvPr>
            <p:ph type="body" sz="quarter" idx="23" hasCustomPrompt="1"/>
          </p:nvPr>
        </p:nvSpPr>
        <p:spPr>
          <a:xfrm>
            <a:off x="658341" y="3925442"/>
            <a:ext cx="4016176" cy="707315"/>
          </a:xfrm>
          <a:prstGeom prst="rect">
            <a:avLst/>
          </a:prstGeom>
        </p:spPr>
        <p:txBody>
          <a:bodyPr/>
          <a:lstStyle>
            <a:lvl1pPr marL="15109" marR="0" indent="0" algn="l" defTabSz="986638" rtl="0" eaLnBrk="0" fontAlgn="base" latinLnBrk="0" hangingPunct="0">
              <a:lnSpc>
                <a:spcPct val="100000"/>
              </a:lnSpc>
              <a:spcBef>
                <a:spcPct val="0"/>
              </a:spcBef>
              <a:spcAft>
                <a:spcPct val="0"/>
              </a:spcAft>
              <a:buClrTx/>
              <a:buSzTx/>
              <a:buFontTx/>
              <a:buNone/>
              <a:tabLst/>
              <a:defRPr kumimoji="0" lang="pt-BR" sz="1543" b="0" i="0" u="none" strike="noStrike" cap="none" spc="-42"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5109" marR="0" lvl="0" indent="0" algn="l" defTabSz="986638" rtl="0" eaLnBrk="0" fontAlgn="base" latinLnBrk="0" hangingPunct="0">
              <a:lnSpc>
                <a:spcPct val="100000"/>
              </a:lnSpc>
              <a:spcBef>
                <a:spcPct val="0"/>
              </a:spcBef>
              <a:spcAft>
                <a:spcPct val="0"/>
              </a:spcAft>
              <a:buClrTx/>
              <a:buSzTx/>
              <a:buFontTx/>
              <a:buNone/>
              <a:tabLst/>
              <a:defRPr/>
            </a:pPr>
            <a:r>
              <a:rPr kumimoji="0" lang="en-US" sz="1903" b="0" i="0" u="none" strike="noStrike" kern="1200" cap="none" spc="-42"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Prepared by – Calibri font normal (size 14,3)</a:t>
            </a:r>
          </a:p>
        </p:txBody>
      </p:sp>
      <p:pic>
        <p:nvPicPr>
          <p:cNvPr id="7" name="Picture 6">
            <a:extLst>
              <a:ext uri="{FF2B5EF4-FFF2-40B4-BE49-F238E27FC236}">
                <a16:creationId xmlns="" xmlns:a16="http://schemas.microsoft.com/office/drawing/2014/main" id="{87E01F0F-9DD3-DB49-9CA3-5E62DBBBB38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21314" y="5808762"/>
            <a:ext cx="2737422" cy="529188"/>
          </a:xfrm>
          <a:prstGeom prst="rect">
            <a:avLst/>
          </a:prstGeom>
        </p:spPr>
      </p:pic>
    </p:spTree>
    <p:extLst>
      <p:ext uri="{BB962C8B-B14F-4D97-AF65-F5344CB8AC3E}">
        <p14:creationId xmlns:p14="http://schemas.microsoft.com/office/powerpoint/2010/main" val="2611905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FED402"/>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 xmlns:a16="http://schemas.microsoft.com/office/drawing/2014/main" id="{56A1DC1F-643F-46D4-892D-8F597BC63AE7}"/>
              </a:ext>
            </a:extLst>
          </p:cNvPr>
          <p:cNvSpPr>
            <a:spLocks noGrp="1"/>
          </p:cNvSpPr>
          <p:nvPr>
            <p:ph type="pic" sz="quarter" idx="13" hasCustomPrompt="1"/>
          </p:nvPr>
        </p:nvSpPr>
        <p:spPr>
          <a:xfrm>
            <a:off x="5823343" y="0"/>
            <a:ext cx="10316097" cy="7562850"/>
          </a:xfrm>
          <a:prstGeom prst="parallelogram">
            <a:avLst/>
          </a:prstGeom>
        </p:spPr>
        <p:txBody>
          <a:bodyPr/>
          <a:lstStyle>
            <a:lvl1pPr marL="0" indent="0">
              <a:buNone/>
              <a:defRPr sz="1942">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5" name="Espaço Reservado para Texto 4">
            <a:extLst>
              <a:ext uri="{FF2B5EF4-FFF2-40B4-BE49-F238E27FC236}">
                <a16:creationId xmlns="" xmlns:a16="http://schemas.microsoft.com/office/drawing/2014/main" id="{7C5AC681-723F-4C6D-B59D-CD03B446A45E}"/>
              </a:ext>
            </a:extLst>
          </p:cNvPr>
          <p:cNvSpPr>
            <a:spLocks noGrp="1"/>
          </p:cNvSpPr>
          <p:nvPr>
            <p:ph type="body" sz="quarter" idx="14" hasCustomPrompt="1"/>
          </p:nvPr>
        </p:nvSpPr>
        <p:spPr>
          <a:xfrm>
            <a:off x="1056715" y="1386522"/>
            <a:ext cx="4783154" cy="588222"/>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sz="2590" b="1">
                <a:solidFill>
                  <a:srgbClr val="29B7EB"/>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5" name="Retângulo 14">
            <a:extLst>
              <a:ext uri="{FF2B5EF4-FFF2-40B4-BE49-F238E27FC236}">
                <a16:creationId xmlns="" xmlns:a16="http://schemas.microsoft.com/office/drawing/2014/main" id="{89C53815-F7A5-463F-97F4-A120C74BD553}"/>
              </a:ext>
            </a:extLst>
          </p:cNvPr>
          <p:cNvSpPr/>
          <p:nvPr userDrawn="1"/>
        </p:nvSpPr>
        <p:spPr>
          <a:xfrm>
            <a:off x="519745" y="7279804"/>
            <a:ext cx="3524942" cy="225126"/>
          </a:xfrm>
          <a:prstGeom prst="rect">
            <a:avLst/>
          </a:prstGeom>
        </p:spPr>
        <p:txBody>
          <a:bodyPr wrap="square">
            <a:spAutoFit/>
          </a:bodyPr>
          <a:lstStyle/>
          <a:p>
            <a:pPr algn="l"/>
            <a:r>
              <a:rPr lang="en-IE" sz="863" b="0" i="0" kern="1200" dirty="0">
                <a:solidFill>
                  <a:schemeClr val="bg1"/>
                </a:solidFill>
                <a:effectLst/>
                <a:latin typeface="Calibri" panose="020F0502020204030204" pitchFamily="34" charset="0"/>
                <a:ea typeface="+mn-ea"/>
                <a:cs typeface="+mn-cs"/>
              </a:rPr>
              <a:t>J.8978  |  13.06.18  |  BGT  |  Consumer Sentiment Tracker</a:t>
            </a:r>
            <a:endParaRPr lang="pt-BR" sz="863" i="1" dirty="0">
              <a:solidFill>
                <a:schemeClr val="bg1"/>
              </a:solidFill>
            </a:endParaRPr>
          </a:p>
        </p:txBody>
      </p:sp>
      <p:sp>
        <p:nvSpPr>
          <p:cNvPr id="14" name="Espaço Reservado para Imagem 3">
            <a:extLst>
              <a:ext uri="{FF2B5EF4-FFF2-40B4-BE49-F238E27FC236}">
                <a16:creationId xmlns="" xmlns:a16="http://schemas.microsoft.com/office/drawing/2014/main" id="{AFDFF8B7-EF52-4834-BCA3-F1970A46F350}"/>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7" name="Espaço Reservado para Número de Slide 9">
            <a:extLst>
              <a:ext uri="{FF2B5EF4-FFF2-40B4-BE49-F238E27FC236}">
                <a16:creationId xmlns="" xmlns:a16="http://schemas.microsoft.com/office/drawing/2014/main" id="{9D357823-4B13-4551-BFCD-046A84629649}"/>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bg1"/>
                </a:solidFill>
                <a:latin typeface="Calibri" panose="020F0502020204030204" pitchFamily="34" charset="0"/>
                <a:cs typeface="Calibri" panose="020F0502020204030204" pitchFamily="34" charset="0"/>
              </a:rPr>
              <a:pPr algn="r"/>
              <a:t>‹#›</a:t>
            </a:fld>
            <a:endParaRPr lang="pt-BR" sz="1079" i="1" dirty="0">
              <a:solidFill>
                <a:schemeClr val="bg1"/>
              </a:solidFill>
              <a:latin typeface="Calibri" panose="020F0502020204030204" pitchFamily="34" charset="0"/>
              <a:cs typeface="Calibri" panose="020F0502020204030204" pitchFamily="34" charset="0"/>
            </a:endParaRPr>
          </a:p>
        </p:txBody>
      </p:sp>
      <p:sp>
        <p:nvSpPr>
          <p:cNvPr id="7" name="Espaço Reservado para Texto 6">
            <a:extLst>
              <a:ext uri="{FF2B5EF4-FFF2-40B4-BE49-F238E27FC236}">
                <a16:creationId xmlns="" xmlns:a16="http://schemas.microsoft.com/office/drawing/2014/main" id="{6FFEC92A-5726-448C-B708-8B672B84C55C}"/>
              </a:ext>
            </a:extLst>
          </p:cNvPr>
          <p:cNvSpPr>
            <a:spLocks noGrp="1"/>
          </p:cNvSpPr>
          <p:nvPr>
            <p:ph type="body" sz="quarter" idx="63" hasCustomPrompt="1"/>
          </p:nvPr>
        </p:nvSpPr>
        <p:spPr>
          <a:xfrm>
            <a:off x="1108424" y="2205831"/>
            <a:ext cx="4783154" cy="4159568"/>
          </a:xfrm>
          <a:prstGeom prst="rect">
            <a:avLst/>
          </a:prstGeom>
        </p:spPr>
        <p:txBody>
          <a:bodyPr/>
          <a:lstStyle>
            <a:lvl1pPr>
              <a:lnSpc>
                <a:spcPct val="100000"/>
              </a:lnSpc>
              <a:buClr>
                <a:srgbClr val="29B7EB"/>
              </a:buClr>
              <a:defRPr sz="1942">
                <a:solidFill>
                  <a:srgbClr val="595959"/>
                </a:solidFill>
              </a:defRPr>
            </a:lvl1pPr>
          </a:lstStyle>
          <a:p>
            <a:pPr lvl="0"/>
            <a:r>
              <a:rPr lang="en-US" dirty="0"/>
              <a:t>Click to add text – Calibri font (size 18)</a:t>
            </a:r>
          </a:p>
          <a:p>
            <a:pPr lvl="0"/>
            <a:endParaRPr lang="pt-BR" dirty="0"/>
          </a:p>
        </p:txBody>
      </p:sp>
    </p:spTree>
    <p:extLst>
      <p:ext uri="{BB962C8B-B14F-4D97-AF65-F5344CB8AC3E}">
        <p14:creationId xmlns:p14="http://schemas.microsoft.com/office/powerpoint/2010/main" val="31099685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066630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6064" y="504190"/>
            <a:ext cx="4336213" cy="1764665"/>
          </a:xfrm>
        </p:spPr>
        <p:txBody>
          <a:bodyPr anchor="b"/>
          <a:lstStyle>
            <a:lvl1pPr>
              <a:defRPr sz="3529"/>
            </a:lvl1pPr>
          </a:lstStyle>
          <a:p>
            <a:r>
              <a:rPr lang="en-US"/>
              <a:t>Click to edit Master title style</a:t>
            </a:r>
            <a:endParaRPr lang="en-US" dirty="0"/>
          </a:p>
        </p:txBody>
      </p:sp>
      <p:sp>
        <p:nvSpPr>
          <p:cNvPr id="3" name="Content Placeholder 2"/>
          <p:cNvSpPr>
            <a:spLocks noGrp="1"/>
          </p:cNvSpPr>
          <p:nvPr>
            <p:ph idx="1"/>
          </p:nvPr>
        </p:nvSpPr>
        <p:spPr>
          <a:xfrm>
            <a:off x="5715680" y="1088911"/>
            <a:ext cx="6806297" cy="5374525"/>
          </a:xfrm>
        </p:spPr>
        <p:txBody>
          <a:bodyPr/>
          <a:lstStyle>
            <a:lvl1pPr>
              <a:defRPr sz="3529"/>
            </a:lvl1pPr>
            <a:lvl2pPr>
              <a:defRPr sz="3088"/>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6064" y="2268855"/>
            <a:ext cx="4336213" cy="4203335"/>
          </a:xfrm>
        </p:spPr>
        <p:txBody>
          <a:bodyPr/>
          <a:lstStyle>
            <a:lvl1pPr marL="0" indent="0">
              <a:buNone/>
              <a:defRPr sz="1764"/>
            </a:lvl1pPr>
            <a:lvl2pPr marL="504154" indent="0">
              <a:buNone/>
              <a:defRPr sz="1544"/>
            </a:lvl2pPr>
            <a:lvl3pPr marL="1008309" indent="0">
              <a:buNone/>
              <a:defRPr sz="1323"/>
            </a:lvl3pPr>
            <a:lvl4pPr marL="1512463" indent="0">
              <a:buNone/>
              <a:defRPr sz="1103"/>
            </a:lvl4pPr>
            <a:lvl5pPr marL="2016618" indent="0">
              <a:buNone/>
              <a:defRPr sz="1103"/>
            </a:lvl5pPr>
            <a:lvl6pPr marL="2520772" indent="0">
              <a:buNone/>
              <a:defRPr sz="1103"/>
            </a:lvl6pPr>
            <a:lvl7pPr marL="3024927" indent="0">
              <a:buNone/>
              <a:defRPr sz="1103"/>
            </a:lvl7pPr>
            <a:lvl8pPr marL="3529081" indent="0">
              <a:buNone/>
              <a:defRPr sz="1103"/>
            </a:lvl8pPr>
            <a:lvl9pPr marL="4033236" indent="0">
              <a:buNone/>
              <a:defRPr sz="1103"/>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775816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6064" y="504190"/>
            <a:ext cx="4336213" cy="1764665"/>
          </a:xfrm>
        </p:spPr>
        <p:txBody>
          <a:bodyPr anchor="b"/>
          <a:lstStyle>
            <a:lvl1pPr>
              <a:defRPr sz="3529"/>
            </a:lvl1pPr>
          </a:lstStyle>
          <a:p>
            <a:r>
              <a:rPr lang="en-US"/>
              <a:t>Click to edit Master title style</a:t>
            </a:r>
            <a:endParaRPr lang="en-US" dirty="0"/>
          </a:p>
        </p:txBody>
      </p:sp>
      <p:sp>
        <p:nvSpPr>
          <p:cNvPr id="3" name="Picture Placeholder 2"/>
          <p:cNvSpPr>
            <a:spLocks noGrp="1" noChangeAspect="1"/>
          </p:cNvSpPr>
          <p:nvPr>
            <p:ph type="pic" idx="1"/>
          </p:nvPr>
        </p:nvSpPr>
        <p:spPr>
          <a:xfrm>
            <a:off x="5715680" y="1088911"/>
            <a:ext cx="6806297" cy="5374525"/>
          </a:xfrm>
        </p:spPr>
        <p:txBody>
          <a:bodyPr anchor="t"/>
          <a:lstStyle>
            <a:lvl1pPr marL="0" indent="0">
              <a:buNone/>
              <a:defRPr sz="3529"/>
            </a:lvl1pPr>
            <a:lvl2pPr marL="504154" indent="0">
              <a:buNone/>
              <a:defRPr sz="3088"/>
            </a:lvl2pPr>
            <a:lvl3pPr marL="1008309" indent="0">
              <a:buNone/>
              <a:defRPr sz="2646"/>
            </a:lvl3pPr>
            <a:lvl4pPr marL="1512463" indent="0">
              <a:buNone/>
              <a:defRPr sz="2205"/>
            </a:lvl4pPr>
            <a:lvl5pPr marL="2016618" indent="0">
              <a:buNone/>
              <a:defRPr sz="2205"/>
            </a:lvl5pPr>
            <a:lvl6pPr marL="2520772" indent="0">
              <a:buNone/>
              <a:defRPr sz="2205"/>
            </a:lvl6pPr>
            <a:lvl7pPr marL="3024927" indent="0">
              <a:buNone/>
              <a:defRPr sz="2205"/>
            </a:lvl7pPr>
            <a:lvl8pPr marL="3529081" indent="0">
              <a:buNone/>
              <a:defRPr sz="2205"/>
            </a:lvl8pPr>
            <a:lvl9pPr marL="4033236" indent="0">
              <a:buNone/>
              <a:defRPr sz="2205"/>
            </a:lvl9pPr>
          </a:lstStyle>
          <a:p>
            <a:r>
              <a:rPr lang="en-US"/>
              <a:t>Click icon to add picture</a:t>
            </a:r>
            <a:endParaRPr lang="en-US" dirty="0"/>
          </a:p>
        </p:txBody>
      </p:sp>
      <p:sp>
        <p:nvSpPr>
          <p:cNvPr id="4" name="Text Placeholder 3"/>
          <p:cNvSpPr>
            <a:spLocks noGrp="1"/>
          </p:cNvSpPr>
          <p:nvPr>
            <p:ph type="body" sz="half" idx="2"/>
          </p:nvPr>
        </p:nvSpPr>
        <p:spPr>
          <a:xfrm>
            <a:off x="926064" y="2268855"/>
            <a:ext cx="4336213" cy="4203335"/>
          </a:xfrm>
        </p:spPr>
        <p:txBody>
          <a:bodyPr/>
          <a:lstStyle>
            <a:lvl1pPr marL="0" indent="0">
              <a:buNone/>
              <a:defRPr sz="1764"/>
            </a:lvl1pPr>
            <a:lvl2pPr marL="504154" indent="0">
              <a:buNone/>
              <a:defRPr sz="1544"/>
            </a:lvl2pPr>
            <a:lvl3pPr marL="1008309" indent="0">
              <a:buNone/>
              <a:defRPr sz="1323"/>
            </a:lvl3pPr>
            <a:lvl4pPr marL="1512463" indent="0">
              <a:buNone/>
              <a:defRPr sz="1103"/>
            </a:lvl4pPr>
            <a:lvl5pPr marL="2016618" indent="0">
              <a:buNone/>
              <a:defRPr sz="1103"/>
            </a:lvl5pPr>
            <a:lvl6pPr marL="2520772" indent="0">
              <a:buNone/>
              <a:defRPr sz="1103"/>
            </a:lvl6pPr>
            <a:lvl7pPr marL="3024927" indent="0">
              <a:buNone/>
              <a:defRPr sz="1103"/>
            </a:lvl7pPr>
            <a:lvl8pPr marL="3529081" indent="0">
              <a:buNone/>
              <a:defRPr sz="1103"/>
            </a:lvl8pPr>
            <a:lvl9pPr marL="4033236" indent="0">
              <a:buNone/>
              <a:defRPr sz="1103"/>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08662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710080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1247" y="402652"/>
            <a:ext cx="2898979" cy="640916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24312" y="402652"/>
            <a:ext cx="8528879" cy="640916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613884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212C948D-0D38-4165-A168-D29EF2AF89EC}"/>
              </a:ext>
            </a:extLst>
          </p:cNvPr>
          <p:cNvSpPr/>
          <p:nvPr userDrawn="1"/>
        </p:nvSpPr>
        <p:spPr>
          <a:xfrm>
            <a:off x="10707532" y="110919"/>
            <a:ext cx="2737006" cy="1026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100"/>
          </a:p>
        </p:txBody>
      </p:sp>
      <p:sp>
        <p:nvSpPr>
          <p:cNvPr id="4" name="Espaço Reservado para Imagem 3">
            <a:extLst>
              <a:ext uri="{FF2B5EF4-FFF2-40B4-BE49-F238E27FC236}">
                <a16:creationId xmlns="" xmlns:a16="http://schemas.microsoft.com/office/drawing/2014/main" id="{4553D1EA-5D34-402F-8E93-B6F91875D297}"/>
              </a:ext>
            </a:extLst>
          </p:cNvPr>
          <p:cNvSpPr>
            <a:spLocks noGrp="1"/>
          </p:cNvSpPr>
          <p:nvPr>
            <p:ph type="pic" sz="quarter" idx="24" hasCustomPrompt="1"/>
          </p:nvPr>
        </p:nvSpPr>
        <p:spPr>
          <a:xfrm>
            <a:off x="-2946303" y="-132638"/>
            <a:ext cx="20680031" cy="8232206"/>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2590">
                <a:noFill/>
              </a:defRPr>
            </a:lvl1pPr>
          </a:lstStyle>
          <a:p>
            <a:r>
              <a:rPr lang="pt-BR" dirty="0"/>
              <a:t>a</a:t>
            </a:r>
          </a:p>
        </p:txBody>
      </p:sp>
      <p:sp>
        <p:nvSpPr>
          <p:cNvPr id="6" name="Espaço Reservado para Imagem 5">
            <a:extLst>
              <a:ext uri="{FF2B5EF4-FFF2-40B4-BE49-F238E27FC236}">
                <a16:creationId xmlns="" xmlns:a16="http://schemas.microsoft.com/office/drawing/2014/main" id="{2175FE86-B4D0-4E92-B55C-B3DC0C7699A9}"/>
              </a:ext>
            </a:extLst>
          </p:cNvPr>
          <p:cNvSpPr>
            <a:spLocks noGrp="1"/>
          </p:cNvSpPr>
          <p:nvPr>
            <p:ph type="pic" sz="quarter" idx="10" hasCustomPrompt="1"/>
          </p:nvPr>
        </p:nvSpPr>
        <p:spPr>
          <a:xfrm>
            <a:off x="-344095" y="144487"/>
            <a:ext cx="13963271" cy="8120577"/>
          </a:xfrm>
          <a:prstGeom prst="rect">
            <a:avLst/>
          </a:prstGeom>
        </p:spPr>
        <p:txBody>
          <a:bodyPr/>
          <a:lstStyle>
            <a:lvl1pPr marL="0" indent="0" algn="r">
              <a:buNone/>
              <a:defRPr sz="1942">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3" name="Espaço Reservado para Imagem 2">
            <a:extLst>
              <a:ext uri="{FF2B5EF4-FFF2-40B4-BE49-F238E27FC236}">
                <a16:creationId xmlns="" xmlns:a16="http://schemas.microsoft.com/office/drawing/2014/main" id="{BFFE0107-3D06-4858-B285-F2408777052F}"/>
              </a:ext>
            </a:extLst>
          </p:cNvPr>
          <p:cNvSpPr>
            <a:spLocks noGrp="1"/>
          </p:cNvSpPr>
          <p:nvPr>
            <p:ph type="pic" sz="quarter" idx="16" hasCustomPrompt="1"/>
          </p:nvPr>
        </p:nvSpPr>
        <p:spPr>
          <a:xfrm>
            <a:off x="489392" y="865997"/>
            <a:ext cx="4401266" cy="5989139"/>
          </a:xfrm>
          <a:prstGeom prst="rect">
            <a:avLst/>
          </a:prstGeom>
          <a:solidFill>
            <a:schemeClr val="bg1"/>
          </a:solidFill>
        </p:spPr>
        <p:txBody>
          <a:bodyPr/>
          <a:lstStyle>
            <a:lvl1pPr marL="0" indent="0">
              <a:buNone/>
              <a:defRPr>
                <a:noFill/>
              </a:defRPr>
            </a:lvl1pPr>
          </a:lstStyle>
          <a:p>
            <a:r>
              <a:rPr lang="pt-BR" dirty="0"/>
              <a:t>a</a:t>
            </a:r>
            <a:endParaRPr lang="en-US" dirty="0"/>
          </a:p>
        </p:txBody>
      </p:sp>
      <p:sp>
        <p:nvSpPr>
          <p:cNvPr id="21" name="Espaço Reservado para Imagem 20">
            <a:extLst>
              <a:ext uri="{FF2B5EF4-FFF2-40B4-BE49-F238E27FC236}">
                <a16:creationId xmlns="" xmlns:a16="http://schemas.microsoft.com/office/drawing/2014/main" id="{1BBAA762-31ED-4F1F-B69C-EFE0FDB1A9FD}"/>
              </a:ext>
            </a:extLst>
          </p:cNvPr>
          <p:cNvSpPr>
            <a:spLocks noGrp="1"/>
          </p:cNvSpPr>
          <p:nvPr>
            <p:ph type="pic" sz="quarter" idx="13" hasCustomPrompt="1"/>
          </p:nvPr>
        </p:nvSpPr>
        <p:spPr>
          <a:xfrm>
            <a:off x="2069508" y="1137140"/>
            <a:ext cx="1241035" cy="950089"/>
          </a:xfrm>
          <a:prstGeom prst="rect">
            <a:avLst/>
          </a:prstGeom>
        </p:spPr>
        <p:txBody>
          <a:bodyPr/>
          <a:lstStyle>
            <a:lvl1pPr marL="0" indent="0">
              <a:buNone/>
              <a:defRPr sz="1295">
                <a:solidFill>
                  <a:srgbClr val="464749"/>
                </a:solidFill>
                <a:latin typeface="+mn-lt"/>
                <a:cs typeface="Calibri" panose="020F0502020204030204" pitchFamily="34" charset="0"/>
              </a:defRPr>
            </a:lvl1pPr>
          </a:lstStyle>
          <a:p>
            <a:r>
              <a:rPr lang="pt-BR" dirty="0"/>
              <a:t>Click </a:t>
            </a:r>
            <a:r>
              <a:rPr lang="pt-BR" dirty="0" err="1"/>
              <a:t>to</a:t>
            </a:r>
            <a:r>
              <a:rPr lang="pt-BR" dirty="0"/>
              <a:t> </a:t>
            </a:r>
            <a:r>
              <a:rPr lang="pt-BR" dirty="0" err="1"/>
              <a:t>insert</a:t>
            </a:r>
            <a:r>
              <a:rPr lang="pt-BR" dirty="0"/>
              <a:t> logo</a:t>
            </a:r>
          </a:p>
        </p:txBody>
      </p:sp>
      <p:sp>
        <p:nvSpPr>
          <p:cNvPr id="22" name="Espaço Reservado para Texto 7">
            <a:extLst>
              <a:ext uri="{FF2B5EF4-FFF2-40B4-BE49-F238E27FC236}">
                <a16:creationId xmlns="" xmlns:a16="http://schemas.microsoft.com/office/drawing/2014/main" id="{0ADCD72F-DC0E-44EE-8D1A-BA6DBBDB8517}"/>
              </a:ext>
            </a:extLst>
          </p:cNvPr>
          <p:cNvSpPr>
            <a:spLocks noGrp="1"/>
          </p:cNvSpPr>
          <p:nvPr>
            <p:ph type="body" sz="quarter" idx="19" hasCustomPrompt="1"/>
          </p:nvPr>
        </p:nvSpPr>
        <p:spPr>
          <a:xfrm>
            <a:off x="658341" y="2285058"/>
            <a:ext cx="4063370" cy="444458"/>
          </a:xfrm>
          <a:prstGeom prst="rect">
            <a:avLst/>
          </a:prstGeom>
        </p:spPr>
        <p:txBody>
          <a:bodyPr/>
          <a:lstStyle>
            <a:lvl1pPr marL="15109" indent="0">
              <a:buNone/>
              <a:defRPr kumimoji="0" lang="pt-BR" sz="1903" b="1" i="0" u="none" strike="noStrike" cap="none" spc="-42" normalizeH="0" baseline="0" dirty="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323433" marR="0" lvl="0" indent="-308324" defTabSz="986638" eaLnBrk="0" latinLnBrk="0" hangingPunct="0">
              <a:lnSpc>
                <a:spcPct val="100000"/>
              </a:lnSpc>
              <a:spcBef>
                <a:spcPct val="0"/>
              </a:spcBef>
              <a:spcAft>
                <a:spcPts val="647"/>
              </a:spcAft>
              <a:buClrTx/>
              <a:buSzTx/>
              <a:tabLst/>
            </a:pPr>
            <a:r>
              <a:rPr lang="pt-BR" dirty="0" err="1"/>
              <a:t>Client</a:t>
            </a:r>
            <a:r>
              <a:rPr lang="pt-BR" dirty="0"/>
              <a:t> </a:t>
            </a:r>
            <a:r>
              <a:rPr lang="pt-BR" dirty="0" err="1"/>
              <a:t>name</a:t>
            </a:r>
            <a:r>
              <a:rPr lang="pt-BR" dirty="0"/>
              <a:t> – </a:t>
            </a:r>
            <a:r>
              <a:rPr lang="pt-BR" dirty="0" err="1"/>
              <a:t>Calibri</a:t>
            </a:r>
            <a:r>
              <a:rPr lang="pt-BR" dirty="0"/>
              <a:t> </a:t>
            </a:r>
            <a:r>
              <a:rPr lang="pt-BR" dirty="0" err="1"/>
              <a:t>font</a:t>
            </a:r>
            <a:r>
              <a:rPr lang="pt-BR" dirty="0"/>
              <a:t> </a:t>
            </a:r>
            <a:r>
              <a:rPr lang="pt-BR" dirty="0" err="1"/>
              <a:t>bold</a:t>
            </a:r>
            <a:r>
              <a:rPr lang="pt-BR" dirty="0"/>
              <a:t> (</a:t>
            </a:r>
            <a:r>
              <a:rPr lang="pt-BR" dirty="0" err="1"/>
              <a:t>sinze</a:t>
            </a:r>
            <a:r>
              <a:rPr lang="pt-BR" dirty="0"/>
              <a:t> 17,6)</a:t>
            </a:r>
          </a:p>
        </p:txBody>
      </p:sp>
      <p:sp>
        <p:nvSpPr>
          <p:cNvPr id="25" name="Espaço Reservado para Texto 7">
            <a:extLst>
              <a:ext uri="{FF2B5EF4-FFF2-40B4-BE49-F238E27FC236}">
                <a16:creationId xmlns="" xmlns:a16="http://schemas.microsoft.com/office/drawing/2014/main" id="{0A06A298-AC1A-4F86-A073-C6FB8857100B}"/>
              </a:ext>
            </a:extLst>
          </p:cNvPr>
          <p:cNvSpPr>
            <a:spLocks noGrp="1"/>
          </p:cNvSpPr>
          <p:nvPr>
            <p:ph type="body" sz="quarter" idx="20" hasCustomPrompt="1"/>
          </p:nvPr>
        </p:nvSpPr>
        <p:spPr>
          <a:xfrm>
            <a:off x="658341" y="2806162"/>
            <a:ext cx="4063370" cy="444458"/>
          </a:xfrm>
          <a:prstGeom prst="rect">
            <a:avLst/>
          </a:prstGeom>
        </p:spPr>
        <p:txBody>
          <a:bodyPr/>
          <a:lstStyle>
            <a:lvl1pPr marL="15109" marR="0" indent="0" algn="l" defTabSz="986638" rtl="0" eaLnBrk="0" fontAlgn="base" latinLnBrk="0" hangingPunct="0">
              <a:lnSpc>
                <a:spcPct val="100000"/>
              </a:lnSpc>
              <a:spcBef>
                <a:spcPct val="0"/>
              </a:spcBef>
              <a:spcAft>
                <a:spcPct val="0"/>
              </a:spcAft>
              <a:buClrTx/>
              <a:buSzTx/>
              <a:buFontTx/>
              <a:buNone/>
              <a:tabLst/>
              <a:defRPr kumimoji="0" lang="pt-BR" sz="1903" b="0" i="0" u="none" strike="noStrike" cap="none" spc="-42"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5109" marR="0" lvl="0" indent="0" algn="l" defTabSz="986638" rtl="0" eaLnBrk="0" fontAlgn="base" latinLnBrk="0" hangingPunct="0">
              <a:lnSpc>
                <a:spcPct val="100000"/>
              </a:lnSpc>
              <a:spcBef>
                <a:spcPct val="0"/>
              </a:spcBef>
              <a:spcAft>
                <a:spcPct val="0"/>
              </a:spcAft>
              <a:buClrTx/>
              <a:buSzTx/>
              <a:buFontTx/>
              <a:buNone/>
              <a:tabLst/>
              <a:defRPr/>
            </a:pPr>
            <a:r>
              <a:rPr kumimoji="0" lang="en-US" sz="1903" b="0" i="0" u="none" strike="noStrike" kern="1200" cap="none" spc="-42"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Title – Calibri font normal (size 17,6)</a:t>
            </a:r>
          </a:p>
        </p:txBody>
      </p:sp>
      <p:sp>
        <p:nvSpPr>
          <p:cNvPr id="27" name="Espaço Reservado para Texto 7">
            <a:extLst>
              <a:ext uri="{FF2B5EF4-FFF2-40B4-BE49-F238E27FC236}">
                <a16:creationId xmlns="" xmlns:a16="http://schemas.microsoft.com/office/drawing/2014/main" id="{F09E2973-9740-48B3-9F3A-85602A58616A}"/>
              </a:ext>
            </a:extLst>
          </p:cNvPr>
          <p:cNvSpPr>
            <a:spLocks noGrp="1"/>
          </p:cNvSpPr>
          <p:nvPr>
            <p:ph type="body" sz="quarter" idx="22" hasCustomPrompt="1"/>
          </p:nvPr>
        </p:nvSpPr>
        <p:spPr>
          <a:xfrm>
            <a:off x="658341" y="4741892"/>
            <a:ext cx="4016176" cy="444458"/>
          </a:xfrm>
          <a:prstGeom prst="rect">
            <a:avLst/>
          </a:prstGeom>
        </p:spPr>
        <p:txBody>
          <a:bodyPr/>
          <a:lstStyle>
            <a:lvl1pPr marL="15109" marR="0" indent="0" algn="l" defTabSz="986638" rtl="0" eaLnBrk="0" fontAlgn="base" latinLnBrk="0" hangingPunct="0">
              <a:lnSpc>
                <a:spcPct val="100000"/>
              </a:lnSpc>
              <a:spcBef>
                <a:spcPct val="0"/>
              </a:spcBef>
              <a:spcAft>
                <a:spcPct val="0"/>
              </a:spcAft>
              <a:buClrTx/>
              <a:buSzTx/>
              <a:buFontTx/>
              <a:buNone/>
              <a:tabLst/>
              <a:defRPr kumimoji="0" lang="pt-BR" sz="1543" b="0" i="0" u="none" strike="noStrike" cap="none" spc="-42"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5109" marR="0" lvl="0" indent="0" algn="l" defTabSz="986638" rtl="0" eaLnBrk="0" fontAlgn="base" latinLnBrk="0" hangingPunct="0">
              <a:lnSpc>
                <a:spcPct val="100000"/>
              </a:lnSpc>
              <a:spcBef>
                <a:spcPct val="0"/>
              </a:spcBef>
              <a:spcAft>
                <a:spcPct val="0"/>
              </a:spcAft>
              <a:buClrTx/>
              <a:buSzTx/>
              <a:buFontTx/>
              <a:buNone/>
              <a:tabLst/>
              <a:defRPr/>
            </a:pPr>
            <a:r>
              <a:rPr kumimoji="0" lang="en-US" sz="1903" b="0" i="0" u="none" strike="noStrike" kern="1200" cap="none" spc="-42"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Code</a:t>
            </a:r>
            <a:r>
              <a:rPr kumimoji="0" lang="pt-BR" sz="1903" b="0" i="0" u="none" strike="noStrike" kern="1200" cap="none" spc="-42"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 – </a:t>
            </a:r>
            <a:r>
              <a:rPr kumimoji="0" lang="en-US" sz="1903" b="0" i="0" u="none" strike="noStrike" kern="1200" cap="none" spc="-42"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Calibri font normal (size 14,3)</a:t>
            </a:r>
          </a:p>
        </p:txBody>
      </p:sp>
      <p:sp>
        <p:nvSpPr>
          <p:cNvPr id="28" name="Espaço Reservado para Texto 7">
            <a:extLst>
              <a:ext uri="{FF2B5EF4-FFF2-40B4-BE49-F238E27FC236}">
                <a16:creationId xmlns="" xmlns:a16="http://schemas.microsoft.com/office/drawing/2014/main" id="{32E60D61-8B2B-4E9F-8675-7293B80BE5B7}"/>
              </a:ext>
            </a:extLst>
          </p:cNvPr>
          <p:cNvSpPr>
            <a:spLocks noGrp="1"/>
          </p:cNvSpPr>
          <p:nvPr>
            <p:ph type="body" sz="quarter" idx="23" hasCustomPrompt="1"/>
          </p:nvPr>
        </p:nvSpPr>
        <p:spPr>
          <a:xfrm>
            <a:off x="658341" y="3925442"/>
            <a:ext cx="4016176" cy="707315"/>
          </a:xfrm>
          <a:prstGeom prst="rect">
            <a:avLst/>
          </a:prstGeom>
        </p:spPr>
        <p:txBody>
          <a:bodyPr/>
          <a:lstStyle>
            <a:lvl1pPr marL="15109" marR="0" indent="0" algn="l" defTabSz="986638" rtl="0" eaLnBrk="0" fontAlgn="base" latinLnBrk="0" hangingPunct="0">
              <a:lnSpc>
                <a:spcPct val="100000"/>
              </a:lnSpc>
              <a:spcBef>
                <a:spcPct val="0"/>
              </a:spcBef>
              <a:spcAft>
                <a:spcPct val="0"/>
              </a:spcAft>
              <a:buClrTx/>
              <a:buSzTx/>
              <a:buFontTx/>
              <a:buNone/>
              <a:tabLst/>
              <a:defRPr kumimoji="0" lang="pt-BR" sz="1543" b="0" i="0" u="none" strike="noStrike" cap="none" spc="-42"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5109" marR="0" lvl="0" indent="0" algn="l" defTabSz="986638" rtl="0" eaLnBrk="0" fontAlgn="base" latinLnBrk="0" hangingPunct="0">
              <a:lnSpc>
                <a:spcPct val="100000"/>
              </a:lnSpc>
              <a:spcBef>
                <a:spcPct val="0"/>
              </a:spcBef>
              <a:spcAft>
                <a:spcPct val="0"/>
              </a:spcAft>
              <a:buClrTx/>
              <a:buSzTx/>
              <a:buFontTx/>
              <a:buNone/>
              <a:tabLst/>
              <a:defRPr/>
            </a:pPr>
            <a:r>
              <a:rPr kumimoji="0" lang="en-US" sz="1903" b="0" i="0" u="none" strike="noStrike" kern="1200" cap="none" spc="-42"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Prepared by – Calibri font normal (size 14,3)</a:t>
            </a:r>
          </a:p>
        </p:txBody>
      </p:sp>
      <p:pic>
        <p:nvPicPr>
          <p:cNvPr id="7" name="Picture 6">
            <a:extLst>
              <a:ext uri="{FF2B5EF4-FFF2-40B4-BE49-F238E27FC236}">
                <a16:creationId xmlns="" xmlns:a16="http://schemas.microsoft.com/office/drawing/2014/main" id="{87E01F0F-9DD3-DB49-9CA3-5E62DBBBB38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21314" y="5808762"/>
            <a:ext cx="2737422" cy="529188"/>
          </a:xfrm>
          <a:prstGeom prst="rect">
            <a:avLst/>
          </a:prstGeom>
        </p:spPr>
      </p:pic>
    </p:spTree>
    <p:extLst>
      <p:ext uri="{BB962C8B-B14F-4D97-AF65-F5344CB8AC3E}">
        <p14:creationId xmlns:p14="http://schemas.microsoft.com/office/powerpoint/2010/main" val="14314579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5" name="Título 1">
            <a:extLst>
              <a:ext uri="{FF2B5EF4-FFF2-40B4-BE49-F238E27FC236}">
                <a16:creationId xmlns="" xmlns:a16="http://schemas.microsoft.com/office/drawing/2014/main" id="{3EF7E8F3-335C-4EEE-9191-5C7D77D38576}"/>
              </a:ext>
            </a:extLst>
          </p:cNvPr>
          <p:cNvSpPr>
            <a:spLocks noGrp="1"/>
          </p:cNvSpPr>
          <p:nvPr>
            <p:ph type="title" hasCustomPrompt="1"/>
          </p:nvPr>
        </p:nvSpPr>
        <p:spPr>
          <a:xfrm>
            <a:off x="286248" y="181025"/>
            <a:ext cx="10793447" cy="408712"/>
          </a:xfrm>
          <a:prstGeom prst="rect">
            <a:avLst/>
          </a:prstGeom>
        </p:spPr>
        <p:txBody>
          <a:bodyPr/>
          <a:lstStyle>
            <a:lvl1pPr algn="l">
              <a:tabLst/>
              <a:defRPr lang="pt-BR" sz="2400" b="1" kern="1200" dirty="0">
                <a:solidFill>
                  <a:srgbClr val="54C0E8"/>
                </a:solidFill>
                <a:latin typeface="Trebuchet MS" panose="020B0603020202020204" pitchFamily="34" charset="0"/>
                <a:ea typeface="+mj-ea"/>
                <a:cs typeface="+mj-cs"/>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6" name="Espaço Reservado para Texto 7">
            <a:extLst>
              <a:ext uri="{FF2B5EF4-FFF2-40B4-BE49-F238E27FC236}">
                <a16:creationId xmlns="" xmlns:a16="http://schemas.microsoft.com/office/drawing/2014/main" id="{C5650646-7BC5-4E76-8ACF-1AC8F52AEE25}"/>
              </a:ext>
            </a:extLst>
          </p:cNvPr>
          <p:cNvSpPr>
            <a:spLocks noGrp="1"/>
          </p:cNvSpPr>
          <p:nvPr>
            <p:ph type="body" sz="quarter" idx="60" hasCustomPrompt="1"/>
          </p:nvPr>
        </p:nvSpPr>
        <p:spPr>
          <a:xfrm>
            <a:off x="744375" y="7139317"/>
            <a:ext cx="9057415" cy="314517"/>
          </a:xfrm>
          <a:prstGeom prst="rect">
            <a:avLst/>
          </a:prstGeom>
        </p:spPr>
        <p:txBody>
          <a:bodyPr/>
          <a:lstStyle>
            <a:lvl1pPr marL="0" indent="0" algn="l">
              <a:buNone/>
              <a:defRPr sz="1079" i="1">
                <a:solidFill>
                  <a:srgbClr val="666666"/>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10)</a:t>
            </a:r>
          </a:p>
        </p:txBody>
      </p:sp>
    </p:spTree>
    <p:extLst>
      <p:ext uri="{BB962C8B-B14F-4D97-AF65-F5344CB8AC3E}">
        <p14:creationId xmlns:p14="http://schemas.microsoft.com/office/powerpoint/2010/main" val="1577503621"/>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FED402"/>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 xmlns:a16="http://schemas.microsoft.com/office/drawing/2014/main" id="{56A1DC1F-643F-46D4-892D-8F597BC63AE7}"/>
              </a:ext>
            </a:extLst>
          </p:cNvPr>
          <p:cNvSpPr>
            <a:spLocks noGrp="1"/>
          </p:cNvSpPr>
          <p:nvPr>
            <p:ph type="pic" sz="quarter" idx="13"/>
          </p:nvPr>
        </p:nvSpPr>
        <p:spPr>
          <a:xfrm>
            <a:off x="6153462" y="0"/>
            <a:ext cx="7291077" cy="7562850"/>
          </a:xfrm>
          <a:prstGeom prst="rect">
            <a:avLst/>
          </a:prstGeom>
        </p:spPr>
        <p:txBody>
          <a:bodyPr/>
          <a:lstStyle>
            <a:lvl1pPr marL="0" indent="0" algn="l">
              <a:buNone/>
              <a:defRPr lang="pt-BR" sz="1942" kern="1200" dirty="0">
                <a:solidFill>
                  <a:schemeClr val="bg1"/>
                </a:solidFill>
                <a:latin typeface="Calibri" panose="020F0502020204030204" pitchFamily="34" charset="0"/>
                <a:ea typeface="+mn-ea"/>
                <a:cs typeface="Calibri" panose="020F0502020204030204" pitchFamily="34" charset="0"/>
              </a:defRPr>
            </a:lvl1pPr>
          </a:lstStyle>
          <a:p>
            <a:endParaRPr lang="pt-BR" dirty="0"/>
          </a:p>
        </p:txBody>
      </p:sp>
      <p:sp>
        <p:nvSpPr>
          <p:cNvPr id="13" name="Espaço Reservado para Texto 4">
            <a:extLst>
              <a:ext uri="{FF2B5EF4-FFF2-40B4-BE49-F238E27FC236}">
                <a16:creationId xmlns="" xmlns:a16="http://schemas.microsoft.com/office/drawing/2014/main" id="{6DCB2E07-9127-4E34-879D-2D1C536018EC}"/>
              </a:ext>
            </a:extLst>
          </p:cNvPr>
          <p:cNvSpPr>
            <a:spLocks noGrp="1"/>
          </p:cNvSpPr>
          <p:nvPr>
            <p:ph type="body" sz="quarter" idx="14" hasCustomPrompt="1"/>
          </p:nvPr>
        </p:nvSpPr>
        <p:spPr>
          <a:xfrm>
            <a:off x="728019" y="1386522"/>
            <a:ext cx="4783154" cy="588222"/>
          </a:xfrm>
          <a:prstGeom prst="rect">
            <a:avLst/>
          </a:prstGeom>
        </p:spPr>
        <p:txBody>
          <a:bodyPr/>
          <a:lstStyle>
            <a:lvl1pPr marL="0" indent="0">
              <a:buNone/>
              <a:defRPr lang="pt-BR" sz="2590" b="1" kern="1200" dirty="0">
                <a:solidFill>
                  <a:srgbClr val="29B7EB"/>
                </a:solidFill>
                <a:latin typeface="Trebuchet MS" panose="020B0603020202020204" pitchFamily="34" charset="0"/>
                <a:ea typeface="+mn-ea"/>
                <a:cs typeface="+mn-cs"/>
              </a:defRPr>
            </a:lvl1pPr>
          </a:lstStyle>
          <a:p>
            <a:pPr lvl="0"/>
            <a:r>
              <a:rPr lang="pt-BR" dirty="0"/>
              <a:t>CLIQUE PARA ADICIONAR TEXTO</a:t>
            </a:r>
          </a:p>
        </p:txBody>
      </p:sp>
      <p:sp>
        <p:nvSpPr>
          <p:cNvPr id="14" name="Espaço Reservado para Texto 7">
            <a:extLst>
              <a:ext uri="{FF2B5EF4-FFF2-40B4-BE49-F238E27FC236}">
                <a16:creationId xmlns="" xmlns:a16="http://schemas.microsoft.com/office/drawing/2014/main" id="{7CBAE7A5-9E16-4C20-80F7-330FC7E21482}"/>
              </a:ext>
            </a:extLst>
          </p:cNvPr>
          <p:cNvSpPr>
            <a:spLocks noGrp="1"/>
          </p:cNvSpPr>
          <p:nvPr>
            <p:ph type="body" sz="quarter" idx="15" hasCustomPrompt="1"/>
          </p:nvPr>
        </p:nvSpPr>
        <p:spPr>
          <a:xfrm>
            <a:off x="728019" y="2100794"/>
            <a:ext cx="4783154" cy="4656755"/>
          </a:xfrm>
          <a:prstGeom prst="rect">
            <a:avLst/>
          </a:prstGeom>
        </p:spPr>
        <p:txBody>
          <a:bodyPr/>
          <a:lstStyle>
            <a:lvl1pPr marL="369989" indent="-369989">
              <a:buClr>
                <a:srgbClr val="29B7EB"/>
              </a:buClr>
              <a:buSzPct val="104000"/>
              <a:buFont typeface="Arial" panose="020B0604020202020204" pitchFamily="34" charset="0"/>
              <a:buChar char="•"/>
              <a:defRPr lang="pt-BR" sz="1942" kern="1200" dirty="0">
                <a:solidFill>
                  <a:schemeClr val="bg1"/>
                </a:solidFill>
                <a:latin typeface="Calibri" panose="020F0502020204030204" pitchFamily="34" charset="0"/>
                <a:ea typeface="+mn-ea"/>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dirty="0"/>
              <a:t>Clique para adicionar texto</a:t>
            </a:r>
          </a:p>
        </p:txBody>
      </p:sp>
      <p:sp>
        <p:nvSpPr>
          <p:cNvPr id="11" name="Espaço Reservado para Número de Slide 9">
            <a:extLst>
              <a:ext uri="{FF2B5EF4-FFF2-40B4-BE49-F238E27FC236}">
                <a16:creationId xmlns="" xmlns:a16="http://schemas.microsoft.com/office/drawing/2014/main" id="{D00482E7-AF99-4D5B-9E7B-A02DC1715F20}"/>
              </a:ext>
            </a:extLst>
          </p:cNvPr>
          <p:cNvSpPr txBox="1">
            <a:spLocks/>
          </p:cNvSpPr>
          <p:nvPr userDrawn="1"/>
        </p:nvSpPr>
        <p:spPr>
          <a:xfrm>
            <a:off x="138965" y="6895578"/>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fld id="{F5FCCBEA-5D7C-414E-BA5A-59F19D219BB9}" type="slidenum">
              <a:rPr lang="pt-BR" sz="1079" i="1" smtClean="0">
                <a:solidFill>
                  <a:schemeClr val="bg1"/>
                </a:solidFill>
                <a:latin typeface="Calibri" panose="020F0502020204030204" pitchFamily="34" charset="0"/>
                <a:cs typeface="Calibri" panose="020F0502020204030204" pitchFamily="34" charset="0"/>
              </a:rPr>
              <a:pPr algn="l"/>
              <a:t>‹#›</a:t>
            </a:fld>
            <a:endParaRPr lang="pt-BR" sz="1079" i="1" dirty="0">
              <a:solidFill>
                <a:schemeClr val="bg1"/>
              </a:solidFill>
              <a:latin typeface="Calibri" panose="020F0502020204030204" pitchFamily="34" charset="0"/>
              <a:cs typeface="Calibri" panose="020F0502020204030204" pitchFamily="34" charset="0"/>
            </a:endParaRPr>
          </a:p>
        </p:txBody>
      </p:sp>
      <p:sp>
        <p:nvSpPr>
          <p:cNvPr id="4" name="Espaço Reservado para Imagem 3">
            <a:extLst>
              <a:ext uri="{FF2B5EF4-FFF2-40B4-BE49-F238E27FC236}">
                <a16:creationId xmlns="" xmlns:a16="http://schemas.microsoft.com/office/drawing/2014/main" id="{564E5FC8-E514-4010-9235-C22BE44435C0}"/>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8" name="Espaço Reservado para Imagem 3">
            <a:extLst>
              <a:ext uri="{FF2B5EF4-FFF2-40B4-BE49-F238E27FC236}">
                <a16:creationId xmlns="" xmlns:a16="http://schemas.microsoft.com/office/drawing/2014/main" id="{C6FFA999-E78E-4397-869D-99EE47B3832B}"/>
              </a:ext>
            </a:extLst>
          </p:cNvPr>
          <p:cNvSpPr>
            <a:spLocks noGrp="1"/>
          </p:cNvSpPr>
          <p:nvPr>
            <p:ph type="pic" sz="quarter" idx="20"/>
          </p:nvPr>
        </p:nvSpPr>
        <p:spPr>
          <a:xfrm>
            <a:off x="14086829" y="587724"/>
            <a:ext cx="1081596" cy="364137"/>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marL="0" indent="0">
              <a:buNone/>
              <a:defRPr sz="108">
                <a:solidFill>
                  <a:schemeClr val="bg1"/>
                </a:solidFill>
                <a:latin typeface="Calibri" panose="020F0502020204030204" pitchFamily="34" charset="0"/>
                <a:cs typeface="Calibri" panose="020F0502020204030204" pitchFamily="34" charset="0"/>
              </a:defRPr>
            </a:lvl1pPr>
          </a:lstStyle>
          <a:p>
            <a:endParaRPr lang="pt-BR" dirty="0"/>
          </a:p>
        </p:txBody>
      </p:sp>
      <p:sp>
        <p:nvSpPr>
          <p:cNvPr id="12" name="Retângulo 14">
            <a:extLst>
              <a:ext uri="{FF2B5EF4-FFF2-40B4-BE49-F238E27FC236}">
                <a16:creationId xmlns="" xmlns:a16="http://schemas.microsoft.com/office/drawing/2014/main" id="{CC0FB263-566F-4C43-A29A-435D1D8DC331}"/>
              </a:ext>
            </a:extLst>
          </p:cNvPr>
          <p:cNvSpPr/>
          <p:nvPr userDrawn="1"/>
        </p:nvSpPr>
        <p:spPr>
          <a:xfrm>
            <a:off x="0" y="7298230"/>
            <a:ext cx="3524942" cy="225126"/>
          </a:xfrm>
          <a:prstGeom prst="rect">
            <a:avLst/>
          </a:prstGeom>
        </p:spPr>
        <p:txBody>
          <a:bodyPr wrap="square">
            <a:spAutoFit/>
          </a:bodyPr>
          <a:lstStyle/>
          <a:p>
            <a:pPr algn="r"/>
            <a:r>
              <a:rPr lang="en-IE" sz="863" b="0" i="0" kern="1200" dirty="0">
                <a:solidFill>
                  <a:schemeClr val="bg1"/>
                </a:solidFill>
                <a:effectLst/>
                <a:latin typeface="Calibri" panose="020F0502020204030204" pitchFamily="34" charset="0"/>
                <a:ea typeface="+mn-ea"/>
                <a:cs typeface="+mn-cs"/>
              </a:rPr>
              <a:t>J.8978  |  13.06.18  |  BGT  |  Consumer Sentiment Tracker</a:t>
            </a:r>
            <a:endParaRPr lang="pt-BR" sz="863" i="1" dirty="0">
              <a:solidFill>
                <a:schemeClr val="bg1"/>
              </a:solidFill>
            </a:endParaRPr>
          </a:p>
        </p:txBody>
      </p:sp>
    </p:spTree>
    <p:extLst>
      <p:ext uri="{BB962C8B-B14F-4D97-AF65-F5344CB8AC3E}">
        <p14:creationId xmlns:p14="http://schemas.microsoft.com/office/powerpoint/2010/main" val="539118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10" name="Espaço Reservado para Imagem 5">
            <a:extLst>
              <a:ext uri="{FF2B5EF4-FFF2-40B4-BE49-F238E27FC236}">
                <a16:creationId xmlns="" xmlns:a16="http://schemas.microsoft.com/office/drawing/2014/main" id="{3681AD3F-DC01-4418-893B-6110CFAA79BA}"/>
              </a:ext>
            </a:extLst>
          </p:cNvPr>
          <p:cNvSpPr>
            <a:spLocks noGrp="1"/>
          </p:cNvSpPr>
          <p:nvPr>
            <p:ph type="pic" sz="quarter" idx="10" hasCustomPrompt="1"/>
          </p:nvPr>
        </p:nvSpPr>
        <p:spPr>
          <a:xfrm>
            <a:off x="-518732" y="1"/>
            <a:ext cx="13963271" cy="8120577"/>
          </a:xfrm>
          <a:prstGeom prst="rect">
            <a:avLst/>
          </a:prstGeom>
        </p:spPr>
        <p:txBody>
          <a:bodyPr/>
          <a:lstStyle>
            <a:lvl1pPr marL="0" indent="0" algn="r">
              <a:buNone/>
              <a:defRPr sz="1942">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6" name="Espaço Reservado para Imagem 3">
            <a:extLst>
              <a:ext uri="{FF2B5EF4-FFF2-40B4-BE49-F238E27FC236}">
                <a16:creationId xmlns="" xmlns:a16="http://schemas.microsoft.com/office/drawing/2014/main" id="{B3C3573C-5D1B-DF4C-BB8A-3668F9A71406}"/>
              </a:ext>
            </a:extLst>
          </p:cNvPr>
          <p:cNvSpPr>
            <a:spLocks noGrp="1"/>
          </p:cNvSpPr>
          <p:nvPr>
            <p:ph type="pic" sz="quarter" idx="12" hasCustomPrompt="1"/>
          </p:nvPr>
        </p:nvSpPr>
        <p:spPr>
          <a:xfrm>
            <a:off x="-2750960" y="6108614"/>
            <a:ext cx="19125719" cy="1566279"/>
          </a:xfrm>
          <a:prstGeom prst="parallelogram">
            <a:avLst/>
          </a:prstGeom>
          <a:solidFill>
            <a:srgbClr val="110090">
              <a:alpha val="88000"/>
            </a:srgbClr>
          </a:solidFill>
        </p:spPr>
        <p:txBody>
          <a:bodyPr/>
          <a:lstStyle>
            <a:lvl1pPr marL="0" indent="0">
              <a:buNone/>
              <a:defRPr>
                <a:noFill/>
              </a:defRPr>
            </a:lvl1pPr>
          </a:lstStyle>
          <a:p>
            <a:r>
              <a:rPr lang="pt-BR" dirty="0"/>
              <a:t>aa</a:t>
            </a:r>
            <a:endParaRPr lang="en-US" dirty="0"/>
          </a:p>
        </p:txBody>
      </p:sp>
      <p:sp>
        <p:nvSpPr>
          <p:cNvPr id="11" name="Espaço Reservado para Texto 6">
            <a:extLst>
              <a:ext uri="{FF2B5EF4-FFF2-40B4-BE49-F238E27FC236}">
                <a16:creationId xmlns="" xmlns:a16="http://schemas.microsoft.com/office/drawing/2014/main" id="{38F0C60C-7209-BE4D-BAFD-52D1734A907C}"/>
              </a:ext>
            </a:extLst>
          </p:cNvPr>
          <p:cNvSpPr>
            <a:spLocks noGrp="1"/>
          </p:cNvSpPr>
          <p:nvPr>
            <p:ph type="body" sz="quarter" idx="13" hasCustomPrompt="1"/>
          </p:nvPr>
        </p:nvSpPr>
        <p:spPr>
          <a:xfrm>
            <a:off x="765249" y="6314831"/>
            <a:ext cx="5991494" cy="530484"/>
          </a:xfrm>
          <a:prstGeom prst="rect">
            <a:avLst/>
          </a:prstGeom>
        </p:spPr>
        <p:txBody>
          <a:bodyPr/>
          <a:lstStyle>
            <a:lvl1pPr marL="0" indent="0">
              <a:buNone/>
              <a:defRPr sz="3453">
                <a:solidFill>
                  <a:srgbClr val="E5BA05"/>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7" name="Espaço Reservado para Imagem 5">
            <a:extLst>
              <a:ext uri="{FF2B5EF4-FFF2-40B4-BE49-F238E27FC236}">
                <a16:creationId xmlns="" xmlns:a16="http://schemas.microsoft.com/office/drawing/2014/main" id="{37CA8E9C-9B8A-4F20-A16E-8C0512FF3674}"/>
              </a:ext>
            </a:extLst>
          </p:cNvPr>
          <p:cNvSpPr>
            <a:spLocks noGrp="1"/>
          </p:cNvSpPr>
          <p:nvPr>
            <p:ph type="pic" sz="quarter" idx="11" hasCustomPrompt="1"/>
          </p:nvPr>
        </p:nvSpPr>
        <p:spPr>
          <a:xfrm>
            <a:off x="3073735" y="-859524"/>
            <a:ext cx="16717496" cy="9250523"/>
          </a:xfrm>
          <a:prstGeom prst="rect">
            <a:avLst/>
          </a:prstGeo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sz="1726">
                <a:noFill/>
                <a:latin typeface="Calibri" panose="020F0502020204030204" pitchFamily="34" charset="0"/>
                <a:cs typeface="Calibri" panose="020F0502020204030204" pitchFamily="34" charset="0"/>
              </a:defRPr>
            </a:lvl1pPr>
          </a:lstStyle>
          <a:p>
            <a:r>
              <a:rPr lang="pt-BR" dirty="0"/>
              <a:t>a</a:t>
            </a:r>
          </a:p>
        </p:txBody>
      </p:sp>
    </p:spTree>
    <p:extLst>
      <p:ext uri="{BB962C8B-B14F-4D97-AF65-F5344CB8AC3E}">
        <p14:creationId xmlns:p14="http://schemas.microsoft.com/office/powerpoint/2010/main" val="3139717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10" name="Espaço Reservado para Imagem 5">
            <a:extLst>
              <a:ext uri="{FF2B5EF4-FFF2-40B4-BE49-F238E27FC236}">
                <a16:creationId xmlns="" xmlns:a16="http://schemas.microsoft.com/office/drawing/2014/main" id="{3681AD3F-DC01-4418-893B-6110CFAA79BA}"/>
              </a:ext>
            </a:extLst>
          </p:cNvPr>
          <p:cNvSpPr>
            <a:spLocks noGrp="1"/>
          </p:cNvSpPr>
          <p:nvPr>
            <p:ph type="pic" sz="quarter" idx="10" hasCustomPrompt="1"/>
          </p:nvPr>
        </p:nvSpPr>
        <p:spPr>
          <a:xfrm>
            <a:off x="-518732" y="1"/>
            <a:ext cx="13963271" cy="8120577"/>
          </a:xfrm>
          <a:prstGeom prst="rect">
            <a:avLst/>
          </a:prstGeom>
        </p:spPr>
        <p:txBody>
          <a:bodyPr/>
          <a:lstStyle>
            <a:lvl1pPr marL="0" indent="0" algn="r">
              <a:buNone/>
              <a:defRPr sz="1942">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7" name="Espaço Reservado para Imagem 5">
            <a:extLst>
              <a:ext uri="{FF2B5EF4-FFF2-40B4-BE49-F238E27FC236}">
                <a16:creationId xmlns="" xmlns:a16="http://schemas.microsoft.com/office/drawing/2014/main" id="{37CA8E9C-9B8A-4F20-A16E-8C0512FF3674}"/>
              </a:ext>
            </a:extLst>
          </p:cNvPr>
          <p:cNvSpPr>
            <a:spLocks noGrp="1"/>
          </p:cNvSpPr>
          <p:nvPr>
            <p:ph type="pic" sz="quarter" idx="11" hasCustomPrompt="1"/>
          </p:nvPr>
        </p:nvSpPr>
        <p:spPr>
          <a:xfrm>
            <a:off x="3073735" y="-859524"/>
            <a:ext cx="16717496" cy="9250523"/>
          </a:xfrm>
          <a:prstGeom prst="rect">
            <a:avLst/>
          </a:prstGeo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sz="1726">
                <a:noFill/>
                <a:latin typeface="Calibri" panose="020F0502020204030204" pitchFamily="34" charset="0"/>
                <a:cs typeface="Calibri" panose="020F0502020204030204" pitchFamily="34" charset="0"/>
              </a:defRPr>
            </a:lvl1pPr>
          </a:lstStyle>
          <a:p>
            <a:r>
              <a:rPr lang="pt-BR" dirty="0"/>
              <a:t>a</a:t>
            </a:r>
          </a:p>
        </p:txBody>
      </p:sp>
      <p:sp>
        <p:nvSpPr>
          <p:cNvPr id="12" name="Espaço Reservado para Imagem 3">
            <a:extLst>
              <a:ext uri="{FF2B5EF4-FFF2-40B4-BE49-F238E27FC236}">
                <a16:creationId xmlns="" xmlns:a16="http://schemas.microsoft.com/office/drawing/2014/main" id="{FA16ACE8-6839-A640-B818-B723A71A391E}"/>
              </a:ext>
            </a:extLst>
          </p:cNvPr>
          <p:cNvSpPr>
            <a:spLocks noGrp="1"/>
          </p:cNvSpPr>
          <p:nvPr>
            <p:ph type="pic" sz="quarter" idx="12" hasCustomPrompt="1"/>
          </p:nvPr>
        </p:nvSpPr>
        <p:spPr>
          <a:xfrm>
            <a:off x="-2750961" y="6108614"/>
            <a:ext cx="19298085" cy="1566279"/>
          </a:xfrm>
          <a:prstGeom prst="parallelogram">
            <a:avLst/>
          </a:prstGeom>
          <a:solidFill>
            <a:srgbClr val="110090">
              <a:alpha val="88000"/>
            </a:srgbClr>
          </a:solidFill>
        </p:spPr>
        <p:txBody>
          <a:bodyPr/>
          <a:lstStyle>
            <a:lvl1pPr marL="0" indent="0">
              <a:buNone/>
              <a:defRPr>
                <a:noFill/>
              </a:defRPr>
            </a:lvl1pPr>
          </a:lstStyle>
          <a:p>
            <a:r>
              <a:rPr lang="pt-BR" dirty="0"/>
              <a:t>a</a:t>
            </a:r>
            <a:endParaRPr lang="en-US" dirty="0"/>
          </a:p>
        </p:txBody>
      </p:sp>
      <p:sp>
        <p:nvSpPr>
          <p:cNvPr id="13" name="Espaço Reservado para Texto 6">
            <a:extLst>
              <a:ext uri="{FF2B5EF4-FFF2-40B4-BE49-F238E27FC236}">
                <a16:creationId xmlns="" xmlns:a16="http://schemas.microsoft.com/office/drawing/2014/main" id="{8CE69BA1-FB42-5944-8996-194277F55C06}"/>
              </a:ext>
            </a:extLst>
          </p:cNvPr>
          <p:cNvSpPr>
            <a:spLocks noGrp="1"/>
          </p:cNvSpPr>
          <p:nvPr>
            <p:ph type="body" sz="quarter" idx="13" hasCustomPrompt="1"/>
          </p:nvPr>
        </p:nvSpPr>
        <p:spPr>
          <a:xfrm>
            <a:off x="765249" y="6314831"/>
            <a:ext cx="5991494" cy="530484"/>
          </a:xfrm>
          <a:prstGeom prst="rect">
            <a:avLst/>
          </a:prstGeom>
        </p:spPr>
        <p:txBody>
          <a:bodyPr/>
          <a:lstStyle>
            <a:lvl1pPr marL="0" indent="0">
              <a:buNone/>
              <a:defRPr sz="3453">
                <a:solidFill>
                  <a:srgbClr val="E5BA05"/>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6" name="Espaço Reservado para Imagem 5">
            <a:extLst>
              <a:ext uri="{FF2B5EF4-FFF2-40B4-BE49-F238E27FC236}">
                <a16:creationId xmlns="" xmlns:a16="http://schemas.microsoft.com/office/drawing/2014/main" id="{442FEC88-1B0C-D84C-96EC-CB789355C92E}"/>
              </a:ext>
            </a:extLst>
          </p:cNvPr>
          <p:cNvSpPr>
            <a:spLocks noGrp="1"/>
          </p:cNvSpPr>
          <p:nvPr>
            <p:ph type="pic" sz="quarter" idx="14" hasCustomPrompt="1"/>
          </p:nvPr>
        </p:nvSpPr>
        <p:spPr>
          <a:xfrm>
            <a:off x="3073735" y="-817508"/>
            <a:ext cx="16717496" cy="9250523"/>
          </a:xfrm>
          <a:prstGeom prst="rect">
            <a:avLst/>
          </a:prstGeo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sz="1726">
                <a:noFill/>
                <a:latin typeface="Calibri" panose="020F0502020204030204" pitchFamily="34" charset="0"/>
                <a:cs typeface="Calibri" panose="020F0502020204030204" pitchFamily="34" charset="0"/>
              </a:defRPr>
            </a:lvl1pPr>
          </a:lstStyle>
          <a:p>
            <a:r>
              <a:rPr lang="pt-BR" dirty="0"/>
              <a:t>a</a:t>
            </a:r>
          </a:p>
        </p:txBody>
      </p:sp>
    </p:spTree>
    <p:extLst>
      <p:ext uri="{BB962C8B-B14F-4D97-AF65-F5344CB8AC3E}">
        <p14:creationId xmlns:p14="http://schemas.microsoft.com/office/powerpoint/2010/main" val="212890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Layout Personalizado">
    <p:bg>
      <p:bgPr>
        <a:solidFill>
          <a:schemeClr val="bg1"/>
        </a:solidFill>
        <a:effectLst/>
      </p:bgPr>
    </p:bg>
    <p:spTree>
      <p:nvGrpSpPr>
        <p:cNvPr id="1" name=""/>
        <p:cNvGrpSpPr/>
        <p:nvPr/>
      </p:nvGrpSpPr>
      <p:grpSpPr>
        <a:xfrm>
          <a:off x="0" y="0"/>
          <a:ext cx="0" cy="0"/>
          <a:chOff x="0" y="0"/>
          <a:chExt cx="0" cy="0"/>
        </a:xfrm>
      </p:grpSpPr>
      <p:sp>
        <p:nvSpPr>
          <p:cNvPr id="5" name="Espaço Reservado para Gráfico 4">
            <a:extLst>
              <a:ext uri="{FF2B5EF4-FFF2-40B4-BE49-F238E27FC236}">
                <a16:creationId xmlns="" xmlns:a16="http://schemas.microsoft.com/office/drawing/2014/main" id="{63DB75D3-1EE4-4E6F-8C6C-B3DD52DC1A7E}"/>
              </a:ext>
            </a:extLst>
          </p:cNvPr>
          <p:cNvSpPr>
            <a:spLocks noGrp="1"/>
          </p:cNvSpPr>
          <p:nvPr>
            <p:ph type="chart" sz="quarter" idx="61" hasCustomPrompt="1"/>
          </p:nvPr>
        </p:nvSpPr>
        <p:spPr>
          <a:xfrm>
            <a:off x="355848" y="1699891"/>
            <a:ext cx="12147111" cy="4474225"/>
          </a:xfrm>
          <a:prstGeom prst="rect">
            <a:avLst/>
          </a:prstGeom>
        </p:spPr>
        <p:txBody>
          <a:bodyPr/>
          <a:lstStyle>
            <a:lvl1pPr marL="0" indent="0">
              <a:buNone/>
              <a:defRPr lang="pt-BR" sz="1511" kern="1200" dirty="0">
                <a:solidFill>
                  <a:srgbClr val="FF0000"/>
                </a:solidFill>
                <a:latin typeface="+mj-lt"/>
                <a:ea typeface="+mn-ea"/>
                <a:cs typeface="+mn-cs"/>
              </a:defRPr>
            </a:lvl1pPr>
          </a:lstStyle>
          <a:p>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r>
              <a:rPr lang="pt-BR" dirty="0"/>
              <a:t>.</a:t>
            </a:r>
          </a:p>
        </p:txBody>
      </p:sp>
      <p:sp>
        <p:nvSpPr>
          <p:cNvPr id="15" name="Espaço Reservado para Texto 7">
            <a:extLst>
              <a:ext uri="{FF2B5EF4-FFF2-40B4-BE49-F238E27FC236}">
                <a16:creationId xmlns="" xmlns:a16="http://schemas.microsoft.com/office/drawing/2014/main" id="{A45828DB-02D9-493E-B696-7107B392CAF7}"/>
              </a:ext>
            </a:extLst>
          </p:cNvPr>
          <p:cNvSpPr>
            <a:spLocks noGrp="1"/>
          </p:cNvSpPr>
          <p:nvPr>
            <p:ph type="body" sz="quarter" idx="49" hasCustomPrompt="1"/>
          </p:nvPr>
        </p:nvSpPr>
        <p:spPr>
          <a:xfrm>
            <a:off x="355848"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6" name="Título 1">
            <a:extLst>
              <a:ext uri="{FF2B5EF4-FFF2-40B4-BE49-F238E27FC236}">
                <a16:creationId xmlns="" xmlns:a16="http://schemas.microsoft.com/office/drawing/2014/main" id="{492C72F6-137D-41DF-ACAC-E91E4A93FCB3}"/>
              </a:ext>
            </a:extLst>
          </p:cNvPr>
          <p:cNvSpPr>
            <a:spLocks noGrp="1"/>
          </p:cNvSpPr>
          <p:nvPr>
            <p:ph type="title" hasCustomPrompt="1"/>
          </p:nvPr>
        </p:nvSpPr>
        <p:spPr>
          <a:xfrm>
            <a:off x="355846" y="285036"/>
            <a:ext cx="10793447" cy="408712"/>
          </a:xfrm>
          <a:prstGeom prst="rect">
            <a:avLst/>
          </a:prstGeom>
        </p:spPr>
        <p:txBody>
          <a:bodyPr/>
          <a:lstStyle>
            <a:lvl1pPr algn="l">
              <a:tabLst/>
              <a:defRPr sz="259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28" name="Espaço Reservado para Número de Slide 9">
            <a:extLst>
              <a:ext uri="{FF2B5EF4-FFF2-40B4-BE49-F238E27FC236}">
                <a16:creationId xmlns="" xmlns:a16="http://schemas.microsoft.com/office/drawing/2014/main" id="{5E848C6C-D6F5-4709-9389-598AA3A029E8}"/>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9" name="Espaço Reservado para Texto 7">
            <a:extLst>
              <a:ext uri="{FF2B5EF4-FFF2-40B4-BE49-F238E27FC236}">
                <a16:creationId xmlns="" xmlns:a16="http://schemas.microsoft.com/office/drawing/2014/main" id="{9BE8F821-BF03-4D6F-AA53-7CEFF56867CE}"/>
              </a:ext>
            </a:extLst>
          </p:cNvPr>
          <p:cNvSpPr>
            <a:spLocks noGrp="1"/>
          </p:cNvSpPr>
          <p:nvPr>
            <p:ph type="body" sz="quarter" idx="60" hasCustomPrompt="1"/>
          </p:nvPr>
        </p:nvSpPr>
        <p:spPr>
          <a:xfrm>
            <a:off x="677622" y="6954852"/>
            <a:ext cx="7571686" cy="314517"/>
          </a:xfrm>
          <a:prstGeom prst="rect">
            <a:avLst/>
          </a:prstGeom>
        </p:spPr>
        <p:txBody>
          <a:bodyPr/>
          <a:lstStyle>
            <a:lvl1pPr marL="0" indent="0" algn="l">
              <a:buNone/>
              <a:defRPr sz="1079" i="1">
                <a:solidFill>
                  <a:srgbClr val="666666"/>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10)</a:t>
            </a:r>
          </a:p>
        </p:txBody>
      </p:sp>
      <p:sp>
        <p:nvSpPr>
          <p:cNvPr id="11" name="Espaço Reservado para Imagem 3">
            <a:extLst>
              <a:ext uri="{FF2B5EF4-FFF2-40B4-BE49-F238E27FC236}">
                <a16:creationId xmlns="" xmlns:a16="http://schemas.microsoft.com/office/drawing/2014/main" id="{CC4A5BE2-4A99-47EF-B119-53A2BAABCCF8}"/>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pic>
        <p:nvPicPr>
          <p:cNvPr id="3" name="Imagem 2">
            <a:extLst>
              <a:ext uri="{FF2B5EF4-FFF2-40B4-BE49-F238E27FC236}">
                <a16:creationId xmlns="" xmlns:a16="http://schemas.microsoft.com/office/drawing/2014/main" id="{D1095A38-611E-4E51-8DD8-DE9FE687F9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859" y="6970565"/>
            <a:ext cx="312763" cy="250299"/>
          </a:xfrm>
          <a:prstGeom prst="rect">
            <a:avLst/>
          </a:prstGeom>
        </p:spPr>
      </p:pic>
    </p:spTree>
    <p:extLst>
      <p:ext uri="{BB962C8B-B14F-4D97-AF65-F5344CB8AC3E}">
        <p14:creationId xmlns:p14="http://schemas.microsoft.com/office/powerpoint/2010/main" val="1336732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0_Layout Personalizado">
    <p:bg>
      <p:bgPr>
        <a:solidFill>
          <a:schemeClr val="bg1"/>
        </a:solidFill>
        <a:effectLst/>
      </p:bgPr>
    </p:bg>
    <p:spTree>
      <p:nvGrpSpPr>
        <p:cNvPr id="1" name=""/>
        <p:cNvGrpSpPr/>
        <p:nvPr/>
      </p:nvGrpSpPr>
      <p:grpSpPr>
        <a:xfrm>
          <a:off x="0" y="0"/>
          <a:ext cx="0" cy="0"/>
          <a:chOff x="0" y="0"/>
          <a:chExt cx="0" cy="0"/>
        </a:xfrm>
      </p:grpSpPr>
      <p:sp>
        <p:nvSpPr>
          <p:cNvPr id="5" name="Espaço Reservado para Gráfico 4">
            <a:extLst>
              <a:ext uri="{FF2B5EF4-FFF2-40B4-BE49-F238E27FC236}">
                <a16:creationId xmlns="" xmlns:a16="http://schemas.microsoft.com/office/drawing/2014/main" id="{63DB75D3-1EE4-4E6F-8C6C-B3DD52DC1A7E}"/>
              </a:ext>
            </a:extLst>
          </p:cNvPr>
          <p:cNvSpPr>
            <a:spLocks noGrp="1"/>
          </p:cNvSpPr>
          <p:nvPr>
            <p:ph type="chart" sz="quarter" idx="61" hasCustomPrompt="1"/>
          </p:nvPr>
        </p:nvSpPr>
        <p:spPr>
          <a:xfrm>
            <a:off x="355848" y="1699891"/>
            <a:ext cx="12147111" cy="4474225"/>
          </a:xfrm>
          <a:prstGeom prst="rect">
            <a:avLst/>
          </a:prstGeom>
        </p:spPr>
        <p:txBody>
          <a:bodyPr/>
          <a:lstStyle>
            <a:lvl1pPr marL="0" indent="0">
              <a:buNone/>
              <a:defRPr lang="pt-BR" sz="1511" kern="1200" dirty="0">
                <a:solidFill>
                  <a:srgbClr val="FF0000"/>
                </a:solidFill>
                <a:latin typeface="+mj-lt"/>
                <a:ea typeface="+mn-ea"/>
                <a:cs typeface="+mn-cs"/>
              </a:defRPr>
            </a:lvl1pPr>
          </a:lstStyle>
          <a:p>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r>
              <a:rPr lang="pt-BR" dirty="0"/>
              <a:t>.</a:t>
            </a:r>
          </a:p>
        </p:txBody>
      </p:sp>
      <p:sp>
        <p:nvSpPr>
          <p:cNvPr id="15" name="Espaço Reservado para Texto 7">
            <a:extLst>
              <a:ext uri="{FF2B5EF4-FFF2-40B4-BE49-F238E27FC236}">
                <a16:creationId xmlns="" xmlns:a16="http://schemas.microsoft.com/office/drawing/2014/main" id="{A45828DB-02D9-493E-B696-7107B392CAF7}"/>
              </a:ext>
            </a:extLst>
          </p:cNvPr>
          <p:cNvSpPr>
            <a:spLocks noGrp="1"/>
          </p:cNvSpPr>
          <p:nvPr>
            <p:ph type="body" sz="quarter" idx="49" hasCustomPrompt="1"/>
          </p:nvPr>
        </p:nvSpPr>
        <p:spPr>
          <a:xfrm>
            <a:off x="355848"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6" name="Título 1">
            <a:extLst>
              <a:ext uri="{FF2B5EF4-FFF2-40B4-BE49-F238E27FC236}">
                <a16:creationId xmlns="" xmlns:a16="http://schemas.microsoft.com/office/drawing/2014/main" id="{492C72F6-137D-41DF-ACAC-E91E4A93FCB3}"/>
              </a:ext>
            </a:extLst>
          </p:cNvPr>
          <p:cNvSpPr>
            <a:spLocks noGrp="1"/>
          </p:cNvSpPr>
          <p:nvPr>
            <p:ph type="title" hasCustomPrompt="1"/>
          </p:nvPr>
        </p:nvSpPr>
        <p:spPr>
          <a:xfrm>
            <a:off x="355846" y="285036"/>
            <a:ext cx="10793447" cy="408712"/>
          </a:xfrm>
          <a:prstGeom prst="rect">
            <a:avLst/>
          </a:prstGeom>
        </p:spPr>
        <p:txBody>
          <a:bodyPr/>
          <a:lstStyle>
            <a:lvl1pPr algn="l">
              <a:tabLst/>
              <a:defRPr sz="2590" b="1">
                <a:solidFill>
                  <a:srgbClr val="54565A"/>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28" name="Espaço Reservado para Número de Slide 9">
            <a:extLst>
              <a:ext uri="{FF2B5EF4-FFF2-40B4-BE49-F238E27FC236}">
                <a16:creationId xmlns="" xmlns:a16="http://schemas.microsoft.com/office/drawing/2014/main" id="{5E848C6C-D6F5-4709-9389-598AA3A029E8}"/>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9" name="Espaço Reservado para Texto 7">
            <a:extLst>
              <a:ext uri="{FF2B5EF4-FFF2-40B4-BE49-F238E27FC236}">
                <a16:creationId xmlns="" xmlns:a16="http://schemas.microsoft.com/office/drawing/2014/main" id="{9BE8F821-BF03-4D6F-AA53-7CEFF56867CE}"/>
              </a:ext>
            </a:extLst>
          </p:cNvPr>
          <p:cNvSpPr>
            <a:spLocks noGrp="1"/>
          </p:cNvSpPr>
          <p:nvPr>
            <p:ph type="body" sz="quarter" idx="60" hasCustomPrompt="1"/>
          </p:nvPr>
        </p:nvSpPr>
        <p:spPr>
          <a:xfrm>
            <a:off x="677622" y="6954852"/>
            <a:ext cx="7571686" cy="314517"/>
          </a:xfrm>
          <a:prstGeom prst="rect">
            <a:avLst/>
          </a:prstGeom>
        </p:spPr>
        <p:txBody>
          <a:bodyPr/>
          <a:lstStyle>
            <a:lvl1pPr marL="0" indent="0" algn="l">
              <a:buNone/>
              <a:defRPr sz="1079" i="1">
                <a:solidFill>
                  <a:srgbClr val="666666"/>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10)</a:t>
            </a:r>
          </a:p>
        </p:txBody>
      </p:sp>
      <p:sp>
        <p:nvSpPr>
          <p:cNvPr id="11" name="Espaço Reservado para Imagem 3">
            <a:extLst>
              <a:ext uri="{FF2B5EF4-FFF2-40B4-BE49-F238E27FC236}">
                <a16:creationId xmlns="" xmlns:a16="http://schemas.microsoft.com/office/drawing/2014/main" id="{CC4A5BE2-4A99-47EF-B119-53A2BAABCCF8}"/>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pic>
        <p:nvPicPr>
          <p:cNvPr id="3" name="Imagem 2">
            <a:extLst>
              <a:ext uri="{FF2B5EF4-FFF2-40B4-BE49-F238E27FC236}">
                <a16:creationId xmlns="" xmlns:a16="http://schemas.microsoft.com/office/drawing/2014/main" id="{D1095A38-611E-4E51-8DD8-DE9FE687F9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859" y="6970565"/>
            <a:ext cx="312763" cy="250299"/>
          </a:xfrm>
          <a:prstGeom prst="rect">
            <a:avLst/>
          </a:prstGeom>
        </p:spPr>
      </p:pic>
    </p:spTree>
    <p:extLst>
      <p:ext uri="{BB962C8B-B14F-4D97-AF65-F5344CB8AC3E}">
        <p14:creationId xmlns:p14="http://schemas.microsoft.com/office/powerpoint/2010/main" val="4153100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Layout Personalizado">
    <p:bg>
      <p:bgPr>
        <a:solidFill>
          <a:schemeClr val="bg1"/>
        </a:solidFill>
        <a:effectLst/>
      </p:bgPr>
    </p:bg>
    <p:spTree>
      <p:nvGrpSpPr>
        <p:cNvPr id="1" name=""/>
        <p:cNvGrpSpPr/>
        <p:nvPr/>
      </p:nvGrpSpPr>
      <p:grpSpPr>
        <a:xfrm>
          <a:off x="0" y="0"/>
          <a:ext cx="0" cy="0"/>
          <a:chOff x="0" y="0"/>
          <a:chExt cx="0" cy="0"/>
        </a:xfrm>
      </p:grpSpPr>
      <p:sp>
        <p:nvSpPr>
          <p:cNvPr id="5" name="Espaço Reservado para Gráfico 4">
            <a:extLst>
              <a:ext uri="{FF2B5EF4-FFF2-40B4-BE49-F238E27FC236}">
                <a16:creationId xmlns="" xmlns:a16="http://schemas.microsoft.com/office/drawing/2014/main" id="{63DB75D3-1EE4-4E6F-8C6C-B3DD52DC1A7E}"/>
              </a:ext>
            </a:extLst>
          </p:cNvPr>
          <p:cNvSpPr>
            <a:spLocks noGrp="1"/>
          </p:cNvSpPr>
          <p:nvPr>
            <p:ph type="chart" sz="quarter" idx="61" hasCustomPrompt="1"/>
          </p:nvPr>
        </p:nvSpPr>
        <p:spPr>
          <a:xfrm>
            <a:off x="314890" y="1699891"/>
            <a:ext cx="9604706" cy="4474225"/>
          </a:xfrm>
          <a:prstGeom prst="rect">
            <a:avLst/>
          </a:prstGeom>
        </p:spPr>
        <p:txBody>
          <a:bodyPr/>
          <a:lstStyle>
            <a:lvl1pPr marL="0" indent="0">
              <a:buNone/>
              <a:defRPr lang="pt-BR" sz="1511" kern="1200" dirty="0">
                <a:solidFill>
                  <a:srgbClr val="FF0000"/>
                </a:solidFill>
                <a:latin typeface="+mj-lt"/>
                <a:ea typeface="+mn-ea"/>
                <a:cs typeface="+mn-cs"/>
              </a:defRPr>
            </a:lvl1pPr>
          </a:lstStyle>
          <a:p>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p:txBody>
      </p:sp>
      <p:sp>
        <p:nvSpPr>
          <p:cNvPr id="15" name="Espaço Reservado para Texto 7">
            <a:extLst>
              <a:ext uri="{FF2B5EF4-FFF2-40B4-BE49-F238E27FC236}">
                <a16:creationId xmlns="" xmlns:a16="http://schemas.microsoft.com/office/drawing/2014/main" id="{A45828DB-02D9-493E-B696-7107B392CAF7}"/>
              </a:ext>
            </a:extLst>
          </p:cNvPr>
          <p:cNvSpPr>
            <a:spLocks noGrp="1"/>
          </p:cNvSpPr>
          <p:nvPr>
            <p:ph type="body" sz="quarter" idx="49" hasCustomPrompt="1"/>
          </p:nvPr>
        </p:nvSpPr>
        <p:spPr>
          <a:xfrm>
            <a:off x="314891"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6" name="Título 1">
            <a:extLst>
              <a:ext uri="{FF2B5EF4-FFF2-40B4-BE49-F238E27FC236}">
                <a16:creationId xmlns="" xmlns:a16="http://schemas.microsoft.com/office/drawing/2014/main" id="{492C72F6-137D-41DF-ACAC-E91E4A93FCB3}"/>
              </a:ext>
            </a:extLst>
          </p:cNvPr>
          <p:cNvSpPr>
            <a:spLocks noGrp="1"/>
          </p:cNvSpPr>
          <p:nvPr>
            <p:ph type="title" hasCustomPrompt="1"/>
          </p:nvPr>
        </p:nvSpPr>
        <p:spPr>
          <a:xfrm>
            <a:off x="314891" y="285036"/>
            <a:ext cx="10793447" cy="408712"/>
          </a:xfrm>
          <a:prstGeom prst="rect">
            <a:avLst/>
          </a:prstGeom>
        </p:spPr>
        <p:txBody>
          <a:bodyPr/>
          <a:lstStyle>
            <a:lvl1pPr algn="l">
              <a:tabLst/>
              <a:defRPr sz="2590" b="1">
                <a:solidFill>
                  <a:srgbClr val="29B7EB"/>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28" name="Espaço Reservado para Número de Slide 9">
            <a:extLst>
              <a:ext uri="{FF2B5EF4-FFF2-40B4-BE49-F238E27FC236}">
                <a16:creationId xmlns="" xmlns:a16="http://schemas.microsoft.com/office/drawing/2014/main" id="{5E848C6C-D6F5-4709-9389-598AA3A029E8}"/>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1" name="Espaço Reservado para Imagem 3">
            <a:extLst>
              <a:ext uri="{FF2B5EF4-FFF2-40B4-BE49-F238E27FC236}">
                <a16:creationId xmlns="" xmlns:a16="http://schemas.microsoft.com/office/drawing/2014/main" id="{CC4A5BE2-4A99-47EF-B119-53A2BAABCCF8}"/>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7" name="Espaço Reservado para Texto 7">
            <a:extLst>
              <a:ext uri="{FF2B5EF4-FFF2-40B4-BE49-F238E27FC236}">
                <a16:creationId xmlns="" xmlns:a16="http://schemas.microsoft.com/office/drawing/2014/main" id="{FEBA6C1C-27A7-4098-B2B0-0A8B29BBA17A}"/>
              </a:ext>
            </a:extLst>
          </p:cNvPr>
          <p:cNvSpPr>
            <a:spLocks noGrp="1"/>
          </p:cNvSpPr>
          <p:nvPr>
            <p:ph type="body" sz="quarter" idx="63" hasCustomPrompt="1"/>
          </p:nvPr>
        </p:nvSpPr>
        <p:spPr>
          <a:xfrm>
            <a:off x="10281052" y="1720172"/>
            <a:ext cx="2425663" cy="3306678"/>
          </a:xfrm>
          <a:prstGeom prst="rect">
            <a:avLst/>
          </a:prstGeom>
          <a:solidFill>
            <a:schemeClr val="tx2">
              <a:lumMod val="85000"/>
            </a:schemeClr>
          </a:solidFill>
        </p:spPr>
        <p:txBody>
          <a:bodyPr/>
          <a:lstStyle>
            <a:lvl1pPr marL="0" indent="0" algn="l">
              <a:buNone/>
              <a:defRPr lang="pt-BR" sz="1511" b="1" i="0" u="none" kern="1200" dirty="0">
                <a:solidFill>
                  <a:srgbClr val="464749"/>
                </a:solidFill>
                <a:latin typeface="Calibri" panose="020F0502020204030204" pitchFamily="34" charset="0"/>
                <a:ea typeface="+mn-ea"/>
                <a:cs typeface="Calibri" panose="020F0502020204030204" pitchFamily="34" charset="0"/>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pic>
        <p:nvPicPr>
          <p:cNvPr id="13" name="Imagem 12">
            <a:extLst>
              <a:ext uri="{FF2B5EF4-FFF2-40B4-BE49-F238E27FC236}">
                <a16:creationId xmlns="" xmlns:a16="http://schemas.microsoft.com/office/drawing/2014/main" id="{270574F7-5CE0-4DFF-A75F-063CEC59455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859" y="6970565"/>
            <a:ext cx="312763" cy="250299"/>
          </a:xfrm>
          <a:prstGeom prst="rect">
            <a:avLst/>
          </a:prstGeom>
        </p:spPr>
      </p:pic>
      <p:sp>
        <p:nvSpPr>
          <p:cNvPr id="14" name="Espaço Reservado para Texto 7">
            <a:extLst>
              <a:ext uri="{FF2B5EF4-FFF2-40B4-BE49-F238E27FC236}">
                <a16:creationId xmlns="" xmlns:a16="http://schemas.microsoft.com/office/drawing/2014/main" id="{58859E66-1E94-44AD-A48E-95C7BA009C23}"/>
              </a:ext>
            </a:extLst>
          </p:cNvPr>
          <p:cNvSpPr>
            <a:spLocks noGrp="1"/>
          </p:cNvSpPr>
          <p:nvPr>
            <p:ph type="body" sz="quarter" idx="60" hasCustomPrompt="1"/>
          </p:nvPr>
        </p:nvSpPr>
        <p:spPr>
          <a:xfrm>
            <a:off x="677622" y="6954852"/>
            <a:ext cx="7571686" cy="314517"/>
          </a:xfrm>
          <a:prstGeom prst="rect">
            <a:avLst/>
          </a:prstGeom>
        </p:spPr>
        <p:txBody>
          <a:bodyPr/>
          <a:lstStyle>
            <a:lvl1pPr marL="0" indent="0" algn="l">
              <a:buNone/>
              <a:defRPr sz="1079" i="1">
                <a:solidFill>
                  <a:srgbClr val="666666"/>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10)</a:t>
            </a:r>
          </a:p>
        </p:txBody>
      </p:sp>
    </p:spTree>
    <p:extLst>
      <p:ext uri="{BB962C8B-B14F-4D97-AF65-F5344CB8AC3E}">
        <p14:creationId xmlns:p14="http://schemas.microsoft.com/office/powerpoint/2010/main" val="940491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5_Layout Personalizado">
    <p:bg>
      <p:bgPr>
        <a:solidFill>
          <a:schemeClr val="bg1"/>
        </a:solidFill>
        <a:effectLst/>
      </p:bgPr>
    </p:bg>
    <p:spTree>
      <p:nvGrpSpPr>
        <p:cNvPr id="1" name=""/>
        <p:cNvGrpSpPr/>
        <p:nvPr/>
      </p:nvGrpSpPr>
      <p:grpSpPr>
        <a:xfrm>
          <a:off x="0" y="0"/>
          <a:ext cx="0" cy="0"/>
          <a:chOff x="0" y="0"/>
          <a:chExt cx="0" cy="0"/>
        </a:xfrm>
      </p:grpSpPr>
      <p:sp>
        <p:nvSpPr>
          <p:cNvPr id="5" name="Espaço Reservado para Gráfico 4">
            <a:extLst>
              <a:ext uri="{FF2B5EF4-FFF2-40B4-BE49-F238E27FC236}">
                <a16:creationId xmlns="" xmlns:a16="http://schemas.microsoft.com/office/drawing/2014/main" id="{63DB75D3-1EE4-4E6F-8C6C-B3DD52DC1A7E}"/>
              </a:ext>
            </a:extLst>
          </p:cNvPr>
          <p:cNvSpPr>
            <a:spLocks noGrp="1"/>
          </p:cNvSpPr>
          <p:nvPr>
            <p:ph type="chart" sz="quarter" idx="61" hasCustomPrompt="1"/>
          </p:nvPr>
        </p:nvSpPr>
        <p:spPr>
          <a:xfrm>
            <a:off x="335599" y="2658334"/>
            <a:ext cx="12380623" cy="3515782"/>
          </a:xfrm>
          <a:prstGeom prst="rect">
            <a:avLst/>
          </a:prstGeom>
        </p:spPr>
        <p:txBody>
          <a:bodyPr/>
          <a:lstStyle>
            <a:lvl1pPr marL="0" indent="0">
              <a:buNone/>
              <a:defRPr lang="pt-BR" sz="1511" kern="1200" dirty="0">
                <a:solidFill>
                  <a:srgbClr val="FF0000"/>
                </a:solidFill>
                <a:latin typeface="+mj-lt"/>
                <a:ea typeface="+mn-ea"/>
                <a:cs typeface="+mn-cs"/>
              </a:defRPr>
            </a:lvl1pPr>
          </a:lstStyle>
          <a:p>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p:txBody>
      </p:sp>
      <p:sp>
        <p:nvSpPr>
          <p:cNvPr id="15" name="Espaço Reservado para Texto 7">
            <a:extLst>
              <a:ext uri="{FF2B5EF4-FFF2-40B4-BE49-F238E27FC236}">
                <a16:creationId xmlns="" xmlns:a16="http://schemas.microsoft.com/office/drawing/2014/main" id="{A45828DB-02D9-493E-B696-7107B392CAF7}"/>
              </a:ext>
            </a:extLst>
          </p:cNvPr>
          <p:cNvSpPr>
            <a:spLocks noGrp="1"/>
          </p:cNvSpPr>
          <p:nvPr>
            <p:ph type="body" sz="quarter" idx="49" hasCustomPrompt="1"/>
          </p:nvPr>
        </p:nvSpPr>
        <p:spPr>
          <a:xfrm>
            <a:off x="314891"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6" name="Título 1">
            <a:extLst>
              <a:ext uri="{FF2B5EF4-FFF2-40B4-BE49-F238E27FC236}">
                <a16:creationId xmlns="" xmlns:a16="http://schemas.microsoft.com/office/drawing/2014/main" id="{492C72F6-137D-41DF-ACAC-E91E4A93FCB3}"/>
              </a:ext>
            </a:extLst>
          </p:cNvPr>
          <p:cNvSpPr>
            <a:spLocks noGrp="1"/>
          </p:cNvSpPr>
          <p:nvPr>
            <p:ph type="title" hasCustomPrompt="1"/>
          </p:nvPr>
        </p:nvSpPr>
        <p:spPr>
          <a:xfrm>
            <a:off x="314891" y="285036"/>
            <a:ext cx="10793447" cy="408712"/>
          </a:xfrm>
          <a:prstGeom prst="rect">
            <a:avLst/>
          </a:prstGeom>
        </p:spPr>
        <p:txBody>
          <a:bodyPr/>
          <a:lstStyle>
            <a:lvl1pPr algn="l">
              <a:tabLst/>
              <a:defRPr sz="2590" b="1">
                <a:solidFill>
                  <a:srgbClr val="29B7EB"/>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28" name="Espaço Reservado para Número de Slide 9">
            <a:extLst>
              <a:ext uri="{FF2B5EF4-FFF2-40B4-BE49-F238E27FC236}">
                <a16:creationId xmlns="" xmlns:a16="http://schemas.microsoft.com/office/drawing/2014/main" id="{5E848C6C-D6F5-4709-9389-598AA3A029E8}"/>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1" name="Espaço Reservado para Imagem 3">
            <a:extLst>
              <a:ext uri="{FF2B5EF4-FFF2-40B4-BE49-F238E27FC236}">
                <a16:creationId xmlns="" xmlns:a16="http://schemas.microsoft.com/office/drawing/2014/main" id="{CC4A5BE2-4A99-47EF-B119-53A2BAABCCF8}"/>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pic>
        <p:nvPicPr>
          <p:cNvPr id="13" name="Imagem 12">
            <a:extLst>
              <a:ext uri="{FF2B5EF4-FFF2-40B4-BE49-F238E27FC236}">
                <a16:creationId xmlns="" xmlns:a16="http://schemas.microsoft.com/office/drawing/2014/main" id="{270574F7-5CE0-4DFF-A75F-063CEC59455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859" y="6970565"/>
            <a:ext cx="312763" cy="250299"/>
          </a:xfrm>
          <a:prstGeom prst="rect">
            <a:avLst/>
          </a:prstGeom>
        </p:spPr>
      </p:pic>
      <p:sp>
        <p:nvSpPr>
          <p:cNvPr id="14" name="Espaço Reservado para Texto 7">
            <a:extLst>
              <a:ext uri="{FF2B5EF4-FFF2-40B4-BE49-F238E27FC236}">
                <a16:creationId xmlns="" xmlns:a16="http://schemas.microsoft.com/office/drawing/2014/main" id="{58859E66-1E94-44AD-A48E-95C7BA009C23}"/>
              </a:ext>
            </a:extLst>
          </p:cNvPr>
          <p:cNvSpPr>
            <a:spLocks noGrp="1"/>
          </p:cNvSpPr>
          <p:nvPr>
            <p:ph type="body" sz="quarter" idx="60" hasCustomPrompt="1"/>
          </p:nvPr>
        </p:nvSpPr>
        <p:spPr>
          <a:xfrm>
            <a:off x="677622" y="6954852"/>
            <a:ext cx="7571686" cy="314517"/>
          </a:xfrm>
          <a:prstGeom prst="rect">
            <a:avLst/>
          </a:prstGeom>
        </p:spPr>
        <p:txBody>
          <a:bodyPr/>
          <a:lstStyle>
            <a:lvl1pPr marL="0" indent="0" algn="l">
              <a:buNone/>
              <a:defRPr sz="1079" i="1">
                <a:solidFill>
                  <a:srgbClr val="666666"/>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10)</a:t>
            </a:r>
          </a:p>
        </p:txBody>
      </p:sp>
      <p:sp>
        <p:nvSpPr>
          <p:cNvPr id="18" name="Espaço Reservado para Gráfico 4">
            <a:extLst>
              <a:ext uri="{FF2B5EF4-FFF2-40B4-BE49-F238E27FC236}">
                <a16:creationId xmlns="" xmlns:a16="http://schemas.microsoft.com/office/drawing/2014/main" id="{C2F583FA-7476-4A02-ABA1-8685A401CBB5}"/>
              </a:ext>
            </a:extLst>
          </p:cNvPr>
          <p:cNvSpPr>
            <a:spLocks noGrp="1"/>
          </p:cNvSpPr>
          <p:nvPr>
            <p:ph type="chart" sz="quarter" idx="63" hasCustomPrompt="1"/>
          </p:nvPr>
        </p:nvSpPr>
        <p:spPr>
          <a:xfrm>
            <a:off x="314890" y="1759072"/>
            <a:ext cx="12422042" cy="840318"/>
          </a:xfrm>
          <a:prstGeom prst="rect">
            <a:avLst/>
          </a:prstGeom>
        </p:spPr>
        <p:txBody>
          <a:bodyPr/>
          <a:lstStyle>
            <a:lvl1pPr marL="0" indent="0">
              <a:buNone/>
              <a:defRPr lang="pt-BR" sz="1511" kern="1200" dirty="0">
                <a:solidFill>
                  <a:srgbClr val="FF0000"/>
                </a:solidFill>
                <a:latin typeface="+mj-lt"/>
                <a:ea typeface="+mn-ea"/>
                <a:cs typeface="+mn-cs"/>
              </a:defRPr>
            </a:lvl1pPr>
          </a:lstStyle>
          <a:p>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p:txBody>
      </p:sp>
    </p:spTree>
    <p:extLst>
      <p:ext uri="{BB962C8B-B14F-4D97-AF65-F5344CB8AC3E}">
        <p14:creationId xmlns:p14="http://schemas.microsoft.com/office/powerpoint/2010/main" val="3223147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6_Layout Personalizado">
    <p:bg>
      <p:bgPr>
        <a:solidFill>
          <a:schemeClr val="bg1"/>
        </a:solidFill>
        <a:effectLst/>
      </p:bgPr>
    </p:bg>
    <p:spTree>
      <p:nvGrpSpPr>
        <p:cNvPr id="1" name=""/>
        <p:cNvGrpSpPr/>
        <p:nvPr/>
      </p:nvGrpSpPr>
      <p:grpSpPr>
        <a:xfrm>
          <a:off x="0" y="0"/>
          <a:ext cx="0" cy="0"/>
          <a:chOff x="0" y="0"/>
          <a:chExt cx="0" cy="0"/>
        </a:xfrm>
      </p:grpSpPr>
      <p:sp>
        <p:nvSpPr>
          <p:cNvPr id="5" name="Espaço Reservado para Gráfico 4">
            <a:extLst>
              <a:ext uri="{FF2B5EF4-FFF2-40B4-BE49-F238E27FC236}">
                <a16:creationId xmlns="" xmlns:a16="http://schemas.microsoft.com/office/drawing/2014/main" id="{63DB75D3-1EE4-4E6F-8C6C-B3DD52DC1A7E}"/>
              </a:ext>
            </a:extLst>
          </p:cNvPr>
          <p:cNvSpPr>
            <a:spLocks noGrp="1"/>
          </p:cNvSpPr>
          <p:nvPr>
            <p:ph type="chart" sz="quarter" idx="61" hasCustomPrompt="1"/>
          </p:nvPr>
        </p:nvSpPr>
        <p:spPr>
          <a:xfrm>
            <a:off x="314889" y="1415889"/>
            <a:ext cx="9820226" cy="4326137"/>
          </a:xfrm>
          <a:prstGeom prst="rect">
            <a:avLst/>
          </a:prstGeom>
        </p:spPr>
        <p:txBody>
          <a:bodyPr/>
          <a:lstStyle>
            <a:lvl1pPr marL="0" indent="0">
              <a:buNone/>
              <a:defRPr lang="pt-BR" sz="1511" kern="1200" dirty="0">
                <a:solidFill>
                  <a:srgbClr val="FF0000"/>
                </a:solidFill>
                <a:latin typeface="+mj-lt"/>
                <a:ea typeface="+mn-ea"/>
                <a:cs typeface="+mn-cs"/>
              </a:defRPr>
            </a:lvl1pPr>
          </a:lstStyle>
          <a:p>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p:txBody>
      </p:sp>
      <p:sp>
        <p:nvSpPr>
          <p:cNvPr id="15" name="Espaço Reservado para Texto 7">
            <a:extLst>
              <a:ext uri="{FF2B5EF4-FFF2-40B4-BE49-F238E27FC236}">
                <a16:creationId xmlns="" xmlns:a16="http://schemas.microsoft.com/office/drawing/2014/main" id="{A45828DB-02D9-493E-B696-7107B392CAF7}"/>
              </a:ext>
            </a:extLst>
          </p:cNvPr>
          <p:cNvSpPr>
            <a:spLocks noGrp="1"/>
          </p:cNvSpPr>
          <p:nvPr>
            <p:ph type="body" sz="quarter" idx="49" hasCustomPrompt="1"/>
          </p:nvPr>
        </p:nvSpPr>
        <p:spPr>
          <a:xfrm>
            <a:off x="314888"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6" name="Título 1">
            <a:extLst>
              <a:ext uri="{FF2B5EF4-FFF2-40B4-BE49-F238E27FC236}">
                <a16:creationId xmlns="" xmlns:a16="http://schemas.microsoft.com/office/drawing/2014/main" id="{492C72F6-137D-41DF-ACAC-E91E4A93FCB3}"/>
              </a:ext>
            </a:extLst>
          </p:cNvPr>
          <p:cNvSpPr>
            <a:spLocks noGrp="1"/>
          </p:cNvSpPr>
          <p:nvPr>
            <p:ph type="title" hasCustomPrompt="1"/>
          </p:nvPr>
        </p:nvSpPr>
        <p:spPr>
          <a:xfrm>
            <a:off x="314889" y="285036"/>
            <a:ext cx="10793447" cy="408712"/>
          </a:xfrm>
          <a:prstGeom prst="rect">
            <a:avLst/>
          </a:prstGeom>
        </p:spPr>
        <p:txBody>
          <a:bodyPr/>
          <a:lstStyle>
            <a:lvl1pPr algn="l">
              <a:tabLst/>
              <a:defRPr sz="259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28" name="Espaço Reservado para Número de Slide 9">
            <a:extLst>
              <a:ext uri="{FF2B5EF4-FFF2-40B4-BE49-F238E27FC236}">
                <a16:creationId xmlns="" xmlns:a16="http://schemas.microsoft.com/office/drawing/2014/main" id="{5E848C6C-D6F5-4709-9389-598AA3A029E8}"/>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1" name="Espaço Reservado para Imagem 3">
            <a:extLst>
              <a:ext uri="{FF2B5EF4-FFF2-40B4-BE49-F238E27FC236}">
                <a16:creationId xmlns="" xmlns:a16="http://schemas.microsoft.com/office/drawing/2014/main" id="{CC4A5BE2-4A99-47EF-B119-53A2BAABCCF8}"/>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pic>
        <p:nvPicPr>
          <p:cNvPr id="13" name="Imagem 12">
            <a:extLst>
              <a:ext uri="{FF2B5EF4-FFF2-40B4-BE49-F238E27FC236}">
                <a16:creationId xmlns="" xmlns:a16="http://schemas.microsoft.com/office/drawing/2014/main" id="{A3CEAA05-A48F-4D30-A2BC-E77096AD2F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859" y="6970565"/>
            <a:ext cx="312763" cy="250299"/>
          </a:xfrm>
          <a:prstGeom prst="rect">
            <a:avLst/>
          </a:prstGeom>
        </p:spPr>
      </p:pic>
      <p:sp>
        <p:nvSpPr>
          <p:cNvPr id="14" name="Espaço Reservado para Texto 7">
            <a:extLst>
              <a:ext uri="{FF2B5EF4-FFF2-40B4-BE49-F238E27FC236}">
                <a16:creationId xmlns="" xmlns:a16="http://schemas.microsoft.com/office/drawing/2014/main" id="{B3AB5103-8952-4D92-B855-87C485ECD2FC}"/>
              </a:ext>
            </a:extLst>
          </p:cNvPr>
          <p:cNvSpPr>
            <a:spLocks noGrp="1"/>
          </p:cNvSpPr>
          <p:nvPr>
            <p:ph type="body" sz="quarter" idx="60" hasCustomPrompt="1"/>
          </p:nvPr>
        </p:nvSpPr>
        <p:spPr>
          <a:xfrm>
            <a:off x="677622" y="6954852"/>
            <a:ext cx="7571686" cy="314517"/>
          </a:xfrm>
          <a:prstGeom prst="rect">
            <a:avLst/>
          </a:prstGeom>
        </p:spPr>
        <p:txBody>
          <a:bodyPr/>
          <a:lstStyle>
            <a:lvl1pPr marL="0" indent="0" algn="l">
              <a:buNone/>
              <a:defRPr sz="1079" i="1">
                <a:solidFill>
                  <a:srgbClr val="666666"/>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10)</a:t>
            </a:r>
          </a:p>
        </p:txBody>
      </p:sp>
      <p:sp>
        <p:nvSpPr>
          <p:cNvPr id="19" name="Espaço Reservado para Texto 7">
            <a:extLst>
              <a:ext uri="{FF2B5EF4-FFF2-40B4-BE49-F238E27FC236}">
                <a16:creationId xmlns="" xmlns:a16="http://schemas.microsoft.com/office/drawing/2014/main" id="{8F3442B3-2645-41E3-9218-A6B0CF2CD61C}"/>
              </a:ext>
            </a:extLst>
          </p:cNvPr>
          <p:cNvSpPr>
            <a:spLocks noGrp="1"/>
          </p:cNvSpPr>
          <p:nvPr>
            <p:ph type="body" sz="quarter" idx="65" hasCustomPrompt="1"/>
          </p:nvPr>
        </p:nvSpPr>
        <p:spPr>
          <a:xfrm>
            <a:off x="317184" y="6135701"/>
            <a:ext cx="12378328" cy="500594"/>
          </a:xfrm>
          <a:prstGeom prst="rect">
            <a:avLst/>
          </a:prstGeom>
          <a:solidFill>
            <a:schemeClr val="tx2">
              <a:lumMod val="85000"/>
            </a:schemeClr>
          </a:solidFill>
        </p:spPr>
        <p:txBody>
          <a:bodyPr/>
          <a:lstStyle>
            <a:lvl1pPr marL="0" indent="0" algn="l">
              <a:buNone/>
              <a:defRPr lang="pt-BR" sz="1511" b="1" i="0" u="none" kern="1200" dirty="0">
                <a:solidFill>
                  <a:srgbClr val="464749"/>
                </a:solidFill>
                <a:latin typeface="Calibri" panose="020F0502020204030204" pitchFamily="34" charset="0"/>
                <a:ea typeface="+mn-ea"/>
                <a:cs typeface="Calibri" panose="020F0502020204030204" pitchFamily="34" charset="0"/>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17" name="Espaço Reservado para Texto 7">
            <a:extLst>
              <a:ext uri="{FF2B5EF4-FFF2-40B4-BE49-F238E27FC236}">
                <a16:creationId xmlns="" xmlns:a16="http://schemas.microsoft.com/office/drawing/2014/main" id="{7013E93E-101E-48B2-9CEA-A0FC433CBF96}"/>
              </a:ext>
            </a:extLst>
          </p:cNvPr>
          <p:cNvSpPr>
            <a:spLocks noGrp="1"/>
          </p:cNvSpPr>
          <p:nvPr>
            <p:ph type="body" sz="quarter" idx="63" hasCustomPrompt="1"/>
          </p:nvPr>
        </p:nvSpPr>
        <p:spPr>
          <a:xfrm>
            <a:off x="10281052" y="1415888"/>
            <a:ext cx="2425663" cy="3610962"/>
          </a:xfrm>
          <a:prstGeom prst="rect">
            <a:avLst/>
          </a:prstGeom>
          <a:solidFill>
            <a:schemeClr val="tx2">
              <a:lumMod val="85000"/>
            </a:schemeClr>
          </a:solidFill>
        </p:spPr>
        <p:txBody>
          <a:bodyPr/>
          <a:lstStyle>
            <a:lvl1pPr marL="0" indent="0" algn="l">
              <a:buNone/>
              <a:defRPr lang="pt-BR" sz="2590" b="1" i="1" u="none" kern="1200" dirty="0">
                <a:solidFill>
                  <a:srgbClr val="464749"/>
                </a:solidFill>
                <a:latin typeface="Calibri" panose="020F0502020204030204" pitchFamily="34" charset="0"/>
                <a:ea typeface="+mn-ea"/>
                <a:cs typeface="Calibri" panose="020F0502020204030204" pitchFamily="34" charset="0"/>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italic</a:t>
            </a:r>
            <a:r>
              <a:rPr lang="pt-BR" dirty="0"/>
              <a:t> (</a:t>
            </a:r>
            <a:r>
              <a:rPr lang="pt-BR" dirty="0" err="1"/>
              <a:t>size</a:t>
            </a:r>
            <a:r>
              <a:rPr lang="pt-BR" dirty="0"/>
              <a:t> 24)</a:t>
            </a:r>
          </a:p>
        </p:txBody>
      </p:sp>
    </p:spTree>
    <p:extLst>
      <p:ext uri="{BB962C8B-B14F-4D97-AF65-F5344CB8AC3E}">
        <p14:creationId xmlns:p14="http://schemas.microsoft.com/office/powerpoint/2010/main" val="2243997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Layout Personalizado">
    <p:bg>
      <p:bgPr>
        <a:solidFill>
          <a:schemeClr val="bg1"/>
        </a:solidFill>
        <a:effectLst/>
      </p:bgPr>
    </p:bg>
    <p:spTree>
      <p:nvGrpSpPr>
        <p:cNvPr id="1" name=""/>
        <p:cNvGrpSpPr/>
        <p:nvPr/>
      </p:nvGrpSpPr>
      <p:grpSpPr>
        <a:xfrm>
          <a:off x="0" y="0"/>
          <a:ext cx="0" cy="0"/>
          <a:chOff x="0" y="0"/>
          <a:chExt cx="0" cy="0"/>
        </a:xfrm>
      </p:grpSpPr>
      <p:sp>
        <p:nvSpPr>
          <p:cNvPr id="5" name="Espaço Reservado para Gráfico 4">
            <a:extLst>
              <a:ext uri="{FF2B5EF4-FFF2-40B4-BE49-F238E27FC236}">
                <a16:creationId xmlns="" xmlns:a16="http://schemas.microsoft.com/office/drawing/2014/main" id="{63DB75D3-1EE4-4E6F-8C6C-B3DD52DC1A7E}"/>
              </a:ext>
            </a:extLst>
          </p:cNvPr>
          <p:cNvSpPr>
            <a:spLocks noGrp="1"/>
          </p:cNvSpPr>
          <p:nvPr>
            <p:ph type="chart" sz="quarter" idx="61" hasCustomPrompt="1"/>
          </p:nvPr>
        </p:nvSpPr>
        <p:spPr>
          <a:xfrm>
            <a:off x="2841315" y="1415889"/>
            <a:ext cx="9854195" cy="4758229"/>
          </a:xfrm>
          <a:prstGeom prst="rect">
            <a:avLst/>
          </a:prstGeom>
        </p:spPr>
        <p:txBody>
          <a:bodyPr/>
          <a:lstStyle>
            <a:lvl1pPr marL="0" indent="0">
              <a:buNone/>
              <a:defRPr lang="pt-BR" sz="1511" kern="1200" dirty="0">
                <a:solidFill>
                  <a:srgbClr val="FF0000"/>
                </a:solidFill>
                <a:latin typeface="+mj-lt"/>
                <a:ea typeface="+mn-ea"/>
                <a:cs typeface="+mn-cs"/>
              </a:defRPr>
            </a:lvl1pPr>
          </a:lstStyle>
          <a:p>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p:txBody>
      </p:sp>
      <p:sp>
        <p:nvSpPr>
          <p:cNvPr id="15" name="Espaço Reservado para Texto 7">
            <a:extLst>
              <a:ext uri="{FF2B5EF4-FFF2-40B4-BE49-F238E27FC236}">
                <a16:creationId xmlns="" xmlns:a16="http://schemas.microsoft.com/office/drawing/2014/main" id="{A45828DB-02D9-493E-B696-7107B392CAF7}"/>
              </a:ext>
            </a:extLst>
          </p:cNvPr>
          <p:cNvSpPr>
            <a:spLocks noGrp="1"/>
          </p:cNvSpPr>
          <p:nvPr>
            <p:ph type="body" sz="quarter" idx="49" hasCustomPrompt="1"/>
          </p:nvPr>
        </p:nvSpPr>
        <p:spPr>
          <a:xfrm>
            <a:off x="314888"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6" name="Título 1">
            <a:extLst>
              <a:ext uri="{FF2B5EF4-FFF2-40B4-BE49-F238E27FC236}">
                <a16:creationId xmlns="" xmlns:a16="http://schemas.microsoft.com/office/drawing/2014/main" id="{492C72F6-137D-41DF-ACAC-E91E4A93FCB3}"/>
              </a:ext>
            </a:extLst>
          </p:cNvPr>
          <p:cNvSpPr>
            <a:spLocks noGrp="1"/>
          </p:cNvSpPr>
          <p:nvPr>
            <p:ph type="title" hasCustomPrompt="1"/>
          </p:nvPr>
        </p:nvSpPr>
        <p:spPr>
          <a:xfrm>
            <a:off x="314889" y="285036"/>
            <a:ext cx="10793447" cy="408712"/>
          </a:xfrm>
          <a:prstGeom prst="rect">
            <a:avLst/>
          </a:prstGeom>
        </p:spPr>
        <p:txBody>
          <a:bodyPr/>
          <a:lstStyle>
            <a:lvl1pPr algn="l">
              <a:tabLst/>
              <a:defRPr sz="259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28" name="Espaço Reservado para Número de Slide 9">
            <a:extLst>
              <a:ext uri="{FF2B5EF4-FFF2-40B4-BE49-F238E27FC236}">
                <a16:creationId xmlns="" xmlns:a16="http://schemas.microsoft.com/office/drawing/2014/main" id="{5E848C6C-D6F5-4709-9389-598AA3A029E8}"/>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1" name="Espaço Reservado para Imagem 3">
            <a:extLst>
              <a:ext uri="{FF2B5EF4-FFF2-40B4-BE49-F238E27FC236}">
                <a16:creationId xmlns="" xmlns:a16="http://schemas.microsoft.com/office/drawing/2014/main" id="{CC4A5BE2-4A99-47EF-B119-53A2BAABCCF8}"/>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7" name="Espaço Reservado para Texto 7">
            <a:extLst>
              <a:ext uri="{FF2B5EF4-FFF2-40B4-BE49-F238E27FC236}">
                <a16:creationId xmlns="" xmlns:a16="http://schemas.microsoft.com/office/drawing/2014/main" id="{FEBA6C1C-27A7-4098-B2B0-0A8B29BBA17A}"/>
              </a:ext>
            </a:extLst>
          </p:cNvPr>
          <p:cNvSpPr>
            <a:spLocks noGrp="1"/>
          </p:cNvSpPr>
          <p:nvPr>
            <p:ph type="body" sz="quarter" idx="63" hasCustomPrompt="1"/>
          </p:nvPr>
        </p:nvSpPr>
        <p:spPr>
          <a:xfrm>
            <a:off x="314889" y="6317211"/>
            <a:ext cx="12075437" cy="500594"/>
          </a:xfrm>
          <a:prstGeom prst="rect">
            <a:avLst/>
          </a:prstGeom>
          <a:solidFill>
            <a:schemeClr val="tx2">
              <a:lumMod val="85000"/>
            </a:schemeClr>
          </a:solidFill>
        </p:spPr>
        <p:txBody>
          <a:bodyPr/>
          <a:lstStyle>
            <a:lvl1pPr marL="0" indent="0" algn="l">
              <a:buNone/>
              <a:defRPr sz="1187" b="1"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11)</a:t>
            </a:r>
          </a:p>
        </p:txBody>
      </p:sp>
      <p:sp>
        <p:nvSpPr>
          <p:cNvPr id="13" name="Espaço Reservado para Imagem 10">
            <a:extLst>
              <a:ext uri="{FF2B5EF4-FFF2-40B4-BE49-F238E27FC236}">
                <a16:creationId xmlns="" xmlns:a16="http://schemas.microsoft.com/office/drawing/2014/main" id="{C6AC8DA6-13F6-4CE9-8DFC-51C1FE3D62C7}"/>
              </a:ext>
            </a:extLst>
          </p:cNvPr>
          <p:cNvSpPr>
            <a:spLocks noGrp="1"/>
          </p:cNvSpPr>
          <p:nvPr>
            <p:ph type="pic" sz="quarter" idx="22"/>
          </p:nvPr>
        </p:nvSpPr>
        <p:spPr>
          <a:xfrm>
            <a:off x="661652" y="1389043"/>
            <a:ext cx="560860" cy="493396"/>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4" name="Espaço Reservado para Imagem 10">
            <a:extLst>
              <a:ext uri="{FF2B5EF4-FFF2-40B4-BE49-F238E27FC236}">
                <a16:creationId xmlns="" xmlns:a16="http://schemas.microsoft.com/office/drawing/2014/main" id="{F9C1DCAC-D5CB-4147-96C8-6DBCF026451E}"/>
              </a:ext>
            </a:extLst>
          </p:cNvPr>
          <p:cNvSpPr>
            <a:spLocks noGrp="1"/>
          </p:cNvSpPr>
          <p:nvPr>
            <p:ph type="pic" sz="quarter" idx="64"/>
          </p:nvPr>
        </p:nvSpPr>
        <p:spPr>
          <a:xfrm>
            <a:off x="661652" y="2139485"/>
            <a:ext cx="560860" cy="493396"/>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8" name="Espaço Reservado para Imagem 10">
            <a:extLst>
              <a:ext uri="{FF2B5EF4-FFF2-40B4-BE49-F238E27FC236}">
                <a16:creationId xmlns="" xmlns:a16="http://schemas.microsoft.com/office/drawing/2014/main" id="{406D3ADE-057C-484D-8611-1D2A64E5BAD3}"/>
              </a:ext>
            </a:extLst>
          </p:cNvPr>
          <p:cNvSpPr>
            <a:spLocks noGrp="1"/>
          </p:cNvSpPr>
          <p:nvPr>
            <p:ph type="pic" sz="quarter" idx="65"/>
          </p:nvPr>
        </p:nvSpPr>
        <p:spPr>
          <a:xfrm>
            <a:off x="661652" y="2769927"/>
            <a:ext cx="560860" cy="493396"/>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9" name="Espaço Reservado para Imagem 10">
            <a:extLst>
              <a:ext uri="{FF2B5EF4-FFF2-40B4-BE49-F238E27FC236}">
                <a16:creationId xmlns="" xmlns:a16="http://schemas.microsoft.com/office/drawing/2014/main" id="{926CE7F4-A07D-4E4A-B458-6E5BF03E4300}"/>
              </a:ext>
            </a:extLst>
          </p:cNvPr>
          <p:cNvSpPr>
            <a:spLocks noGrp="1"/>
          </p:cNvSpPr>
          <p:nvPr>
            <p:ph type="pic" sz="quarter" idx="66"/>
          </p:nvPr>
        </p:nvSpPr>
        <p:spPr>
          <a:xfrm>
            <a:off x="661652" y="3468238"/>
            <a:ext cx="560860" cy="493396"/>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20" name="Espaço Reservado para Imagem 10">
            <a:extLst>
              <a:ext uri="{FF2B5EF4-FFF2-40B4-BE49-F238E27FC236}">
                <a16:creationId xmlns="" xmlns:a16="http://schemas.microsoft.com/office/drawing/2014/main" id="{D31CCDD6-9E12-4A33-AECC-79CB1E02FDDC}"/>
              </a:ext>
            </a:extLst>
          </p:cNvPr>
          <p:cNvSpPr>
            <a:spLocks noGrp="1"/>
          </p:cNvSpPr>
          <p:nvPr>
            <p:ph type="pic" sz="quarter" idx="67"/>
          </p:nvPr>
        </p:nvSpPr>
        <p:spPr>
          <a:xfrm>
            <a:off x="661652" y="4217518"/>
            <a:ext cx="560860" cy="493396"/>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pic>
        <p:nvPicPr>
          <p:cNvPr id="21" name="Imagem 20">
            <a:extLst>
              <a:ext uri="{FF2B5EF4-FFF2-40B4-BE49-F238E27FC236}">
                <a16:creationId xmlns="" xmlns:a16="http://schemas.microsoft.com/office/drawing/2014/main" id="{36DFEAD8-63E1-463B-A645-407DCD55D7C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859" y="6970565"/>
            <a:ext cx="312763" cy="250299"/>
          </a:xfrm>
          <a:prstGeom prst="rect">
            <a:avLst/>
          </a:prstGeom>
        </p:spPr>
      </p:pic>
      <p:sp>
        <p:nvSpPr>
          <p:cNvPr id="22" name="Espaço Reservado para Texto 7">
            <a:extLst>
              <a:ext uri="{FF2B5EF4-FFF2-40B4-BE49-F238E27FC236}">
                <a16:creationId xmlns="" xmlns:a16="http://schemas.microsoft.com/office/drawing/2014/main" id="{D76D0C67-4146-4FE0-BF34-0C5F2A420CC9}"/>
              </a:ext>
            </a:extLst>
          </p:cNvPr>
          <p:cNvSpPr>
            <a:spLocks noGrp="1"/>
          </p:cNvSpPr>
          <p:nvPr>
            <p:ph type="body" sz="quarter" idx="60" hasCustomPrompt="1"/>
          </p:nvPr>
        </p:nvSpPr>
        <p:spPr>
          <a:xfrm>
            <a:off x="677622" y="6954852"/>
            <a:ext cx="7571686" cy="314517"/>
          </a:xfrm>
          <a:prstGeom prst="rect">
            <a:avLst/>
          </a:prstGeom>
        </p:spPr>
        <p:txBody>
          <a:bodyPr/>
          <a:lstStyle>
            <a:lvl1pPr marL="0" indent="0" algn="l">
              <a:buNone/>
              <a:defRPr sz="1079" i="1">
                <a:solidFill>
                  <a:srgbClr val="666666"/>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10)</a:t>
            </a:r>
          </a:p>
        </p:txBody>
      </p:sp>
      <p:sp>
        <p:nvSpPr>
          <p:cNvPr id="23" name="Espaço Reservado para Imagem 10">
            <a:extLst>
              <a:ext uri="{FF2B5EF4-FFF2-40B4-BE49-F238E27FC236}">
                <a16:creationId xmlns="" xmlns:a16="http://schemas.microsoft.com/office/drawing/2014/main" id="{CBC92BB5-CE39-47E8-AA1C-1BB488A1791A}"/>
              </a:ext>
            </a:extLst>
          </p:cNvPr>
          <p:cNvSpPr>
            <a:spLocks noGrp="1"/>
          </p:cNvSpPr>
          <p:nvPr>
            <p:ph type="pic" sz="quarter" idx="68"/>
          </p:nvPr>
        </p:nvSpPr>
        <p:spPr>
          <a:xfrm>
            <a:off x="661652" y="4917774"/>
            <a:ext cx="560860" cy="493396"/>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24" name="Espaço Reservado para Imagem 10">
            <a:extLst>
              <a:ext uri="{FF2B5EF4-FFF2-40B4-BE49-F238E27FC236}">
                <a16:creationId xmlns="" xmlns:a16="http://schemas.microsoft.com/office/drawing/2014/main" id="{FB995328-FAA0-42EE-825D-8267966EDD04}"/>
              </a:ext>
            </a:extLst>
          </p:cNvPr>
          <p:cNvSpPr>
            <a:spLocks noGrp="1"/>
          </p:cNvSpPr>
          <p:nvPr>
            <p:ph type="pic" sz="quarter" idx="69"/>
          </p:nvPr>
        </p:nvSpPr>
        <p:spPr>
          <a:xfrm>
            <a:off x="677622" y="5610853"/>
            <a:ext cx="560860" cy="493396"/>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4023438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10" name="Espaço Reservado para Imagem 5">
            <a:extLst>
              <a:ext uri="{FF2B5EF4-FFF2-40B4-BE49-F238E27FC236}">
                <a16:creationId xmlns="" xmlns:a16="http://schemas.microsoft.com/office/drawing/2014/main" id="{3681AD3F-DC01-4418-893B-6110CFAA79BA}"/>
              </a:ext>
            </a:extLst>
          </p:cNvPr>
          <p:cNvSpPr>
            <a:spLocks noGrp="1"/>
          </p:cNvSpPr>
          <p:nvPr>
            <p:ph type="pic" sz="quarter" idx="10" hasCustomPrompt="1"/>
          </p:nvPr>
        </p:nvSpPr>
        <p:spPr>
          <a:xfrm>
            <a:off x="-120657" y="2"/>
            <a:ext cx="13565195" cy="7674891"/>
          </a:xfrm>
          <a:prstGeom prst="rect">
            <a:avLst/>
          </a:prstGeom>
        </p:spPr>
        <p:txBody>
          <a:bodyPr/>
          <a:lstStyle>
            <a:lvl1pPr marL="0" indent="0" algn="r">
              <a:buNone/>
              <a:defRPr sz="1942">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8" name="Espaço Reservado para Imagem 3">
            <a:extLst>
              <a:ext uri="{FF2B5EF4-FFF2-40B4-BE49-F238E27FC236}">
                <a16:creationId xmlns="" xmlns:a16="http://schemas.microsoft.com/office/drawing/2014/main" id="{DBF4B906-DD68-4BD2-8837-E3A9F5890B13}"/>
              </a:ext>
            </a:extLst>
          </p:cNvPr>
          <p:cNvSpPr>
            <a:spLocks noGrp="1"/>
          </p:cNvSpPr>
          <p:nvPr>
            <p:ph type="pic" sz="quarter" idx="12" hasCustomPrompt="1"/>
          </p:nvPr>
        </p:nvSpPr>
        <p:spPr>
          <a:xfrm>
            <a:off x="-2750959" y="6108614"/>
            <a:ext cx="18918879" cy="1566279"/>
          </a:xfrm>
          <a:prstGeom prst="parallelogram">
            <a:avLst/>
          </a:prstGeom>
          <a:solidFill>
            <a:srgbClr val="110090">
              <a:alpha val="88000"/>
            </a:srgbClr>
          </a:solidFill>
        </p:spPr>
        <p:txBody>
          <a:bodyPr/>
          <a:lstStyle>
            <a:lvl1pPr marL="0" indent="0">
              <a:buNone/>
              <a:defRPr>
                <a:noFill/>
              </a:defRPr>
            </a:lvl1pPr>
          </a:lstStyle>
          <a:p>
            <a:r>
              <a:rPr lang="pt-BR" dirty="0"/>
              <a:t>a</a:t>
            </a:r>
            <a:endParaRPr lang="en-US" dirty="0"/>
          </a:p>
        </p:txBody>
      </p:sp>
      <p:sp>
        <p:nvSpPr>
          <p:cNvPr id="11" name="Espaço Reservado para Texto 6">
            <a:extLst>
              <a:ext uri="{FF2B5EF4-FFF2-40B4-BE49-F238E27FC236}">
                <a16:creationId xmlns="" xmlns:a16="http://schemas.microsoft.com/office/drawing/2014/main" id="{3DB05B4B-33E2-4B65-801B-CEA1BFB04C09}"/>
              </a:ext>
            </a:extLst>
          </p:cNvPr>
          <p:cNvSpPr>
            <a:spLocks noGrp="1"/>
          </p:cNvSpPr>
          <p:nvPr>
            <p:ph type="body" sz="quarter" idx="13" hasCustomPrompt="1"/>
          </p:nvPr>
        </p:nvSpPr>
        <p:spPr>
          <a:xfrm>
            <a:off x="765249" y="6314831"/>
            <a:ext cx="5991494" cy="530484"/>
          </a:xfrm>
          <a:prstGeom prst="rect">
            <a:avLst/>
          </a:prstGeom>
        </p:spPr>
        <p:txBody>
          <a:bodyPr/>
          <a:lstStyle>
            <a:lvl1pPr marL="0" indent="0">
              <a:buNone/>
              <a:defRPr sz="3453">
                <a:solidFill>
                  <a:srgbClr val="E5BA05"/>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7" name="Espaço Reservado para Imagem 5">
            <a:extLst>
              <a:ext uri="{FF2B5EF4-FFF2-40B4-BE49-F238E27FC236}">
                <a16:creationId xmlns="" xmlns:a16="http://schemas.microsoft.com/office/drawing/2014/main" id="{37CA8E9C-9B8A-4F20-A16E-8C0512FF3674}"/>
              </a:ext>
            </a:extLst>
          </p:cNvPr>
          <p:cNvSpPr>
            <a:spLocks noGrp="1"/>
          </p:cNvSpPr>
          <p:nvPr>
            <p:ph type="pic" sz="quarter" idx="11" hasCustomPrompt="1"/>
          </p:nvPr>
        </p:nvSpPr>
        <p:spPr>
          <a:xfrm>
            <a:off x="3073735" y="-850678"/>
            <a:ext cx="16717496" cy="9250523"/>
          </a:xfrm>
          <a:prstGeom prst="rect">
            <a:avLst/>
          </a:prstGeo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sz="1726">
                <a:noFill/>
                <a:latin typeface="Calibri" panose="020F0502020204030204" pitchFamily="34" charset="0"/>
                <a:cs typeface="Calibri" panose="020F0502020204030204" pitchFamily="34" charset="0"/>
              </a:defRPr>
            </a:lvl1pPr>
          </a:lstStyle>
          <a:p>
            <a:r>
              <a:rPr lang="pt-BR" dirty="0"/>
              <a:t>a</a:t>
            </a:r>
          </a:p>
        </p:txBody>
      </p:sp>
    </p:spTree>
    <p:extLst>
      <p:ext uri="{BB962C8B-B14F-4D97-AF65-F5344CB8AC3E}">
        <p14:creationId xmlns:p14="http://schemas.microsoft.com/office/powerpoint/2010/main" val="1193098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Layout Personalizado">
    <p:bg>
      <p:bgPr>
        <a:solidFill>
          <a:schemeClr val="bg1"/>
        </a:solidFill>
        <a:effectLst/>
      </p:bgPr>
    </p:bg>
    <p:spTree>
      <p:nvGrpSpPr>
        <p:cNvPr id="1" name=""/>
        <p:cNvGrpSpPr/>
        <p:nvPr/>
      </p:nvGrpSpPr>
      <p:grpSpPr>
        <a:xfrm>
          <a:off x="0" y="0"/>
          <a:ext cx="0" cy="0"/>
          <a:chOff x="0" y="0"/>
          <a:chExt cx="0" cy="0"/>
        </a:xfrm>
      </p:grpSpPr>
      <p:sp>
        <p:nvSpPr>
          <p:cNvPr id="5" name="Espaço Reservado para Gráfico 4">
            <a:extLst>
              <a:ext uri="{FF2B5EF4-FFF2-40B4-BE49-F238E27FC236}">
                <a16:creationId xmlns="" xmlns:a16="http://schemas.microsoft.com/office/drawing/2014/main" id="{63DB75D3-1EE4-4E6F-8C6C-B3DD52DC1A7E}"/>
              </a:ext>
            </a:extLst>
          </p:cNvPr>
          <p:cNvSpPr>
            <a:spLocks noGrp="1"/>
          </p:cNvSpPr>
          <p:nvPr>
            <p:ph type="chart" sz="quarter" idx="61" hasCustomPrompt="1"/>
          </p:nvPr>
        </p:nvSpPr>
        <p:spPr>
          <a:xfrm>
            <a:off x="314888" y="1415889"/>
            <a:ext cx="12380623" cy="4758229"/>
          </a:xfrm>
          <a:prstGeom prst="rect">
            <a:avLst/>
          </a:prstGeom>
        </p:spPr>
        <p:txBody>
          <a:bodyPr/>
          <a:lstStyle>
            <a:lvl1pPr marL="0" indent="0">
              <a:buNone/>
              <a:defRPr lang="pt-BR" sz="1511" kern="1200" dirty="0">
                <a:solidFill>
                  <a:srgbClr val="FF0000"/>
                </a:solidFill>
                <a:latin typeface="+mj-lt"/>
                <a:ea typeface="+mn-ea"/>
                <a:cs typeface="+mn-cs"/>
              </a:defRPr>
            </a:lvl1pPr>
          </a:lstStyle>
          <a:p>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p:txBody>
      </p:sp>
      <p:sp>
        <p:nvSpPr>
          <p:cNvPr id="15" name="Espaço Reservado para Texto 7">
            <a:extLst>
              <a:ext uri="{FF2B5EF4-FFF2-40B4-BE49-F238E27FC236}">
                <a16:creationId xmlns="" xmlns:a16="http://schemas.microsoft.com/office/drawing/2014/main" id="{A45828DB-02D9-493E-B696-7107B392CAF7}"/>
              </a:ext>
            </a:extLst>
          </p:cNvPr>
          <p:cNvSpPr>
            <a:spLocks noGrp="1"/>
          </p:cNvSpPr>
          <p:nvPr>
            <p:ph type="body" sz="quarter" idx="49" hasCustomPrompt="1"/>
          </p:nvPr>
        </p:nvSpPr>
        <p:spPr>
          <a:xfrm>
            <a:off x="314891"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6" name="Título 1">
            <a:extLst>
              <a:ext uri="{FF2B5EF4-FFF2-40B4-BE49-F238E27FC236}">
                <a16:creationId xmlns="" xmlns:a16="http://schemas.microsoft.com/office/drawing/2014/main" id="{492C72F6-137D-41DF-ACAC-E91E4A93FCB3}"/>
              </a:ext>
            </a:extLst>
          </p:cNvPr>
          <p:cNvSpPr>
            <a:spLocks noGrp="1"/>
          </p:cNvSpPr>
          <p:nvPr>
            <p:ph type="title" hasCustomPrompt="1"/>
          </p:nvPr>
        </p:nvSpPr>
        <p:spPr>
          <a:xfrm>
            <a:off x="314891" y="285036"/>
            <a:ext cx="10793447" cy="408712"/>
          </a:xfrm>
          <a:prstGeom prst="rect">
            <a:avLst/>
          </a:prstGeom>
        </p:spPr>
        <p:txBody>
          <a:bodyPr/>
          <a:lstStyle>
            <a:lvl1pPr algn="l">
              <a:tabLst/>
              <a:defRPr sz="259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28" name="Espaço Reservado para Número de Slide 9">
            <a:extLst>
              <a:ext uri="{FF2B5EF4-FFF2-40B4-BE49-F238E27FC236}">
                <a16:creationId xmlns="" xmlns:a16="http://schemas.microsoft.com/office/drawing/2014/main" id="{5E848C6C-D6F5-4709-9389-598AA3A029E8}"/>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9" name="Espaço Reservado para Texto 7">
            <a:extLst>
              <a:ext uri="{FF2B5EF4-FFF2-40B4-BE49-F238E27FC236}">
                <a16:creationId xmlns="" xmlns:a16="http://schemas.microsoft.com/office/drawing/2014/main" id="{9BE8F821-BF03-4D6F-AA53-7CEFF56867CE}"/>
              </a:ext>
            </a:extLst>
          </p:cNvPr>
          <p:cNvSpPr>
            <a:spLocks noGrp="1"/>
          </p:cNvSpPr>
          <p:nvPr>
            <p:ph type="body" sz="quarter" idx="60" hasCustomPrompt="1"/>
          </p:nvPr>
        </p:nvSpPr>
        <p:spPr>
          <a:xfrm>
            <a:off x="718865" y="6493200"/>
            <a:ext cx="8816379" cy="733532"/>
          </a:xfrm>
          <a:prstGeom prst="rect">
            <a:avLst/>
          </a:prstGeom>
        </p:spPr>
        <p:txBody>
          <a:bodyPr/>
          <a:lstStyle>
            <a:lvl1pPr marL="0" indent="0" algn="l">
              <a:buNone/>
              <a:defRPr sz="1079"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10)</a:t>
            </a:r>
          </a:p>
        </p:txBody>
      </p:sp>
      <p:sp>
        <p:nvSpPr>
          <p:cNvPr id="11" name="Espaço Reservado para Imagem 3">
            <a:extLst>
              <a:ext uri="{FF2B5EF4-FFF2-40B4-BE49-F238E27FC236}">
                <a16:creationId xmlns="" xmlns:a16="http://schemas.microsoft.com/office/drawing/2014/main" id="{CC4A5BE2-4A99-47EF-B119-53A2BAABCCF8}"/>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pic>
        <p:nvPicPr>
          <p:cNvPr id="10" name="Imagem 9">
            <a:extLst>
              <a:ext uri="{FF2B5EF4-FFF2-40B4-BE49-F238E27FC236}">
                <a16:creationId xmlns="" xmlns:a16="http://schemas.microsoft.com/office/drawing/2014/main" id="{5E36C207-0504-4A97-93D9-7243C5F5185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859" y="6493201"/>
            <a:ext cx="312763" cy="250299"/>
          </a:xfrm>
          <a:prstGeom prst="rect">
            <a:avLst/>
          </a:prstGeom>
        </p:spPr>
      </p:pic>
    </p:spTree>
    <p:extLst>
      <p:ext uri="{BB962C8B-B14F-4D97-AF65-F5344CB8AC3E}">
        <p14:creationId xmlns:p14="http://schemas.microsoft.com/office/powerpoint/2010/main" val="240158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5_Layout Personalizado">
    <p:bg>
      <p:bgPr>
        <a:solidFill>
          <a:schemeClr val="bg1"/>
        </a:solidFill>
        <a:effectLst/>
      </p:bgPr>
    </p:bg>
    <p:spTree>
      <p:nvGrpSpPr>
        <p:cNvPr id="1" name=""/>
        <p:cNvGrpSpPr/>
        <p:nvPr/>
      </p:nvGrpSpPr>
      <p:grpSpPr>
        <a:xfrm>
          <a:off x="0" y="0"/>
          <a:ext cx="0" cy="0"/>
          <a:chOff x="0" y="0"/>
          <a:chExt cx="0" cy="0"/>
        </a:xfrm>
      </p:grpSpPr>
      <p:sp>
        <p:nvSpPr>
          <p:cNvPr id="5" name="Espaço Reservado para Gráfico 4">
            <a:extLst>
              <a:ext uri="{FF2B5EF4-FFF2-40B4-BE49-F238E27FC236}">
                <a16:creationId xmlns="" xmlns:a16="http://schemas.microsoft.com/office/drawing/2014/main" id="{63DB75D3-1EE4-4E6F-8C6C-B3DD52DC1A7E}"/>
              </a:ext>
            </a:extLst>
          </p:cNvPr>
          <p:cNvSpPr>
            <a:spLocks noGrp="1"/>
          </p:cNvSpPr>
          <p:nvPr>
            <p:ph type="chart" sz="quarter" idx="61" hasCustomPrompt="1"/>
          </p:nvPr>
        </p:nvSpPr>
        <p:spPr>
          <a:xfrm>
            <a:off x="314888" y="1415889"/>
            <a:ext cx="12380623" cy="4758229"/>
          </a:xfrm>
          <a:prstGeom prst="rect">
            <a:avLst/>
          </a:prstGeom>
        </p:spPr>
        <p:txBody>
          <a:bodyPr/>
          <a:lstStyle>
            <a:lvl1pPr marL="0" indent="0">
              <a:buNone/>
              <a:defRPr lang="pt-BR" sz="1511" kern="1200" dirty="0">
                <a:solidFill>
                  <a:srgbClr val="FF0000"/>
                </a:solidFill>
                <a:latin typeface="+mj-lt"/>
                <a:ea typeface="+mn-ea"/>
                <a:cs typeface="+mn-cs"/>
              </a:defRPr>
            </a:lvl1pPr>
          </a:lstStyle>
          <a:p>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p:txBody>
      </p:sp>
      <p:sp>
        <p:nvSpPr>
          <p:cNvPr id="15" name="Espaço Reservado para Texto 7">
            <a:extLst>
              <a:ext uri="{FF2B5EF4-FFF2-40B4-BE49-F238E27FC236}">
                <a16:creationId xmlns="" xmlns:a16="http://schemas.microsoft.com/office/drawing/2014/main" id="{A45828DB-02D9-493E-B696-7107B392CAF7}"/>
              </a:ext>
            </a:extLst>
          </p:cNvPr>
          <p:cNvSpPr>
            <a:spLocks noGrp="1"/>
          </p:cNvSpPr>
          <p:nvPr>
            <p:ph type="body" sz="quarter" idx="49" hasCustomPrompt="1"/>
          </p:nvPr>
        </p:nvSpPr>
        <p:spPr>
          <a:xfrm>
            <a:off x="314891"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6" name="Título 1">
            <a:extLst>
              <a:ext uri="{FF2B5EF4-FFF2-40B4-BE49-F238E27FC236}">
                <a16:creationId xmlns="" xmlns:a16="http://schemas.microsoft.com/office/drawing/2014/main" id="{492C72F6-137D-41DF-ACAC-E91E4A93FCB3}"/>
              </a:ext>
            </a:extLst>
          </p:cNvPr>
          <p:cNvSpPr>
            <a:spLocks noGrp="1"/>
          </p:cNvSpPr>
          <p:nvPr>
            <p:ph type="title" hasCustomPrompt="1"/>
          </p:nvPr>
        </p:nvSpPr>
        <p:spPr>
          <a:xfrm>
            <a:off x="314891" y="285036"/>
            <a:ext cx="10793447" cy="408712"/>
          </a:xfrm>
          <a:prstGeom prst="rect">
            <a:avLst/>
          </a:prstGeom>
        </p:spPr>
        <p:txBody>
          <a:bodyPr/>
          <a:lstStyle>
            <a:lvl1pPr algn="l">
              <a:tabLst/>
              <a:defRPr sz="259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28" name="Espaço Reservado para Número de Slide 9">
            <a:extLst>
              <a:ext uri="{FF2B5EF4-FFF2-40B4-BE49-F238E27FC236}">
                <a16:creationId xmlns="" xmlns:a16="http://schemas.microsoft.com/office/drawing/2014/main" id="{5E848C6C-D6F5-4709-9389-598AA3A029E8}"/>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9" name="Espaço Reservado para Texto 7">
            <a:extLst>
              <a:ext uri="{FF2B5EF4-FFF2-40B4-BE49-F238E27FC236}">
                <a16:creationId xmlns="" xmlns:a16="http://schemas.microsoft.com/office/drawing/2014/main" id="{9BE8F821-BF03-4D6F-AA53-7CEFF56867CE}"/>
              </a:ext>
            </a:extLst>
          </p:cNvPr>
          <p:cNvSpPr>
            <a:spLocks noGrp="1"/>
          </p:cNvSpPr>
          <p:nvPr>
            <p:ph type="body" sz="quarter" idx="60" hasCustomPrompt="1"/>
          </p:nvPr>
        </p:nvSpPr>
        <p:spPr>
          <a:xfrm>
            <a:off x="314891" y="6493200"/>
            <a:ext cx="9698909" cy="733532"/>
          </a:xfrm>
          <a:prstGeom prst="rect">
            <a:avLst/>
          </a:prstGeom>
          <a:solidFill>
            <a:schemeClr val="tx2">
              <a:lumMod val="85000"/>
            </a:schemeClr>
          </a:solidFill>
        </p:spPr>
        <p:txBody>
          <a:bodyPr/>
          <a:lstStyle>
            <a:lvl1pPr marL="0" indent="0" algn="l">
              <a:buNone/>
              <a:defRPr sz="1187" b="1"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italic</a:t>
            </a:r>
            <a:r>
              <a:rPr lang="pt-BR" dirty="0"/>
              <a:t> (</a:t>
            </a:r>
            <a:r>
              <a:rPr lang="pt-BR" dirty="0" err="1"/>
              <a:t>size</a:t>
            </a:r>
            <a:r>
              <a:rPr lang="pt-BR" dirty="0"/>
              <a:t> 11)</a:t>
            </a:r>
          </a:p>
        </p:txBody>
      </p:sp>
      <p:sp>
        <p:nvSpPr>
          <p:cNvPr id="11" name="Espaço Reservado para Imagem 3">
            <a:extLst>
              <a:ext uri="{FF2B5EF4-FFF2-40B4-BE49-F238E27FC236}">
                <a16:creationId xmlns="" xmlns:a16="http://schemas.microsoft.com/office/drawing/2014/main" id="{CC4A5BE2-4A99-47EF-B119-53A2BAABCCF8}"/>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971567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Layout Personalizado">
    <p:bg>
      <p:bgPr>
        <a:solidFill>
          <a:schemeClr val="bg1"/>
        </a:solidFill>
        <a:effectLst/>
      </p:bgPr>
    </p:bg>
    <p:spTree>
      <p:nvGrpSpPr>
        <p:cNvPr id="1" name=""/>
        <p:cNvGrpSpPr/>
        <p:nvPr/>
      </p:nvGrpSpPr>
      <p:grpSpPr>
        <a:xfrm>
          <a:off x="0" y="0"/>
          <a:ext cx="0" cy="0"/>
          <a:chOff x="0" y="0"/>
          <a:chExt cx="0" cy="0"/>
        </a:xfrm>
      </p:grpSpPr>
      <p:sp>
        <p:nvSpPr>
          <p:cNvPr id="5" name="Espaço Reservado para Gráfico 4">
            <a:extLst>
              <a:ext uri="{FF2B5EF4-FFF2-40B4-BE49-F238E27FC236}">
                <a16:creationId xmlns="" xmlns:a16="http://schemas.microsoft.com/office/drawing/2014/main" id="{63DB75D3-1EE4-4E6F-8C6C-B3DD52DC1A7E}"/>
              </a:ext>
            </a:extLst>
          </p:cNvPr>
          <p:cNvSpPr>
            <a:spLocks noGrp="1"/>
          </p:cNvSpPr>
          <p:nvPr>
            <p:ph type="chart" sz="quarter" idx="61" hasCustomPrompt="1"/>
          </p:nvPr>
        </p:nvSpPr>
        <p:spPr>
          <a:xfrm>
            <a:off x="314888" y="1415889"/>
            <a:ext cx="12380623" cy="4758229"/>
          </a:xfrm>
          <a:prstGeom prst="rect">
            <a:avLst/>
          </a:prstGeom>
        </p:spPr>
        <p:txBody>
          <a:bodyPr/>
          <a:lstStyle>
            <a:lvl1pPr marL="0" indent="0">
              <a:buNone/>
              <a:defRPr lang="pt-BR" sz="1511" kern="1200" dirty="0">
                <a:solidFill>
                  <a:srgbClr val="FF0000"/>
                </a:solidFill>
                <a:latin typeface="+mj-lt"/>
                <a:ea typeface="+mn-ea"/>
                <a:cs typeface="+mn-cs"/>
              </a:defRPr>
            </a:lvl1pPr>
          </a:lstStyle>
          <a:p>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p:txBody>
      </p:sp>
      <p:sp>
        <p:nvSpPr>
          <p:cNvPr id="15" name="Espaço Reservado para Texto 7">
            <a:extLst>
              <a:ext uri="{FF2B5EF4-FFF2-40B4-BE49-F238E27FC236}">
                <a16:creationId xmlns="" xmlns:a16="http://schemas.microsoft.com/office/drawing/2014/main" id="{A45828DB-02D9-493E-B696-7107B392CAF7}"/>
              </a:ext>
            </a:extLst>
          </p:cNvPr>
          <p:cNvSpPr>
            <a:spLocks noGrp="1"/>
          </p:cNvSpPr>
          <p:nvPr>
            <p:ph type="body" sz="quarter" idx="49" hasCustomPrompt="1"/>
          </p:nvPr>
        </p:nvSpPr>
        <p:spPr>
          <a:xfrm>
            <a:off x="314891"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6" name="Título 1">
            <a:extLst>
              <a:ext uri="{FF2B5EF4-FFF2-40B4-BE49-F238E27FC236}">
                <a16:creationId xmlns="" xmlns:a16="http://schemas.microsoft.com/office/drawing/2014/main" id="{492C72F6-137D-41DF-ACAC-E91E4A93FCB3}"/>
              </a:ext>
            </a:extLst>
          </p:cNvPr>
          <p:cNvSpPr>
            <a:spLocks noGrp="1"/>
          </p:cNvSpPr>
          <p:nvPr>
            <p:ph type="title" hasCustomPrompt="1"/>
          </p:nvPr>
        </p:nvSpPr>
        <p:spPr>
          <a:xfrm>
            <a:off x="314891" y="285036"/>
            <a:ext cx="10793447" cy="408712"/>
          </a:xfrm>
          <a:prstGeom prst="rect">
            <a:avLst/>
          </a:prstGeom>
        </p:spPr>
        <p:txBody>
          <a:bodyPr/>
          <a:lstStyle>
            <a:lvl1pPr algn="l">
              <a:tabLst/>
              <a:defRPr sz="259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28" name="Espaço Reservado para Número de Slide 9">
            <a:extLst>
              <a:ext uri="{FF2B5EF4-FFF2-40B4-BE49-F238E27FC236}">
                <a16:creationId xmlns="" xmlns:a16="http://schemas.microsoft.com/office/drawing/2014/main" id="{5E848C6C-D6F5-4709-9389-598AA3A029E8}"/>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1" name="Espaço Reservado para Imagem 3">
            <a:extLst>
              <a:ext uri="{FF2B5EF4-FFF2-40B4-BE49-F238E27FC236}">
                <a16:creationId xmlns="" xmlns:a16="http://schemas.microsoft.com/office/drawing/2014/main" id="{CC4A5BE2-4A99-47EF-B119-53A2BAABCCF8}"/>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7" name="Espaço Reservado para Texto 7">
            <a:extLst>
              <a:ext uri="{FF2B5EF4-FFF2-40B4-BE49-F238E27FC236}">
                <a16:creationId xmlns="" xmlns:a16="http://schemas.microsoft.com/office/drawing/2014/main" id="{FEBA6C1C-27A7-4098-B2B0-0A8B29BBA17A}"/>
              </a:ext>
            </a:extLst>
          </p:cNvPr>
          <p:cNvSpPr>
            <a:spLocks noGrp="1"/>
          </p:cNvSpPr>
          <p:nvPr>
            <p:ph type="body" sz="quarter" idx="63" hasCustomPrompt="1"/>
          </p:nvPr>
        </p:nvSpPr>
        <p:spPr>
          <a:xfrm>
            <a:off x="314889" y="6317214"/>
            <a:ext cx="12075437" cy="500593"/>
          </a:xfrm>
          <a:prstGeom prst="rect">
            <a:avLst/>
          </a:prstGeom>
          <a:solidFill>
            <a:schemeClr val="tx2">
              <a:lumMod val="85000"/>
            </a:schemeClr>
          </a:solidFill>
        </p:spPr>
        <p:txBody>
          <a:bodyPr/>
          <a:lstStyle>
            <a:lvl1pPr marL="0" indent="0" algn="l">
              <a:buNone/>
              <a:defRPr sz="1187" b="1"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11)</a:t>
            </a:r>
          </a:p>
        </p:txBody>
      </p:sp>
      <p:pic>
        <p:nvPicPr>
          <p:cNvPr id="13" name="Imagem 12">
            <a:extLst>
              <a:ext uri="{FF2B5EF4-FFF2-40B4-BE49-F238E27FC236}">
                <a16:creationId xmlns="" xmlns:a16="http://schemas.microsoft.com/office/drawing/2014/main" id="{65FAA9FF-E49D-4131-8661-16167F3C30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859" y="6970565"/>
            <a:ext cx="312763" cy="250299"/>
          </a:xfrm>
          <a:prstGeom prst="rect">
            <a:avLst/>
          </a:prstGeom>
        </p:spPr>
      </p:pic>
      <p:sp>
        <p:nvSpPr>
          <p:cNvPr id="14" name="Espaço Reservado para Texto 7">
            <a:extLst>
              <a:ext uri="{FF2B5EF4-FFF2-40B4-BE49-F238E27FC236}">
                <a16:creationId xmlns="" xmlns:a16="http://schemas.microsoft.com/office/drawing/2014/main" id="{F4617C20-D7A0-4107-B36C-A8B47DE5F369}"/>
              </a:ext>
            </a:extLst>
          </p:cNvPr>
          <p:cNvSpPr>
            <a:spLocks noGrp="1"/>
          </p:cNvSpPr>
          <p:nvPr>
            <p:ph type="body" sz="quarter" idx="60" hasCustomPrompt="1"/>
          </p:nvPr>
        </p:nvSpPr>
        <p:spPr>
          <a:xfrm>
            <a:off x="677622" y="6954852"/>
            <a:ext cx="7571686" cy="314517"/>
          </a:xfrm>
          <a:prstGeom prst="rect">
            <a:avLst/>
          </a:prstGeom>
        </p:spPr>
        <p:txBody>
          <a:bodyPr/>
          <a:lstStyle>
            <a:lvl1pPr marL="0" indent="0" algn="l">
              <a:buNone/>
              <a:defRPr sz="1079" i="1">
                <a:solidFill>
                  <a:srgbClr val="666666"/>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10)</a:t>
            </a:r>
          </a:p>
        </p:txBody>
      </p:sp>
    </p:spTree>
    <p:extLst>
      <p:ext uri="{BB962C8B-B14F-4D97-AF65-F5344CB8AC3E}">
        <p14:creationId xmlns:p14="http://schemas.microsoft.com/office/powerpoint/2010/main" val="374260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Layout Personalizado">
    <p:bg>
      <p:bgPr>
        <a:gradFill>
          <a:gsLst>
            <a:gs pos="17000">
              <a:srgbClr val="29B7EB"/>
            </a:gs>
            <a:gs pos="17000">
              <a:schemeClr val="bg1"/>
            </a:gs>
            <a:gs pos="89000">
              <a:schemeClr val="bg1"/>
            </a:gs>
            <a:gs pos="89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 xmlns:a16="http://schemas.microsoft.com/office/drawing/2014/main" id="{2BAF2B3D-D12D-48D9-BBD5-D65DBCBEFFAB}"/>
              </a:ext>
            </a:extLst>
          </p:cNvPr>
          <p:cNvSpPr/>
          <p:nvPr userDrawn="1"/>
        </p:nvSpPr>
        <p:spPr>
          <a:xfrm>
            <a:off x="0" y="7155082"/>
            <a:ext cx="13444538" cy="407768"/>
          </a:xfrm>
          <a:prstGeom prst="rect">
            <a:avLst/>
          </a:prstGeom>
          <a:solidFill>
            <a:srgbClr val="ED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8" name="Espaço Reservado para Texto 7">
            <a:extLst>
              <a:ext uri="{FF2B5EF4-FFF2-40B4-BE49-F238E27FC236}">
                <a16:creationId xmlns="" xmlns:a16="http://schemas.microsoft.com/office/drawing/2014/main" id="{B9E44860-C320-41AC-B300-8C05CCB61D39}"/>
              </a:ext>
            </a:extLst>
          </p:cNvPr>
          <p:cNvSpPr>
            <a:spLocks noGrp="1"/>
          </p:cNvSpPr>
          <p:nvPr>
            <p:ph type="body" sz="quarter" idx="13"/>
          </p:nvPr>
        </p:nvSpPr>
        <p:spPr>
          <a:xfrm>
            <a:off x="924313" y="886885"/>
            <a:ext cx="11595914" cy="402652"/>
          </a:xfrm>
          <a:prstGeom prst="rect">
            <a:avLst/>
          </a:prstGeom>
        </p:spPr>
        <p:txBody>
          <a:bodyPr/>
          <a:lstStyle>
            <a:lvl1pPr marL="0" indent="0" algn="l">
              <a:buNone/>
              <a:defRPr sz="1511" i="1">
                <a:solidFill>
                  <a:schemeClr val="bg1"/>
                </a:solidFill>
                <a:latin typeface="Trebuchet MS" panose="020B0603020202020204" pitchFamily="34" charset="0"/>
              </a:defRPr>
            </a:lvl1pPr>
          </a:lstStyle>
          <a:p>
            <a:pPr lvl="0"/>
            <a:endParaRPr lang="pt-BR" dirty="0"/>
          </a:p>
        </p:txBody>
      </p:sp>
      <p:sp>
        <p:nvSpPr>
          <p:cNvPr id="10" name="Espaço Reservado para Texto 9">
            <a:extLst>
              <a:ext uri="{FF2B5EF4-FFF2-40B4-BE49-F238E27FC236}">
                <a16:creationId xmlns="" xmlns:a16="http://schemas.microsoft.com/office/drawing/2014/main" id="{9CD246A4-B71C-454A-BB1F-326FB222B93A}"/>
              </a:ext>
            </a:extLst>
          </p:cNvPr>
          <p:cNvSpPr>
            <a:spLocks noGrp="1"/>
          </p:cNvSpPr>
          <p:nvPr>
            <p:ph type="body" sz="quarter" idx="14"/>
          </p:nvPr>
        </p:nvSpPr>
        <p:spPr>
          <a:xfrm>
            <a:off x="924313" y="6801948"/>
            <a:ext cx="10223451" cy="229602"/>
          </a:xfrm>
          <a:prstGeom prst="rect">
            <a:avLst/>
          </a:prstGeom>
        </p:spPr>
        <p:txBody>
          <a:bodyPr/>
          <a:lstStyle>
            <a:lvl1pPr marL="0" indent="0">
              <a:buNone/>
              <a:defRPr sz="1295" b="1" i="1">
                <a:solidFill>
                  <a:schemeClr val="tx1">
                    <a:lumMod val="65000"/>
                    <a:lumOff val="35000"/>
                  </a:schemeClr>
                </a:solidFill>
                <a:latin typeface="Calibri" panose="020F0502020204030204" pitchFamily="34" charset="0"/>
                <a:cs typeface="Calibri" panose="020F0502020204030204" pitchFamily="34" charset="0"/>
              </a:defRPr>
            </a:lvl1pPr>
          </a:lstStyle>
          <a:p>
            <a:pPr lvl="0"/>
            <a:endParaRPr lang="pt-BR" dirty="0"/>
          </a:p>
        </p:txBody>
      </p:sp>
      <p:sp>
        <p:nvSpPr>
          <p:cNvPr id="9" name="Elipse 8">
            <a:extLst>
              <a:ext uri="{FF2B5EF4-FFF2-40B4-BE49-F238E27FC236}">
                <a16:creationId xmlns="" xmlns:a16="http://schemas.microsoft.com/office/drawing/2014/main" id="{74B76B49-2FC3-4CA5-884F-12CF4DC08233}"/>
              </a:ext>
            </a:extLst>
          </p:cNvPr>
          <p:cNvSpPr/>
          <p:nvPr userDrawn="1"/>
        </p:nvSpPr>
        <p:spPr>
          <a:xfrm>
            <a:off x="5719766" y="3196511"/>
            <a:ext cx="2031308" cy="1565642"/>
          </a:xfrm>
          <a:prstGeom prst="ellipse">
            <a:avLst/>
          </a:prstGeom>
          <a:solidFill>
            <a:srgbClr val="29B7EB"/>
          </a:solidFill>
          <a:ln w="25400">
            <a:solidFill>
              <a:srgbClr val="29B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solidFill>
                <a:srgbClr val="2E2E81"/>
              </a:solidFill>
            </a:endParaRPr>
          </a:p>
        </p:txBody>
      </p:sp>
      <p:cxnSp>
        <p:nvCxnSpPr>
          <p:cNvPr id="39" name="Conector reto 38">
            <a:extLst>
              <a:ext uri="{FF2B5EF4-FFF2-40B4-BE49-F238E27FC236}">
                <a16:creationId xmlns="" xmlns:a16="http://schemas.microsoft.com/office/drawing/2014/main" id="{C8C03066-4DD5-4F02-A160-23F3D01D6B8F}"/>
              </a:ext>
            </a:extLst>
          </p:cNvPr>
          <p:cNvCxnSpPr>
            <a:cxnSpLocks/>
            <a:endCxn id="9" idx="1"/>
          </p:cNvCxnSpPr>
          <p:nvPr userDrawn="1"/>
        </p:nvCxnSpPr>
        <p:spPr>
          <a:xfrm>
            <a:off x="5349762" y="2811238"/>
            <a:ext cx="667481" cy="614557"/>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cxnSp>
        <p:nvCxnSpPr>
          <p:cNvPr id="47" name="Conector reto 46">
            <a:extLst>
              <a:ext uri="{FF2B5EF4-FFF2-40B4-BE49-F238E27FC236}">
                <a16:creationId xmlns="" xmlns:a16="http://schemas.microsoft.com/office/drawing/2014/main" id="{E880C7EA-E093-4A6B-921D-7E4947342D1B}"/>
              </a:ext>
            </a:extLst>
          </p:cNvPr>
          <p:cNvCxnSpPr>
            <a:cxnSpLocks/>
            <a:endCxn id="9" idx="7"/>
          </p:cNvCxnSpPr>
          <p:nvPr userDrawn="1"/>
        </p:nvCxnSpPr>
        <p:spPr>
          <a:xfrm flipH="1">
            <a:off x="7453597" y="2785453"/>
            <a:ext cx="768775" cy="640341"/>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cxnSp>
        <p:nvCxnSpPr>
          <p:cNvPr id="55" name="Conector reto 54">
            <a:extLst>
              <a:ext uri="{FF2B5EF4-FFF2-40B4-BE49-F238E27FC236}">
                <a16:creationId xmlns="" xmlns:a16="http://schemas.microsoft.com/office/drawing/2014/main" id="{A5051FB9-4D41-490A-A3AF-B06D1AF1D8AE}"/>
              </a:ext>
            </a:extLst>
          </p:cNvPr>
          <p:cNvCxnSpPr>
            <a:cxnSpLocks/>
            <a:endCxn id="9" idx="6"/>
          </p:cNvCxnSpPr>
          <p:nvPr userDrawn="1"/>
        </p:nvCxnSpPr>
        <p:spPr>
          <a:xfrm flipH="1">
            <a:off x="7751075" y="3979332"/>
            <a:ext cx="1014249" cy="0"/>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cxnSp>
        <p:nvCxnSpPr>
          <p:cNvPr id="58" name="Conector reto 57">
            <a:extLst>
              <a:ext uri="{FF2B5EF4-FFF2-40B4-BE49-F238E27FC236}">
                <a16:creationId xmlns="" xmlns:a16="http://schemas.microsoft.com/office/drawing/2014/main" id="{7346A646-02D5-4A31-8AA2-0EC75D5768A5}"/>
              </a:ext>
            </a:extLst>
          </p:cNvPr>
          <p:cNvCxnSpPr>
            <a:cxnSpLocks/>
          </p:cNvCxnSpPr>
          <p:nvPr userDrawn="1"/>
        </p:nvCxnSpPr>
        <p:spPr>
          <a:xfrm flipH="1">
            <a:off x="4715269" y="3953437"/>
            <a:ext cx="1009372" cy="0"/>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cxnSp>
        <p:nvCxnSpPr>
          <p:cNvPr id="59" name="Conector reto 58">
            <a:extLst>
              <a:ext uri="{FF2B5EF4-FFF2-40B4-BE49-F238E27FC236}">
                <a16:creationId xmlns="" xmlns:a16="http://schemas.microsoft.com/office/drawing/2014/main" id="{21077926-60AB-4E5D-8B16-E140857C2504}"/>
              </a:ext>
            </a:extLst>
          </p:cNvPr>
          <p:cNvCxnSpPr>
            <a:cxnSpLocks/>
            <a:endCxn id="9" idx="5"/>
          </p:cNvCxnSpPr>
          <p:nvPr userDrawn="1"/>
        </p:nvCxnSpPr>
        <p:spPr>
          <a:xfrm flipH="1" flipV="1">
            <a:off x="7453598" y="4532871"/>
            <a:ext cx="807040" cy="655961"/>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cxnSp>
        <p:nvCxnSpPr>
          <p:cNvPr id="63" name="Conector reto 62">
            <a:extLst>
              <a:ext uri="{FF2B5EF4-FFF2-40B4-BE49-F238E27FC236}">
                <a16:creationId xmlns="" xmlns:a16="http://schemas.microsoft.com/office/drawing/2014/main" id="{324E6AD0-501B-4D95-9B47-80D5AF581C11}"/>
              </a:ext>
            </a:extLst>
          </p:cNvPr>
          <p:cNvCxnSpPr>
            <a:cxnSpLocks/>
            <a:endCxn id="9" idx="3"/>
          </p:cNvCxnSpPr>
          <p:nvPr userDrawn="1"/>
        </p:nvCxnSpPr>
        <p:spPr>
          <a:xfrm flipV="1">
            <a:off x="5258219" y="4532871"/>
            <a:ext cx="759024" cy="640341"/>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cxnSp>
        <p:nvCxnSpPr>
          <p:cNvPr id="75" name="Conector reto 74">
            <a:extLst>
              <a:ext uri="{FF2B5EF4-FFF2-40B4-BE49-F238E27FC236}">
                <a16:creationId xmlns="" xmlns:a16="http://schemas.microsoft.com/office/drawing/2014/main" id="{26BAB188-DE08-47B7-82EC-B4C1E7118407}"/>
              </a:ext>
            </a:extLst>
          </p:cNvPr>
          <p:cNvCxnSpPr>
            <a:cxnSpLocks/>
          </p:cNvCxnSpPr>
          <p:nvPr userDrawn="1"/>
        </p:nvCxnSpPr>
        <p:spPr>
          <a:xfrm flipV="1">
            <a:off x="6722266" y="2785454"/>
            <a:ext cx="0" cy="417897"/>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sp>
        <p:nvSpPr>
          <p:cNvPr id="77" name="Espaço Reservado para Imagem 76">
            <a:extLst>
              <a:ext uri="{FF2B5EF4-FFF2-40B4-BE49-F238E27FC236}">
                <a16:creationId xmlns="" xmlns:a16="http://schemas.microsoft.com/office/drawing/2014/main" id="{A82A42F2-D8A0-40AE-8736-ACDF6B5408EC}"/>
              </a:ext>
            </a:extLst>
          </p:cNvPr>
          <p:cNvSpPr>
            <a:spLocks noGrp="1"/>
          </p:cNvSpPr>
          <p:nvPr>
            <p:ph type="pic" sz="quarter" idx="17"/>
          </p:nvPr>
        </p:nvSpPr>
        <p:spPr>
          <a:xfrm>
            <a:off x="4340389" y="2000936"/>
            <a:ext cx="1009372" cy="784224"/>
          </a:xfrm>
          <a:prstGeom prst="rect">
            <a:avLst/>
          </a:prstGeom>
        </p:spPr>
        <p:txBody>
          <a:bodyPr/>
          <a:lstStyle>
            <a:lvl1pPr marL="0" indent="0">
              <a:buNone/>
              <a:defRPr sz="1295">
                <a:latin typeface="Calibri" panose="020F0502020204030204" pitchFamily="34" charset="0"/>
                <a:cs typeface="Calibri" panose="020F0502020204030204" pitchFamily="34" charset="0"/>
              </a:defRPr>
            </a:lvl1pPr>
          </a:lstStyle>
          <a:p>
            <a:endParaRPr lang="pt-BR" dirty="0"/>
          </a:p>
        </p:txBody>
      </p:sp>
      <p:sp>
        <p:nvSpPr>
          <p:cNvPr id="78" name="Espaço Reservado para Imagem 76">
            <a:extLst>
              <a:ext uri="{FF2B5EF4-FFF2-40B4-BE49-F238E27FC236}">
                <a16:creationId xmlns="" xmlns:a16="http://schemas.microsoft.com/office/drawing/2014/main" id="{2C498E81-4E53-4595-890C-8BD49622AAC2}"/>
              </a:ext>
            </a:extLst>
          </p:cNvPr>
          <p:cNvSpPr>
            <a:spLocks noGrp="1"/>
          </p:cNvSpPr>
          <p:nvPr>
            <p:ph type="pic" sz="quarter" idx="18"/>
          </p:nvPr>
        </p:nvSpPr>
        <p:spPr>
          <a:xfrm>
            <a:off x="3716626" y="3587221"/>
            <a:ext cx="1009372" cy="784224"/>
          </a:xfrm>
          <a:prstGeom prst="rect">
            <a:avLst/>
          </a:prstGeom>
        </p:spPr>
        <p:txBody>
          <a:bodyPr/>
          <a:lstStyle>
            <a:lvl1pPr marL="0" indent="0">
              <a:buNone/>
              <a:defRPr sz="1295">
                <a:latin typeface="Calibri" panose="020F0502020204030204" pitchFamily="34" charset="0"/>
                <a:cs typeface="Calibri" panose="020F0502020204030204" pitchFamily="34" charset="0"/>
              </a:defRPr>
            </a:lvl1pPr>
          </a:lstStyle>
          <a:p>
            <a:endParaRPr lang="pt-BR" dirty="0"/>
          </a:p>
        </p:txBody>
      </p:sp>
      <p:sp>
        <p:nvSpPr>
          <p:cNvPr id="79" name="Espaço Reservado para Imagem 76">
            <a:extLst>
              <a:ext uri="{FF2B5EF4-FFF2-40B4-BE49-F238E27FC236}">
                <a16:creationId xmlns="" xmlns:a16="http://schemas.microsoft.com/office/drawing/2014/main" id="{8CAFCA89-57E7-44F8-90E8-F38237860B36}"/>
              </a:ext>
            </a:extLst>
          </p:cNvPr>
          <p:cNvSpPr>
            <a:spLocks noGrp="1"/>
          </p:cNvSpPr>
          <p:nvPr>
            <p:ph type="pic" sz="quarter" idx="19"/>
          </p:nvPr>
        </p:nvSpPr>
        <p:spPr>
          <a:xfrm>
            <a:off x="4340389" y="5197227"/>
            <a:ext cx="1009372" cy="784224"/>
          </a:xfrm>
          <a:prstGeom prst="rect">
            <a:avLst/>
          </a:prstGeom>
        </p:spPr>
        <p:txBody>
          <a:bodyPr/>
          <a:lstStyle>
            <a:lvl1pPr marL="0" indent="0">
              <a:buNone/>
              <a:defRPr sz="1295">
                <a:latin typeface="Calibri" panose="020F0502020204030204" pitchFamily="34" charset="0"/>
                <a:cs typeface="Calibri" panose="020F0502020204030204" pitchFamily="34" charset="0"/>
              </a:defRPr>
            </a:lvl1pPr>
          </a:lstStyle>
          <a:p>
            <a:endParaRPr lang="pt-BR" dirty="0"/>
          </a:p>
        </p:txBody>
      </p:sp>
      <p:sp>
        <p:nvSpPr>
          <p:cNvPr id="80" name="Espaço Reservado para Imagem 76">
            <a:extLst>
              <a:ext uri="{FF2B5EF4-FFF2-40B4-BE49-F238E27FC236}">
                <a16:creationId xmlns="" xmlns:a16="http://schemas.microsoft.com/office/drawing/2014/main" id="{E01F05FD-8BB9-4AE2-BBB8-845912D1B944}"/>
              </a:ext>
            </a:extLst>
          </p:cNvPr>
          <p:cNvSpPr>
            <a:spLocks noGrp="1"/>
          </p:cNvSpPr>
          <p:nvPr>
            <p:ph type="pic" sz="quarter" idx="20"/>
          </p:nvPr>
        </p:nvSpPr>
        <p:spPr>
          <a:xfrm>
            <a:off x="8222369" y="2000936"/>
            <a:ext cx="1009372" cy="784224"/>
          </a:xfrm>
          <a:prstGeom prst="rect">
            <a:avLst/>
          </a:prstGeom>
        </p:spPr>
        <p:txBody>
          <a:bodyPr/>
          <a:lstStyle>
            <a:lvl1pPr marL="0" indent="0">
              <a:buNone/>
              <a:defRPr sz="1295">
                <a:latin typeface="Calibri" panose="020F0502020204030204" pitchFamily="34" charset="0"/>
                <a:cs typeface="Calibri" panose="020F0502020204030204" pitchFamily="34" charset="0"/>
              </a:defRPr>
            </a:lvl1pPr>
          </a:lstStyle>
          <a:p>
            <a:endParaRPr lang="pt-BR" dirty="0"/>
          </a:p>
        </p:txBody>
      </p:sp>
      <p:sp>
        <p:nvSpPr>
          <p:cNvPr id="81" name="Espaço Reservado para Imagem 76">
            <a:extLst>
              <a:ext uri="{FF2B5EF4-FFF2-40B4-BE49-F238E27FC236}">
                <a16:creationId xmlns="" xmlns:a16="http://schemas.microsoft.com/office/drawing/2014/main" id="{77C3A3FB-A944-4F1D-A312-1616AE8EF977}"/>
              </a:ext>
            </a:extLst>
          </p:cNvPr>
          <p:cNvSpPr>
            <a:spLocks noGrp="1"/>
          </p:cNvSpPr>
          <p:nvPr>
            <p:ph type="pic" sz="quarter" idx="21"/>
          </p:nvPr>
        </p:nvSpPr>
        <p:spPr>
          <a:xfrm>
            <a:off x="8222369" y="5197227"/>
            <a:ext cx="1009372" cy="784224"/>
          </a:xfrm>
          <a:prstGeom prst="rect">
            <a:avLst/>
          </a:prstGeom>
        </p:spPr>
        <p:txBody>
          <a:bodyPr/>
          <a:lstStyle>
            <a:lvl1pPr marL="0" indent="0">
              <a:buNone/>
              <a:defRPr sz="1295">
                <a:latin typeface="Calibri" panose="020F0502020204030204" pitchFamily="34" charset="0"/>
                <a:cs typeface="Calibri" panose="020F0502020204030204" pitchFamily="34" charset="0"/>
              </a:defRPr>
            </a:lvl1pPr>
          </a:lstStyle>
          <a:p>
            <a:endParaRPr lang="pt-BR" dirty="0"/>
          </a:p>
        </p:txBody>
      </p:sp>
      <p:sp>
        <p:nvSpPr>
          <p:cNvPr id="82" name="Espaço Reservado para Imagem 76">
            <a:extLst>
              <a:ext uri="{FF2B5EF4-FFF2-40B4-BE49-F238E27FC236}">
                <a16:creationId xmlns="" xmlns:a16="http://schemas.microsoft.com/office/drawing/2014/main" id="{36A5151C-8B13-45F7-955F-CAA438D57112}"/>
              </a:ext>
            </a:extLst>
          </p:cNvPr>
          <p:cNvSpPr>
            <a:spLocks noGrp="1"/>
          </p:cNvSpPr>
          <p:nvPr>
            <p:ph type="pic" sz="quarter" idx="22"/>
          </p:nvPr>
        </p:nvSpPr>
        <p:spPr>
          <a:xfrm>
            <a:off x="8765321" y="3587221"/>
            <a:ext cx="1009372" cy="784224"/>
          </a:xfrm>
          <a:prstGeom prst="rect">
            <a:avLst/>
          </a:prstGeom>
        </p:spPr>
        <p:txBody>
          <a:bodyPr/>
          <a:lstStyle>
            <a:lvl1pPr marL="0" indent="0">
              <a:buNone/>
              <a:defRPr sz="1295">
                <a:latin typeface="Calibri" panose="020F0502020204030204" pitchFamily="34" charset="0"/>
                <a:cs typeface="Calibri" panose="020F0502020204030204" pitchFamily="34" charset="0"/>
              </a:defRPr>
            </a:lvl1pPr>
          </a:lstStyle>
          <a:p>
            <a:endParaRPr lang="pt-BR" dirty="0"/>
          </a:p>
        </p:txBody>
      </p:sp>
      <p:sp>
        <p:nvSpPr>
          <p:cNvPr id="83" name="Espaço Reservado para Imagem 76">
            <a:extLst>
              <a:ext uri="{FF2B5EF4-FFF2-40B4-BE49-F238E27FC236}">
                <a16:creationId xmlns="" xmlns:a16="http://schemas.microsoft.com/office/drawing/2014/main" id="{724DB7B1-A025-4E90-A0D1-DE60B3AB6ED3}"/>
              </a:ext>
            </a:extLst>
          </p:cNvPr>
          <p:cNvSpPr>
            <a:spLocks noGrp="1"/>
          </p:cNvSpPr>
          <p:nvPr>
            <p:ph type="pic" sz="quarter" idx="23"/>
          </p:nvPr>
        </p:nvSpPr>
        <p:spPr>
          <a:xfrm>
            <a:off x="6216301" y="5197227"/>
            <a:ext cx="1009372" cy="784224"/>
          </a:xfrm>
          <a:prstGeom prst="rect">
            <a:avLst/>
          </a:prstGeom>
        </p:spPr>
        <p:txBody>
          <a:bodyPr/>
          <a:lstStyle>
            <a:lvl1pPr marL="0" indent="0">
              <a:buNone/>
              <a:defRPr sz="1295">
                <a:latin typeface="Calibri" panose="020F0502020204030204" pitchFamily="34" charset="0"/>
                <a:cs typeface="Calibri" panose="020F0502020204030204" pitchFamily="34" charset="0"/>
              </a:defRPr>
            </a:lvl1pPr>
          </a:lstStyle>
          <a:p>
            <a:endParaRPr lang="pt-BR" dirty="0"/>
          </a:p>
        </p:txBody>
      </p:sp>
      <p:sp>
        <p:nvSpPr>
          <p:cNvPr id="84" name="Espaço Reservado para Imagem 76">
            <a:extLst>
              <a:ext uri="{FF2B5EF4-FFF2-40B4-BE49-F238E27FC236}">
                <a16:creationId xmlns="" xmlns:a16="http://schemas.microsoft.com/office/drawing/2014/main" id="{2767F9B4-8B1D-4B0B-B36F-4E76FDF0F2B4}"/>
              </a:ext>
            </a:extLst>
          </p:cNvPr>
          <p:cNvSpPr>
            <a:spLocks noGrp="1"/>
          </p:cNvSpPr>
          <p:nvPr>
            <p:ph type="pic" sz="quarter" idx="24"/>
          </p:nvPr>
        </p:nvSpPr>
        <p:spPr>
          <a:xfrm>
            <a:off x="6216301" y="2000936"/>
            <a:ext cx="1009372" cy="784224"/>
          </a:xfrm>
          <a:prstGeom prst="rect">
            <a:avLst/>
          </a:prstGeom>
        </p:spPr>
        <p:txBody>
          <a:bodyPr/>
          <a:lstStyle>
            <a:lvl1pPr marL="0" indent="0">
              <a:buNone/>
              <a:defRPr sz="1295">
                <a:latin typeface="Calibri" panose="020F0502020204030204" pitchFamily="34" charset="0"/>
                <a:cs typeface="Calibri" panose="020F0502020204030204" pitchFamily="34" charset="0"/>
              </a:defRPr>
            </a:lvl1pPr>
          </a:lstStyle>
          <a:p>
            <a:endParaRPr lang="pt-BR" dirty="0"/>
          </a:p>
        </p:txBody>
      </p:sp>
      <p:cxnSp>
        <p:nvCxnSpPr>
          <p:cNvPr id="94" name="Conector reto 93">
            <a:extLst>
              <a:ext uri="{FF2B5EF4-FFF2-40B4-BE49-F238E27FC236}">
                <a16:creationId xmlns="" xmlns:a16="http://schemas.microsoft.com/office/drawing/2014/main" id="{344BC753-CEDA-4373-B7D6-3872C6C4421D}"/>
              </a:ext>
            </a:extLst>
          </p:cNvPr>
          <p:cNvCxnSpPr>
            <a:cxnSpLocks/>
          </p:cNvCxnSpPr>
          <p:nvPr userDrawn="1"/>
        </p:nvCxnSpPr>
        <p:spPr>
          <a:xfrm flipV="1">
            <a:off x="6722266" y="4770936"/>
            <a:ext cx="0" cy="417897"/>
          </a:xfrm>
          <a:prstGeom prst="line">
            <a:avLst/>
          </a:prstGeom>
          <a:ln w="19050">
            <a:solidFill>
              <a:srgbClr val="29B7EB"/>
            </a:solidFill>
            <a:prstDash val="dash"/>
          </a:ln>
        </p:spPr>
        <p:style>
          <a:lnRef idx="1">
            <a:schemeClr val="accent1"/>
          </a:lnRef>
          <a:fillRef idx="0">
            <a:schemeClr val="accent1"/>
          </a:fillRef>
          <a:effectRef idx="0">
            <a:schemeClr val="accent1"/>
          </a:effectRef>
          <a:fontRef idx="minor">
            <a:schemeClr val="tx1"/>
          </a:fontRef>
        </p:style>
      </p:cxnSp>
      <p:sp>
        <p:nvSpPr>
          <p:cNvPr id="38" name="Espaço Reservado para Texto 19">
            <a:extLst>
              <a:ext uri="{FF2B5EF4-FFF2-40B4-BE49-F238E27FC236}">
                <a16:creationId xmlns="" xmlns:a16="http://schemas.microsoft.com/office/drawing/2014/main" id="{B9E078D1-144B-4B3D-8908-BA765E37CBC8}"/>
              </a:ext>
            </a:extLst>
          </p:cNvPr>
          <p:cNvSpPr>
            <a:spLocks noGrp="1"/>
          </p:cNvSpPr>
          <p:nvPr>
            <p:ph type="body" sz="quarter" idx="27"/>
          </p:nvPr>
        </p:nvSpPr>
        <p:spPr>
          <a:xfrm>
            <a:off x="9912916" y="3640519"/>
            <a:ext cx="2987310" cy="677626"/>
          </a:xfrm>
          <a:prstGeom prst="rect">
            <a:avLst/>
          </a:prstGeom>
        </p:spPr>
        <p:txBody>
          <a:bodyPr/>
          <a:lstStyle>
            <a:lvl1pPr marL="0" indent="0" algn="l">
              <a:buNone/>
              <a:defRPr sz="1295"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40" name="Espaço Reservado para Texto 19">
            <a:extLst>
              <a:ext uri="{FF2B5EF4-FFF2-40B4-BE49-F238E27FC236}">
                <a16:creationId xmlns="" xmlns:a16="http://schemas.microsoft.com/office/drawing/2014/main" id="{5FD30945-C159-4654-840D-AC3604A55273}"/>
              </a:ext>
            </a:extLst>
          </p:cNvPr>
          <p:cNvSpPr>
            <a:spLocks noGrp="1"/>
          </p:cNvSpPr>
          <p:nvPr>
            <p:ph type="body" sz="quarter" idx="28"/>
          </p:nvPr>
        </p:nvSpPr>
        <p:spPr>
          <a:xfrm>
            <a:off x="544315" y="3745874"/>
            <a:ext cx="2987310" cy="677626"/>
          </a:xfrm>
          <a:prstGeom prst="rect">
            <a:avLst/>
          </a:prstGeom>
        </p:spPr>
        <p:txBody>
          <a:bodyPr/>
          <a:lstStyle>
            <a:lvl1pPr marL="0" indent="0" algn="r">
              <a:buNone/>
              <a:defRPr sz="1295"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44" name="Espaço Reservado para Texto 19">
            <a:extLst>
              <a:ext uri="{FF2B5EF4-FFF2-40B4-BE49-F238E27FC236}">
                <a16:creationId xmlns="" xmlns:a16="http://schemas.microsoft.com/office/drawing/2014/main" id="{789947E6-8289-4F70-82A3-E6EB0E9E102A}"/>
              </a:ext>
            </a:extLst>
          </p:cNvPr>
          <p:cNvSpPr>
            <a:spLocks noGrp="1"/>
          </p:cNvSpPr>
          <p:nvPr>
            <p:ph type="body" sz="quarter" idx="31"/>
          </p:nvPr>
        </p:nvSpPr>
        <p:spPr>
          <a:xfrm>
            <a:off x="5008104" y="1429042"/>
            <a:ext cx="3425771" cy="470953"/>
          </a:xfrm>
          <a:prstGeom prst="rect">
            <a:avLst/>
          </a:prstGeom>
        </p:spPr>
        <p:txBody>
          <a:bodyPr/>
          <a:lstStyle>
            <a:lvl1pPr marL="0" indent="0" algn="ctr">
              <a:buNone/>
              <a:defRPr sz="1295"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45" name="Espaço Reservado para Texto 19">
            <a:extLst>
              <a:ext uri="{FF2B5EF4-FFF2-40B4-BE49-F238E27FC236}">
                <a16:creationId xmlns="" xmlns:a16="http://schemas.microsoft.com/office/drawing/2014/main" id="{B1589846-CC7F-4ED8-BFB1-DA566B668B76}"/>
              </a:ext>
            </a:extLst>
          </p:cNvPr>
          <p:cNvSpPr>
            <a:spLocks noGrp="1"/>
          </p:cNvSpPr>
          <p:nvPr>
            <p:ph type="body" sz="quarter" idx="32"/>
          </p:nvPr>
        </p:nvSpPr>
        <p:spPr>
          <a:xfrm>
            <a:off x="4715272" y="6090568"/>
            <a:ext cx="4050052" cy="403914"/>
          </a:xfrm>
          <a:prstGeom prst="rect">
            <a:avLst/>
          </a:prstGeom>
        </p:spPr>
        <p:txBody>
          <a:bodyPr/>
          <a:lstStyle>
            <a:lvl1pPr marL="0" indent="0" algn="ctr">
              <a:buNone/>
              <a:defRPr sz="1295"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48" name="Espaço Reservado para Texto 19">
            <a:extLst>
              <a:ext uri="{FF2B5EF4-FFF2-40B4-BE49-F238E27FC236}">
                <a16:creationId xmlns="" xmlns:a16="http://schemas.microsoft.com/office/drawing/2014/main" id="{6B04B457-DFD4-4ECD-8067-AF76154A6821}"/>
              </a:ext>
            </a:extLst>
          </p:cNvPr>
          <p:cNvSpPr>
            <a:spLocks noGrp="1"/>
          </p:cNvSpPr>
          <p:nvPr>
            <p:ph type="body" sz="quarter" idx="34"/>
          </p:nvPr>
        </p:nvSpPr>
        <p:spPr>
          <a:xfrm>
            <a:off x="1431393" y="2000937"/>
            <a:ext cx="2781272" cy="585759"/>
          </a:xfrm>
          <a:prstGeom prst="rect">
            <a:avLst/>
          </a:prstGeom>
        </p:spPr>
        <p:txBody>
          <a:bodyPr/>
          <a:lstStyle>
            <a:lvl1pPr marL="0" indent="0" algn="r">
              <a:buNone/>
              <a:defRPr sz="1295"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50" name="Espaço Reservado para Texto 9">
            <a:extLst>
              <a:ext uri="{FF2B5EF4-FFF2-40B4-BE49-F238E27FC236}">
                <a16:creationId xmlns="" xmlns:a16="http://schemas.microsoft.com/office/drawing/2014/main" id="{869558AB-BF69-4D7C-B33E-A7B854ADDF09}"/>
              </a:ext>
            </a:extLst>
          </p:cNvPr>
          <p:cNvSpPr>
            <a:spLocks noGrp="1"/>
          </p:cNvSpPr>
          <p:nvPr>
            <p:ph type="body" sz="quarter" idx="36"/>
          </p:nvPr>
        </p:nvSpPr>
        <p:spPr>
          <a:xfrm>
            <a:off x="924312" y="7191912"/>
            <a:ext cx="12520226" cy="188328"/>
          </a:xfrm>
          <a:prstGeom prst="rect">
            <a:avLst/>
          </a:prstGeom>
        </p:spPr>
        <p:txBody>
          <a:bodyPr/>
          <a:lstStyle>
            <a:lvl1pPr marL="0" indent="0" algn="l">
              <a:buNone/>
              <a:defRPr sz="1726" b="1" i="0">
                <a:solidFill>
                  <a:schemeClr val="bg1"/>
                </a:solidFill>
                <a:latin typeface="Trebuchet MS" panose="020B0603020202020204" pitchFamily="34" charset="0"/>
                <a:cs typeface="Calibri" panose="020F0502020204030204" pitchFamily="34" charset="0"/>
              </a:defRPr>
            </a:lvl1pPr>
          </a:lstStyle>
          <a:p>
            <a:pPr lvl="0"/>
            <a:endParaRPr lang="pt-BR" dirty="0"/>
          </a:p>
        </p:txBody>
      </p:sp>
      <p:pic>
        <p:nvPicPr>
          <p:cNvPr id="36" name="Gráfico 35">
            <a:extLst>
              <a:ext uri="{FF2B5EF4-FFF2-40B4-BE49-F238E27FC236}">
                <a16:creationId xmlns="" xmlns:a16="http://schemas.microsoft.com/office/drawing/2014/main" id="{C472E41E-73C7-4D89-B222-C77DF118580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1956722" y="587723"/>
            <a:ext cx="1080087" cy="357188"/>
          </a:xfrm>
          <a:prstGeom prst="rect">
            <a:avLst/>
          </a:prstGeom>
        </p:spPr>
      </p:pic>
      <p:sp>
        <p:nvSpPr>
          <p:cNvPr id="41" name="Título 1">
            <a:extLst>
              <a:ext uri="{FF2B5EF4-FFF2-40B4-BE49-F238E27FC236}">
                <a16:creationId xmlns="" xmlns:a16="http://schemas.microsoft.com/office/drawing/2014/main" id="{17327AED-D0B7-4D1C-9657-5CFB43A24170}"/>
              </a:ext>
            </a:extLst>
          </p:cNvPr>
          <p:cNvSpPr>
            <a:spLocks noGrp="1"/>
          </p:cNvSpPr>
          <p:nvPr>
            <p:ph type="title" hasCustomPrompt="1"/>
          </p:nvPr>
        </p:nvSpPr>
        <p:spPr>
          <a:xfrm>
            <a:off x="924312" y="536200"/>
            <a:ext cx="11595914" cy="402653"/>
          </a:xfrm>
          <a:prstGeom prst="rect">
            <a:avLst/>
          </a:prstGeom>
        </p:spPr>
        <p:txBody>
          <a:bodyPr/>
          <a:lstStyle>
            <a:lvl1pPr algn="l">
              <a:tabLst/>
              <a:defRPr sz="2590" b="1">
                <a:solidFill>
                  <a:schemeClr val="bg1"/>
                </a:solidFill>
                <a:latin typeface="Trebuchet MS" panose="020B0603020202020204" pitchFamily="34" charset="0"/>
              </a:defRPr>
            </a:lvl1pPr>
          </a:lstStyle>
          <a:p>
            <a:r>
              <a:rPr lang="pt-BR" dirty="0"/>
              <a:t>Clique para editar o título Mestre</a:t>
            </a:r>
            <a:br>
              <a:rPr lang="pt-BR" dirty="0"/>
            </a:br>
            <a:endParaRPr lang="pt-BR" dirty="0"/>
          </a:p>
        </p:txBody>
      </p:sp>
      <p:pic>
        <p:nvPicPr>
          <p:cNvPr id="5" name="Imagem 4">
            <a:extLst>
              <a:ext uri="{FF2B5EF4-FFF2-40B4-BE49-F238E27FC236}">
                <a16:creationId xmlns="" xmlns:a16="http://schemas.microsoft.com/office/drawing/2014/main" id="{4DE0F61E-B735-4898-90EA-FF3A300C7BA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03761" y="7184024"/>
            <a:ext cx="347727" cy="278503"/>
          </a:xfrm>
          <a:prstGeom prst="rect">
            <a:avLst/>
          </a:prstGeom>
        </p:spPr>
      </p:pic>
      <p:pic>
        <p:nvPicPr>
          <p:cNvPr id="12" name="Imagem 11">
            <a:extLst>
              <a:ext uri="{FF2B5EF4-FFF2-40B4-BE49-F238E27FC236}">
                <a16:creationId xmlns="" xmlns:a16="http://schemas.microsoft.com/office/drawing/2014/main" id="{B06EC988-3761-4628-A271-E7520EA7D06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80581" y="6758933"/>
            <a:ext cx="394085" cy="315632"/>
          </a:xfrm>
          <a:prstGeom prst="rect">
            <a:avLst/>
          </a:prstGeom>
        </p:spPr>
      </p:pic>
      <p:sp>
        <p:nvSpPr>
          <p:cNvPr id="15" name="Espaço Reservado para Imagem 14">
            <a:extLst>
              <a:ext uri="{FF2B5EF4-FFF2-40B4-BE49-F238E27FC236}">
                <a16:creationId xmlns="" xmlns:a16="http://schemas.microsoft.com/office/drawing/2014/main" id="{42C9FA9D-D840-423D-B100-3DCB0FE615A4}"/>
              </a:ext>
            </a:extLst>
          </p:cNvPr>
          <p:cNvSpPr>
            <a:spLocks noGrp="1"/>
          </p:cNvSpPr>
          <p:nvPr>
            <p:ph type="pic" sz="quarter" idx="44"/>
          </p:nvPr>
        </p:nvSpPr>
        <p:spPr>
          <a:xfrm>
            <a:off x="6017725" y="3426042"/>
            <a:ext cx="1434946" cy="1073154"/>
          </a:xfrm>
          <a:prstGeom prst="rect">
            <a:avLst/>
          </a:prstGeom>
        </p:spPr>
        <p:txBody>
          <a:bodyPr/>
          <a:lstStyle>
            <a:lvl1pPr marL="0" indent="0" algn="ctr">
              <a:buNone/>
              <a:defRPr sz="1511">
                <a:solidFill>
                  <a:schemeClr val="bg1"/>
                </a:solidFill>
                <a:latin typeface="Calibri" panose="020F0502020204030204" pitchFamily="34" charset="0"/>
                <a:cs typeface="Calibri" panose="020F0502020204030204" pitchFamily="34" charset="0"/>
              </a:defRPr>
            </a:lvl1pPr>
          </a:lstStyle>
          <a:p>
            <a:endParaRPr lang="pt-BR" dirty="0"/>
          </a:p>
        </p:txBody>
      </p:sp>
      <p:sp>
        <p:nvSpPr>
          <p:cNvPr id="54" name="Espaço Reservado para Texto 19">
            <a:extLst>
              <a:ext uri="{FF2B5EF4-FFF2-40B4-BE49-F238E27FC236}">
                <a16:creationId xmlns="" xmlns:a16="http://schemas.microsoft.com/office/drawing/2014/main" id="{048D3F8F-3863-429D-A705-58D222B4E396}"/>
              </a:ext>
            </a:extLst>
          </p:cNvPr>
          <p:cNvSpPr>
            <a:spLocks noGrp="1"/>
          </p:cNvSpPr>
          <p:nvPr>
            <p:ph type="body" sz="quarter" idx="45"/>
          </p:nvPr>
        </p:nvSpPr>
        <p:spPr>
          <a:xfrm>
            <a:off x="9546735" y="2000937"/>
            <a:ext cx="2781272" cy="585759"/>
          </a:xfrm>
          <a:prstGeom prst="rect">
            <a:avLst/>
          </a:prstGeom>
        </p:spPr>
        <p:txBody>
          <a:bodyPr/>
          <a:lstStyle>
            <a:lvl1pPr marL="0" indent="0" algn="l">
              <a:buNone/>
              <a:defRPr sz="1295"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56" name="Espaço Reservado para Texto 19">
            <a:extLst>
              <a:ext uri="{FF2B5EF4-FFF2-40B4-BE49-F238E27FC236}">
                <a16:creationId xmlns="" xmlns:a16="http://schemas.microsoft.com/office/drawing/2014/main" id="{4CD8BE4B-60A0-4F55-B89D-346E4E6DA241}"/>
              </a:ext>
            </a:extLst>
          </p:cNvPr>
          <p:cNvSpPr>
            <a:spLocks noGrp="1"/>
          </p:cNvSpPr>
          <p:nvPr>
            <p:ph type="body" sz="quarter" idx="46"/>
          </p:nvPr>
        </p:nvSpPr>
        <p:spPr>
          <a:xfrm>
            <a:off x="1431393" y="5192081"/>
            <a:ext cx="2781272" cy="585759"/>
          </a:xfrm>
          <a:prstGeom prst="rect">
            <a:avLst/>
          </a:prstGeom>
        </p:spPr>
        <p:txBody>
          <a:bodyPr/>
          <a:lstStyle>
            <a:lvl1pPr marL="0" indent="0" algn="r">
              <a:buNone/>
              <a:defRPr sz="1295"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57" name="Espaço Reservado para Texto 19">
            <a:extLst>
              <a:ext uri="{FF2B5EF4-FFF2-40B4-BE49-F238E27FC236}">
                <a16:creationId xmlns="" xmlns:a16="http://schemas.microsoft.com/office/drawing/2014/main" id="{BAF5077A-9BD6-40DC-BF59-781434EA12DC}"/>
              </a:ext>
            </a:extLst>
          </p:cNvPr>
          <p:cNvSpPr>
            <a:spLocks noGrp="1"/>
          </p:cNvSpPr>
          <p:nvPr>
            <p:ph type="body" sz="quarter" idx="47"/>
          </p:nvPr>
        </p:nvSpPr>
        <p:spPr>
          <a:xfrm>
            <a:off x="9546735" y="5192081"/>
            <a:ext cx="2781272" cy="585759"/>
          </a:xfrm>
          <a:prstGeom prst="rect">
            <a:avLst/>
          </a:prstGeom>
        </p:spPr>
        <p:txBody>
          <a:bodyPr/>
          <a:lstStyle>
            <a:lvl1pPr marL="0" indent="0" algn="l">
              <a:buNone/>
              <a:defRPr sz="1295"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42" name="Retângulo 41">
            <a:extLst>
              <a:ext uri="{FF2B5EF4-FFF2-40B4-BE49-F238E27FC236}">
                <a16:creationId xmlns="" xmlns:a16="http://schemas.microsoft.com/office/drawing/2014/main" id="{EE3FBF94-E713-4460-8C0B-B65D683DB96F}"/>
              </a:ext>
            </a:extLst>
          </p:cNvPr>
          <p:cNvSpPr/>
          <p:nvPr userDrawn="1"/>
        </p:nvSpPr>
        <p:spPr>
          <a:xfrm>
            <a:off x="10896850" y="6282011"/>
            <a:ext cx="1921502" cy="258404"/>
          </a:xfrm>
          <a:prstGeom prst="rect">
            <a:avLst/>
          </a:prstGeom>
        </p:spPr>
        <p:txBody>
          <a:bodyPr wrap="square">
            <a:spAutoFit/>
          </a:bodyPr>
          <a:lstStyle/>
          <a:p>
            <a:pPr algn="r"/>
            <a:r>
              <a:rPr lang="pt-BR" sz="1079" b="0" i="1" dirty="0" err="1">
                <a:solidFill>
                  <a:srgbClr val="464749"/>
                </a:solidFill>
                <a:effectLst/>
                <a:latin typeface="Calibri" panose="020F0502020204030204" pitchFamily="34" charset="0"/>
              </a:rPr>
              <a:t>Confidential</a:t>
            </a:r>
            <a:endParaRPr lang="pt-BR" sz="1079" i="1" dirty="0">
              <a:solidFill>
                <a:srgbClr val="464749"/>
              </a:solidFill>
            </a:endParaRPr>
          </a:p>
        </p:txBody>
      </p:sp>
      <p:sp>
        <p:nvSpPr>
          <p:cNvPr id="43" name="Espaço Reservado para Número de Slide 9">
            <a:extLst>
              <a:ext uri="{FF2B5EF4-FFF2-40B4-BE49-F238E27FC236}">
                <a16:creationId xmlns="" xmlns:a16="http://schemas.microsoft.com/office/drawing/2014/main" id="{0A0E219C-8E43-42CE-A4FE-D72CC7555DC9}"/>
              </a:ext>
            </a:extLst>
          </p:cNvPr>
          <p:cNvSpPr txBox="1">
            <a:spLocks/>
          </p:cNvSpPr>
          <p:nvPr userDrawn="1"/>
        </p:nvSpPr>
        <p:spPr>
          <a:xfrm>
            <a:off x="12447756" y="6210046"/>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rgbClr val="464749"/>
                </a:solidFill>
                <a:latin typeface="Calibri" panose="020F0502020204030204" pitchFamily="34" charset="0"/>
                <a:cs typeface="Calibri" panose="020F0502020204030204" pitchFamily="34" charset="0"/>
              </a:rPr>
              <a:pPr algn="r"/>
              <a:t>‹#›</a:t>
            </a:fld>
            <a:endParaRPr lang="pt-BR" sz="1079" i="1" dirty="0">
              <a:solidFill>
                <a:srgbClr val="46474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732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Layout Personalizado">
    <p:bg>
      <p:bgPr>
        <a:gradFill>
          <a:gsLst>
            <a:gs pos="17000">
              <a:srgbClr val="FED402"/>
            </a:gs>
            <a:gs pos="17000">
              <a:schemeClr val="bg1"/>
            </a:gs>
          </a:gsLst>
          <a:lin ang="5400000" scaled="1"/>
        </a:gradFill>
        <a:effectLst/>
      </p:bgPr>
    </p:bg>
    <p:spTree>
      <p:nvGrpSpPr>
        <p:cNvPr id="1" name=""/>
        <p:cNvGrpSpPr/>
        <p:nvPr/>
      </p:nvGrpSpPr>
      <p:grpSpPr>
        <a:xfrm>
          <a:off x="0" y="0"/>
          <a:ext cx="0" cy="0"/>
          <a:chOff x="0" y="0"/>
          <a:chExt cx="0" cy="0"/>
        </a:xfrm>
      </p:grpSpPr>
      <p:sp>
        <p:nvSpPr>
          <p:cNvPr id="30" name="Retângulo 29">
            <a:extLst>
              <a:ext uri="{FF2B5EF4-FFF2-40B4-BE49-F238E27FC236}">
                <a16:creationId xmlns="" xmlns:a16="http://schemas.microsoft.com/office/drawing/2014/main" id="{80384B62-4DAF-4E26-AAD5-ADF6B7DC8386}"/>
              </a:ext>
            </a:extLst>
          </p:cNvPr>
          <p:cNvSpPr/>
          <p:nvPr userDrawn="1"/>
        </p:nvSpPr>
        <p:spPr>
          <a:xfrm>
            <a:off x="-163298" y="4387338"/>
            <a:ext cx="6885565" cy="31755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29" name="Retângulo 28">
            <a:extLst>
              <a:ext uri="{FF2B5EF4-FFF2-40B4-BE49-F238E27FC236}">
                <a16:creationId xmlns="" xmlns:a16="http://schemas.microsoft.com/office/drawing/2014/main" id="{6935DB98-83E9-40AD-B807-5BB0461E4EDB}"/>
              </a:ext>
            </a:extLst>
          </p:cNvPr>
          <p:cNvSpPr/>
          <p:nvPr userDrawn="1"/>
        </p:nvSpPr>
        <p:spPr>
          <a:xfrm>
            <a:off x="6722266" y="1279868"/>
            <a:ext cx="6885565" cy="3107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2" name="Título 1">
            <a:extLst>
              <a:ext uri="{FF2B5EF4-FFF2-40B4-BE49-F238E27FC236}">
                <a16:creationId xmlns="" xmlns:a16="http://schemas.microsoft.com/office/drawing/2014/main" id="{31ABBECF-1331-4802-A76A-EF0773E779FE}"/>
              </a:ext>
            </a:extLst>
          </p:cNvPr>
          <p:cNvSpPr>
            <a:spLocks noGrp="1"/>
          </p:cNvSpPr>
          <p:nvPr>
            <p:ph type="title" hasCustomPrompt="1"/>
          </p:nvPr>
        </p:nvSpPr>
        <p:spPr>
          <a:xfrm>
            <a:off x="924312" y="536200"/>
            <a:ext cx="11595914" cy="402653"/>
          </a:xfrm>
          <a:prstGeom prst="rect">
            <a:avLst/>
          </a:prstGeom>
        </p:spPr>
        <p:txBody>
          <a:bodyPr/>
          <a:lstStyle>
            <a:lvl1pPr algn="l">
              <a:tabLst/>
              <a:defRPr sz="2590" b="1">
                <a:solidFill>
                  <a:schemeClr val="bg1"/>
                </a:solidFill>
                <a:latin typeface="Trebuchet MS" panose="020B0603020202020204" pitchFamily="34" charset="0"/>
              </a:defRPr>
            </a:lvl1pPr>
          </a:lstStyle>
          <a:p>
            <a:r>
              <a:rPr lang="pt-BR" dirty="0"/>
              <a:t>Clique para editar o título Mestre</a:t>
            </a:r>
            <a:br>
              <a:rPr lang="pt-BR" dirty="0"/>
            </a:br>
            <a:endParaRPr lang="pt-BR" dirty="0"/>
          </a:p>
        </p:txBody>
      </p:sp>
      <p:sp>
        <p:nvSpPr>
          <p:cNvPr id="18" name="Espaço Reservado para Imagem 10">
            <a:extLst>
              <a:ext uri="{FF2B5EF4-FFF2-40B4-BE49-F238E27FC236}">
                <a16:creationId xmlns="" xmlns:a16="http://schemas.microsoft.com/office/drawing/2014/main" id="{D2AECB86-3066-47E9-872F-69D712E726DF}"/>
              </a:ext>
            </a:extLst>
          </p:cNvPr>
          <p:cNvSpPr>
            <a:spLocks noGrp="1"/>
          </p:cNvSpPr>
          <p:nvPr>
            <p:ph type="pic" sz="quarter" idx="22"/>
          </p:nvPr>
        </p:nvSpPr>
        <p:spPr>
          <a:xfrm>
            <a:off x="590762" y="2191671"/>
            <a:ext cx="1635947" cy="1283864"/>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20" name="Espaço Reservado para Texto 19">
            <a:extLst>
              <a:ext uri="{FF2B5EF4-FFF2-40B4-BE49-F238E27FC236}">
                <a16:creationId xmlns="" xmlns:a16="http://schemas.microsoft.com/office/drawing/2014/main" id="{F9B84722-891A-4901-8021-B15EFE04D470}"/>
              </a:ext>
            </a:extLst>
          </p:cNvPr>
          <p:cNvSpPr>
            <a:spLocks noGrp="1"/>
          </p:cNvSpPr>
          <p:nvPr>
            <p:ph type="body" sz="quarter" idx="23"/>
          </p:nvPr>
        </p:nvSpPr>
        <p:spPr>
          <a:xfrm>
            <a:off x="2536577" y="2284502"/>
            <a:ext cx="3574436" cy="1098201"/>
          </a:xfrm>
          <a:prstGeom prst="rect">
            <a:avLst/>
          </a:prstGeom>
        </p:spPr>
        <p:txBody>
          <a:bodyPr/>
          <a:lstStyle>
            <a:lvl1pPr marL="0" indent="0">
              <a:buNone/>
              <a:defRPr sz="1295"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32" name="Espaço Reservado para Texto 19">
            <a:extLst>
              <a:ext uri="{FF2B5EF4-FFF2-40B4-BE49-F238E27FC236}">
                <a16:creationId xmlns="" xmlns:a16="http://schemas.microsoft.com/office/drawing/2014/main" id="{FAE13CA7-EDFA-4C21-AC59-5A94F582867C}"/>
              </a:ext>
            </a:extLst>
          </p:cNvPr>
          <p:cNvSpPr>
            <a:spLocks noGrp="1"/>
          </p:cNvSpPr>
          <p:nvPr>
            <p:ph type="body" sz="quarter" idx="33"/>
          </p:nvPr>
        </p:nvSpPr>
        <p:spPr>
          <a:xfrm>
            <a:off x="2536577" y="5421088"/>
            <a:ext cx="3574436" cy="1108015"/>
          </a:xfrm>
          <a:prstGeom prst="rect">
            <a:avLst/>
          </a:prstGeom>
        </p:spPr>
        <p:txBody>
          <a:bodyPr/>
          <a:lstStyle>
            <a:lvl1pPr marL="0" indent="0">
              <a:buNone/>
              <a:defRPr sz="1295"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22" name="Espaço Reservado para Imagem 10">
            <a:extLst>
              <a:ext uri="{FF2B5EF4-FFF2-40B4-BE49-F238E27FC236}">
                <a16:creationId xmlns="" xmlns:a16="http://schemas.microsoft.com/office/drawing/2014/main" id="{AC38D97F-AB1C-40F4-B46B-144AF917BBB8}"/>
              </a:ext>
            </a:extLst>
          </p:cNvPr>
          <p:cNvSpPr>
            <a:spLocks noGrp="1"/>
          </p:cNvSpPr>
          <p:nvPr>
            <p:ph type="pic" sz="quarter" idx="38"/>
          </p:nvPr>
        </p:nvSpPr>
        <p:spPr>
          <a:xfrm>
            <a:off x="590762" y="5333163"/>
            <a:ext cx="1635947" cy="1283864"/>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4" name="Espaço Reservado para Imagem 10">
            <a:extLst>
              <a:ext uri="{FF2B5EF4-FFF2-40B4-BE49-F238E27FC236}">
                <a16:creationId xmlns="" xmlns:a16="http://schemas.microsoft.com/office/drawing/2014/main" id="{61093286-3B12-4047-AA80-EA978FD206FF}"/>
              </a:ext>
            </a:extLst>
          </p:cNvPr>
          <p:cNvSpPr>
            <a:spLocks noGrp="1"/>
          </p:cNvSpPr>
          <p:nvPr>
            <p:ph type="pic" sz="quarter" idx="39"/>
          </p:nvPr>
        </p:nvSpPr>
        <p:spPr>
          <a:xfrm>
            <a:off x="7416790" y="2191671"/>
            <a:ext cx="1635947" cy="1283864"/>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23" name="Espaço Reservado para Texto 19">
            <a:extLst>
              <a:ext uri="{FF2B5EF4-FFF2-40B4-BE49-F238E27FC236}">
                <a16:creationId xmlns="" xmlns:a16="http://schemas.microsoft.com/office/drawing/2014/main" id="{E808CBDA-2374-47B8-B952-E00D7182FD7A}"/>
              </a:ext>
            </a:extLst>
          </p:cNvPr>
          <p:cNvSpPr>
            <a:spLocks noGrp="1"/>
          </p:cNvSpPr>
          <p:nvPr>
            <p:ph type="body" sz="quarter" idx="40"/>
          </p:nvPr>
        </p:nvSpPr>
        <p:spPr>
          <a:xfrm>
            <a:off x="9364758" y="2279596"/>
            <a:ext cx="3574436" cy="1108015"/>
          </a:xfrm>
          <a:prstGeom prst="rect">
            <a:avLst/>
          </a:prstGeom>
        </p:spPr>
        <p:txBody>
          <a:bodyPr/>
          <a:lstStyle>
            <a:lvl1pPr marL="0" indent="0">
              <a:buNone/>
              <a:defRPr sz="1295"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24" name="Espaço Reservado para Texto 19">
            <a:extLst>
              <a:ext uri="{FF2B5EF4-FFF2-40B4-BE49-F238E27FC236}">
                <a16:creationId xmlns="" xmlns:a16="http://schemas.microsoft.com/office/drawing/2014/main" id="{FD9FE3C3-F484-43E3-8D3F-4BE185F6A029}"/>
              </a:ext>
            </a:extLst>
          </p:cNvPr>
          <p:cNvSpPr>
            <a:spLocks noGrp="1"/>
          </p:cNvSpPr>
          <p:nvPr>
            <p:ph type="body" sz="quarter" idx="41"/>
          </p:nvPr>
        </p:nvSpPr>
        <p:spPr>
          <a:xfrm>
            <a:off x="9364758" y="5421088"/>
            <a:ext cx="3574436" cy="1108015"/>
          </a:xfrm>
          <a:prstGeom prst="rect">
            <a:avLst/>
          </a:prstGeom>
        </p:spPr>
        <p:txBody>
          <a:bodyPr/>
          <a:lstStyle>
            <a:lvl1pPr marL="0" indent="0">
              <a:buNone/>
              <a:defRPr sz="1295" u="none">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25" name="Espaço Reservado para Imagem 10">
            <a:extLst>
              <a:ext uri="{FF2B5EF4-FFF2-40B4-BE49-F238E27FC236}">
                <a16:creationId xmlns="" xmlns:a16="http://schemas.microsoft.com/office/drawing/2014/main" id="{6139C6D1-6BE2-4CD8-9015-A01B04CB33EF}"/>
              </a:ext>
            </a:extLst>
          </p:cNvPr>
          <p:cNvSpPr>
            <a:spLocks noGrp="1"/>
          </p:cNvSpPr>
          <p:nvPr>
            <p:ph type="pic" sz="quarter" idx="42"/>
          </p:nvPr>
        </p:nvSpPr>
        <p:spPr>
          <a:xfrm>
            <a:off x="7416790" y="5333163"/>
            <a:ext cx="1635947" cy="1283864"/>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9" name="Espaço Reservado para Número de Slide 9">
            <a:extLst>
              <a:ext uri="{FF2B5EF4-FFF2-40B4-BE49-F238E27FC236}">
                <a16:creationId xmlns="" xmlns:a16="http://schemas.microsoft.com/office/drawing/2014/main" id="{B1949538-7EF0-4BC5-83DB-0F294DDEC118}"/>
              </a:ext>
            </a:extLst>
          </p:cNvPr>
          <p:cNvSpPr txBox="1">
            <a:spLocks/>
          </p:cNvSpPr>
          <p:nvPr userDrawn="1"/>
        </p:nvSpPr>
        <p:spPr>
          <a:xfrm>
            <a:off x="12447756" y="6966331"/>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rgbClr val="464749"/>
                </a:solidFill>
                <a:latin typeface="Calibri" panose="020F0502020204030204" pitchFamily="34" charset="0"/>
                <a:cs typeface="Calibri" panose="020F0502020204030204" pitchFamily="34" charset="0"/>
              </a:rPr>
              <a:pPr algn="r"/>
              <a:t>‹#›</a:t>
            </a:fld>
            <a:endParaRPr lang="pt-BR" sz="1079" i="1" dirty="0">
              <a:solidFill>
                <a:srgbClr val="46474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873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Layout Personalizado">
    <p:spTree>
      <p:nvGrpSpPr>
        <p:cNvPr id="1" name=""/>
        <p:cNvGrpSpPr/>
        <p:nvPr/>
      </p:nvGrpSpPr>
      <p:grpSpPr>
        <a:xfrm>
          <a:off x="0" y="0"/>
          <a:ext cx="0" cy="0"/>
          <a:chOff x="0" y="0"/>
          <a:chExt cx="0" cy="0"/>
        </a:xfrm>
      </p:grpSpPr>
      <p:sp>
        <p:nvSpPr>
          <p:cNvPr id="3" name="Espaço Reservado para Texto 7">
            <a:extLst>
              <a:ext uri="{FF2B5EF4-FFF2-40B4-BE49-F238E27FC236}">
                <a16:creationId xmlns="" xmlns:a16="http://schemas.microsoft.com/office/drawing/2014/main" id="{B071ADBE-9228-4501-92A1-9F03B8363ADB}"/>
              </a:ext>
            </a:extLst>
          </p:cNvPr>
          <p:cNvSpPr>
            <a:spLocks noGrp="1"/>
          </p:cNvSpPr>
          <p:nvPr>
            <p:ph type="body" sz="quarter" idx="49" hasCustomPrompt="1"/>
          </p:nvPr>
        </p:nvSpPr>
        <p:spPr>
          <a:xfrm>
            <a:off x="355848"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4" name="Título 1">
            <a:extLst>
              <a:ext uri="{FF2B5EF4-FFF2-40B4-BE49-F238E27FC236}">
                <a16:creationId xmlns="" xmlns:a16="http://schemas.microsoft.com/office/drawing/2014/main" id="{9F629584-9C49-4FF8-8B59-8F1EC57973FC}"/>
              </a:ext>
            </a:extLst>
          </p:cNvPr>
          <p:cNvSpPr>
            <a:spLocks noGrp="1"/>
          </p:cNvSpPr>
          <p:nvPr>
            <p:ph type="title" hasCustomPrompt="1"/>
          </p:nvPr>
        </p:nvSpPr>
        <p:spPr>
          <a:xfrm>
            <a:off x="355846" y="285036"/>
            <a:ext cx="10793447" cy="408712"/>
          </a:xfrm>
          <a:prstGeom prst="rect">
            <a:avLst/>
          </a:prstGeom>
        </p:spPr>
        <p:txBody>
          <a:bodyPr/>
          <a:lstStyle>
            <a:lvl1pPr algn="l">
              <a:tabLst/>
              <a:defRPr sz="2590" b="1">
                <a:solidFill>
                  <a:srgbClr val="29B7EB"/>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8" name="Espaço Reservado para Número de Slide 9">
            <a:extLst>
              <a:ext uri="{FF2B5EF4-FFF2-40B4-BE49-F238E27FC236}">
                <a16:creationId xmlns="" xmlns:a16="http://schemas.microsoft.com/office/drawing/2014/main" id="{1D2BAA84-EFE7-43BD-A2E3-6D5B88E4C20E}"/>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3" name="Espaço Reservado para Imagem 10">
            <a:extLst>
              <a:ext uri="{FF2B5EF4-FFF2-40B4-BE49-F238E27FC236}">
                <a16:creationId xmlns="" xmlns:a16="http://schemas.microsoft.com/office/drawing/2014/main" id="{6B3648AA-0D4D-454F-9208-74EF061FAAAB}"/>
              </a:ext>
            </a:extLst>
          </p:cNvPr>
          <p:cNvSpPr>
            <a:spLocks noGrp="1"/>
          </p:cNvSpPr>
          <p:nvPr>
            <p:ph type="pic" sz="quarter" idx="22"/>
          </p:nvPr>
        </p:nvSpPr>
        <p:spPr>
          <a:xfrm>
            <a:off x="590762" y="2191671"/>
            <a:ext cx="1635947" cy="1283864"/>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4" name="Espaço Reservado para Texto 19">
            <a:extLst>
              <a:ext uri="{FF2B5EF4-FFF2-40B4-BE49-F238E27FC236}">
                <a16:creationId xmlns="" xmlns:a16="http://schemas.microsoft.com/office/drawing/2014/main" id="{94A9B6A4-D226-4842-AEF4-713BE965F33B}"/>
              </a:ext>
            </a:extLst>
          </p:cNvPr>
          <p:cNvSpPr>
            <a:spLocks noGrp="1"/>
          </p:cNvSpPr>
          <p:nvPr>
            <p:ph type="body" sz="quarter" idx="23" hasCustomPrompt="1"/>
          </p:nvPr>
        </p:nvSpPr>
        <p:spPr>
          <a:xfrm>
            <a:off x="2536577" y="2284502"/>
            <a:ext cx="3574436" cy="1098201"/>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sz="1511" u="none">
                <a:solidFill>
                  <a:srgbClr val="464749"/>
                </a:solidFill>
                <a:latin typeface="Calibri" panose="020F0502020204030204" pitchFamily="34" charset="0"/>
                <a:cs typeface="Calibri" panose="020F0502020204030204" pitchFamily="34" charset="0"/>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5" name="Espaço Reservado para Texto 19">
            <a:extLst>
              <a:ext uri="{FF2B5EF4-FFF2-40B4-BE49-F238E27FC236}">
                <a16:creationId xmlns="" xmlns:a16="http://schemas.microsoft.com/office/drawing/2014/main" id="{121A34F1-FFE3-4067-8870-6F6D857A7B40}"/>
              </a:ext>
            </a:extLst>
          </p:cNvPr>
          <p:cNvSpPr>
            <a:spLocks noGrp="1"/>
          </p:cNvSpPr>
          <p:nvPr>
            <p:ph type="body" sz="quarter" idx="33" hasCustomPrompt="1"/>
          </p:nvPr>
        </p:nvSpPr>
        <p:spPr>
          <a:xfrm>
            <a:off x="2536577" y="5421088"/>
            <a:ext cx="3574436" cy="1108015"/>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sz="1511" u="none">
                <a:solidFill>
                  <a:srgbClr val="464749"/>
                </a:solidFill>
                <a:latin typeface="Calibri" panose="020F0502020204030204" pitchFamily="34" charset="0"/>
                <a:cs typeface="Calibri" panose="020F0502020204030204" pitchFamily="34" charset="0"/>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6" name="Espaço Reservado para Imagem 10">
            <a:extLst>
              <a:ext uri="{FF2B5EF4-FFF2-40B4-BE49-F238E27FC236}">
                <a16:creationId xmlns="" xmlns:a16="http://schemas.microsoft.com/office/drawing/2014/main" id="{7BB55EED-62CB-49C3-8926-0CC6122BA6A8}"/>
              </a:ext>
            </a:extLst>
          </p:cNvPr>
          <p:cNvSpPr>
            <a:spLocks noGrp="1"/>
          </p:cNvSpPr>
          <p:nvPr>
            <p:ph type="pic" sz="quarter" idx="38"/>
          </p:nvPr>
        </p:nvSpPr>
        <p:spPr>
          <a:xfrm>
            <a:off x="590762" y="5333163"/>
            <a:ext cx="1635947" cy="1283864"/>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7" name="Espaço Reservado para Imagem 10">
            <a:extLst>
              <a:ext uri="{FF2B5EF4-FFF2-40B4-BE49-F238E27FC236}">
                <a16:creationId xmlns="" xmlns:a16="http://schemas.microsoft.com/office/drawing/2014/main" id="{D3689E81-A383-4E0D-95D3-C5E899F4854A}"/>
              </a:ext>
            </a:extLst>
          </p:cNvPr>
          <p:cNvSpPr>
            <a:spLocks noGrp="1"/>
          </p:cNvSpPr>
          <p:nvPr>
            <p:ph type="pic" sz="quarter" idx="39"/>
          </p:nvPr>
        </p:nvSpPr>
        <p:spPr>
          <a:xfrm>
            <a:off x="7416790" y="2191671"/>
            <a:ext cx="1635947" cy="1283864"/>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8" name="Espaço Reservado para Texto 19">
            <a:extLst>
              <a:ext uri="{FF2B5EF4-FFF2-40B4-BE49-F238E27FC236}">
                <a16:creationId xmlns="" xmlns:a16="http://schemas.microsoft.com/office/drawing/2014/main" id="{02EFC25D-3322-4082-BAD3-95B92EBB1F5D}"/>
              </a:ext>
            </a:extLst>
          </p:cNvPr>
          <p:cNvSpPr>
            <a:spLocks noGrp="1"/>
          </p:cNvSpPr>
          <p:nvPr>
            <p:ph type="body" sz="quarter" idx="40" hasCustomPrompt="1"/>
          </p:nvPr>
        </p:nvSpPr>
        <p:spPr>
          <a:xfrm>
            <a:off x="9364758" y="2279596"/>
            <a:ext cx="3574436" cy="1108015"/>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sz="1511" u="none">
                <a:solidFill>
                  <a:srgbClr val="464749"/>
                </a:solidFill>
                <a:latin typeface="Calibri" panose="020F0502020204030204" pitchFamily="34" charset="0"/>
                <a:cs typeface="Calibri" panose="020F0502020204030204" pitchFamily="34" charset="0"/>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9" name="Espaço Reservado para Texto 19">
            <a:extLst>
              <a:ext uri="{FF2B5EF4-FFF2-40B4-BE49-F238E27FC236}">
                <a16:creationId xmlns="" xmlns:a16="http://schemas.microsoft.com/office/drawing/2014/main" id="{977BEF21-2AFA-43F9-8C9E-743DEC30BB46}"/>
              </a:ext>
            </a:extLst>
          </p:cNvPr>
          <p:cNvSpPr>
            <a:spLocks noGrp="1"/>
          </p:cNvSpPr>
          <p:nvPr>
            <p:ph type="body" sz="quarter" idx="41" hasCustomPrompt="1"/>
          </p:nvPr>
        </p:nvSpPr>
        <p:spPr>
          <a:xfrm>
            <a:off x="9364758" y="5421088"/>
            <a:ext cx="3574436" cy="1108015"/>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sz="1511" u="none">
                <a:solidFill>
                  <a:srgbClr val="464749"/>
                </a:solidFill>
                <a:latin typeface="Calibri" panose="020F0502020204030204" pitchFamily="34" charset="0"/>
                <a:cs typeface="Calibri" panose="020F0502020204030204" pitchFamily="34" charset="0"/>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20" name="Espaço Reservado para Imagem 10">
            <a:extLst>
              <a:ext uri="{FF2B5EF4-FFF2-40B4-BE49-F238E27FC236}">
                <a16:creationId xmlns="" xmlns:a16="http://schemas.microsoft.com/office/drawing/2014/main" id="{F8B27E1E-4EAE-4A91-B0BF-BB40F6C0462E}"/>
              </a:ext>
            </a:extLst>
          </p:cNvPr>
          <p:cNvSpPr>
            <a:spLocks noGrp="1"/>
          </p:cNvSpPr>
          <p:nvPr>
            <p:ph type="pic" sz="quarter" idx="42"/>
          </p:nvPr>
        </p:nvSpPr>
        <p:spPr>
          <a:xfrm>
            <a:off x="7416790" y="5333163"/>
            <a:ext cx="1635947" cy="1283864"/>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23" name="Espaço Reservado para Imagem 3">
            <a:extLst>
              <a:ext uri="{FF2B5EF4-FFF2-40B4-BE49-F238E27FC236}">
                <a16:creationId xmlns="" xmlns:a16="http://schemas.microsoft.com/office/drawing/2014/main" id="{3984D047-E48C-426E-8A83-320B08F513EB}"/>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2845029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Layout Personalizado">
    <p:bg>
      <p:bgPr>
        <a:solidFill>
          <a:schemeClr val="bg1"/>
        </a:solidFill>
        <a:effectLst/>
      </p:bgPr>
    </p:bg>
    <p:spTree>
      <p:nvGrpSpPr>
        <p:cNvPr id="1" name=""/>
        <p:cNvGrpSpPr/>
        <p:nvPr/>
      </p:nvGrpSpPr>
      <p:grpSpPr>
        <a:xfrm>
          <a:off x="0" y="0"/>
          <a:ext cx="0" cy="0"/>
          <a:chOff x="0" y="0"/>
          <a:chExt cx="0" cy="0"/>
        </a:xfrm>
      </p:grpSpPr>
      <p:sp>
        <p:nvSpPr>
          <p:cNvPr id="64" name="Retângulo: Cantos Arredondados 63">
            <a:extLst>
              <a:ext uri="{FF2B5EF4-FFF2-40B4-BE49-F238E27FC236}">
                <a16:creationId xmlns="" xmlns:a16="http://schemas.microsoft.com/office/drawing/2014/main" id="{243509CF-EE87-466B-9D1C-49B9180EAA2B}"/>
              </a:ext>
            </a:extLst>
          </p:cNvPr>
          <p:cNvSpPr/>
          <p:nvPr userDrawn="1"/>
        </p:nvSpPr>
        <p:spPr>
          <a:xfrm>
            <a:off x="8894079" y="6069633"/>
            <a:ext cx="3386990" cy="846026"/>
          </a:xfrm>
          <a:prstGeom prst="roundRect">
            <a:avLst/>
          </a:prstGeom>
          <a:noFill/>
          <a:ln w="25400">
            <a:solidFill>
              <a:srgbClr val="1100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24" name="Elipse 23">
            <a:extLst>
              <a:ext uri="{FF2B5EF4-FFF2-40B4-BE49-F238E27FC236}">
                <a16:creationId xmlns="" xmlns:a16="http://schemas.microsoft.com/office/drawing/2014/main" id="{46F69D69-93F3-4F9A-AB24-AD5D276FC22A}"/>
              </a:ext>
            </a:extLst>
          </p:cNvPr>
          <p:cNvSpPr/>
          <p:nvPr userDrawn="1"/>
        </p:nvSpPr>
        <p:spPr>
          <a:xfrm>
            <a:off x="4917880" y="1720442"/>
            <a:ext cx="2031310" cy="1565642"/>
          </a:xfrm>
          <a:prstGeom prst="ellipse">
            <a:avLst/>
          </a:prstGeom>
          <a:solidFill>
            <a:srgbClr val="FED40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25" name="Espaço Reservado para Texto 16">
            <a:extLst>
              <a:ext uri="{FF2B5EF4-FFF2-40B4-BE49-F238E27FC236}">
                <a16:creationId xmlns="" xmlns:a16="http://schemas.microsoft.com/office/drawing/2014/main" id="{F2BAC540-CC20-432A-BF0E-E5E88780AA05}"/>
              </a:ext>
            </a:extLst>
          </p:cNvPr>
          <p:cNvSpPr>
            <a:spLocks noGrp="1"/>
          </p:cNvSpPr>
          <p:nvPr>
            <p:ph type="body" sz="quarter" idx="14" hasCustomPrompt="1"/>
          </p:nvPr>
        </p:nvSpPr>
        <p:spPr>
          <a:xfrm>
            <a:off x="4917882" y="2480109"/>
            <a:ext cx="2031307" cy="488085"/>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lang="pt-BR" sz="1295" b="0" kern="1200" dirty="0">
                <a:solidFill>
                  <a:schemeClr val="bg1"/>
                </a:solidFill>
                <a:latin typeface="Calibri" panose="020F0502020204030204" pitchFamily="34" charset="0"/>
                <a:ea typeface="+mn-ea"/>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26" name="Elipse 25">
            <a:extLst>
              <a:ext uri="{FF2B5EF4-FFF2-40B4-BE49-F238E27FC236}">
                <a16:creationId xmlns="" xmlns:a16="http://schemas.microsoft.com/office/drawing/2014/main" id="{0E7C0B58-07BF-48A2-8163-2630B2B7A9C0}"/>
              </a:ext>
            </a:extLst>
          </p:cNvPr>
          <p:cNvSpPr/>
          <p:nvPr userDrawn="1"/>
        </p:nvSpPr>
        <p:spPr>
          <a:xfrm>
            <a:off x="7961691" y="1720442"/>
            <a:ext cx="2031310" cy="1565642"/>
          </a:xfrm>
          <a:prstGeom prst="ellipse">
            <a:avLst/>
          </a:prstGeom>
          <a:solidFill>
            <a:srgbClr val="29B7E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27" name="Espaço Reservado para Texto 16">
            <a:extLst>
              <a:ext uri="{FF2B5EF4-FFF2-40B4-BE49-F238E27FC236}">
                <a16:creationId xmlns="" xmlns:a16="http://schemas.microsoft.com/office/drawing/2014/main" id="{4D28D488-1A21-4B54-9AA6-AC5AA74ED677}"/>
              </a:ext>
            </a:extLst>
          </p:cNvPr>
          <p:cNvSpPr>
            <a:spLocks noGrp="1"/>
          </p:cNvSpPr>
          <p:nvPr>
            <p:ph type="body" sz="quarter" idx="15" hasCustomPrompt="1"/>
          </p:nvPr>
        </p:nvSpPr>
        <p:spPr>
          <a:xfrm>
            <a:off x="7961693" y="2480109"/>
            <a:ext cx="2031307" cy="488085"/>
          </a:xfrm>
          <a:prstGeom prst="rect">
            <a:avLst/>
          </a:prstGeom>
          <a:noFill/>
        </p:spPr>
        <p:txBody>
          <a:bodyPr/>
          <a:lstStyle>
            <a:lvl1pPr marL="0" indent="0" algn="ctr">
              <a:buNone/>
              <a:defRPr lang="pt-BR" sz="1295" b="0" kern="1200" dirty="0">
                <a:solidFill>
                  <a:schemeClr val="bg1"/>
                </a:solidFill>
                <a:latin typeface="Calibri" panose="020F0502020204030204" pitchFamily="34" charset="0"/>
                <a:ea typeface="+mn-ea"/>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28" name="Elipse 27">
            <a:extLst>
              <a:ext uri="{FF2B5EF4-FFF2-40B4-BE49-F238E27FC236}">
                <a16:creationId xmlns="" xmlns:a16="http://schemas.microsoft.com/office/drawing/2014/main" id="{44FF4460-B83F-41C0-B593-D085E5F2BC66}"/>
              </a:ext>
            </a:extLst>
          </p:cNvPr>
          <p:cNvSpPr/>
          <p:nvPr userDrawn="1"/>
        </p:nvSpPr>
        <p:spPr>
          <a:xfrm>
            <a:off x="11005504" y="1720442"/>
            <a:ext cx="2031310" cy="1565642"/>
          </a:xfrm>
          <a:prstGeom prst="ellipse">
            <a:avLst/>
          </a:prstGeom>
          <a:solidFill>
            <a:srgbClr val="FED40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29" name="Espaço Reservado para Texto 16">
            <a:extLst>
              <a:ext uri="{FF2B5EF4-FFF2-40B4-BE49-F238E27FC236}">
                <a16:creationId xmlns="" xmlns:a16="http://schemas.microsoft.com/office/drawing/2014/main" id="{DBB5DCCF-3F61-4967-898A-8F6970956F14}"/>
              </a:ext>
            </a:extLst>
          </p:cNvPr>
          <p:cNvSpPr>
            <a:spLocks noGrp="1"/>
          </p:cNvSpPr>
          <p:nvPr>
            <p:ph type="body" sz="quarter" idx="16" hasCustomPrompt="1"/>
          </p:nvPr>
        </p:nvSpPr>
        <p:spPr>
          <a:xfrm>
            <a:off x="11005505" y="2480109"/>
            <a:ext cx="2031307" cy="488085"/>
          </a:xfrm>
          <a:prstGeom prst="rect">
            <a:avLst/>
          </a:prstGeom>
        </p:spPr>
        <p:txBody>
          <a:bodyPr/>
          <a:lstStyle>
            <a:lvl1pPr marL="0" indent="0" algn="ctr">
              <a:buNone/>
              <a:defRPr lang="pt-BR" sz="1295" b="0" kern="1200" dirty="0">
                <a:solidFill>
                  <a:schemeClr val="bg1"/>
                </a:solidFill>
                <a:latin typeface="Calibri" panose="020F0502020204030204" pitchFamily="34" charset="0"/>
                <a:ea typeface="+mn-ea"/>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22" name="Elipse 21">
            <a:extLst>
              <a:ext uri="{FF2B5EF4-FFF2-40B4-BE49-F238E27FC236}">
                <a16:creationId xmlns="" xmlns:a16="http://schemas.microsoft.com/office/drawing/2014/main" id="{7B61494A-C4A1-4DE6-94C9-383BCCC63058}"/>
              </a:ext>
            </a:extLst>
          </p:cNvPr>
          <p:cNvSpPr/>
          <p:nvPr userDrawn="1"/>
        </p:nvSpPr>
        <p:spPr>
          <a:xfrm>
            <a:off x="396333" y="4318053"/>
            <a:ext cx="2031310" cy="1565642"/>
          </a:xfrm>
          <a:prstGeom prst="ellipse">
            <a:avLst/>
          </a:prstGeom>
          <a:solidFill>
            <a:srgbClr val="29B7E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23" name="Espaço Reservado para Texto 16">
            <a:extLst>
              <a:ext uri="{FF2B5EF4-FFF2-40B4-BE49-F238E27FC236}">
                <a16:creationId xmlns="" xmlns:a16="http://schemas.microsoft.com/office/drawing/2014/main" id="{F6CF2E4F-650B-4C0A-A813-05E13F8D1D46}"/>
              </a:ext>
            </a:extLst>
          </p:cNvPr>
          <p:cNvSpPr>
            <a:spLocks noGrp="1"/>
          </p:cNvSpPr>
          <p:nvPr>
            <p:ph type="body" sz="quarter" idx="17" hasCustomPrompt="1"/>
          </p:nvPr>
        </p:nvSpPr>
        <p:spPr>
          <a:xfrm>
            <a:off x="396335" y="5066236"/>
            <a:ext cx="2031307" cy="488085"/>
          </a:xfrm>
          <a:prstGeom prst="rect">
            <a:avLst/>
          </a:prstGeom>
        </p:spPr>
        <p:txBody>
          <a:bodyPr/>
          <a:lstStyle>
            <a:lvl1pPr marL="0" indent="0" algn="ctr">
              <a:buNone/>
              <a:defRPr lang="pt-BR" sz="1295" b="0" kern="1200" dirty="0">
                <a:solidFill>
                  <a:schemeClr val="bg1"/>
                </a:solidFill>
                <a:latin typeface="Calibri" panose="020F0502020204030204" pitchFamily="34" charset="0"/>
                <a:ea typeface="+mn-ea"/>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36" name="Elipse 35">
            <a:extLst>
              <a:ext uri="{FF2B5EF4-FFF2-40B4-BE49-F238E27FC236}">
                <a16:creationId xmlns="" xmlns:a16="http://schemas.microsoft.com/office/drawing/2014/main" id="{5582ED60-40BD-4177-AA90-6B7003F82617}"/>
              </a:ext>
            </a:extLst>
          </p:cNvPr>
          <p:cNvSpPr/>
          <p:nvPr userDrawn="1"/>
        </p:nvSpPr>
        <p:spPr>
          <a:xfrm>
            <a:off x="3443299" y="4318053"/>
            <a:ext cx="2031310" cy="1565642"/>
          </a:xfrm>
          <a:prstGeom prst="ellipse">
            <a:avLst/>
          </a:prstGeom>
          <a:solidFill>
            <a:srgbClr val="FED40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37" name="Espaço Reservado para Texto 16">
            <a:extLst>
              <a:ext uri="{FF2B5EF4-FFF2-40B4-BE49-F238E27FC236}">
                <a16:creationId xmlns="" xmlns:a16="http://schemas.microsoft.com/office/drawing/2014/main" id="{18728261-8148-43BB-B039-CE224817DDB8}"/>
              </a:ext>
            </a:extLst>
          </p:cNvPr>
          <p:cNvSpPr>
            <a:spLocks noGrp="1"/>
          </p:cNvSpPr>
          <p:nvPr>
            <p:ph type="body" sz="quarter" idx="18" hasCustomPrompt="1"/>
          </p:nvPr>
        </p:nvSpPr>
        <p:spPr>
          <a:xfrm>
            <a:off x="3449571" y="5066236"/>
            <a:ext cx="2018767" cy="488085"/>
          </a:xfrm>
          <a:prstGeom prst="rect">
            <a:avLst/>
          </a:prstGeom>
        </p:spPr>
        <p:txBody>
          <a:bodyPr/>
          <a:lstStyle>
            <a:lvl1pPr marL="0" indent="0" algn="ctr">
              <a:buNone/>
              <a:defRPr lang="pt-BR" sz="1295" b="0" kern="1200" dirty="0">
                <a:solidFill>
                  <a:schemeClr val="bg1"/>
                </a:solidFill>
                <a:latin typeface="Calibri" panose="020F0502020204030204" pitchFamily="34" charset="0"/>
                <a:ea typeface="+mn-ea"/>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38" name="Elipse 37">
            <a:extLst>
              <a:ext uri="{FF2B5EF4-FFF2-40B4-BE49-F238E27FC236}">
                <a16:creationId xmlns="" xmlns:a16="http://schemas.microsoft.com/office/drawing/2014/main" id="{E094375D-7B41-4BE9-A4D8-7DD28B961F58}"/>
              </a:ext>
            </a:extLst>
          </p:cNvPr>
          <p:cNvSpPr/>
          <p:nvPr userDrawn="1"/>
        </p:nvSpPr>
        <p:spPr>
          <a:xfrm>
            <a:off x="6487112" y="4318053"/>
            <a:ext cx="2031310" cy="1565642"/>
          </a:xfrm>
          <a:prstGeom prst="ellipse">
            <a:avLst/>
          </a:prstGeom>
          <a:solidFill>
            <a:srgbClr val="29B7E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39" name="Espaço Reservado para Texto 16">
            <a:extLst>
              <a:ext uri="{FF2B5EF4-FFF2-40B4-BE49-F238E27FC236}">
                <a16:creationId xmlns="" xmlns:a16="http://schemas.microsoft.com/office/drawing/2014/main" id="{EC5D80B4-5C2D-42A4-91B5-C044CD2446D1}"/>
              </a:ext>
            </a:extLst>
          </p:cNvPr>
          <p:cNvSpPr>
            <a:spLocks noGrp="1"/>
          </p:cNvSpPr>
          <p:nvPr>
            <p:ph type="body" sz="quarter" idx="19" hasCustomPrompt="1"/>
          </p:nvPr>
        </p:nvSpPr>
        <p:spPr>
          <a:xfrm>
            <a:off x="6487113" y="5066236"/>
            <a:ext cx="2031307" cy="488085"/>
          </a:xfrm>
          <a:prstGeom prst="rect">
            <a:avLst/>
          </a:prstGeom>
        </p:spPr>
        <p:txBody>
          <a:bodyPr/>
          <a:lstStyle>
            <a:lvl1pPr marL="0" indent="0" algn="ctr">
              <a:buNone/>
              <a:defRPr lang="pt-BR" sz="1295" b="0" kern="1200" dirty="0">
                <a:solidFill>
                  <a:schemeClr val="bg1"/>
                </a:solidFill>
                <a:latin typeface="Calibri" panose="020F0502020204030204" pitchFamily="34" charset="0"/>
                <a:ea typeface="+mn-ea"/>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40" name="Elipse 39">
            <a:extLst>
              <a:ext uri="{FF2B5EF4-FFF2-40B4-BE49-F238E27FC236}">
                <a16:creationId xmlns="" xmlns:a16="http://schemas.microsoft.com/office/drawing/2014/main" id="{275E6DB6-F831-4B48-B29A-A49EC4E5DECD}"/>
              </a:ext>
            </a:extLst>
          </p:cNvPr>
          <p:cNvSpPr/>
          <p:nvPr userDrawn="1"/>
        </p:nvSpPr>
        <p:spPr>
          <a:xfrm>
            <a:off x="9571921" y="4318053"/>
            <a:ext cx="2031310" cy="1565642"/>
          </a:xfrm>
          <a:prstGeom prst="ellipse">
            <a:avLst/>
          </a:prstGeom>
          <a:solidFill>
            <a:srgbClr val="11009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41" name="Espaço Reservado para Texto 16">
            <a:extLst>
              <a:ext uri="{FF2B5EF4-FFF2-40B4-BE49-F238E27FC236}">
                <a16:creationId xmlns="" xmlns:a16="http://schemas.microsoft.com/office/drawing/2014/main" id="{E50AB15A-4B75-4CB8-96BB-EF2DB82321F9}"/>
              </a:ext>
            </a:extLst>
          </p:cNvPr>
          <p:cNvSpPr>
            <a:spLocks noGrp="1"/>
          </p:cNvSpPr>
          <p:nvPr>
            <p:ph type="body" sz="quarter" idx="20" hasCustomPrompt="1"/>
          </p:nvPr>
        </p:nvSpPr>
        <p:spPr>
          <a:xfrm>
            <a:off x="9592418" y="5066236"/>
            <a:ext cx="1990313" cy="488085"/>
          </a:xfrm>
          <a:prstGeom prst="rect">
            <a:avLst/>
          </a:prstGeom>
        </p:spPr>
        <p:txBody>
          <a:bodyPr/>
          <a:lstStyle>
            <a:lvl1pPr marL="0" indent="0" algn="ctr">
              <a:buNone/>
              <a:defRPr lang="pt-BR" sz="1295" b="1" kern="1200" dirty="0">
                <a:solidFill>
                  <a:schemeClr val="bg1"/>
                </a:solidFill>
                <a:latin typeface="Calibri" panose="020F0502020204030204" pitchFamily="34" charset="0"/>
                <a:ea typeface="+mn-ea"/>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cxnSp>
        <p:nvCxnSpPr>
          <p:cNvPr id="8" name="Conector reto 7">
            <a:extLst>
              <a:ext uri="{FF2B5EF4-FFF2-40B4-BE49-F238E27FC236}">
                <a16:creationId xmlns="" xmlns:a16="http://schemas.microsoft.com/office/drawing/2014/main" id="{E2A91509-6D4F-4D5D-84F4-29EE742C5B72}"/>
              </a:ext>
            </a:extLst>
          </p:cNvPr>
          <p:cNvCxnSpPr/>
          <p:nvPr userDrawn="1"/>
        </p:nvCxnSpPr>
        <p:spPr>
          <a:xfrm>
            <a:off x="3916656" y="2503263"/>
            <a:ext cx="1015657" cy="0"/>
          </a:xfrm>
          <a:prstGeom prst="line">
            <a:avLst/>
          </a:prstGeom>
          <a:ln w="28575">
            <a:solidFill>
              <a:srgbClr val="110090"/>
            </a:solidFill>
            <a:prstDash val="dash"/>
          </a:ln>
        </p:spPr>
        <p:style>
          <a:lnRef idx="1">
            <a:schemeClr val="accent1"/>
          </a:lnRef>
          <a:fillRef idx="0">
            <a:schemeClr val="accent1"/>
          </a:fillRef>
          <a:effectRef idx="0">
            <a:schemeClr val="accent1"/>
          </a:effectRef>
          <a:fontRef idx="minor">
            <a:schemeClr val="tx1"/>
          </a:fontRef>
        </p:style>
      </p:cxnSp>
      <p:cxnSp>
        <p:nvCxnSpPr>
          <p:cNvPr id="44" name="Conector reto 43">
            <a:extLst>
              <a:ext uri="{FF2B5EF4-FFF2-40B4-BE49-F238E27FC236}">
                <a16:creationId xmlns="" xmlns:a16="http://schemas.microsoft.com/office/drawing/2014/main" id="{31C9C626-FA97-4CBB-9DC6-9ACF369405F3}"/>
              </a:ext>
            </a:extLst>
          </p:cNvPr>
          <p:cNvCxnSpPr/>
          <p:nvPr userDrawn="1"/>
        </p:nvCxnSpPr>
        <p:spPr>
          <a:xfrm>
            <a:off x="6949191" y="2503263"/>
            <a:ext cx="1015657" cy="0"/>
          </a:xfrm>
          <a:prstGeom prst="line">
            <a:avLst/>
          </a:prstGeom>
          <a:ln w="28575">
            <a:solidFill>
              <a:srgbClr val="110090"/>
            </a:solidFill>
            <a:prstDash val="dash"/>
          </a:ln>
        </p:spPr>
        <p:style>
          <a:lnRef idx="1">
            <a:schemeClr val="accent1"/>
          </a:lnRef>
          <a:fillRef idx="0">
            <a:schemeClr val="accent1"/>
          </a:fillRef>
          <a:effectRef idx="0">
            <a:schemeClr val="accent1"/>
          </a:effectRef>
          <a:fontRef idx="minor">
            <a:schemeClr val="tx1"/>
          </a:fontRef>
        </p:style>
      </p:cxnSp>
      <p:cxnSp>
        <p:nvCxnSpPr>
          <p:cNvPr id="45" name="Conector reto 44">
            <a:extLst>
              <a:ext uri="{FF2B5EF4-FFF2-40B4-BE49-F238E27FC236}">
                <a16:creationId xmlns="" xmlns:a16="http://schemas.microsoft.com/office/drawing/2014/main" id="{A1F76417-150B-41B4-8F9E-4487C22E8029}"/>
              </a:ext>
            </a:extLst>
          </p:cNvPr>
          <p:cNvCxnSpPr/>
          <p:nvPr userDrawn="1"/>
        </p:nvCxnSpPr>
        <p:spPr>
          <a:xfrm>
            <a:off x="9993002" y="2503263"/>
            <a:ext cx="1015657" cy="0"/>
          </a:xfrm>
          <a:prstGeom prst="line">
            <a:avLst/>
          </a:prstGeom>
          <a:ln w="28575">
            <a:solidFill>
              <a:srgbClr val="110090"/>
            </a:solidFill>
            <a:prstDash val="dash"/>
          </a:ln>
        </p:spPr>
        <p:style>
          <a:lnRef idx="1">
            <a:schemeClr val="accent1"/>
          </a:lnRef>
          <a:fillRef idx="0">
            <a:schemeClr val="accent1"/>
          </a:fillRef>
          <a:effectRef idx="0">
            <a:schemeClr val="accent1"/>
          </a:effectRef>
          <a:fontRef idx="minor">
            <a:schemeClr val="tx1"/>
          </a:fontRef>
        </p:style>
      </p:cxnSp>
      <p:cxnSp>
        <p:nvCxnSpPr>
          <p:cNvPr id="46" name="Conector reto 45">
            <a:extLst>
              <a:ext uri="{FF2B5EF4-FFF2-40B4-BE49-F238E27FC236}">
                <a16:creationId xmlns="" xmlns:a16="http://schemas.microsoft.com/office/drawing/2014/main" id="{3017BEB1-FDEF-46FD-ABE2-9769F9B400DE}"/>
              </a:ext>
            </a:extLst>
          </p:cNvPr>
          <p:cNvCxnSpPr/>
          <p:nvPr userDrawn="1"/>
        </p:nvCxnSpPr>
        <p:spPr>
          <a:xfrm>
            <a:off x="5503067" y="5100874"/>
            <a:ext cx="1015657" cy="0"/>
          </a:xfrm>
          <a:prstGeom prst="line">
            <a:avLst/>
          </a:prstGeom>
          <a:ln w="28575">
            <a:solidFill>
              <a:srgbClr val="110090"/>
            </a:solidFill>
            <a:prstDash val="dash"/>
          </a:ln>
        </p:spPr>
        <p:style>
          <a:lnRef idx="1">
            <a:schemeClr val="accent1"/>
          </a:lnRef>
          <a:fillRef idx="0">
            <a:schemeClr val="accent1"/>
          </a:fillRef>
          <a:effectRef idx="0">
            <a:schemeClr val="accent1"/>
          </a:effectRef>
          <a:fontRef idx="minor">
            <a:schemeClr val="tx1"/>
          </a:fontRef>
        </p:style>
      </p:cxnSp>
      <p:cxnSp>
        <p:nvCxnSpPr>
          <p:cNvPr id="47" name="Conector reto 46">
            <a:extLst>
              <a:ext uri="{FF2B5EF4-FFF2-40B4-BE49-F238E27FC236}">
                <a16:creationId xmlns="" xmlns:a16="http://schemas.microsoft.com/office/drawing/2014/main" id="{78B3E937-B3B3-4F1A-9BD3-2E32E2419E85}"/>
              </a:ext>
            </a:extLst>
          </p:cNvPr>
          <p:cNvCxnSpPr/>
          <p:nvPr userDrawn="1"/>
        </p:nvCxnSpPr>
        <p:spPr>
          <a:xfrm>
            <a:off x="8525295" y="5100874"/>
            <a:ext cx="1015657" cy="0"/>
          </a:xfrm>
          <a:prstGeom prst="line">
            <a:avLst/>
          </a:prstGeom>
          <a:ln w="28575">
            <a:solidFill>
              <a:srgbClr val="110090"/>
            </a:solidFill>
            <a:prstDash val="dash"/>
          </a:ln>
        </p:spPr>
        <p:style>
          <a:lnRef idx="1">
            <a:schemeClr val="accent1"/>
          </a:lnRef>
          <a:fillRef idx="0">
            <a:schemeClr val="accent1"/>
          </a:fillRef>
          <a:effectRef idx="0">
            <a:schemeClr val="accent1"/>
          </a:effectRef>
          <a:fontRef idx="minor">
            <a:schemeClr val="tx1"/>
          </a:fontRef>
        </p:style>
      </p:cxnSp>
      <p:cxnSp>
        <p:nvCxnSpPr>
          <p:cNvPr id="48" name="Conector reto 47">
            <a:extLst>
              <a:ext uri="{FF2B5EF4-FFF2-40B4-BE49-F238E27FC236}">
                <a16:creationId xmlns="" xmlns:a16="http://schemas.microsoft.com/office/drawing/2014/main" id="{3554C2BF-EA3E-4A9B-B4F3-CA9DD22F3A55}"/>
              </a:ext>
            </a:extLst>
          </p:cNvPr>
          <p:cNvCxnSpPr/>
          <p:nvPr userDrawn="1"/>
        </p:nvCxnSpPr>
        <p:spPr>
          <a:xfrm>
            <a:off x="2427643" y="5100874"/>
            <a:ext cx="1015657" cy="0"/>
          </a:xfrm>
          <a:prstGeom prst="line">
            <a:avLst/>
          </a:prstGeom>
          <a:ln w="28575">
            <a:solidFill>
              <a:srgbClr val="110090"/>
            </a:solidFill>
            <a:prstDash val="dash"/>
          </a:ln>
        </p:spPr>
        <p:style>
          <a:lnRef idx="1">
            <a:schemeClr val="accent1"/>
          </a:lnRef>
          <a:fillRef idx="0">
            <a:schemeClr val="accent1"/>
          </a:fillRef>
          <a:effectRef idx="0">
            <a:schemeClr val="accent1"/>
          </a:effectRef>
          <a:fontRef idx="minor">
            <a:schemeClr val="tx1"/>
          </a:fontRef>
        </p:style>
      </p:cxnSp>
      <p:cxnSp>
        <p:nvCxnSpPr>
          <p:cNvPr id="50" name="Conector reto 49">
            <a:extLst>
              <a:ext uri="{FF2B5EF4-FFF2-40B4-BE49-F238E27FC236}">
                <a16:creationId xmlns="" xmlns:a16="http://schemas.microsoft.com/office/drawing/2014/main" id="{909B709F-3C61-4D92-BED3-D610076F1700}"/>
              </a:ext>
            </a:extLst>
          </p:cNvPr>
          <p:cNvCxnSpPr>
            <a:cxnSpLocks/>
          </p:cNvCxnSpPr>
          <p:nvPr userDrawn="1"/>
        </p:nvCxnSpPr>
        <p:spPr>
          <a:xfrm>
            <a:off x="1481024" y="2500777"/>
            <a:ext cx="276786" cy="4975"/>
          </a:xfrm>
          <a:prstGeom prst="line">
            <a:avLst/>
          </a:prstGeom>
          <a:ln w="38100">
            <a:solidFill>
              <a:srgbClr val="2E2E8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2" name="Espaço Reservado para Texto 95">
            <a:extLst>
              <a:ext uri="{FF2B5EF4-FFF2-40B4-BE49-F238E27FC236}">
                <a16:creationId xmlns="" xmlns:a16="http://schemas.microsoft.com/office/drawing/2014/main" id="{1F3F4B9B-EE45-4D41-A428-884820268FEC}"/>
              </a:ext>
            </a:extLst>
          </p:cNvPr>
          <p:cNvSpPr>
            <a:spLocks noGrp="1"/>
          </p:cNvSpPr>
          <p:nvPr>
            <p:ph type="body" sz="quarter" idx="22" hasCustomPrompt="1"/>
          </p:nvPr>
        </p:nvSpPr>
        <p:spPr>
          <a:xfrm>
            <a:off x="524157" y="2336941"/>
            <a:ext cx="946621" cy="205806"/>
          </a:xfrm>
          <a:prstGeom prst="rect">
            <a:avLst/>
          </a:prstGeom>
        </p:spPr>
        <p:txBody>
          <a:bodyPr/>
          <a:lstStyle>
            <a:lvl1pPr marL="0" indent="0">
              <a:buNone/>
              <a:defRPr sz="1511" b="1">
                <a:solidFill>
                  <a:srgbClr val="110090"/>
                </a:solidFill>
                <a:latin typeface="Trebuchet MS" panose="020B0603020202020204" pitchFamily="34" charset="0"/>
              </a:defRPr>
            </a:lvl1pPr>
          </a:lstStyle>
          <a:p>
            <a:r>
              <a:rPr lang="en-GB" dirty="0"/>
              <a:t>Trebuchet MS font normal (size 14)</a:t>
            </a:r>
            <a:endParaRPr lang="pt-BR" dirty="0"/>
          </a:p>
        </p:txBody>
      </p:sp>
      <p:cxnSp>
        <p:nvCxnSpPr>
          <p:cNvPr id="53" name="Conector reto 52">
            <a:extLst>
              <a:ext uri="{FF2B5EF4-FFF2-40B4-BE49-F238E27FC236}">
                <a16:creationId xmlns="" xmlns:a16="http://schemas.microsoft.com/office/drawing/2014/main" id="{7A8F2325-A298-4CC8-871D-D89E7DB26FB3}"/>
              </a:ext>
            </a:extLst>
          </p:cNvPr>
          <p:cNvCxnSpPr>
            <a:cxnSpLocks/>
            <a:stCxn id="64" idx="0"/>
          </p:cNvCxnSpPr>
          <p:nvPr userDrawn="1"/>
        </p:nvCxnSpPr>
        <p:spPr>
          <a:xfrm flipV="1">
            <a:off x="10587575" y="5883697"/>
            <a:ext cx="1" cy="185937"/>
          </a:xfrm>
          <a:prstGeom prst="line">
            <a:avLst/>
          </a:prstGeom>
          <a:ln w="28575">
            <a:solidFill>
              <a:srgbClr val="2E2E81"/>
            </a:solidFill>
            <a:prstDash val="sysDash"/>
          </a:ln>
        </p:spPr>
        <p:style>
          <a:lnRef idx="1">
            <a:schemeClr val="accent1"/>
          </a:lnRef>
          <a:fillRef idx="0">
            <a:schemeClr val="accent1"/>
          </a:fillRef>
          <a:effectRef idx="0">
            <a:schemeClr val="accent1"/>
          </a:effectRef>
          <a:fontRef idx="minor">
            <a:schemeClr val="tx1"/>
          </a:fontRef>
        </p:style>
      </p:cxnSp>
      <p:sp>
        <p:nvSpPr>
          <p:cNvPr id="62" name="Espaço Reservado para Texto 61">
            <a:extLst>
              <a:ext uri="{FF2B5EF4-FFF2-40B4-BE49-F238E27FC236}">
                <a16:creationId xmlns="" xmlns:a16="http://schemas.microsoft.com/office/drawing/2014/main" id="{A13D85E2-FDCD-417F-B492-F4B6B300DFBF}"/>
              </a:ext>
            </a:extLst>
          </p:cNvPr>
          <p:cNvSpPr>
            <a:spLocks noGrp="1"/>
          </p:cNvSpPr>
          <p:nvPr>
            <p:ph type="body" sz="quarter" idx="23" hasCustomPrompt="1"/>
          </p:nvPr>
        </p:nvSpPr>
        <p:spPr>
          <a:xfrm>
            <a:off x="9168840" y="6186928"/>
            <a:ext cx="2982955" cy="595224"/>
          </a:xfrm>
          <a:prstGeom prst="rect">
            <a:avLst/>
          </a:prstGeom>
          <a:noFill/>
          <a:ln w="12700">
            <a:noFill/>
          </a:ln>
        </p:spPr>
        <p:txBody>
          <a:bodyPr/>
          <a:lstStyle>
            <a:lvl1pPr marL="0" indent="0">
              <a:buNone/>
              <a:defRPr sz="1295">
                <a:latin typeface="Arial" panose="020B0604020202020204" pitchFamily="34" charset="0"/>
                <a:cs typeface="Arial" panose="020B0604020202020204" pitchFamily="34" charset="0"/>
              </a:defRPr>
            </a:lvl1pPr>
            <a:lvl2pPr marL="493319" indent="0">
              <a:buNone/>
              <a:defRPr sz="1295">
                <a:latin typeface="Arial" panose="020B0604020202020204" pitchFamily="34" charset="0"/>
                <a:cs typeface="Arial" panose="020B0604020202020204" pitchFamily="34" charset="0"/>
              </a:defRPr>
            </a:lvl2pPr>
            <a:lvl3pPr marL="986638" indent="0">
              <a:buNone/>
              <a:defRPr sz="1295">
                <a:latin typeface="Arial" panose="020B0604020202020204" pitchFamily="34" charset="0"/>
                <a:cs typeface="Arial" panose="020B0604020202020204" pitchFamily="34" charset="0"/>
              </a:defRPr>
            </a:lvl3pPr>
            <a:lvl4pPr marL="1479956" indent="0">
              <a:buNone/>
              <a:defRPr sz="1295">
                <a:latin typeface="Arial" panose="020B0604020202020204" pitchFamily="34" charset="0"/>
                <a:cs typeface="Arial" panose="020B0604020202020204" pitchFamily="34" charset="0"/>
              </a:defRPr>
            </a:lvl4pPr>
            <a:lvl5pPr marL="95923" indent="0" algn="l">
              <a:buNone/>
              <a:defRPr sz="1295" b="1">
                <a:solidFill>
                  <a:srgbClr val="110090"/>
                </a:solidFill>
                <a:latin typeface="Calibri" panose="020F0502020204030204" pitchFamily="34" charset="0"/>
                <a:cs typeface="Calibri" panose="020F0502020204030204" pitchFamily="34" charset="0"/>
              </a:defRPr>
            </a:lvl5pPr>
          </a:lstStyle>
          <a:p>
            <a:pPr lvl="4"/>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cxnSp>
        <p:nvCxnSpPr>
          <p:cNvPr id="72" name="Conector de Seta Reta 71">
            <a:extLst>
              <a:ext uri="{FF2B5EF4-FFF2-40B4-BE49-F238E27FC236}">
                <a16:creationId xmlns="" xmlns:a16="http://schemas.microsoft.com/office/drawing/2014/main" id="{8A211181-9714-44CE-B242-0A5D994301A6}"/>
              </a:ext>
            </a:extLst>
          </p:cNvPr>
          <p:cNvCxnSpPr>
            <a:cxnSpLocks/>
          </p:cNvCxnSpPr>
          <p:nvPr userDrawn="1"/>
        </p:nvCxnSpPr>
        <p:spPr>
          <a:xfrm flipH="1">
            <a:off x="11695281" y="5100874"/>
            <a:ext cx="368431" cy="0"/>
          </a:xfrm>
          <a:prstGeom prst="straightConnector1">
            <a:avLst/>
          </a:prstGeom>
          <a:ln w="38100">
            <a:solidFill>
              <a:srgbClr val="2E2E8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ector reto 73">
            <a:extLst>
              <a:ext uri="{FF2B5EF4-FFF2-40B4-BE49-F238E27FC236}">
                <a16:creationId xmlns="" xmlns:a16="http://schemas.microsoft.com/office/drawing/2014/main" id="{6E595A7A-32F0-4BF9-BAF5-5B00555D49E3}"/>
              </a:ext>
            </a:extLst>
          </p:cNvPr>
          <p:cNvCxnSpPr>
            <a:cxnSpLocks/>
          </p:cNvCxnSpPr>
          <p:nvPr userDrawn="1"/>
        </p:nvCxnSpPr>
        <p:spPr>
          <a:xfrm>
            <a:off x="12051604" y="3286085"/>
            <a:ext cx="0" cy="1814791"/>
          </a:xfrm>
          <a:prstGeom prst="line">
            <a:avLst/>
          </a:prstGeom>
          <a:ln w="28575">
            <a:solidFill>
              <a:srgbClr val="110090"/>
            </a:solidFill>
            <a:prstDash val="dash"/>
          </a:ln>
        </p:spPr>
        <p:style>
          <a:lnRef idx="1">
            <a:schemeClr val="accent1"/>
          </a:lnRef>
          <a:fillRef idx="0">
            <a:schemeClr val="accent1"/>
          </a:fillRef>
          <a:effectRef idx="0">
            <a:schemeClr val="accent1"/>
          </a:effectRef>
          <a:fontRef idx="minor">
            <a:schemeClr val="tx1"/>
          </a:fontRef>
        </p:style>
      </p:cxnSp>
      <p:pic>
        <p:nvPicPr>
          <p:cNvPr id="70" name="Imagem 69">
            <a:extLst>
              <a:ext uri="{FF2B5EF4-FFF2-40B4-BE49-F238E27FC236}">
                <a16:creationId xmlns="" xmlns:a16="http://schemas.microsoft.com/office/drawing/2014/main" id="{C25DB8D6-A0C0-426A-A457-C4334373C9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460942" y="5766562"/>
            <a:ext cx="896439" cy="717979"/>
          </a:xfrm>
          <a:prstGeom prst="rect">
            <a:avLst/>
          </a:prstGeom>
        </p:spPr>
      </p:pic>
      <p:sp>
        <p:nvSpPr>
          <p:cNvPr id="51" name="Espaço Reservado para Texto 7">
            <a:extLst>
              <a:ext uri="{FF2B5EF4-FFF2-40B4-BE49-F238E27FC236}">
                <a16:creationId xmlns="" xmlns:a16="http://schemas.microsoft.com/office/drawing/2014/main" id="{7942E5C2-5257-41B6-AB42-DEA56EA5CD16}"/>
              </a:ext>
            </a:extLst>
          </p:cNvPr>
          <p:cNvSpPr>
            <a:spLocks noGrp="1"/>
          </p:cNvSpPr>
          <p:nvPr>
            <p:ph type="body" sz="quarter" idx="49" hasCustomPrompt="1"/>
          </p:nvPr>
        </p:nvSpPr>
        <p:spPr>
          <a:xfrm>
            <a:off x="355848"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58" name="Título 1">
            <a:extLst>
              <a:ext uri="{FF2B5EF4-FFF2-40B4-BE49-F238E27FC236}">
                <a16:creationId xmlns="" xmlns:a16="http://schemas.microsoft.com/office/drawing/2014/main" id="{10D46219-9845-4371-8B5B-B7E55A741726}"/>
              </a:ext>
            </a:extLst>
          </p:cNvPr>
          <p:cNvSpPr>
            <a:spLocks noGrp="1"/>
          </p:cNvSpPr>
          <p:nvPr>
            <p:ph type="title" hasCustomPrompt="1"/>
          </p:nvPr>
        </p:nvSpPr>
        <p:spPr>
          <a:xfrm>
            <a:off x="355846" y="285036"/>
            <a:ext cx="10793447" cy="408712"/>
          </a:xfrm>
          <a:prstGeom prst="rect">
            <a:avLst/>
          </a:prstGeom>
        </p:spPr>
        <p:txBody>
          <a:bodyPr/>
          <a:lstStyle>
            <a:lvl1pPr algn="l">
              <a:tabLst/>
              <a:defRPr sz="259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63" name="Espaço Reservado para Número de Slide 9">
            <a:extLst>
              <a:ext uri="{FF2B5EF4-FFF2-40B4-BE49-F238E27FC236}">
                <a16:creationId xmlns="" xmlns:a16="http://schemas.microsoft.com/office/drawing/2014/main" id="{AF904CCE-0EF2-45C4-B91B-B483F64C0D99}"/>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5" name="Espaço Reservado para Texto 7">
            <a:extLst>
              <a:ext uri="{FF2B5EF4-FFF2-40B4-BE49-F238E27FC236}">
                <a16:creationId xmlns="" xmlns:a16="http://schemas.microsoft.com/office/drawing/2014/main" id="{3F8D9135-205E-4FFF-804D-0BDFD23B770E}"/>
              </a:ext>
            </a:extLst>
          </p:cNvPr>
          <p:cNvSpPr>
            <a:spLocks noGrp="1"/>
          </p:cNvSpPr>
          <p:nvPr>
            <p:ph type="body" sz="quarter" idx="60" hasCustomPrompt="1"/>
          </p:nvPr>
        </p:nvSpPr>
        <p:spPr>
          <a:xfrm>
            <a:off x="314889" y="6954852"/>
            <a:ext cx="7571686" cy="314517"/>
          </a:xfrm>
          <a:prstGeom prst="rect">
            <a:avLst/>
          </a:prstGeom>
        </p:spPr>
        <p:txBody>
          <a:bodyPr/>
          <a:lstStyle>
            <a:lvl1pPr marL="0" indent="0" algn="l">
              <a:buNone/>
              <a:defRPr sz="1295"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69" name="Elipse 68">
            <a:extLst>
              <a:ext uri="{FF2B5EF4-FFF2-40B4-BE49-F238E27FC236}">
                <a16:creationId xmlns="" xmlns:a16="http://schemas.microsoft.com/office/drawing/2014/main" id="{4A2636C8-3D78-4766-9550-478D4DE70D4E}"/>
              </a:ext>
            </a:extLst>
          </p:cNvPr>
          <p:cNvSpPr/>
          <p:nvPr userDrawn="1"/>
        </p:nvSpPr>
        <p:spPr>
          <a:xfrm>
            <a:off x="1821578" y="1677364"/>
            <a:ext cx="2031310" cy="1565642"/>
          </a:xfrm>
          <a:prstGeom prst="ellipse">
            <a:avLst/>
          </a:prstGeom>
          <a:solidFill>
            <a:srgbClr val="29B7EB"/>
          </a:solidFill>
          <a:ln w="28575">
            <a:solidFill>
              <a:srgbClr val="29B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71" name="Espaço Reservado para Texto 16">
            <a:extLst>
              <a:ext uri="{FF2B5EF4-FFF2-40B4-BE49-F238E27FC236}">
                <a16:creationId xmlns="" xmlns:a16="http://schemas.microsoft.com/office/drawing/2014/main" id="{81AB8613-1221-45C0-9473-8D6FBABE454D}"/>
              </a:ext>
            </a:extLst>
          </p:cNvPr>
          <p:cNvSpPr>
            <a:spLocks noGrp="1"/>
          </p:cNvSpPr>
          <p:nvPr>
            <p:ph type="body" sz="quarter" idx="13" hasCustomPrompt="1"/>
          </p:nvPr>
        </p:nvSpPr>
        <p:spPr>
          <a:xfrm>
            <a:off x="1821580" y="2437031"/>
            <a:ext cx="2031307" cy="488085"/>
          </a:xfrm>
          <a:prstGeom prst="rect">
            <a:avLst/>
          </a:prstGeom>
        </p:spPr>
        <p:txBody>
          <a:bodyPr/>
          <a:lstStyle>
            <a:lvl1pPr marL="0" indent="0" algn="ctr">
              <a:buNone/>
              <a:defRPr sz="1295" b="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3" name="Espaço Reservado para Imagem 2">
            <a:extLst>
              <a:ext uri="{FF2B5EF4-FFF2-40B4-BE49-F238E27FC236}">
                <a16:creationId xmlns="" xmlns:a16="http://schemas.microsoft.com/office/drawing/2014/main" id="{76A4D199-7584-4F36-8BAB-A579AD04724C}"/>
              </a:ext>
            </a:extLst>
          </p:cNvPr>
          <p:cNvSpPr>
            <a:spLocks noGrp="1"/>
          </p:cNvSpPr>
          <p:nvPr>
            <p:ph type="pic" sz="quarter" idx="62" hasCustomPrompt="1"/>
          </p:nvPr>
        </p:nvSpPr>
        <p:spPr>
          <a:xfrm>
            <a:off x="2492500" y="1823629"/>
            <a:ext cx="689463" cy="561961"/>
          </a:xfrm>
          <a:prstGeom prst="rect">
            <a:avLst/>
          </a:prstGeom>
        </p:spPr>
        <p:txBody>
          <a:bodyPr/>
          <a:lstStyle>
            <a:lvl1pPr marL="0" indent="0">
              <a:buNone/>
              <a:defRPr sz="1295">
                <a:solidFill>
                  <a:schemeClr val="tx1">
                    <a:lumMod val="65000"/>
                    <a:lumOff val="35000"/>
                  </a:schemeClr>
                </a:solidFill>
              </a:defRPr>
            </a:lvl1pPr>
          </a:lstStyle>
          <a:p>
            <a:r>
              <a:rPr lang="pt-BR" dirty="0"/>
              <a:t>Imagem</a:t>
            </a:r>
            <a:endParaRPr lang="en-US" dirty="0"/>
          </a:p>
        </p:txBody>
      </p:sp>
      <p:sp>
        <p:nvSpPr>
          <p:cNvPr id="76" name="Espaço Reservado para Imagem 2">
            <a:extLst>
              <a:ext uri="{FF2B5EF4-FFF2-40B4-BE49-F238E27FC236}">
                <a16:creationId xmlns="" xmlns:a16="http://schemas.microsoft.com/office/drawing/2014/main" id="{F8A989EF-5165-4E5E-8E3F-28FFEE921F40}"/>
              </a:ext>
            </a:extLst>
          </p:cNvPr>
          <p:cNvSpPr>
            <a:spLocks noGrp="1"/>
          </p:cNvSpPr>
          <p:nvPr>
            <p:ph type="pic" sz="quarter" idx="63" hasCustomPrompt="1"/>
          </p:nvPr>
        </p:nvSpPr>
        <p:spPr>
          <a:xfrm>
            <a:off x="5588802" y="1823629"/>
            <a:ext cx="689463" cy="561961"/>
          </a:xfrm>
          <a:prstGeom prst="rect">
            <a:avLst/>
          </a:prstGeom>
        </p:spPr>
        <p:txBody>
          <a:bodyPr/>
          <a:lstStyle>
            <a:lvl1pPr marL="0" indent="0">
              <a:buNone/>
              <a:defRPr sz="1295">
                <a:solidFill>
                  <a:schemeClr val="tx1">
                    <a:lumMod val="65000"/>
                    <a:lumOff val="35000"/>
                  </a:schemeClr>
                </a:solidFill>
              </a:defRPr>
            </a:lvl1pPr>
          </a:lstStyle>
          <a:p>
            <a:r>
              <a:rPr lang="pt-BR" dirty="0"/>
              <a:t>Imagem</a:t>
            </a:r>
            <a:endParaRPr lang="en-US" dirty="0"/>
          </a:p>
        </p:txBody>
      </p:sp>
      <p:sp>
        <p:nvSpPr>
          <p:cNvPr id="78" name="Espaço Reservado para Imagem 2">
            <a:extLst>
              <a:ext uri="{FF2B5EF4-FFF2-40B4-BE49-F238E27FC236}">
                <a16:creationId xmlns="" xmlns:a16="http://schemas.microsoft.com/office/drawing/2014/main" id="{951A5BE0-B17C-40CF-8CBB-E9F3643830EB}"/>
              </a:ext>
            </a:extLst>
          </p:cNvPr>
          <p:cNvSpPr>
            <a:spLocks noGrp="1"/>
          </p:cNvSpPr>
          <p:nvPr>
            <p:ph type="pic" sz="quarter" idx="64" hasCustomPrompt="1"/>
          </p:nvPr>
        </p:nvSpPr>
        <p:spPr>
          <a:xfrm>
            <a:off x="8632615" y="1823629"/>
            <a:ext cx="689463" cy="561961"/>
          </a:xfrm>
          <a:prstGeom prst="rect">
            <a:avLst/>
          </a:prstGeom>
        </p:spPr>
        <p:txBody>
          <a:bodyPr/>
          <a:lstStyle>
            <a:lvl1pPr marL="0" indent="0">
              <a:buNone/>
              <a:defRPr sz="1295">
                <a:solidFill>
                  <a:schemeClr val="tx1">
                    <a:lumMod val="65000"/>
                    <a:lumOff val="35000"/>
                  </a:schemeClr>
                </a:solidFill>
              </a:defRPr>
            </a:lvl1pPr>
          </a:lstStyle>
          <a:p>
            <a:r>
              <a:rPr lang="pt-BR" dirty="0"/>
              <a:t>Imagem</a:t>
            </a:r>
            <a:endParaRPr lang="en-US" dirty="0"/>
          </a:p>
        </p:txBody>
      </p:sp>
      <p:sp>
        <p:nvSpPr>
          <p:cNvPr id="80" name="Espaço Reservado para Imagem 2">
            <a:extLst>
              <a:ext uri="{FF2B5EF4-FFF2-40B4-BE49-F238E27FC236}">
                <a16:creationId xmlns="" xmlns:a16="http://schemas.microsoft.com/office/drawing/2014/main" id="{77E00772-4021-4B89-8C8D-34B712476463}"/>
              </a:ext>
            </a:extLst>
          </p:cNvPr>
          <p:cNvSpPr>
            <a:spLocks noGrp="1"/>
          </p:cNvSpPr>
          <p:nvPr>
            <p:ph type="pic" sz="quarter" idx="65" hasCustomPrompt="1"/>
          </p:nvPr>
        </p:nvSpPr>
        <p:spPr>
          <a:xfrm>
            <a:off x="11676426" y="1823629"/>
            <a:ext cx="689463" cy="561961"/>
          </a:xfrm>
          <a:prstGeom prst="rect">
            <a:avLst/>
          </a:prstGeom>
        </p:spPr>
        <p:txBody>
          <a:bodyPr/>
          <a:lstStyle>
            <a:lvl1pPr marL="0" indent="0">
              <a:buNone/>
              <a:defRPr sz="1295">
                <a:solidFill>
                  <a:schemeClr val="tx1">
                    <a:lumMod val="65000"/>
                    <a:lumOff val="35000"/>
                  </a:schemeClr>
                </a:solidFill>
              </a:defRPr>
            </a:lvl1pPr>
          </a:lstStyle>
          <a:p>
            <a:r>
              <a:rPr lang="pt-BR" dirty="0"/>
              <a:t>Imagem</a:t>
            </a:r>
            <a:endParaRPr lang="en-US" dirty="0"/>
          </a:p>
        </p:txBody>
      </p:sp>
      <p:sp>
        <p:nvSpPr>
          <p:cNvPr id="85" name="Espaço Reservado para Imagem 2">
            <a:extLst>
              <a:ext uri="{FF2B5EF4-FFF2-40B4-BE49-F238E27FC236}">
                <a16:creationId xmlns="" xmlns:a16="http://schemas.microsoft.com/office/drawing/2014/main" id="{8A463C62-1624-4161-A8B6-0E93D8DA8A6B}"/>
              </a:ext>
            </a:extLst>
          </p:cNvPr>
          <p:cNvSpPr>
            <a:spLocks noGrp="1"/>
          </p:cNvSpPr>
          <p:nvPr>
            <p:ph type="pic" sz="quarter" idx="66" hasCustomPrompt="1"/>
          </p:nvPr>
        </p:nvSpPr>
        <p:spPr>
          <a:xfrm>
            <a:off x="1067257" y="4455880"/>
            <a:ext cx="689463" cy="561961"/>
          </a:xfrm>
          <a:prstGeom prst="rect">
            <a:avLst/>
          </a:prstGeom>
        </p:spPr>
        <p:txBody>
          <a:bodyPr/>
          <a:lstStyle>
            <a:lvl1pPr marL="0" indent="0">
              <a:buNone/>
              <a:defRPr sz="1295">
                <a:solidFill>
                  <a:schemeClr val="tx1">
                    <a:lumMod val="65000"/>
                    <a:lumOff val="35000"/>
                  </a:schemeClr>
                </a:solidFill>
              </a:defRPr>
            </a:lvl1pPr>
          </a:lstStyle>
          <a:p>
            <a:r>
              <a:rPr lang="pt-BR" dirty="0"/>
              <a:t>Imagem</a:t>
            </a:r>
            <a:endParaRPr lang="en-US" dirty="0"/>
          </a:p>
        </p:txBody>
      </p:sp>
      <p:sp>
        <p:nvSpPr>
          <p:cNvPr id="86" name="Espaço Reservado para Imagem 2">
            <a:extLst>
              <a:ext uri="{FF2B5EF4-FFF2-40B4-BE49-F238E27FC236}">
                <a16:creationId xmlns="" xmlns:a16="http://schemas.microsoft.com/office/drawing/2014/main" id="{619E9DD5-E43F-4EA7-94CA-EB3669465A3C}"/>
              </a:ext>
            </a:extLst>
          </p:cNvPr>
          <p:cNvSpPr>
            <a:spLocks noGrp="1"/>
          </p:cNvSpPr>
          <p:nvPr>
            <p:ph type="pic" sz="quarter" idx="67" hasCustomPrompt="1"/>
          </p:nvPr>
        </p:nvSpPr>
        <p:spPr>
          <a:xfrm>
            <a:off x="4114223" y="4455880"/>
            <a:ext cx="689463" cy="561961"/>
          </a:xfrm>
          <a:prstGeom prst="rect">
            <a:avLst/>
          </a:prstGeom>
        </p:spPr>
        <p:txBody>
          <a:bodyPr/>
          <a:lstStyle>
            <a:lvl1pPr marL="0" indent="0">
              <a:buNone/>
              <a:defRPr sz="1295">
                <a:solidFill>
                  <a:schemeClr val="tx1">
                    <a:lumMod val="65000"/>
                    <a:lumOff val="35000"/>
                  </a:schemeClr>
                </a:solidFill>
              </a:defRPr>
            </a:lvl1pPr>
          </a:lstStyle>
          <a:p>
            <a:r>
              <a:rPr lang="pt-BR" dirty="0"/>
              <a:t>Imagem</a:t>
            </a:r>
            <a:endParaRPr lang="en-US" dirty="0"/>
          </a:p>
        </p:txBody>
      </p:sp>
      <p:sp>
        <p:nvSpPr>
          <p:cNvPr id="89" name="Espaço Reservado para Imagem 2">
            <a:extLst>
              <a:ext uri="{FF2B5EF4-FFF2-40B4-BE49-F238E27FC236}">
                <a16:creationId xmlns="" xmlns:a16="http://schemas.microsoft.com/office/drawing/2014/main" id="{2F157E78-5A51-4820-96D1-1EE05D0497FE}"/>
              </a:ext>
            </a:extLst>
          </p:cNvPr>
          <p:cNvSpPr>
            <a:spLocks noGrp="1"/>
          </p:cNvSpPr>
          <p:nvPr>
            <p:ph type="pic" sz="quarter" idx="68" hasCustomPrompt="1"/>
          </p:nvPr>
        </p:nvSpPr>
        <p:spPr>
          <a:xfrm>
            <a:off x="7158034" y="4455880"/>
            <a:ext cx="689463" cy="561961"/>
          </a:xfrm>
          <a:prstGeom prst="rect">
            <a:avLst/>
          </a:prstGeom>
        </p:spPr>
        <p:txBody>
          <a:bodyPr/>
          <a:lstStyle>
            <a:lvl1pPr marL="0" indent="0">
              <a:buNone/>
              <a:defRPr sz="1295">
                <a:solidFill>
                  <a:schemeClr val="tx1">
                    <a:lumMod val="65000"/>
                    <a:lumOff val="35000"/>
                  </a:schemeClr>
                </a:solidFill>
              </a:defRPr>
            </a:lvl1pPr>
          </a:lstStyle>
          <a:p>
            <a:r>
              <a:rPr lang="pt-BR" dirty="0"/>
              <a:t>Imagem</a:t>
            </a:r>
            <a:endParaRPr lang="en-US" dirty="0"/>
          </a:p>
        </p:txBody>
      </p:sp>
      <p:sp>
        <p:nvSpPr>
          <p:cNvPr id="90" name="Espaço Reservado para Imagem 2">
            <a:extLst>
              <a:ext uri="{FF2B5EF4-FFF2-40B4-BE49-F238E27FC236}">
                <a16:creationId xmlns="" xmlns:a16="http://schemas.microsoft.com/office/drawing/2014/main" id="{2FF93421-209E-432C-9859-7F259BB46D3B}"/>
              </a:ext>
            </a:extLst>
          </p:cNvPr>
          <p:cNvSpPr>
            <a:spLocks noGrp="1"/>
          </p:cNvSpPr>
          <p:nvPr>
            <p:ph type="pic" sz="quarter" idx="69" hasCustomPrompt="1"/>
          </p:nvPr>
        </p:nvSpPr>
        <p:spPr>
          <a:xfrm>
            <a:off x="10242843" y="4455880"/>
            <a:ext cx="689463" cy="561961"/>
          </a:xfrm>
          <a:prstGeom prst="rect">
            <a:avLst/>
          </a:prstGeom>
        </p:spPr>
        <p:txBody>
          <a:bodyPr/>
          <a:lstStyle>
            <a:lvl1pPr marL="0" indent="0">
              <a:buNone/>
              <a:defRPr sz="1295">
                <a:solidFill>
                  <a:schemeClr val="tx1">
                    <a:lumMod val="65000"/>
                    <a:lumOff val="35000"/>
                  </a:schemeClr>
                </a:solidFill>
              </a:defRPr>
            </a:lvl1pPr>
          </a:lstStyle>
          <a:p>
            <a:r>
              <a:rPr lang="pt-BR" dirty="0"/>
              <a:t>Imagem</a:t>
            </a:r>
            <a:endParaRPr lang="en-US" dirty="0"/>
          </a:p>
        </p:txBody>
      </p:sp>
      <p:sp>
        <p:nvSpPr>
          <p:cNvPr id="55" name="Espaço Reservado para Imagem 3">
            <a:extLst>
              <a:ext uri="{FF2B5EF4-FFF2-40B4-BE49-F238E27FC236}">
                <a16:creationId xmlns="" xmlns:a16="http://schemas.microsoft.com/office/drawing/2014/main" id="{59C1D038-7D97-41E4-B158-44C74B955B71}"/>
              </a:ext>
            </a:extLst>
          </p:cNvPr>
          <p:cNvSpPr>
            <a:spLocks noGrp="1"/>
          </p:cNvSpPr>
          <p:nvPr>
            <p:ph type="pic" sz="quarter" idx="70"/>
          </p:nvPr>
        </p:nvSpPr>
        <p:spPr>
          <a:xfrm>
            <a:off x="12164268" y="157481"/>
            <a:ext cx="1081596" cy="364137"/>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24032475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Layout Personalizado">
    <p:spTree>
      <p:nvGrpSpPr>
        <p:cNvPr id="1" name=""/>
        <p:cNvGrpSpPr/>
        <p:nvPr/>
      </p:nvGrpSpPr>
      <p:grpSpPr>
        <a:xfrm>
          <a:off x="0" y="0"/>
          <a:ext cx="0" cy="0"/>
          <a:chOff x="0" y="0"/>
          <a:chExt cx="0" cy="0"/>
        </a:xfrm>
      </p:grpSpPr>
      <p:sp>
        <p:nvSpPr>
          <p:cNvPr id="25" name="Espaço Reservado para Imagem 24">
            <a:extLst>
              <a:ext uri="{FF2B5EF4-FFF2-40B4-BE49-F238E27FC236}">
                <a16:creationId xmlns="" xmlns:a16="http://schemas.microsoft.com/office/drawing/2014/main" id="{0CFDEF16-3DC0-4874-B111-1D72D726BAE6}"/>
              </a:ext>
            </a:extLst>
          </p:cNvPr>
          <p:cNvSpPr>
            <a:spLocks noGrp="1"/>
          </p:cNvSpPr>
          <p:nvPr>
            <p:ph type="pic" sz="quarter" idx="23"/>
          </p:nvPr>
        </p:nvSpPr>
        <p:spPr>
          <a:xfrm>
            <a:off x="355845" y="960254"/>
            <a:ext cx="2275833" cy="1885629"/>
          </a:xfrm>
          <a:prstGeom prst="parallelogram">
            <a:avLst/>
          </a:prstGeom>
        </p:spPr>
        <p:txBody>
          <a:bodyPr/>
          <a:lstStyle>
            <a:lvl1pPr marL="0" indent="0" algn="ctr">
              <a:buNone/>
              <a:defRPr sz="1726">
                <a:latin typeface="Calibri "/>
              </a:defRPr>
            </a:lvl1pPr>
          </a:lstStyle>
          <a:p>
            <a:endParaRPr lang="pt-BR" dirty="0"/>
          </a:p>
        </p:txBody>
      </p:sp>
      <p:sp>
        <p:nvSpPr>
          <p:cNvPr id="26" name="Espaço Reservado para Texto 9">
            <a:extLst>
              <a:ext uri="{FF2B5EF4-FFF2-40B4-BE49-F238E27FC236}">
                <a16:creationId xmlns="" xmlns:a16="http://schemas.microsoft.com/office/drawing/2014/main" id="{1AE542F1-F99A-4A0A-8E03-DBE715CF9553}"/>
              </a:ext>
            </a:extLst>
          </p:cNvPr>
          <p:cNvSpPr>
            <a:spLocks noGrp="1"/>
          </p:cNvSpPr>
          <p:nvPr>
            <p:ph type="body" sz="quarter" idx="14" hasCustomPrompt="1"/>
          </p:nvPr>
        </p:nvSpPr>
        <p:spPr>
          <a:xfrm>
            <a:off x="2161467" y="960254"/>
            <a:ext cx="7546626" cy="1895754"/>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009290"/>
          </a:solidFill>
        </p:spPr>
        <p:txBody>
          <a:bodyPr/>
          <a:lstStyle>
            <a:lvl1pPr marL="572113" marR="0" indent="0" algn="l" defTabSz="986638" rtl="0" eaLnBrk="1" fontAlgn="base" latinLnBrk="0" hangingPunct="1">
              <a:lnSpc>
                <a:spcPct val="100000"/>
              </a:lnSpc>
              <a:spcBef>
                <a:spcPts val="1079"/>
              </a:spcBef>
              <a:spcAft>
                <a:spcPct val="0"/>
              </a:spcAft>
              <a:buClrTx/>
              <a:buSzTx/>
              <a:buFont typeface="Arial" panose="020B0604020202020204" pitchFamily="34" charset="0"/>
              <a:buNone/>
              <a:tabLst/>
              <a:defRPr sz="1511"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9" name="Título 1">
            <a:extLst>
              <a:ext uri="{FF2B5EF4-FFF2-40B4-BE49-F238E27FC236}">
                <a16:creationId xmlns="" xmlns:a16="http://schemas.microsoft.com/office/drawing/2014/main" id="{5095F37E-7DD9-4B73-9ECD-A853001EDA7B}"/>
              </a:ext>
            </a:extLst>
          </p:cNvPr>
          <p:cNvSpPr>
            <a:spLocks noGrp="1"/>
          </p:cNvSpPr>
          <p:nvPr>
            <p:ph type="title" hasCustomPrompt="1"/>
          </p:nvPr>
        </p:nvSpPr>
        <p:spPr>
          <a:xfrm>
            <a:off x="355846" y="285036"/>
            <a:ext cx="11340597" cy="408712"/>
          </a:xfrm>
          <a:prstGeom prst="rect">
            <a:avLst/>
          </a:prstGeom>
        </p:spPr>
        <p:txBody>
          <a:bodyPr/>
          <a:lstStyle>
            <a:lvl1pPr algn="l">
              <a:tabLst/>
              <a:defRPr sz="2590" b="1">
                <a:solidFill>
                  <a:srgbClr val="0092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17" name="Espaço Reservado para Número de Slide 9">
            <a:extLst>
              <a:ext uri="{FF2B5EF4-FFF2-40B4-BE49-F238E27FC236}">
                <a16:creationId xmlns="" xmlns:a16="http://schemas.microsoft.com/office/drawing/2014/main" id="{A9EFDC9C-5CCD-4F0F-B214-AEDFE0FB2850}"/>
              </a:ext>
            </a:extLst>
          </p:cNvPr>
          <p:cNvSpPr txBox="1">
            <a:spLocks/>
          </p:cNvSpPr>
          <p:nvPr userDrawn="1"/>
        </p:nvSpPr>
        <p:spPr>
          <a:xfrm>
            <a:off x="-69310" y="719727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4" name="Espaço Reservado para Imagem 24">
            <a:extLst>
              <a:ext uri="{FF2B5EF4-FFF2-40B4-BE49-F238E27FC236}">
                <a16:creationId xmlns="" xmlns:a16="http://schemas.microsoft.com/office/drawing/2014/main" id="{F9C101E5-1A3D-4CE5-8799-BB51CD5B9C4C}"/>
              </a:ext>
            </a:extLst>
          </p:cNvPr>
          <p:cNvSpPr>
            <a:spLocks noGrp="1"/>
          </p:cNvSpPr>
          <p:nvPr>
            <p:ph type="pic" sz="quarter" idx="60"/>
          </p:nvPr>
        </p:nvSpPr>
        <p:spPr>
          <a:xfrm>
            <a:off x="355845" y="3182976"/>
            <a:ext cx="2275833" cy="1885629"/>
          </a:xfrm>
          <a:prstGeom prst="parallelogram">
            <a:avLst/>
          </a:prstGeom>
        </p:spPr>
        <p:txBody>
          <a:bodyPr/>
          <a:lstStyle>
            <a:lvl1pPr marL="0" indent="0" algn="ctr">
              <a:buNone/>
              <a:defRPr sz="1726">
                <a:latin typeface="Calibri "/>
              </a:defRPr>
            </a:lvl1pPr>
          </a:lstStyle>
          <a:p>
            <a:endParaRPr lang="pt-BR" dirty="0"/>
          </a:p>
        </p:txBody>
      </p:sp>
      <p:sp>
        <p:nvSpPr>
          <p:cNvPr id="35" name="Espaço Reservado para Texto 9">
            <a:extLst>
              <a:ext uri="{FF2B5EF4-FFF2-40B4-BE49-F238E27FC236}">
                <a16:creationId xmlns="" xmlns:a16="http://schemas.microsoft.com/office/drawing/2014/main" id="{B5151E8F-7D65-4770-B82A-56834408A240}"/>
              </a:ext>
            </a:extLst>
          </p:cNvPr>
          <p:cNvSpPr>
            <a:spLocks noGrp="1"/>
          </p:cNvSpPr>
          <p:nvPr>
            <p:ph type="body" sz="quarter" idx="61" hasCustomPrompt="1"/>
          </p:nvPr>
        </p:nvSpPr>
        <p:spPr>
          <a:xfrm>
            <a:off x="2161467" y="3182976"/>
            <a:ext cx="7546626" cy="1895754"/>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009290"/>
          </a:solidFill>
        </p:spPr>
        <p:txBody>
          <a:bodyPr/>
          <a:lstStyle>
            <a:lvl1pPr marL="572113" marR="0" indent="0" algn="l" defTabSz="986638" rtl="0" eaLnBrk="1" fontAlgn="base" latinLnBrk="0" hangingPunct="1">
              <a:lnSpc>
                <a:spcPct val="100000"/>
              </a:lnSpc>
              <a:spcBef>
                <a:spcPts val="1079"/>
              </a:spcBef>
              <a:spcAft>
                <a:spcPct val="0"/>
              </a:spcAft>
              <a:buClrTx/>
              <a:buSzTx/>
              <a:buFont typeface="Arial" panose="020B0604020202020204" pitchFamily="34" charset="0"/>
              <a:buNone/>
              <a:tabLst/>
              <a:defRPr sz="1511"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36" name="Espaço Reservado para Imagem 24">
            <a:extLst>
              <a:ext uri="{FF2B5EF4-FFF2-40B4-BE49-F238E27FC236}">
                <a16:creationId xmlns="" xmlns:a16="http://schemas.microsoft.com/office/drawing/2014/main" id="{78DC8B61-3946-4BC7-A940-B529268C25F6}"/>
              </a:ext>
            </a:extLst>
          </p:cNvPr>
          <p:cNvSpPr>
            <a:spLocks noGrp="1"/>
          </p:cNvSpPr>
          <p:nvPr>
            <p:ph type="pic" sz="quarter" idx="62"/>
          </p:nvPr>
        </p:nvSpPr>
        <p:spPr>
          <a:xfrm>
            <a:off x="355845" y="5382060"/>
            <a:ext cx="2275833" cy="1885629"/>
          </a:xfrm>
          <a:prstGeom prst="parallelogram">
            <a:avLst/>
          </a:prstGeom>
        </p:spPr>
        <p:txBody>
          <a:bodyPr/>
          <a:lstStyle>
            <a:lvl1pPr marL="0" indent="0" algn="ctr">
              <a:buNone/>
              <a:defRPr sz="1726">
                <a:latin typeface="Calibri "/>
              </a:defRPr>
            </a:lvl1pPr>
          </a:lstStyle>
          <a:p>
            <a:endParaRPr lang="pt-BR" dirty="0"/>
          </a:p>
        </p:txBody>
      </p:sp>
      <p:sp>
        <p:nvSpPr>
          <p:cNvPr id="37" name="Espaço Reservado para Texto 9">
            <a:extLst>
              <a:ext uri="{FF2B5EF4-FFF2-40B4-BE49-F238E27FC236}">
                <a16:creationId xmlns="" xmlns:a16="http://schemas.microsoft.com/office/drawing/2014/main" id="{30C98021-056B-470D-9A89-7BFE69279827}"/>
              </a:ext>
            </a:extLst>
          </p:cNvPr>
          <p:cNvSpPr>
            <a:spLocks noGrp="1"/>
          </p:cNvSpPr>
          <p:nvPr>
            <p:ph type="body" sz="quarter" idx="63" hasCustomPrompt="1"/>
          </p:nvPr>
        </p:nvSpPr>
        <p:spPr>
          <a:xfrm>
            <a:off x="2161467" y="5382060"/>
            <a:ext cx="7546626" cy="1895754"/>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009290"/>
          </a:solidFill>
        </p:spPr>
        <p:txBody>
          <a:bodyPr/>
          <a:lstStyle>
            <a:lvl1pPr marL="572113" marR="0" indent="0" algn="l" defTabSz="986638" rtl="0" eaLnBrk="1" fontAlgn="base" latinLnBrk="0" hangingPunct="1">
              <a:lnSpc>
                <a:spcPct val="100000"/>
              </a:lnSpc>
              <a:spcBef>
                <a:spcPts val="1079"/>
              </a:spcBef>
              <a:spcAft>
                <a:spcPct val="0"/>
              </a:spcAft>
              <a:buClrTx/>
              <a:buSzTx/>
              <a:buFont typeface="Arial" panose="020B0604020202020204" pitchFamily="34" charset="0"/>
              <a:buNone/>
              <a:tabLst/>
              <a:defRPr sz="1511"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40" name="Retângulo 39">
            <a:extLst>
              <a:ext uri="{FF2B5EF4-FFF2-40B4-BE49-F238E27FC236}">
                <a16:creationId xmlns="" xmlns:a16="http://schemas.microsoft.com/office/drawing/2014/main" id="{E83CBA7D-B67A-4FD6-82D2-2AF742268E5F}"/>
              </a:ext>
            </a:extLst>
          </p:cNvPr>
          <p:cNvSpPr/>
          <p:nvPr userDrawn="1"/>
        </p:nvSpPr>
        <p:spPr>
          <a:xfrm>
            <a:off x="10248542" y="2228194"/>
            <a:ext cx="2569811" cy="38720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6"/>
          </a:p>
        </p:txBody>
      </p:sp>
      <p:sp>
        <p:nvSpPr>
          <p:cNvPr id="42" name="Espaço Reservado para Texto 41">
            <a:extLst>
              <a:ext uri="{FF2B5EF4-FFF2-40B4-BE49-F238E27FC236}">
                <a16:creationId xmlns="" xmlns:a16="http://schemas.microsoft.com/office/drawing/2014/main" id="{D16EB037-D442-4294-A861-9759E44C4D18}"/>
              </a:ext>
            </a:extLst>
          </p:cNvPr>
          <p:cNvSpPr>
            <a:spLocks noGrp="1"/>
          </p:cNvSpPr>
          <p:nvPr>
            <p:ph type="body" sz="quarter" idx="64" hasCustomPrompt="1"/>
          </p:nvPr>
        </p:nvSpPr>
        <p:spPr>
          <a:xfrm>
            <a:off x="10624216" y="2977888"/>
            <a:ext cx="1818460" cy="2372651"/>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726" b="1" i="0">
                <a:solidFill>
                  <a:schemeClr val="tx1">
                    <a:lumMod val="65000"/>
                    <a:lumOff val="35000"/>
                  </a:schemeClr>
                </a:solidFill>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21" name="Espaço Reservado para Imagem 3">
            <a:extLst>
              <a:ext uri="{FF2B5EF4-FFF2-40B4-BE49-F238E27FC236}">
                <a16:creationId xmlns="" xmlns:a16="http://schemas.microsoft.com/office/drawing/2014/main" id="{35D603B6-950C-4C7C-9440-05B3B8907D1C}"/>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3105129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2_Layout Personalizado">
    <p:spTree>
      <p:nvGrpSpPr>
        <p:cNvPr id="1" name=""/>
        <p:cNvGrpSpPr/>
        <p:nvPr/>
      </p:nvGrpSpPr>
      <p:grpSpPr>
        <a:xfrm>
          <a:off x="0" y="0"/>
          <a:ext cx="0" cy="0"/>
          <a:chOff x="0" y="0"/>
          <a:chExt cx="0" cy="0"/>
        </a:xfrm>
      </p:grpSpPr>
      <p:sp>
        <p:nvSpPr>
          <p:cNvPr id="25" name="Espaço Reservado para Imagem 24">
            <a:extLst>
              <a:ext uri="{FF2B5EF4-FFF2-40B4-BE49-F238E27FC236}">
                <a16:creationId xmlns="" xmlns:a16="http://schemas.microsoft.com/office/drawing/2014/main" id="{0CFDEF16-3DC0-4874-B111-1D72D726BAE6}"/>
              </a:ext>
            </a:extLst>
          </p:cNvPr>
          <p:cNvSpPr>
            <a:spLocks noGrp="1"/>
          </p:cNvSpPr>
          <p:nvPr>
            <p:ph type="pic" sz="quarter" idx="23"/>
          </p:nvPr>
        </p:nvSpPr>
        <p:spPr>
          <a:xfrm>
            <a:off x="2521768" y="1200064"/>
            <a:ext cx="1798954" cy="1490514"/>
          </a:xfrm>
          <a:prstGeom prst="parallelogram">
            <a:avLst/>
          </a:prstGeom>
        </p:spPr>
        <p:txBody>
          <a:bodyPr/>
          <a:lstStyle>
            <a:lvl1pPr marL="0" indent="0" algn="ctr">
              <a:buNone/>
              <a:defRPr sz="1726">
                <a:latin typeface="Calibri "/>
              </a:defRPr>
            </a:lvl1pPr>
          </a:lstStyle>
          <a:p>
            <a:endParaRPr lang="pt-BR" dirty="0"/>
          </a:p>
        </p:txBody>
      </p:sp>
      <p:sp>
        <p:nvSpPr>
          <p:cNvPr id="26" name="Espaço Reservado para Texto 9">
            <a:extLst>
              <a:ext uri="{FF2B5EF4-FFF2-40B4-BE49-F238E27FC236}">
                <a16:creationId xmlns="" xmlns:a16="http://schemas.microsoft.com/office/drawing/2014/main" id="{1AE542F1-F99A-4A0A-8E03-DBE715CF9553}"/>
              </a:ext>
            </a:extLst>
          </p:cNvPr>
          <p:cNvSpPr>
            <a:spLocks noGrp="1"/>
          </p:cNvSpPr>
          <p:nvPr>
            <p:ph type="body" sz="quarter" idx="14" hasCustomPrompt="1"/>
          </p:nvPr>
        </p:nvSpPr>
        <p:spPr>
          <a:xfrm>
            <a:off x="4067172" y="1200064"/>
            <a:ext cx="5965305" cy="1498518"/>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009290"/>
          </a:solidFill>
        </p:spPr>
        <p:txBody>
          <a:bodyPr/>
          <a:lstStyle>
            <a:lvl1pPr marL="572113" marR="0" indent="0" algn="l" defTabSz="986638" rtl="0" eaLnBrk="1" fontAlgn="base" latinLnBrk="0" hangingPunct="1">
              <a:lnSpc>
                <a:spcPct val="100000"/>
              </a:lnSpc>
              <a:spcBef>
                <a:spcPts val="1079"/>
              </a:spcBef>
              <a:spcAft>
                <a:spcPct val="0"/>
              </a:spcAft>
              <a:buClrTx/>
              <a:buSzTx/>
              <a:buFont typeface="Arial" panose="020B0604020202020204" pitchFamily="34" charset="0"/>
              <a:buNone/>
              <a:tabLst/>
              <a:defRPr sz="1511"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9" name="Título 1">
            <a:extLst>
              <a:ext uri="{FF2B5EF4-FFF2-40B4-BE49-F238E27FC236}">
                <a16:creationId xmlns="" xmlns:a16="http://schemas.microsoft.com/office/drawing/2014/main" id="{5095F37E-7DD9-4B73-9ECD-A853001EDA7B}"/>
              </a:ext>
            </a:extLst>
          </p:cNvPr>
          <p:cNvSpPr>
            <a:spLocks noGrp="1"/>
          </p:cNvSpPr>
          <p:nvPr>
            <p:ph type="title" hasCustomPrompt="1"/>
          </p:nvPr>
        </p:nvSpPr>
        <p:spPr>
          <a:xfrm>
            <a:off x="355846" y="285036"/>
            <a:ext cx="11340597" cy="408712"/>
          </a:xfrm>
          <a:prstGeom prst="rect">
            <a:avLst/>
          </a:prstGeom>
        </p:spPr>
        <p:txBody>
          <a:bodyPr/>
          <a:lstStyle>
            <a:lvl1pPr algn="l">
              <a:tabLst/>
              <a:defRPr sz="2590" b="1">
                <a:solidFill>
                  <a:srgbClr val="0092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34" name="Espaço Reservado para Imagem 24">
            <a:extLst>
              <a:ext uri="{FF2B5EF4-FFF2-40B4-BE49-F238E27FC236}">
                <a16:creationId xmlns="" xmlns:a16="http://schemas.microsoft.com/office/drawing/2014/main" id="{F9C101E5-1A3D-4CE5-8799-BB51CD5B9C4C}"/>
              </a:ext>
            </a:extLst>
          </p:cNvPr>
          <p:cNvSpPr>
            <a:spLocks noGrp="1"/>
          </p:cNvSpPr>
          <p:nvPr>
            <p:ph type="pic" sz="quarter" idx="60"/>
          </p:nvPr>
        </p:nvSpPr>
        <p:spPr>
          <a:xfrm>
            <a:off x="2521768" y="3052866"/>
            <a:ext cx="1798954" cy="1490514"/>
          </a:xfrm>
          <a:prstGeom prst="parallelogram">
            <a:avLst/>
          </a:prstGeom>
        </p:spPr>
        <p:txBody>
          <a:bodyPr/>
          <a:lstStyle>
            <a:lvl1pPr marL="0" indent="0" algn="ctr">
              <a:buNone/>
              <a:defRPr sz="1726">
                <a:latin typeface="Calibri "/>
              </a:defRPr>
            </a:lvl1pPr>
          </a:lstStyle>
          <a:p>
            <a:endParaRPr lang="pt-BR" dirty="0"/>
          </a:p>
        </p:txBody>
      </p:sp>
      <p:sp>
        <p:nvSpPr>
          <p:cNvPr id="35" name="Espaço Reservado para Texto 9">
            <a:extLst>
              <a:ext uri="{FF2B5EF4-FFF2-40B4-BE49-F238E27FC236}">
                <a16:creationId xmlns="" xmlns:a16="http://schemas.microsoft.com/office/drawing/2014/main" id="{B5151E8F-7D65-4770-B82A-56834408A240}"/>
              </a:ext>
            </a:extLst>
          </p:cNvPr>
          <p:cNvSpPr>
            <a:spLocks noGrp="1"/>
          </p:cNvSpPr>
          <p:nvPr>
            <p:ph type="body" sz="quarter" idx="61" hasCustomPrompt="1"/>
          </p:nvPr>
        </p:nvSpPr>
        <p:spPr>
          <a:xfrm>
            <a:off x="4067172" y="3052866"/>
            <a:ext cx="5965305" cy="1498518"/>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009290"/>
          </a:solidFill>
        </p:spPr>
        <p:txBody>
          <a:bodyPr/>
          <a:lstStyle>
            <a:lvl1pPr marL="572113" marR="0" indent="0" algn="l" defTabSz="986638" rtl="0" eaLnBrk="1" fontAlgn="base" latinLnBrk="0" hangingPunct="1">
              <a:lnSpc>
                <a:spcPct val="100000"/>
              </a:lnSpc>
              <a:spcBef>
                <a:spcPts val="1079"/>
              </a:spcBef>
              <a:spcAft>
                <a:spcPct val="0"/>
              </a:spcAft>
              <a:buClrTx/>
              <a:buSzTx/>
              <a:buFont typeface="Arial" panose="020B0604020202020204" pitchFamily="34" charset="0"/>
              <a:buNone/>
              <a:tabLst/>
              <a:defRPr sz="1511"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36" name="Espaço Reservado para Imagem 24">
            <a:extLst>
              <a:ext uri="{FF2B5EF4-FFF2-40B4-BE49-F238E27FC236}">
                <a16:creationId xmlns="" xmlns:a16="http://schemas.microsoft.com/office/drawing/2014/main" id="{78DC8B61-3946-4BC7-A940-B529268C25F6}"/>
              </a:ext>
            </a:extLst>
          </p:cNvPr>
          <p:cNvSpPr>
            <a:spLocks noGrp="1"/>
          </p:cNvSpPr>
          <p:nvPr>
            <p:ph type="pic" sz="quarter" idx="62"/>
          </p:nvPr>
        </p:nvSpPr>
        <p:spPr>
          <a:xfrm>
            <a:off x="2521768" y="4914027"/>
            <a:ext cx="1798954" cy="1490514"/>
          </a:xfrm>
          <a:prstGeom prst="parallelogram">
            <a:avLst/>
          </a:prstGeom>
        </p:spPr>
        <p:txBody>
          <a:bodyPr/>
          <a:lstStyle>
            <a:lvl1pPr marL="0" indent="0" algn="ctr">
              <a:buNone/>
              <a:defRPr sz="1726">
                <a:latin typeface="Calibri "/>
              </a:defRPr>
            </a:lvl1pPr>
          </a:lstStyle>
          <a:p>
            <a:endParaRPr lang="pt-BR" dirty="0"/>
          </a:p>
        </p:txBody>
      </p:sp>
      <p:sp>
        <p:nvSpPr>
          <p:cNvPr id="37" name="Espaço Reservado para Texto 9">
            <a:extLst>
              <a:ext uri="{FF2B5EF4-FFF2-40B4-BE49-F238E27FC236}">
                <a16:creationId xmlns="" xmlns:a16="http://schemas.microsoft.com/office/drawing/2014/main" id="{30C98021-056B-470D-9A89-7BFE69279827}"/>
              </a:ext>
            </a:extLst>
          </p:cNvPr>
          <p:cNvSpPr>
            <a:spLocks noGrp="1"/>
          </p:cNvSpPr>
          <p:nvPr>
            <p:ph type="body" sz="quarter" idx="63" hasCustomPrompt="1"/>
          </p:nvPr>
        </p:nvSpPr>
        <p:spPr>
          <a:xfrm>
            <a:off x="4067172" y="4914027"/>
            <a:ext cx="5965305" cy="1498518"/>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009290"/>
          </a:solidFill>
        </p:spPr>
        <p:txBody>
          <a:bodyPr/>
          <a:lstStyle>
            <a:lvl1pPr marL="572113" marR="0" indent="0" algn="l" defTabSz="986638" rtl="0" eaLnBrk="1" fontAlgn="base" latinLnBrk="0" hangingPunct="1">
              <a:lnSpc>
                <a:spcPct val="100000"/>
              </a:lnSpc>
              <a:spcBef>
                <a:spcPts val="1079"/>
              </a:spcBef>
              <a:spcAft>
                <a:spcPct val="0"/>
              </a:spcAft>
              <a:buClrTx/>
              <a:buSzTx/>
              <a:buFont typeface="Arial" panose="020B0604020202020204" pitchFamily="34" charset="0"/>
              <a:buNone/>
              <a:tabLst/>
              <a:defRPr sz="1511"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40" name="Paralelogramo 39">
            <a:extLst>
              <a:ext uri="{FF2B5EF4-FFF2-40B4-BE49-F238E27FC236}">
                <a16:creationId xmlns="" xmlns:a16="http://schemas.microsoft.com/office/drawing/2014/main" id="{E83CBA7D-B67A-4FD6-82D2-2AF742268E5F}"/>
              </a:ext>
            </a:extLst>
          </p:cNvPr>
          <p:cNvSpPr/>
          <p:nvPr userDrawn="1"/>
        </p:nvSpPr>
        <p:spPr>
          <a:xfrm>
            <a:off x="2521768" y="6644653"/>
            <a:ext cx="7513034" cy="545429"/>
          </a:xfrm>
          <a:custGeom>
            <a:avLst/>
            <a:gdLst>
              <a:gd name="connsiteX0" fmla="*/ 0 w 5533928"/>
              <a:gd name="connsiteY0" fmla="*/ 494596 h 494596"/>
              <a:gd name="connsiteX1" fmla="*/ 123649 w 5533928"/>
              <a:gd name="connsiteY1" fmla="*/ 0 h 494596"/>
              <a:gd name="connsiteX2" fmla="*/ 5533928 w 5533928"/>
              <a:gd name="connsiteY2" fmla="*/ 0 h 494596"/>
              <a:gd name="connsiteX3" fmla="*/ 5410279 w 5533928"/>
              <a:gd name="connsiteY3" fmla="*/ 494596 h 494596"/>
              <a:gd name="connsiteX4" fmla="*/ 0 w 5533928"/>
              <a:gd name="connsiteY4" fmla="*/ 494596 h 494596"/>
              <a:gd name="connsiteX0" fmla="*/ 0 w 5535640"/>
              <a:gd name="connsiteY0" fmla="*/ 494596 h 494596"/>
              <a:gd name="connsiteX1" fmla="*/ 123649 w 5535640"/>
              <a:gd name="connsiteY1" fmla="*/ 0 h 494596"/>
              <a:gd name="connsiteX2" fmla="*/ 5533928 w 5535640"/>
              <a:gd name="connsiteY2" fmla="*/ 0 h 494596"/>
              <a:gd name="connsiteX3" fmla="*/ 5535640 w 5535640"/>
              <a:gd name="connsiteY3" fmla="*/ 494596 h 494596"/>
              <a:gd name="connsiteX4" fmla="*/ 0 w 5535640"/>
              <a:gd name="connsiteY4" fmla="*/ 494596 h 494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5640" h="494596">
                <a:moveTo>
                  <a:pt x="0" y="494596"/>
                </a:moveTo>
                <a:lnTo>
                  <a:pt x="123649" y="0"/>
                </a:lnTo>
                <a:lnTo>
                  <a:pt x="5533928" y="0"/>
                </a:lnTo>
                <a:cubicBezTo>
                  <a:pt x="5534499" y="164865"/>
                  <a:pt x="5535069" y="329731"/>
                  <a:pt x="5535640" y="494596"/>
                </a:cubicBezTo>
                <a:lnTo>
                  <a:pt x="0" y="49459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6"/>
          </a:p>
        </p:txBody>
      </p:sp>
      <p:sp>
        <p:nvSpPr>
          <p:cNvPr id="42" name="Espaço Reservado para Texto 41">
            <a:extLst>
              <a:ext uri="{FF2B5EF4-FFF2-40B4-BE49-F238E27FC236}">
                <a16:creationId xmlns="" xmlns:a16="http://schemas.microsoft.com/office/drawing/2014/main" id="{D16EB037-D442-4294-A861-9759E44C4D18}"/>
              </a:ext>
            </a:extLst>
          </p:cNvPr>
          <p:cNvSpPr>
            <a:spLocks noGrp="1"/>
          </p:cNvSpPr>
          <p:nvPr>
            <p:ph type="body" sz="quarter" idx="64" hasCustomPrompt="1"/>
          </p:nvPr>
        </p:nvSpPr>
        <p:spPr>
          <a:xfrm>
            <a:off x="2799544" y="6733487"/>
            <a:ext cx="7010538" cy="365426"/>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726" b="1" i="0">
                <a:solidFill>
                  <a:schemeClr val="tx1">
                    <a:lumMod val="65000"/>
                    <a:lumOff val="35000"/>
                  </a:schemeClr>
                </a:solidFill>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21" name="Espaço Reservado para Número de Slide 9">
            <a:extLst>
              <a:ext uri="{FF2B5EF4-FFF2-40B4-BE49-F238E27FC236}">
                <a16:creationId xmlns="" xmlns:a16="http://schemas.microsoft.com/office/drawing/2014/main" id="{7CD37FDC-197F-9047-967C-F51995B48219}"/>
              </a:ext>
            </a:extLst>
          </p:cNvPr>
          <p:cNvSpPr txBox="1">
            <a:spLocks/>
          </p:cNvSpPr>
          <p:nvPr userDrawn="1"/>
        </p:nvSpPr>
        <p:spPr>
          <a:xfrm>
            <a:off x="-69310" y="719727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6" name="Espaço Reservado para Imagem 3">
            <a:extLst>
              <a:ext uri="{FF2B5EF4-FFF2-40B4-BE49-F238E27FC236}">
                <a16:creationId xmlns="" xmlns:a16="http://schemas.microsoft.com/office/drawing/2014/main" id="{5CCED3C6-EF17-4CEC-991E-F6E13353D49D}"/>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6294931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Layout Personalizado">
    <p:spTree>
      <p:nvGrpSpPr>
        <p:cNvPr id="1" name=""/>
        <p:cNvGrpSpPr/>
        <p:nvPr/>
      </p:nvGrpSpPr>
      <p:grpSpPr>
        <a:xfrm>
          <a:off x="0" y="0"/>
          <a:ext cx="0" cy="0"/>
          <a:chOff x="0" y="0"/>
          <a:chExt cx="0" cy="0"/>
        </a:xfrm>
      </p:grpSpPr>
      <p:sp>
        <p:nvSpPr>
          <p:cNvPr id="25" name="Espaço Reservado para Imagem 24">
            <a:extLst>
              <a:ext uri="{FF2B5EF4-FFF2-40B4-BE49-F238E27FC236}">
                <a16:creationId xmlns="" xmlns:a16="http://schemas.microsoft.com/office/drawing/2014/main" id="{0CFDEF16-3DC0-4874-B111-1D72D726BAE6}"/>
              </a:ext>
            </a:extLst>
          </p:cNvPr>
          <p:cNvSpPr>
            <a:spLocks noGrp="1"/>
          </p:cNvSpPr>
          <p:nvPr>
            <p:ph type="pic" sz="quarter" idx="23"/>
          </p:nvPr>
        </p:nvSpPr>
        <p:spPr>
          <a:xfrm>
            <a:off x="2521768" y="1200064"/>
            <a:ext cx="1798954" cy="1490514"/>
          </a:xfrm>
          <a:prstGeom prst="parallelogram">
            <a:avLst/>
          </a:prstGeom>
        </p:spPr>
        <p:txBody>
          <a:bodyPr/>
          <a:lstStyle>
            <a:lvl1pPr marL="0" indent="0" algn="ctr">
              <a:buNone/>
              <a:defRPr sz="1726">
                <a:latin typeface="Calibri "/>
              </a:defRPr>
            </a:lvl1pPr>
          </a:lstStyle>
          <a:p>
            <a:endParaRPr lang="pt-BR" dirty="0"/>
          </a:p>
        </p:txBody>
      </p:sp>
      <p:sp>
        <p:nvSpPr>
          <p:cNvPr id="26" name="Espaço Reservado para Texto 9">
            <a:extLst>
              <a:ext uri="{FF2B5EF4-FFF2-40B4-BE49-F238E27FC236}">
                <a16:creationId xmlns="" xmlns:a16="http://schemas.microsoft.com/office/drawing/2014/main" id="{1AE542F1-F99A-4A0A-8E03-DBE715CF9553}"/>
              </a:ext>
            </a:extLst>
          </p:cNvPr>
          <p:cNvSpPr>
            <a:spLocks noGrp="1"/>
          </p:cNvSpPr>
          <p:nvPr>
            <p:ph type="body" sz="quarter" idx="14" hasCustomPrompt="1"/>
          </p:nvPr>
        </p:nvSpPr>
        <p:spPr>
          <a:xfrm>
            <a:off x="4067172" y="1200064"/>
            <a:ext cx="5965305" cy="1498518"/>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009290"/>
          </a:solidFill>
        </p:spPr>
        <p:txBody>
          <a:bodyPr/>
          <a:lstStyle>
            <a:lvl1pPr marL="477903" marR="0" indent="0" algn="l" defTabSz="986638" rtl="0" eaLnBrk="1" fontAlgn="base" latinLnBrk="0" hangingPunct="1">
              <a:lnSpc>
                <a:spcPct val="100000"/>
              </a:lnSpc>
              <a:spcBef>
                <a:spcPts val="1079"/>
              </a:spcBef>
              <a:spcAft>
                <a:spcPct val="0"/>
              </a:spcAft>
              <a:buClrTx/>
              <a:buSzTx/>
              <a:buFont typeface="Arial" panose="020B0604020202020204" pitchFamily="34" charset="0"/>
              <a:buNone/>
              <a:tabLst/>
              <a:defRPr sz="1511"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9" name="Título 1">
            <a:extLst>
              <a:ext uri="{FF2B5EF4-FFF2-40B4-BE49-F238E27FC236}">
                <a16:creationId xmlns="" xmlns:a16="http://schemas.microsoft.com/office/drawing/2014/main" id="{5095F37E-7DD9-4B73-9ECD-A853001EDA7B}"/>
              </a:ext>
            </a:extLst>
          </p:cNvPr>
          <p:cNvSpPr>
            <a:spLocks noGrp="1"/>
          </p:cNvSpPr>
          <p:nvPr>
            <p:ph type="title" hasCustomPrompt="1"/>
          </p:nvPr>
        </p:nvSpPr>
        <p:spPr>
          <a:xfrm>
            <a:off x="355846" y="285036"/>
            <a:ext cx="11340597" cy="408712"/>
          </a:xfrm>
          <a:prstGeom prst="rect">
            <a:avLst/>
          </a:prstGeom>
        </p:spPr>
        <p:txBody>
          <a:bodyPr/>
          <a:lstStyle>
            <a:lvl1pPr algn="l">
              <a:tabLst/>
              <a:defRPr sz="2590" b="1">
                <a:solidFill>
                  <a:srgbClr val="0092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34" name="Espaço Reservado para Imagem 24">
            <a:extLst>
              <a:ext uri="{FF2B5EF4-FFF2-40B4-BE49-F238E27FC236}">
                <a16:creationId xmlns="" xmlns:a16="http://schemas.microsoft.com/office/drawing/2014/main" id="{F9C101E5-1A3D-4CE5-8799-BB51CD5B9C4C}"/>
              </a:ext>
            </a:extLst>
          </p:cNvPr>
          <p:cNvSpPr>
            <a:spLocks noGrp="1"/>
          </p:cNvSpPr>
          <p:nvPr>
            <p:ph type="pic" sz="quarter" idx="60"/>
          </p:nvPr>
        </p:nvSpPr>
        <p:spPr>
          <a:xfrm>
            <a:off x="1941619" y="3052866"/>
            <a:ext cx="2379102" cy="1490514"/>
          </a:xfrm>
          <a:prstGeom prst="parallelogram">
            <a:avLst/>
          </a:prstGeom>
        </p:spPr>
        <p:txBody>
          <a:bodyPr/>
          <a:lstStyle>
            <a:lvl1pPr marL="0" indent="0" algn="ctr">
              <a:buNone/>
              <a:defRPr sz="1726">
                <a:latin typeface="Calibri "/>
              </a:defRPr>
            </a:lvl1pPr>
          </a:lstStyle>
          <a:p>
            <a:endParaRPr lang="pt-BR" dirty="0"/>
          </a:p>
        </p:txBody>
      </p:sp>
      <p:sp>
        <p:nvSpPr>
          <p:cNvPr id="35" name="Espaço Reservado para Texto 9">
            <a:extLst>
              <a:ext uri="{FF2B5EF4-FFF2-40B4-BE49-F238E27FC236}">
                <a16:creationId xmlns="" xmlns:a16="http://schemas.microsoft.com/office/drawing/2014/main" id="{B5151E8F-7D65-4770-B82A-56834408A240}"/>
              </a:ext>
            </a:extLst>
          </p:cNvPr>
          <p:cNvSpPr>
            <a:spLocks noGrp="1"/>
          </p:cNvSpPr>
          <p:nvPr>
            <p:ph type="body" sz="quarter" idx="61" hasCustomPrompt="1"/>
          </p:nvPr>
        </p:nvSpPr>
        <p:spPr>
          <a:xfrm>
            <a:off x="4067172" y="3052866"/>
            <a:ext cx="5965305" cy="1498518"/>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009290"/>
          </a:solidFill>
        </p:spPr>
        <p:txBody>
          <a:bodyPr/>
          <a:lstStyle>
            <a:lvl1pPr marL="477903" marR="0" indent="0" algn="l" defTabSz="986638" rtl="0" eaLnBrk="1" fontAlgn="base" latinLnBrk="0" hangingPunct="1">
              <a:lnSpc>
                <a:spcPct val="100000"/>
              </a:lnSpc>
              <a:spcBef>
                <a:spcPts val="1079"/>
              </a:spcBef>
              <a:spcAft>
                <a:spcPct val="0"/>
              </a:spcAft>
              <a:buClrTx/>
              <a:buSzTx/>
              <a:buFont typeface="Arial" panose="020B0604020202020204" pitchFamily="34" charset="0"/>
              <a:buNone/>
              <a:tabLst/>
              <a:defRPr sz="1511"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36" name="Espaço Reservado para Imagem 24">
            <a:extLst>
              <a:ext uri="{FF2B5EF4-FFF2-40B4-BE49-F238E27FC236}">
                <a16:creationId xmlns="" xmlns:a16="http://schemas.microsoft.com/office/drawing/2014/main" id="{78DC8B61-3946-4BC7-A940-B529268C25F6}"/>
              </a:ext>
            </a:extLst>
          </p:cNvPr>
          <p:cNvSpPr>
            <a:spLocks noGrp="1"/>
          </p:cNvSpPr>
          <p:nvPr>
            <p:ph type="pic" sz="quarter" idx="62"/>
          </p:nvPr>
        </p:nvSpPr>
        <p:spPr>
          <a:xfrm>
            <a:off x="1421184" y="4914027"/>
            <a:ext cx="2899538" cy="1490514"/>
          </a:xfrm>
          <a:prstGeom prst="parallelogram">
            <a:avLst/>
          </a:prstGeom>
        </p:spPr>
        <p:txBody>
          <a:bodyPr/>
          <a:lstStyle>
            <a:lvl1pPr marL="0" indent="0" algn="ctr">
              <a:buNone/>
              <a:defRPr sz="1726">
                <a:latin typeface="Calibri "/>
              </a:defRPr>
            </a:lvl1pPr>
          </a:lstStyle>
          <a:p>
            <a:endParaRPr lang="pt-BR" dirty="0"/>
          </a:p>
        </p:txBody>
      </p:sp>
      <p:sp>
        <p:nvSpPr>
          <p:cNvPr id="37" name="Espaço Reservado para Texto 9">
            <a:extLst>
              <a:ext uri="{FF2B5EF4-FFF2-40B4-BE49-F238E27FC236}">
                <a16:creationId xmlns="" xmlns:a16="http://schemas.microsoft.com/office/drawing/2014/main" id="{30C98021-056B-470D-9A89-7BFE69279827}"/>
              </a:ext>
            </a:extLst>
          </p:cNvPr>
          <p:cNvSpPr>
            <a:spLocks noGrp="1"/>
          </p:cNvSpPr>
          <p:nvPr>
            <p:ph type="body" sz="quarter" idx="63" hasCustomPrompt="1"/>
          </p:nvPr>
        </p:nvSpPr>
        <p:spPr>
          <a:xfrm>
            <a:off x="4067172" y="4914027"/>
            <a:ext cx="5965305" cy="1498518"/>
          </a:xfrm>
          <a:custGeom>
            <a:avLst/>
            <a:gdLst>
              <a:gd name="connsiteX0" fmla="*/ 0 w 6145937"/>
              <a:gd name="connsiteY0" fmla="*/ 1709890 h 1709890"/>
              <a:gd name="connsiteX1" fmla="*/ 427473 w 6145937"/>
              <a:gd name="connsiteY1" fmla="*/ 0 h 1709890"/>
              <a:gd name="connsiteX2" fmla="*/ 6145937 w 6145937"/>
              <a:gd name="connsiteY2" fmla="*/ 0 h 1709890"/>
              <a:gd name="connsiteX3" fmla="*/ 5718465 w 6145937"/>
              <a:gd name="connsiteY3" fmla="*/ 1709890 h 1709890"/>
              <a:gd name="connsiteX4" fmla="*/ 0 w 6145937"/>
              <a:gd name="connsiteY4" fmla="*/ 1709890 h 1709890"/>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39387"/>
              <a:gd name="connsiteX1" fmla="*/ 427473 w 6145937"/>
              <a:gd name="connsiteY1" fmla="*/ 0 h 1739387"/>
              <a:gd name="connsiteX2" fmla="*/ 6145937 w 6145937"/>
              <a:gd name="connsiteY2" fmla="*/ 0 h 1739387"/>
              <a:gd name="connsiteX3" fmla="*/ 6131420 w 6145937"/>
              <a:gd name="connsiteY3" fmla="*/ 1739387 h 1739387"/>
              <a:gd name="connsiteX4" fmla="*/ 0 w 6145937"/>
              <a:gd name="connsiteY4" fmla="*/ 1709890 h 1739387"/>
              <a:gd name="connsiteX0" fmla="*/ 0 w 6145937"/>
              <a:gd name="connsiteY0" fmla="*/ 1709890 h 1709890"/>
              <a:gd name="connsiteX1" fmla="*/ 427473 w 6145937"/>
              <a:gd name="connsiteY1" fmla="*/ 0 h 1709890"/>
              <a:gd name="connsiteX2" fmla="*/ 6145937 w 6145937"/>
              <a:gd name="connsiteY2" fmla="*/ 0 h 1709890"/>
              <a:gd name="connsiteX3" fmla="*/ 6131420 w 6145937"/>
              <a:gd name="connsiteY3" fmla="*/ 1699194 h 1709890"/>
              <a:gd name="connsiteX4" fmla="*/ 0 w 6145937"/>
              <a:gd name="connsiteY4" fmla="*/ 1709890 h 1709890"/>
              <a:gd name="connsiteX0" fmla="*/ 0 w 6145937"/>
              <a:gd name="connsiteY0" fmla="*/ 1709890 h 1723048"/>
              <a:gd name="connsiteX1" fmla="*/ 427473 w 6145937"/>
              <a:gd name="connsiteY1" fmla="*/ 0 h 1723048"/>
              <a:gd name="connsiteX2" fmla="*/ 6145937 w 6145937"/>
              <a:gd name="connsiteY2" fmla="*/ 0 h 1723048"/>
              <a:gd name="connsiteX3" fmla="*/ 6131420 w 6145937"/>
              <a:gd name="connsiteY3" fmla="*/ 1723048 h 1723048"/>
              <a:gd name="connsiteX4" fmla="*/ 0 w 6145937"/>
              <a:gd name="connsiteY4" fmla="*/ 1709890 h 1723048"/>
              <a:gd name="connsiteX0" fmla="*/ 0 w 6145937"/>
              <a:gd name="connsiteY0" fmla="*/ 1709890 h 1715097"/>
              <a:gd name="connsiteX1" fmla="*/ 427473 w 6145937"/>
              <a:gd name="connsiteY1" fmla="*/ 0 h 1715097"/>
              <a:gd name="connsiteX2" fmla="*/ 6145937 w 6145937"/>
              <a:gd name="connsiteY2" fmla="*/ 0 h 1715097"/>
              <a:gd name="connsiteX3" fmla="*/ 6131420 w 6145937"/>
              <a:gd name="connsiteY3" fmla="*/ 1715097 h 1715097"/>
              <a:gd name="connsiteX4" fmla="*/ 0 w 6145937"/>
              <a:gd name="connsiteY4" fmla="*/ 1709890 h 1715097"/>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31420 w 6145937"/>
              <a:gd name="connsiteY3" fmla="*/ 1719072 h 1719072"/>
              <a:gd name="connsiteX4" fmla="*/ 0 w 6145937"/>
              <a:gd name="connsiteY4" fmla="*/ 1709890 h 1719072"/>
              <a:gd name="connsiteX0" fmla="*/ 0 w 6145937"/>
              <a:gd name="connsiteY0" fmla="*/ 1709890 h 1719072"/>
              <a:gd name="connsiteX1" fmla="*/ 427473 w 6145937"/>
              <a:gd name="connsiteY1" fmla="*/ 0 h 1719072"/>
              <a:gd name="connsiteX2" fmla="*/ 6145937 w 6145937"/>
              <a:gd name="connsiteY2" fmla="*/ 0 h 1719072"/>
              <a:gd name="connsiteX3" fmla="*/ 6142437 w 6145937"/>
              <a:gd name="connsiteY3" fmla="*/ 1719072 h 1719072"/>
              <a:gd name="connsiteX4" fmla="*/ 0 w 6145937"/>
              <a:gd name="connsiteY4" fmla="*/ 1709890 h 1719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5937" h="1719072">
                <a:moveTo>
                  <a:pt x="0" y="1709890"/>
                </a:moveTo>
                <a:lnTo>
                  <a:pt x="427473" y="0"/>
                </a:lnTo>
                <a:lnTo>
                  <a:pt x="6145937" y="0"/>
                </a:lnTo>
                <a:cubicBezTo>
                  <a:pt x="6144770" y="573024"/>
                  <a:pt x="6143604" y="1146048"/>
                  <a:pt x="6142437" y="1719072"/>
                </a:cubicBezTo>
                <a:lnTo>
                  <a:pt x="0" y="1709890"/>
                </a:lnTo>
                <a:close/>
              </a:path>
            </a:pathLst>
          </a:custGeom>
          <a:solidFill>
            <a:srgbClr val="009290"/>
          </a:solidFill>
        </p:spPr>
        <p:txBody>
          <a:bodyPr/>
          <a:lstStyle>
            <a:lvl1pPr marL="477903" marR="0" indent="0" algn="l" defTabSz="986638" rtl="0" eaLnBrk="1" fontAlgn="base" latinLnBrk="0" hangingPunct="1">
              <a:lnSpc>
                <a:spcPct val="100000"/>
              </a:lnSpc>
              <a:spcBef>
                <a:spcPts val="1079"/>
              </a:spcBef>
              <a:spcAft>
                <a:spcPct val="0"/>
              </a:spcAft>
              <a:buClrTx/>
              <a:buSzTx/>
              <a:buFont typeface="Arial" panose="020B0604020202020204" pitchFamily="34" charset="0"/>
              <a:buNone/>
              <a:tabLst/>
              <a:defRPr sz="1511" b="0" i="0">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40" name="Paralelogramo 39">
            <a:extLst>
              <a:ext uri="{FF2B5EF4-FFF2-40B4-BE49-F238E27FC236}">
                <a16:creationId xmlns="" xmlns:a16="http://schemas.microsoft.com/office/drawing/2014/main" id="{E83CBA7D-B67A-4FD6-82D2-2AF742268E5F}"/>
              </a:ext>
            </a:extLst>
          </p:cNvPr>
          <p:cNvSpPr/>
          <p:nvPr userDrawn="1"/>
        </p:nvSpPr>
        <p:spPr>
          <a:xfrm>
            <a:off x="1100919" y="6644653"/>
            <a:ext cx="8933884" cy="545429"/>
          </a:xfrm>
          <a:custGeom>
            <a:avLst/>
            <a:gdLst>
              <a:gd name="connsiteX0" fmla="*/ 0 w 5533928"/>
              <a:gd name="connsiteY0" fmla="*/ 494596 h 494596"/>
              <a:gd name="connsiteX1" fmla="*/ 123649 w 5533928"/>
              <a:gd name="connsiteY1" fmla="*/ 0 h 494596"/>
              <a:gd name="connsiteX2" fmla="*/ 5533928 w 5533928"/>
              <a:gd name="connsiteY2" fmla="*/ 0 h 494596"/>
              <a:gd name="connsiteX3" fmla="*/ 5410279 w 5533928"/>
              <a:gd name="connsiteY3" fmla="*/ 494596 h 494596"/>
              <a:gd name="connsiteX4" fmla="*/ 0 w 5533928"/>
              <a:gd name="connsiteY4" fmla="*/ 494596 h 494596"/>
              <a:gd name="connsiteX0" fmla="*/ 0 w 5535640"/>
              <a:gd name="connsiteY0" fmla="*/ 494596 h 494596"/>
              <a:gd name="connsiteX1" fmla="*/ 123649 w 5535640"/>
              <a:gd name="connsiteY1" fmla="*/ 0 h 494596"/>
              <a:gd name="connsiteX2" fmla="*/ 5533928 w 5535640"/>
              <a:gd name="connsiteY2" fmla="*/ 0 h 494596"/>
              <a:gd name="connsiteX3" fmla="*/ 5535640 w 5535640"/>
              <a:gd name="connsiteY3" fmla="*/ 494596 h 494596"/>
              <a:gd name="connsiteX4" fmla="*/ 0 w 5535640"/>
              <a:gd name="connsiteY4" fmla="*/ 494596 h 494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5640" h="494596">
                <a:moveTo>
                  <a:pt x="0" y="494596"/>
                </a:moveTo>
                <a:lnTo>
                  <a:pt x="123649" y="0"/>
                </a:lnTo>
                <a:lnTo>
                  <a:pt x="5533928" y="0"/>
                </a:lnTo>
                <a:cubicBezTo>
                  <a:pt x="5534499" y="164865"/>
                  <a:pt x="5535069" y="329731"/>
                  <a:pt x="5535640" y="494596"/>
                </a:cubicBezTo>
                <a:lnTo>
                  <a:pt x="0" y="49459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66"/>
          </a:p>
        </p:txBody>
      </p:sp>
      <p:sp>
        <p:nvSpPr>
          <p:cNvPr id="42" name="Espaço Reservado para Texto 41">
            <a:extLst>
              <a:ext uri="{FF2B5EF4-FFF2-40B4-BE49-F238E27FC236}">
                <a16:creationId xmlns="" xmlns:a16="http://schemas.microsoft.com/office/drawing/2014/main" id="{D16EB037-D442-4294-A861-9759E44C4D18}"/>
              </a:ext>
            </a:extLst>
          </p:cNvPr>
          <p:cNvSpPr>
            <a:spLocks noGrp="1"/>
          </p:cNvSpPr>
          <p:nvPr>
            <p:ph type="body" sz="quarter" idx="64" hasCustomPrompt="1"/>
          </p:nvPr>
        </p:nvSpPr>
        <p:spPr>
          <a:xfrm>
            <a:off x="2799544" y="6733487"/>
            <a:ext cx="7010538" cy="365426"/>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726" b="1" i="0">
                <a:solidFill>
                  <a:schemeClr val="tx1">
                    <a:lumMod val="65000"/>
                    <a:lumOff val="35000"/>
                  </a:schemeClr>
                </a:solidFill>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15" name="Espaço Reservado para Número de Slide 9">
            <a:extLst>
              <a:ext uri="{FF2B5EF4-FFF2-40B4-BE49-F238E27FC236}">
                <a16:creationId xmlns="" xmlns:a16="http://schemas.microsoft.com/office/drawing/2014/main" id="{DDE857FE-B661-6345-BC9C-4910A92584B0}"/>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6" name="Espaço Reservado para Imagem 3">
            <a:extLst>
              <a:ext uri="{FF2B5EF4-FFF2-40B4-BE49-F238E27FC236}">
                <a16:creationId xmlns="" xmlns:a16="http://schemas.microsoft.com/office/drawing/2014/main" id="{CCA731EE-19A5-4569-9D71-DF450228D3F0}"/>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3736974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374905"/>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Layout Personalizado">
    <p:bg>
      <p:bgPr>
        <a:gradFill flip="none" rotWithShape="1">
          <a:gsLst>
            <a:gs pos="80000">
              <a:srgbClr val="110090"/>
            </a:gs>
            <a:gs pos="80000">
              <a:schemeClr val="bg1"/>
            </a:gs>
          </a:gsLst>
          <a:lin ang="16200000" scaled="1"/>
          <a:tileRect/>
        </a:gradFill>
        <a:effectLst/>
      </p:bgPr>
    </p:bg>
    <p:spTree>
      <p:nvGrpSpPr>
        <p:cNvPr id="1" name=""/>
        <p:cNvGrpSpPr/>
        <p:nvPr/>
      </p:nvGrpSpPr>
      <p:grpSpPr>
        <a:xfrm>
          <a:off x="0" y="0"/>
          <a:ext cx="0" cy="0"/>
          <a:chOff x="0" y="0"/>
          <a:chExt cx="0" cy="0"/>
        </a:xfrm>
      </p:grpSpPr>
      <p:sp>
        <p:nvSpPr>
          <p:cNvPr id="6" name="Retângulo 5">
            <a:extLst>
              <a:ext uri="{FF2B5EF4-FFF2-40B4-BE49-F238E27FC236}">
                <a16:creationId xmlns="" xmlns:a16="http://schemas.microsoft.com/office/drawing/2014/main" id="{E4F6C2C3-5CD8-4681-8810-03D81CC80FDF}"/>
              </a:ext>
            </a:extLst>
          </p:cNvPr>
          <p:cNvSpPr/>
          <p:nvPr userDrawn="1"/>
        </p:nvSpPr>
        <p:spPr>
          <a:xfrm>
            <a:off x="298864" y="1408271"/>
            <a:ext cx="6314543" cy="1742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2" name="Retângulo 1">
            <a:extLst>
              <a:ext uri="{FF2B5EF4-FFF2-40B4-BE49-F238E27FC236}">
                <a16:creationId xmlns="" xmlns:a16="http://schemas.microsoft.com/office/drawing/2014/main" id="{E0D4AB13-59FF-4353-AB69-5743C0444FC5}"/>
              </a:ext>
            </a:extLst>
          </p:cNvPr>
          <p:cNvSpPr/>
          <p:nvPr userDrawn="1"/>
        </p:nvSpPr>
        <p:spPr>
          <a:xfrm>
            <a:off x="2002668" y="1754986"/>
            <a:ext cx="4267824" cy="10493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26" name="Espaço Reservado para Texto 9">
            <a:extLst>
              <a:ext uri="{FF2B5EF4-FFF2-40B4-BE49-F238E27FC236}">
                <a16:creationId xmlns="" xmlns:a16="http://schemas.microsoft.com/office/drawing/2014/main" id="{1AE542F1-F99A-4A0A-8E03-DBE715CF9553}"/>
              </a:ext>
            </a:extLst>
          </p:cNvPr>
          <p:cNvSpPr>
            <a:spLocks noGrp="1"/>
          </p:cNvSpPr>
          <p:nvPr>
            <p:ph type="body" sz="quarter" idx="14"/>
          </p:nvPr>
        </p:nvSpPr>
        <p:spPr>
          <a:xfrm>
            <a:off x="2224520" y="1902010"/>
            <a:ext cx="3824118" cy="661537"/>
          </a:xfrm>
          <a:prstGeom prst="rect">
            <a:avLst/>
          </a:prstGeom>
        </p:spPr>
        <p:txBody>
          <a:bodyPr/>
          <a:lstStyle>
            <a:lvl1pPr marL="0" indent="0" algn="l">
              <a:buNone/>
              <a:defRPr sz="1295" b="0" i="1">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46" name="Retângulo 45">
            <a:extLst>
              <a:ext uri="{FF2B5EF4-FFF2-40B4-BE49-F238E27FC236}">
                <a16:creationId xmlns="" xmlns:a16="http://schemas.microsoft.com/office/drawing/2014/main" id="{337D6AB1-2731-4995-8846-D9347F6C6A40}"/>
              </a:ext>
            </a:extLst>
          </p:cNvPr>
          <p:cNvSpPr/>
          <p:nvPr userDrawn="1"/>
        </p:nvSpPr>
        <p:spPr>
          <a:xfrm>
            <a:off x="298864" y="3290506"/>
            <a:ext cx="6314543" cy="1950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49" name="Retângulo 48">
            <a:extLst>
              <a:ext uri="{FF2B5EF4-FFF2-40B4-BE49-F238E27FC236}">
                <a16:creationId xmlns="" xmlns:a16="http://schemas.microsoft.com/office/drawing/2014/main" id="{BD88D972-7929-497A-8B09-BFD9FF3BD1D8}"/>
              </a:ext>
            </a:extLst>
          </p:cNvPr>
          <p:cNvSpPr/>
          <p:nvPr userDrawn="1"/>
        </p:nvSpPr>
        <p:spPr>
          <a:xfrm>
            <a:off x="298864" y="5422873"/>
            <a:ext cx="6314543" cy="1950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52" name="Retângulo 51">
            <a:extLst>
              <a:ext uri="{FF2B5EF4-FFF2-40B4-BE49-F238E27FC236}">
                <a16:creationId xmlns="" xmlns:a16="http://schemas.microsoft.com/office/drawing/2014/main" id="{34564E7D-3C21-416C-BD36-68A10AD5700D}"/>
              </a:ext>
            </a:extLst>
          </p:cNvPr>
          <p:cNvSpPr/>
          <p:nvPr userDrawn="1"/>
        </p:nvSpPr>
        <p:spPr>
          <a:xfrm>
            <a:off x="6906314" y="1408271"/>
            <a:ext cx="6314543" cy="1742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55" name="Retângulo 54">
            <a:extLst>
              <a:ext uri="{FF2B5EF4-FFF2-40B4-BE49-F238E27FC236}">
                <a16:creationId xmlns="" xmlns:a16="http://schemas.microsoft.com/office/drawing/2014/main" id="{6CB39144-1380-4AE4-8034-6853AAC55C61}"/>
              </a:ext>
            </a:extLst>
          </p:cNvPr>
          <p:cNvSpPr/>
          <p:nvPr userDrawn="1"/>
        </p:nvSpPr>
        <p:spPr>
          <a:xfrm>
            <a:off x="6906314" y="3290506"/>
            <a:ext cx="6314543" cy="1950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58" name="Retângulo 57">
            <a:extLst>
              <a:ext uri="{FF2B5EF4-FFF2-40B4-BE49-F238E27FC236}">
                <a16:creationId xmlns="" xmlns:a16="http://schemas.microsoft.com/office/drawing/2014/main" id="{F5A92363-E1F7-4C71-A1BA-ED60C5F6F399}"/>
              </a:ext>
            </a:extLst>
          </p:cNvPr>
          <p:cNvSpPr/>
          <p:nvPr userDrawn="1"/>
        </p:nvSpPr>
        <p:spPr>
          <a:xfrm>
            <a:off x="6906314" y="5422873"/>
            <a:ext cx="6314543" cy="1950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27" name="Retângulo 26">
            <a:extLst>
              <a:ext uri="{FF2B5EF4-FFF2-40B4-BE49-F238E27FC236}">
                <a16:creationId xmlns="" xmlns:a16="http://schemas.microsoft.com/office/drawing/2014/main" id="{A1F09654-607B-489F-B27F-E03C9341F7BD}"/>
              </a:ext>
            </a:extLst>
          </p:cNvPr>
          <p:cNvSpPr/>
          <p:nvPr userDrawn="1"/>
        </p:nvSpPr>
        <p:spPr>
          <a:xfrm>
            <a:off x="10896850" y="7038296"/>
            <a:ext cx="1921502" cy="258404"/>
          </a:xfrm>
          <a:prstGeom prst="rect">
            <a:avLst/>
          </a:prstGeom>
        </p:spPr>
        <p:txBody>
          <a:bodyPr wrap="square">
            <a:spAutoFit/>
          </a:bodyPr>
          <a:lstStyle/>
          <a:p>
            <a:pPr algn="r"/>
            <a:r>
              <a:rPr lang="pt-BR" sz="1079" b="0" i="1" dirty="0" err="1">
                <a:solidFill>
                  <a:srgbClr val="464749"/>
                </a:solidFill>
                <a:effectLst/>
                <a:latin typeface="Calibri" panose="020F0502020204030204" pitchFamily="34" charset="0"/>
              </a:rPr>
              <a:t>Confidential</a:t>
            </a:r>
            <a:endParaRPr lang="pt-BR" sz="1079" i="1" dirty="0">
              <a:solidFill>
                <a:srgbClr val="464749"/>
              </a:solidFill>
            </a:endParaRPr>
          </a:p>
        </p:txBody>
      </p:sp>
      <p:sp>
        <p:nvSpPr>
          <p:cNvPr id="28" name="Espaço Reservado para Número de Slide 9">
            <a:extLst>
              <a:ext uri="{FF2B5EF4-FFF2-40B4-BE49-F238E27FC236}">
                <a16:creationId xmlns="" xmlns:a16="http://schemas.microsoft.com/office/drawing/2014/main" id="{AA9597DD-9AC3-4C46-90BD-A4C12F639887}"/>
              </a:ext>
            </a:extLst>
          </p:cNvPr>
          <p:cNvSpPr txBox="1">
            <a:spLocks/>
          </p:cNvSpPr>
          <p:nvPr userDrawn="1"/>
        </p:nvSpPr>
        <p:spPr>
          <a:xfrm>
            <a:off x="12447756" y="6966331"/>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rgbClr val="464749"/>
                </a:solidFill>
                <a:latin typeface="Calibri" panose="020F0502020204030204" pitchFamily="34" charset="0"/>
                <a:cs typeface="Calibri" panose="020F0502020204030204" pitchFamily="34" charset="0"/>
              </a:rPr>
              <a:pPr algn="r"/>
              <a:t>‹#›</a:t>
            </a:fld>
            <a:endParaRPr lang="pt-BR" sz="1079" i="1" dirty="0">
              <a:solidFill>
                <a:srgbClr val="464749"/>
              </a:solidFill>
              <a:latin typeface="Calibri" panose="020F0502020204030204" pitchFamily="34" charset="0"/>
              <a:cs typeface="Calibri" panose="020F0502020204030204" pitchFamily="34" charset="0"/>
            </a:endParaRPr>
          </a:p>
        </p:txBody>
      </p:sp>
      <p:sp>
        <p:nvSpPr>
          <p:cNvPr id="31" name="Título 1">
            <a:extLst>
              <a:ext uri="{FF2B5EF4-FFF2-40B4-BE49-F238E27FC236}">
                <a16:creationId xmlns="" xmlns:a16="http://schemas.microsoft.com/office/drawing/2014/main" id="{1357F332-6220-4E4D-A488-DEFB94CE9170}"/>
              </a:ext>
            </a:extLst>
          </p:cNvPr>
          <p:cNvSpPr>
            <a:spLocks noGrp="1"/>
          </p:cNvSpPr>
          <p:nvPr>
            <p:ph type="title" hasCustomPrompt="1"/>
          </p:nvPr>
        </p:nvSpPr>
        <p:spPr>
          <a:xfrm>
            <a:off x="1179629" y="536199"/>
            <a:ext cx="11340597" cy="408712"/>
          </a:xfrm>
          <a:prstGeom prst="rect">
            <a:avLst/>
          </a:prstGeom>
        </p:spPr>
        <p:txBody>
          <a:bodyPr/>
          <a:lstStyle>
            <a:lvl1pPr algn="l">
              <a:tabLst/>
              <a:defRPr sz="2590" b="1">
                <a:solidFill>
                  <a:srgbClr val="110090"/>
                </a:solidFill>
                <a:latin typeface="Trebuchet MS" panose="020B0603020202020204" pitchFamily="34" charset="0"/>
              </a:defRPr>
            </a:lvl1pPr>
          </a:lstStyle>
          <a:p>
            <a:r>
              <a:rPr lang="pt-BR" dirty="0"/>
              <a:t>Clique para editar o título Mestre</a:t>
            </a:r>
            <a:br>
              <a:rPr lang="pt-BR" dirty="0"/>
            </a:br>
            <a:endParaRPr lang="pt-BR" dirty="0"/>
          </a:p>
        </p:txBody>
      </p:sp>
      <p:sp>
        <p:nvSpPr>
          <p:cNvPr id="32" name="Espaço Reservado para Imagem 10">
            <a:extLst>
              <a:ext uri="{FF2B5EF4-FFF2-40B4-BE49-F238E27FC236}">
                <a16:creationId xmlns="" xmlns:a16="http://schemas.microsoft.com/office/drawing/2014/main" id="{0FAB96EB-F9D1-49B0-BE0B-D965197AB7CE}"/>
              </a:ext>
            </a:extLst>
          </p:cNvPr>
          <p:cNvSpPr>
            <a:spLocks noGrp="1"/>
          </p:cNvSpPr>
          <p:nvPr>
            <p:ph type="pic" sz="quarter" idx="22"/>
          </p:nvPr>
        </p:nvSpPr>
        <p:spPr>
          <a:xfrm>
            <a:off x="555969" y="1812894"/>
            <a:ext cx="1189594" cy="933574"/>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34" name="Retângulo 33">
            <a:extLst>
              <a:ext uri="{FF2B5EF4-FFF2-40B4-BE49-F238E27FC236}">
                <a16:creationId xmlns="" xmlns:a16="http://schemas.microsoft.com/office/drawing/2014/main" id="{4C038B58-BD47-4560-B1C7-533CBD825839}"/>
              </a:ext>
            </a:extLst>
          </p:cNvPr>
          <p:cNvSpPr/>
          <p:nvPr userDrawn="1"/>
        </p:nvSpPr>
        <p:spPr>
          <a:xfrm>
            <a:off x="8620747" y="1754986"/>
            <a:ext cx="4267824" cy="10493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35" name="Espaço Reservado para Texto 9">
            <a:extLst>
              <a:ext uri="{FF2B5EF4-FFF2-40B4-BE49-F238E27FC236}">
                <a16:creationId xmlns="" xmlns:a16="http://schemas.microsoft.com/office/drawing/2014/main" id="{588D4FC1-ACDB-4D5E-8E95-992BF79B941E}"/>
              </a:ext>
            </a:extLst>
          </p:cNvPr>
          <p:cNvSpPr>
            <a:spLocks noGrp="1"/>
          </p:cNvSpPr>
          <p:nvPr>
            <p:ph type="body" sz="quarter" idx="61"/>
          </p:nvPr>
        </p:nvSpPr>
        <p:spPr>
          <a:xfrm>
            <a:off x="8842599" y="1902010"/>
            <a:ext cx="3824118" cy="661537"/>
          </a:xfrm>
          <a:prstGeom prst="rect">
            <a:avLst/>
          </a:prstGeom>
        </p:spPr>
        <p:txBody>
          <a:bodyPr/>
          <a:lstStyle>
            <a:lvl1pPr marL="0" indent="0" algn="l">
              <a:buNone/>
              <a:defRPr sz="1295" b="0" i="1">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36" name="Espaço Reservado para Imagem 10">
            <a:extLst>
              <a:ext uri="{FF2B5EF4-FFF2-40B4-BE49-F238E27FC236}">
                <a16:creationId xmlns="" xmlns:a16="http://schemas.microsoft.com/office/drawing/2014/main" id="{10C578BD-DA9E-41AA-9190-1C5BA93787EC}"/>
              </a:ext>
            </a:extLst>
          </p:cNvPr>
          <p:cNvSpPr>
            <a:spLocks noGrp="1"/>
          </p:cNvSpPr>
          <p:nvPr>
            <p:ph type="pic" sz="quarter" idx="62"/>
          </p:nvPr>
        </p:nvSpPr>
        <p:spPr>
          <a:xfrm>
            <a:off x="7174048" y="1812894"/>
            <a:ext cx="1189594" cy="933574"/>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43" name="Retângulo 42">
            <a:extLst>
              <a:ext uri="{FF2B5EF4-FFF2-40B4-BE49-F238E27FC236}">
                <a16:creationId xmlns="" xmlns:a16="http://schemas.microsoft.com/office/drawing/2014/main" id="{59D2F6EF-DFC2-43A0-B70A-B98FE91CA68B}"/>
              </a:ext>
            </a:extLst>
          </p:cNvPr>
          <p:cNvSpPr/>
          <p:nvPr userDrawn="1"/>
        </p:nvSpPr>
        <p:spPr>
          <a:xfrm>
            <a:off x="2002668" y="3741154"/>
            <a:ext cx="4267824" cy="10493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44" name="Espaço Reservado para Texto 9">
            <a:extLst>
              <a:ext uri="{FF2B5EF4-FFF2-40B4-BE49-F238E27FC236}">
                <a16:creationId xmlns="" xmlns:a16="http://schemas.microsoft.com/office/drawing/2014/main" id="{D0CC9AB9-FCBE-47E3-9279-EBA80E71F18C}"/>
              </a:ext>
            </a:extLst>
          </p:cNvPr>
          <p:cNvSpPr>
            <a:spLocks noGrp="1"/>
          </p:cNvSpPr>
          <p:nvPr>
            <p:ph type="body" sz="quarter" idx="63"/>
          </p:nvPr>
        </p:nvSpPr>
        <p:spPr>
          <a:xfrm>
            <a:off x="2224520" y="3935081"/>
            <a:ext cx="3824118" cy="661537"/>
          </a:xfrm>
          <a:prstGeom prst="rect">
            <a:avLst/>
          </a:prstGeom>
        </p:spPr>
        <p:txBody>
          <a:bodyPr/>
          <a:lstStyle>
            <a:lvl1pPr marL="0" indent="0" algn="l">
              <a:buNone/>
              <a:defRPr sz="1295" b="0" i="1">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45" name="Espaço Reservado para Imagem 10">
            <a:extLst>
              <a:ext uri="{FF2B5EF4-FFF2-40B4-BE49-F238E27FC236}">
                <a16:creationId xmlns="" xmlns:a16="http://schemas.microsoft.com/office/drawing/2014/main" id="{BEA54655-EE2A-4064-AC02-7F89A4F7CC9F}"/>
              </a:ext>
            </a:extLst>
          </p:cNvPr>
          <p:cNvSpPr>
            <a:spLocks noGrp="1"/>
          </p:cNvSpPr>
          <p:nvPr>
            <p:ph type="pic" sz="quarter" idx="64"/>
          </p:nvPr>
        </p:nvSpPr>
        <p:spPr>
          <a:xfrm>
            <a:off x="555969" y="3799062"/>
            <a:ext cx="1189594" cy="933574"/>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48" name="Retângulo 47">
            <a:extLst>
              <a:ext uri="{FF2B5EF4-FFF2-40B4-BE49-F238E27FC236}">
                <a16:creationId xmlns="" xmlns:a16="http://schemas.microsoft.com/office/drawing/2014/main" id="{A6EFCC2A-7D48-47AF-8CEE-BB9D0DC23A10}"/>
              </a:ext>
            </a:extLst>
          </p:cNvPr>
          <p:cNvSpPr/>
          <p:nvPr userDrawn="1"/>
        </p:nvSpPr>
        <p:spPr>
          <a:xfrm>
            <a:off x="8620747" y="3741154"/>
            <a:ext cx="4267824" cy="10493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51" name="Espaço Reservado para Texto 9">
            <a:extLst>
              <a:ext uri="{FF2B5EF4-FFF2-40B4-BE49-F238E27FC236}">
                <a16:creationId xmlns="" xmlns:a16="http://schemas.microsoft.com/office/drawing/2014/main" id="{E0B09D05-EE65-4CE6-BD52-7E2F22D5E137}"/>
              </a:ext>
            </a:extLst>
          </p:cNvPr>
          <p:cNvSpPr>
            <a:spLocks noGrp="1"/>
          </p:cNvSpPr>
          <p:nvPr>
            <p:ph type="body" sz="quarter" idx="65"/>
          </p:nvPr>
        </p:nvSpPr>
        <p:spPr>
          <a:xfrm>
            <a:off x="8842599" y="3935081"/>
            <a:ext cx="3824118" cy="661537"/>
          </a:xfrm>
          <a:prstGeom prst="rect">
            <a:avLst/>
          </a:prstGeom>
        </p:spPr>
        <p:txBody>
          <a:bodyPr/>
          <a:lstStyle>
            <a:lvl1pPr marL="0" indent="0" algn="l">
              <a:buNone/>
              <a:defRPr sz="1295" b="0" i="1">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54" name="Espaço Reservado para Imagem 10">
            <a:extLst>
              <a:ext uri="{FF2B5EF4-FFF2-40B4-BE49-F238E27FC236}">
                <a16:creationId xmlns="" xmlns:a16="http://schemas.microsoft.com/office/drawing/2014/main" id="{74FA6724-5B66-407B-9E4E-C23282C36B42}"/>
              </a:ext>
            </a:extLst>
          </p:cNvPr>
          <p:cNvSpPr>
            <a:spLocks noGrp="1"/>
          </p:cNvSpPr>
          <p:nvPr>
            <p:ph type="pic" sz="quarter" idx="66"/>
          </p:nvPr>
        </p:nvSpPr>
        <p:spPr>
          <a:xfrm>
            <a:off x="7174048" y="3799062"/>
            <a:ext cx="1189594" cy="933574"/>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57" name="Retângulo 56">
            <a:extLst>
              <a:ext uri="{FF2B5EF4-FFF2-40B4-BE49-F238E27FC236}">
                <a16:creationId xmlns="" xmlns:a16="http://schemas.microsoft.com/office/drawing/2014/main" id="{11405440-3BD2-4F8E-B9D2-994F3B19F321}"/>
              </a:ext>
            </a:extLst>
          </p:cNvPr>
          <p:cNvSpPr/>
          <p:nvPr userDrawn="1"/>
        </p:nvSpPr>
        <p:spPr>
          <a:xfrm>
            <a:off x="2002668" y="5873520"/>
            <a:ext cx="4267824" cy="10493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60" name="Espaço Reservado para Texto 9">
            <a:extLst>
              <a:ext uri="{FF2B5EF4-FFF2-40B4-BE49-F238E27FC236}">
                <a16:creationId xmlns="" xmlns:a16="http://schemas.microsoft.com/office/drawing/2014/main" id="{BCFA835A-A209-4DED-85AE-1EA88D941820}"/>
              </a:ext>
            </a:extLst>
          </p:cNvPr>
          <p:cNvSpPr>
            <a:spLocks noGrp="1"/>
          </p:cNvSpPr>
          <p:nvPr>
            <p:ph type="body" sz="quarter" idx="67"/>
          </p:nvPr>
        </p:nvSpPr>
        <p:spPr>
          <a:xfrm>
            <a:off x="2224520" y="6067448"/>
            <a:ext cx="3824118" cy="661537"/>
          </a:xfrm>
          <a:prstGeom prst="rect">
            <a:avLst/>
          </a:prstGeom>
        </p:spPr>
        <p:txBody>
          <a:bodyPr/>
          <a:lstStyle>
            <a:lvl1pPr marL="0" indent="0" algn="l">
              <a:buNone/>
              <a:defRPr sz="1295" b="0" i="1">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64" name="Espaço Reservado para Imagem 10">
            <a:extLst>
              <a:ext uri="{FF2B5EF4-FFF2-40B4-BE49-F238E27FC236}">
                <a16:creationId xmlns="" xmlns:a16="http://schemas.microsoft.com/office/drawing/2014/main" id="{98CC7794-A973-4C19-AAC0-A5F24B4C4E78}"/>
              </a:ext>
            </a:extLst>
          </p:cNvPr>
          <p:cNvSpPr>
            <a:spLocks noGrp="1"/>
          </p:cNvSpPr>
          <p:nvPr>
            <p:ph type="pic" sz="quarter" idx="68"/>
          </p:nvPr>
        </p:nvSpPr>
        <p:spPr>
          <a:xfrm>
            <a:off x="555969" y="5931428"/>
            <a:ext cx="1189594" cy="933574"/>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66" name="Retângulo 65">
            <a:extLst>
              <a:ext uri="{FF2B5EF4-FFF2-40B4-BE49-F238E27FC236}">
                <a16:creationId xmlns="" xmlns:a16="http://schemas.microsoft.com/office/drawing/2014/main" id="{E2B8BC2C-3EDD-4889-8C40-75EB85FB526D}"/>
              </a:ext>
            </a:extLst>
          </p:cNvPr>
          <p:cNvSpPr/>
          <p:nvPr userDrawn="1"/>
        </p:nvSpPr>
        <p:spPr>
          <a:xfrm>
            <a:off x="8620747" y="5873520"/>
            <a:ext cx="4267824" cy="10493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67" name="Espaço Reservado para Texto 9">
            <a:extLst>
              <a:ext uri="{FF2B5EF4-FFF2-40B4-BE49-F238E27FC236}">
                <a16:creationId xmlns="" xmlns:a16="http://schemas.microsoft.com/office/drawing/2014/main" id="{93163D33-89C1-4FC6-BEF9-E6A866E52360}"/>
              </a:ext>
            </a:extLst>
          </p:cNvPr>
          <p:cNvSpPr>
            <a:spLocks noGrp="1"/>
          </p:cNvSpPr>
          <p:nvPr>
            <p:ph type="body" sz="quarter" idx="69"/>
          </p:nvPr>
        </p:nvSpPr>
        <p:spPr>
          <a:xfrm>
            <a:off x="8842599" y="6067448"/>
            <a:ext cx="3824118" cy="661537"/>
          </a:xfrm>
          <a:prstGeom prst="rect">
            <a:avLst/>
          </a:prstGeom>
        </p:spPr>
        <p:txBody>
          <a:bodyPr/>
          <a:lstStyle>
            <a:lvl1pPr marL="0" indent="0" algn="l">
              <a:buNone/>
              <a:defRPr sz="1295" b="0" i="1">
                <a:solidFill>
                  <a:srgbClr val="464749"/>
                </a:solidFill>
                <a:latin typeface="Calibri" panose="020F0502020204030204" pitchFamily="34" charset="0"/>
                <a:cs typeface="Calibri" panose="020F0502020204030204" pitchFamily="34" charset="0"/>
              </a:defRPr>
            </a:lvl1pPr>
          </a:lstStyle>
          <a:p>
            <a:pPr lvl="0"/>
            <a:endParaRPr lang="pt-BR" dirty="0"/>
          </a:p>
        </p:txBody>
      </p:sp>
      <p:sp>
        <p:nvSpPr>
          <p:cNvPr id="71" name="Espaço Reservado para Imagem 10">
            <a:extLst>
              <a:ext uri="{FF2B5EF4-FFF2-40B4-BE49-F238E27FC236}">
                <a16:creationId xmlns="" xmlns:a16="http://schemas.microsoft.com/office/drawing/2014/main" id="{79023202-ADE5-4EC1-904F-A96D08039AF9}"/>
              </a:ext>
            </a:extLst>
          </p:cNvPr>
          <p:cNvSpPr>
            <a:spLocks noGrp="1"/>
          </p:cNvSpPr>
          <p:nvPr>
            <p:ph type="pic" sz="quarter" idx="70"/>
          </p:nvPr>
        </p:nvSpPr>
        <p:spPr>
          <a:xfrm>
            <a:off x="7174048" y="5931428"/>
            <a:ext cx="1189594" cy="933574"/>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33" name="Espaço Reservado para Imagem 3">
            <a:extLst>
              <a:ext uri="{FF2B5EF4-FFF2-40B4-BE49-F238E27FC236}">
                <a16:creationId xmlns="" xmlns:a16="http://schemas.microsoft.com/office/drawing/2014/main" id="{F24A484D-FCBD-422A-9009-9C63CDB891E9}"/>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3108644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Layout Personalizado">
    <p:bg>
      <p:bgPr>
        <a:solidFill>
          <a:schemeClr val="bg1"/>
        </a:solidFill>
        <a:effectLst/>
      </p:bgPr>
    </p:bg>
    <p:spTree>
      <p:nvGrpSpPr>
        <p:cNvPr id="1" name=""/>
        <p:cNvGrpSpPr/>
        <p:nvPr/>
      </p:nvGrpSpPr>
      <p:grpSpPr>
        <a:xfrm>
          <a:off x="0" y="0"/>
          <a:ext cx="0" cy="0"/>
          <a:chOff x="0" y="0"/>
          <a:chExt cx="0" cy="0"/>
        </a:xfrm>
      </p:grpSpPr>
      <p:sp>
        <p:nvSpPr>
          <p:cNvPr id="35" name="Paralelogramo 34">
            <a:extLst>
              <a:ext uri="{FF2B5EF4-FFF2-40B4-BE49-F238E27FC236}">
                <a16:creationId xmlns="" xmlns:a16="http://schemas.microsoft.com/office/drawing/2014/main" id="{4B6C006E-57E1-4B0C-83F9-5C103869DE9D}"/>
              </a:ext>
            </a:extLst>
          </p:cNvPr>
          <p:cNvSpPr/>
          <p:nvPr userDrawn="1"/>
        </p:nvSpPr>
        <p:spPr>
          <a:xfrm>
            <a:off x="485955" y="1527332"/>
            <a:ext cx="5482889" cy="407768"/>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20" name="Espaço Reservado para Texto 19">
            <a:extLst>
              <a:ext uri="{FF2B5EF4-FFF2-40B4-BE49-F238E27FC236}">
                <a16:creationId xmlns="" xmlns:a16="http://schemas.microsoft.com/office/drawing/2014/main" id="{F9B84722-891A-4901-8021-B15EFE04D470}"/>
              </a:ext>
            </a:extLst>
          </p:cNvPr>
          <p:cNvSpPr>
            <a:spLocks noGrp="1"/>
          </p:cNvSpPr>
          <p:nvPr>
            <p:ph type="body" sz="quarter" idx="23" hasCustomPrompt="1"/>
          </p:nvPr>
        </p:nvSpPr>
        <p:spPr>
          <a:xfrm>
            <a:off x="782663" y="1590969"/>
            <a:ext cx="4914097" cy="280497"/>
          </a:xfrm>
          <a:prstGeom prst="rect">
            <a:avLst/>
          </a:prstGeom>
        </p:spPr>
        <p:txBody>
          <a:bodyPr/>
          <a:lstStyle>
            <a:lvl1pPr marL="0" indent="0">
              <a:buFontTx/>
              <a:buNone/>
              <a:defRPr sz="1295"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4" name="Espaço Reservado para Imagem 3">
            <a:extLst>
              <a:ext uri="{FF2B5EF4-FFF2-40B4-BE49-F238E27FC236}">
                <a16:creationId xmlns="" xmlns:a16="http://schemas.microsoft.com/office/drawing/2014/main" id="{C7A72F15-75B2-4D82-ABCF-8BB38ADA163D}"/>
              </a:ext>
            </a:extLst>
          </p:cNvPr>
          <p:cNvSpPr>
            <a:spLocks noGrp="1"/>
          </p:cNvSpPr>
          <p:nvPr>
            <p:ph type="pic" sz="quarter" idx="36"/>
          </p:nvPr>
        </p:nvSpPr>
        <p:spPr>
          <a:xfrm>
            <a:off x="485954" y="2083315"/>
            <a:ext cx="5340911" cy="2029815"/>
          </a:xfrm>
          <a:prstGeom prst="rect">
            <a:avLst/>
          </a:prstGeom>
        </p:spPr>
        <p:txBody>
          <a:bodyPr/>
          <a:lstStyle>
            <a:lvl1pPr marL="0" indent="0">
              <a:buNone/>
              <a:defRPr sz="1511">
                <a:latin typeface="Calibri "/>
                <a:cs typeface="Calibri" panose="020F0502020204030204" pitchFamily="34" charset="0"/>
              </a:defRPr>
            </a:lvl1pPr>
          </a:lstStyle>
          <a:p>
            <a:endParaRPr lang="pt-BR" dirty="0"/>
          </a:p>
        </p:txBody>
      </p:sp>
      <p:sp>
        <p:nvSpPr>
          <p:cNvPr id="25" name="Espaço Reservado para Texto 7">
            <a:extLst>
              <a:ext uri="{FF2B5EF4-FFF2-40B4-BE49-F238E27FC236}">
                <a16:creationId xmlns="" xmlns:a16="http://schemas.microsoft.com/office/drawing/2014/main" id="{27624D09-6B8E-4ACF-AE20-BD894DFE5369}"/>
              </a:ext>
            </a:extLst>
          </p:cNvPr>
          <p:cNvSpPr>
            <a:spLocks noGrp="1"/>
          </p:cNvSpPr>
          <p:nvPr>
            <p:ph type="body" sz="quarter" idx="49" hasCustomPrompt="1"/>
          </p:nvPr>
        </p:nvSpPr>
        <p:spPr>
          <a:xfrm>
            <a:off x="355848"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28" name="Título 1">
            <a:extLst>
              <a:ext uri="{FF2B5EF4-FFF2-40B4-BE49-F238E27FC236}">
                <a16:creationId xmlns="" xmlns:a16="http://schemas.microsoft.com/office/drawing/2014/main" id="{F143A82D-8400-48B1-A8AA-4C23C1FA1E89}"/>
              </a:ext>
            </a:extLst>
          </p:cNvPr>
          <p:cNvSpPr>
            <a:spLocks noGrp="1"/>
          </p:cNvSpPr>
          <p:nvPr>
            <p:ph type="title" hasCustomPrompt="1"/>
          </p:nvPr>
        </p:nvSpPr>
        <p:spPr>
          <a:xfrm>
            <a:off x="355846" y="285036"/>
            <a:ext cx="10793447" cy="408712"/>
          </a:xfrm>
          <a:prstGeom prst="rect">
            <a:avLst/>
          </a:prstGeom>
        </p:spPr>
        <p:txBody>
          <a:bodyPr/>
          <a:lstStyle>
            <a:lvl1pPr algn="l">
              <a:tabLst/>
              <a:defRPr sz="259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37" name="Paralelogramo 36">
            <a:extLst>
              <a:ext uri="{FF2B5EF4-FFF2-40B4-BE49-F238E27FC236}">
                <a16:creationId xmlns="" xmlns:a16="http://schemas.microsoft.com/office/drawing/2014/main" id="{9B04BEC8-5172-4668-9449-3BFB424BBE88}"/>
              </a:ext>
            </a:extLst>
          </p:cNvPr>
          <p:cNvSpPr/>
          <p:nvPr userDrawn="1"/>
        </p:nvSpPr>
        <p:spPr>
          <a:xfrm>
            <a:off x="6265553" y="1527332"/>
            <a:ext cx="5482889" cy="407768"/>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40" name="Espaço Reservado para Texto 19">
            <a:extLst>
              <a:ext uri="{FF2B5EF4-FFF2-40B4-BE49-F238E27FC236}">
                <a16:creationId xmlns="" xmlns:a16="http://schemas.microsoft.com/office/drawing/2014/main" id="{5365872E-527B-435B-B285-E212D45ED628}"/>
              </a:ext>
            </a:extLst>
          </p:cNvPr>
          <p:cNvSpPr>
            <a:spLocks noGrp="1"/>
          </p:cNvSpPr>
          <p:nvPr>
            <p:ph type="body" sz="quarter" idx="59" hasCustomPrompt="1"/>
          </p:nvPr>
        </p:nvSpPr>
        <p:spPr>
          <a:xfrm>
            <a:off x="6562259" y="1590969"/>
            <a:ext cx="4914097" cy="280497"/>
          </a:xfrm>
          <a:prstGeom prst="rect">
            <a:avLst/>
          </a:prstGeom>
        </p:spPr>
        <p:txBody>
          <a:bodyPr/>
          <a:lstStyle>
            <a:lvl1pPr marL="0" indent="0">
              <a:buFontTx/>
              <a:buNone/>
              <a:defRPr sz="1295"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43" name="Espaço Reservado para Imagem 3">
            <a:extLst>
              <a:ext uri="{FF2B5EF4-FFF2-40B4-BE49-F238E27FC236}">
                <a16:creationId xmlns="" xmlns:a16="http://schemas.microsoft.com/office/drawing/2014/main" id="{2BFA139E-3818-4CF3-8862-1B3F282B2744}"/>
              </a:ext>
            </a:extLst>
          </p:cNvPr>
          <p:cNvSpPr>
            <a:spLocks noGrp="1"/>
          </p:cNvSpPr>
          <p:nvPr>
            <p:ph type="pic" sz="quarter" idx="60"/>
          </p:nvPr>
        </p:nvSpPr>
        <p:spPr>
          <a:xfrm>
            <a:off x="6265552" y="2083315"/>
            <a:ext cx="5340911" cy="2029815"/>
          </a:xfrm>
          <a:prstGeom prst="rect">
            <a:avLst/>
          </a:prstGeom>
        </p:spPr>
        <p:txBody>
          <a:bodyPr/>
          <a:lstStyle>
            <a:lvl1pPr marL="0" indent="0">
              <a:buNone/>
              <a:defRPr sz="1511">
                <a:latin typeface="Calibri "/>
                <a:cs typeface="Calibri" panose="020F0502020204030204" pitchFamily="34" charset="0"/>
              </a:defRPr>
            </a:lvl1pPr>
          </a:lstStyle>
          <a:p>
            <a:endParaRPr lang="pt-BR" dirty="0"/>
          </a:p>
        </p:txBody>
      </p:sp>
      <p:sp>
        <p:nvSpPr>
          <p:cNvPr id="46" name="Paralelogramo 45">
            <a:extLst>
              <a:ext uri="{FF2B5EF4-FFF2-40B4-BE49-F238E27FC236}">
                <a16:creationId xmlns="" xmlns:a16="http://schemas.microsoft.com/office/drawing/2014/main" id="{8C3BFE34-34B7-42DF-8AC4-7A4090CD66DD}"/>
              </a:ext>
            </a:extLst>
          </p:cNvPr>
          <p:cNvSpPr/>
          <p:nvPr userDrawn="1"/>
        </p:nvSpPr>
        <p:spPr>
          <a:xfrm>
            <a:off x="485955" y="4434732"/>
            <a:ext cx="5482889" cy="407768"/>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50" name="Espaço Reservado para Texto 19">
            <a:extLst>
              <a:ext uri="{FF2B5EF4-FFF2-40B4-BE49-F238E27FC236}">
                <a16:creationId xmlns="" xmlns:a16="http://schemas.microsoft.com/office/drawing/2014/main" id="{564C7577-C9B4-404B-B218-B8A9DB86C8E3}"/>
              </a:ext>
            </a:extLst>
          </p:cNvPr>
          <p:cNvSpPr>
            <a:spLocks noGrp="1"/>
          </p:cNvSpPr>
          <p:nvPr>
            <p:ph type="body" sz="quarter" idx="61" hasCustomPrompt="1"/>
          </p:nvPr>
        </p:nvSpPr>
        <p:spPr>
          <a:xfrm>
            <a:off x="782663" y="4498370"/>
            <a:ext cx="4914097" cy="280497"/>
          </a:xfrm>
          <a:prstGeom prst="rect">
            <a:avLst/>
          </a:prstGeom>
        </p:spPr>
        <p:txBody>
          <a:bodyPr/>
          <a:lstStyle>
            <a:lvl1pPr marL="0" indent="0">
              <a:buFontTx/>
              <a:buNone/>
              <a:defRPr sz="1295"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51" name="Espaço Reservado para Imagem 3">
            <a:extLst>
              <a:ext uri="{FF2B5EF4-FFF2-40B4-BE49-F238E27FC236}">
                <a16:creationId xmlns="" xmlns:a16="http://schemas.microsoft.com/office/drawing/2014/main" id="{D7264F5E-435C-440D-AF98-A52024E72593}"/>
              </a:ext>
            </a:extLst>
          </p:cNvPr>
          <p:cNvSpPr>
            <a:spLocks noGrp="1"/>
          </p:cNvSpPr>
          <p:nvPr>
            <p:ph type="pic" sz="quarter" idx="62"/>
          </p:nvPr>
        </p:nvSpPr>
        <p:spPr>
          <a:xfrm>
            <a:off x="485954" y="4990715"/>
            <a:ext cx="5340911" cy="2029815"/>
          </a:xfrm>
          <a:prstGeom prst="rect">
            <a:avLst/>
          </a:prstGeom>
        </p:spPr>
        <p:txBody>
          <a:bodyPr/>
          <a:lstStyle>
            <a:lvl1pPr marL="0" indent="0">
              <a:buNone/>
              <a:defRPr sz="1511">
                <a:latin typeface="Calibri "/>
                <a:cs typeface="Calibri" panose="020F0502020204030204" pitchFamily="34" charset="0"/>
              </a:defRPr>
            </a:lvl1pPr>
          </a:lstStyle>
          <a:p>
            <a:endParaRPr lang="pt-BR" dirty="0"/>
          </a:p>
        </p:txBody>
      </p:sp>
      <p:sp>
        <p:nvSpPr>
          <p:cNvPr id="52" name="Paralelogramo 51">
            <a:extLst>
              <a:ext uri="{FF2B5EF4-FFF2-40B4-BE49-F238E27FC236}">
                <a16:creationId xmlns="" xmlns:a16="http://schemas.microsoft.com/office/drawing/2014/main" id="{39C1DE08-61BE-41BB-B44E-D5D1FF5EDDF2}"/>
              </a:ext>
            </a:extLst>
          </p:cNvPr>
          <p:cNvSpPr/>
          <p:nvPr userDrawn="1"/>
        </p:nvSpPr>
        <p:spPr>
          <a:xfrm>
            <a:off x="6265553" y="4434732"/>
            <a:ext cx="5482889" cy="407768"/>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53" name="Espaço Reservado para Texto 19">
            <a:extLst>
              <a:ext uri="{FF2B5EF4-FFF2-40B4-BE49-F238E27FC236}">
                <a16:creationId xmlns="" xmlns:a16="http://schemas.microsoft.com/office/drawing/2014/main" id="{7A28D0C4-1DA6-4F8C-92B4-02B5E2D89409}"/>
              </a:ext>
            </a:extLst>
          </p:cNvPr>
          <p:cNvSpPr>
            <a:spLocks noGrp="1"/>
          </p:cNvSpPr>
          <p:nvPr>
            <p:ph type="body" sz="quarter" idx="63" hasCustomPrompt="1"/>
          </p:nvPr>
        </p:nvSpPr>
        <p:spPr>
          <a:xfrm>
            <a:off x="6562259" y="4498370"/>
            <a:ext cx="4914097" cy="280497"/>
          </a:xfrm>
          <a:prstGeom prst="rect">
            <a:avLst/>
          </a:prstGeom>
        </p:spPr>
        <p:txBody>
          <a:bodyPr/>
          <a:lstStyle>
            <a:lvl1pPr marL="0" indent="0">
              <a:buFontTx/>
              <a:buNone/>
              <a:defRPr sz="1295"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54" name="Espaço Reservado para Imagem 3">
            <a:extLst>
              <a:ext uri="{FF2B5EF4-FFF2-40B4-BE49-F238E27FC236}">
                <a16:creationId xmlns="" xmlns:a16="http://schemas.microsoft.com/office/drawing/2014/main" id="{5AEAD042-93F2-47A4-9793-61DFDF8C40DE}"/>
              </a:ext>
            </a:extLst>
          </p:cNvPr>
          <p:cNvSpPr>
            <a:spLocks noGrp="1"/>
          </p:cNvSpPr>
          <p:nvPr>
            <p:ph type="pic" sz="quarter" idx="64"/>
          </p:nvPr>
        </p:nvSpPr>
        <p:spPr>
          <a:xfrm>
            <a:off x="6265552" y="4990715"/>
            <a:ext cx="5340911" cy="2029815"/>
          </a:xfrm>
          <a:prstGeom prst="rect">
            <a:avLst/>
          </a:prstGeom>
        </p:spPr>
        <p:txBody>
          <a:bodyPr/>
          <a:lstStyle>
            <a:lvl1pPr marL="0" indent="0">
              <a:buNone/>
              <a:defRPr sz="1511">
                <a:latin typeface="Calibri "/>
                <a:cs typeface="Calibri" panose="020F0502020204030204" pitchFamily="34" charset="0"/>
              </a:defRPr>
            </a:lvl1pPr>
          </a:lstStyle>
          <a:p>
            <a:endParaRPr lang="pt-BR" dirty="0"/>
          </a:p>
        </p:txBody>
      </p:sp>
      <p:sp>
        <p:nvSpPr>
          <p:cNvPr id="24" name="Espaço Reservado para Número de Slide 9">
            <a:extLst>
              <a:ext uri="{FF2B5EF4-FFF2-40B4-BE49-F238E27FC236}">
                <a16:creationId xmlns="" xmlns:a16="http://schemas.microsoft.com/office/drawing/2014/main" id="{A94913D4-87A4-D548-92CF-BC43A9A182AF}"/>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0" name="Espaço Reservado para Imagem 3">
            <a:extLst>
              <a:ext uri="{FF2B5EF4-FFF2-40B4-BE49-F238E27FC236}">
                <a16:creationId xmlns="" xmlns:a16="http://schemas.microsoft.com/office/drawing/2014/main" id="{95F4F395-2A8F-4A76-8457-6B59BAE074EA}"/>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8676252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3" name="Paralelogramo 2">
            <a:extLst>
              <a:ext uri="{FF2B5EF4-FFF2-40B4-BE49-F238E27FC236}">
                <a16:creationId xmlns="" xmlns:a16="http://schemas.microsoft.com/office/drawing/2014/main" id="{39B11373-D29C-41FE-AEC0-0DCDEA96A94C}"/>
              </a:ext>
            </a:extLst>
          </p:cNvPr>
          <p:cNvSpPr/>
          <p:nvPr userDrawn="1"/>
        </p:nvSpPr>
        <p:spPr>
          <a:xfrm>
            <a:off x="485954" y="1527332"/>
            <a:ext cx="3734179" cy="407768"/>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4" name="Espaço Reservado para Texto 19">
            <a:extLst>
              <a:ext uri="{FF2B5EF4-FFF2-40B4-BE49-F238E27FC236}">
                <a16:creationId xmlns="" xmlns:a16="http://schemas.microsoft.com/office/drawing/2014/main" id="{F184C6CB-BF96-4D11-A8D6-C522B702E9DE}"/>
              </a:ext>
            </a:extLst>
          </p:cNvPr>
          <p:cNvSpPr>
            <a:spLocks noGrp="1"/>
          </p:cNvSpPr>
          <p:nvPr>
            <p:ph type="body" sz="quarter" idx="23" hasCustomPrompt="1"/>
          </p:nvPr>
        </p:nvSpPr>
        <p:spPr>
          <a:xfrm>
            <a:off x="782663" y="1590969"/>
            <a:ext cx="3346797" cy="280497"/>
          </a:xfrm>
          <a:prstGeom prst="rect">
            <a:avLst/>
          </a:prstGeom>
        </p:spPr>
        <p:txBody>
          <a:bodyPr/>
          <a:lstStyle>
            <a:lvl1pPr marL="0" indent="0">
              <a:buFontTx/>
              <a:buNone/>
              <a:defRPr sz="1295"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5" name="Espaço Reservado para Imagem 3">
            <a:extLst>
              <a:ext uri="{FF2B5EF4-FFF2-40B4-BE49-F238E27FC236}">
                <a16:creationId xmlns="" xmlns:a16="http://schemas.microsoft.com/office/drawing/2014/main" id="{92C17516-0040-4C90-B78D-2EA28CE35BC6}"/>
              </a:ext>
            </a:extLst>
          </p:cNvPr>
          <p:cNvSpPr>
            <a:spLocks noGrp="1"/>
          </p:cNvSpPr>
          <p:nvPr>
            <p:ph type="pic" sz="quarter" idx="36"/>
          </p:nvPr>
        </p:nvSpPr>
        <p:spPr>
          <a:xfrm>
            <a:off x="485955" y="2083315"/>
            <a:ext cx="3637483" cy="2029815"/>
          </a:xfrm>
          <a:prstGeom prst="rect">
            <a:avLst/>
          </a:prstGeom>
        </p:spPr>
        <p:txBody>
          <a:bodyPr/>
          <a:lstStyle>
            <a:lvl1pPr marL="0" indent="0">
              <a:buNone/>
              <a:defRPr sz="1511" baseline="0">
                <a:latin typeface="Calibri "/>
                <a:cs typeface="Calibri" panose="020F0502020204030204" pitchFamily="34" charset="0"/>
              </a:defRPr>
            </a:lvl1pPr>
          </a:lstStyle>
          <a:p>
            <a:endParaRPr lang="pt-BR" dirty="0"/>
          </a:p>
        </p:txBody>
      </p:sp>
      <p:sp>
        <p:nvSpPr>
          <p:cNvPr id="7" name="Espaço Reservado para Texto 7">
            <a:extLst>
              <a:ext uri="{FF2B5EF4-FFF2-40B4-BE49-F238E27FC236}">
                <a16:creationId xmlns="" xmlns:a16="http://schemas.microsoft.com/office/drawing/2014/main" id="{F421F729-468A-4EDF-873B-AAE80D771900}"/>
              </a:ext>
            </a:extLst>
          </p:cNvPr>
          <p:cNvSpPr>
            <a:spLocks noGrp="1"/>
          </p:cNvSpPr>
          <p:nvPr>
            <p:ph type="body" sz="quarter" idx="49" hasCustomPrompt="1"/>
          </p:nvPr>
        </p:nvSpPr>
        <p:spPr>
          <a:xfrm>
            <a:off x="355848"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8" name="Título 1">
            <a:extLst>
              <a:ext uri="{FF2B5EF4-FFF2-40B4-BE49-F238E27FC236}">
                <a16:creationId xmlns="" xmlns:a16="http://schemas.microsoft.com/office/drawing/2014/main" id="{01AFBEBE-81FC-4ACF-A8FD-F5CFB47898E3}"/>
              </a:ext>
            </a:extLst>
          </p:cNvPr>
          <p:cNvSpPr>
            <a:spLocks noGrp="1"/>
          </p:cNvSpPr>
          <p:nvPr>
            <p:ph type="title" hasCustomPrompt="1"/>
          </p:nvPr>
        </p:nvSpPr>
        <p:spPr>
          <a:xfrm>
            <a:off x="355846" y="285036"/>
            <a:ext cx="10793447" cy="408712"/>
          </a:xfrm>
          <a:prstGeom prst="rect">
            <a:avLst/>
          </a:prstGeom>
        </p:spPr>
        <p:txBody>
          <a:bodyPr/>
          <a:lstStyle>
            <a:lvl1pPr algn="l">
              <a:tabLst/>
              <a:defRPr sz="2590" b="1">
                <a:solidFill>
                  <a:srgbClr val="29B7EB"/>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20" name="Espaço Reservado para Número de Slide 9">
            <a:extLst>
              <a:ext uri="{FF2B5EF4-FFF2-40B4-BE49-F238E27FC236}">
                <a16:creationId xmlns="" xmlns:a16="http://schemas.microsoft.com/office/drawing/2014/main" id="{2467A512-1883-4CD5-82F9-68FEC38732BF}"/>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2" name="Paralelogramo 21">
            <a:extLst>
              <a:ext uri="{FF2B5EF4-FFF2-40B4-BE49-F238E27FC236}">
                <a16:creationId xmlns="" xmlns:a16="http://schemas.microsoft.com/office/drawing/2014/main" id="{9E1610B1-B5B9-4AD2-91CC-F9EEFF4C037E}"/>
              </a:ext>
            </a:extLst>
          </p:cNvPr>
          <p:cNvSpPr/>
          <p:nvPr userDrawn="1"/>
        </p:nvSpPr>
        <p:spPr>
          <a:xfrm>
            <a:off x="4752163" y="1527332"/>
            <a:ext cx="3734179" cy="407768"/>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23" name="Espaço Reservado para Texto 19">
            <a:extLst>
              <a:ext uri="{FF2B5EF4-FFF2-40B4-BE49-F238E27FC236}">
                <a16:creationId xmlns="" xmlns:a16="http://schemas.microsoft.com/office/drawing/2014/main" id="{25E3C822-1A3A-42C9-AA4E-AC6D466C9075}"/>
              </a:ext>
            </a:extLst>
          </p:cNvPr>
          <p:cNvSpPr>
            <a:spLocks noGrp="1"/>
          </p:cNvSpPr>
          <p:nvPr>
            <p:ph type="body" sz="quarter" idx="50" hasCustomPrompt="1"/>
          </p:nvPr>
        </p:nvSpPr>
        <p:spPr>
          <a:xfrm>
            <a:off x="5048872" y="1590969"/>
            <a:ext cx="3346797" cy="280497"/>
          </a:xfrm>
          <a:prstGeom prst="rect">
            <a:avLst/>
          </a:prstGeom>
        </p:spPr>
        <p:txBody>
          <a:bodyPr/>
          <a:lstStyle>
            <a:lvl1pPr marL="0" indent="0">
              <a:buFontTx/>
              <a:buNone/>
              <a:defRPr sz="1295"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24" name="Espaço Reservado para Imagem 3">
            <a:extLst>
              <a:ext uri="{FF2B5EF4-FFF2-40B4-BE49-F238E27FC236}">
                <a16:creationId xmlns="" xmlns:a16="http://schemas.microsoft.com/office/drawing/2014/main" id="{26B2FAA9-EB12-4733-B70D-1CA8B5F5A72F}"/>
              </a:ext>
            </a:extLst>
          </p:cNvPr>
          <p:cNvSpPr>
            <a:spLocks noGrp="1"/>
          </p:cNvSpPr>
          <p:nvPr>
            <p:ph type="pic" sz="quarter" idx="51"/>
          </p:nvPr>
        </p:nvSpPr>
        <p:spPr>
          <a:xfrm>
            <a:off x="4752163" y="2083315"/>
            <a:ext cx="3637483" cy="2029815"/>
          </a:xfrm>
          <a:prstGeom prst="rect">
            <a:avLst/>
          </a:prstGeom>
        </p:spPr>
        <p:txBody>
          <a:bodyPr/>
          <a:lstStyle>
            <a:lvl1pPr marL="0" indent="0">
              <a:buNone/>
              <a:defRPr sz="1511" baseline="0">
                <a:latin typeface="Calibri "/>
                <a:cs typeface="Calibri" panose="020F0502020204030204" pitchFamily="34" charset="0"/>
              </a:defRPr>
            </a:lvl1pPr>
          </a:lstStyle>
          <a:p>
            <a:endParaRPr lang="pt-BR" dirty="0"/>
          </a:p>
        </p:txBody>
      </p:sp>
      <p:sp>
        <p:nvSpPr>
          <p:cNvPr id="25" name="Paralelogramo 24">
            <a:extLst>
              <a:ext uri="{FF2B5EF4-FFF2-40B4-BE49-F238E27FC236}">
                <a16:creationId xmlns="" xmlns:a16="http://schemas.microsoft.com/office/drawing/2014/main" id="{F49B4FA4-99E5-4001-9F87-3BFD00F2C5CF}"/>
              </a:ext>
            </a:extLst>
          </p:cNvPr>
          <p:cNvSpPr/>
          <p:nvPr userDrawn="1"/>
        </p:nvSpPr>
        <p:spPr>
          <a:xfrm>
            <a:off x="9115068" y="1527332"/>
            <a:ext cx="3734179" cy="407768"/>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26" name="Espaço Reservado para Texto 19">
            <a:extLst>
              <a:ext uri="{FF2B5EF4-FFF2-40B4-BE49-F238E27FC236}">
                <a16:creationId xmlns="" xmlns:a16="http://schemas.microsoft.com/office/drawing/2014/main" id="{03A73CF5-E7B7-4FFE-9B29-07E390336DC6}"/>
              </a:ext>
            </a:extLst>
          </p:cNvPr>
          <p:cNvSpPr>
            <a:spLocks noGrp="1"/>
          </p:cNvSpPr>
          <p:nvPr>
            <p:ph type="body" sz="quarter" idx="52" hasCustomPrompt="1"/>
          </p:nvPr>
        </p:nvSpPr>
        <p:spPr>
          <a:xfrm>
            <a:off x="9411775" y="1590969"/>
            <a:ext cx="3346797" cy="280497"/>
          </a:xfrm>
          <a:prstGeom prst="rect">
            <a:avLst/>
          </a:prstGeom>
        </p:spPr>
        <p:txBody>
          <a:bodyPr/>
          <a:lstStyle>
            <a:lvl1pPr marL="0" indent="0">
              <a:buFontTx/>
              <a:buNone/>
              <a:defRPr sz="1295"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27" name="Espaço Reservado para Imagem 3">
            <a:extLst>
              <a:ext uri="{FF2B5EF4-FFF2-40B4-BE49-F238E27FC236}">
                <a16:creationId xmlns="" xmlns:a16="http://schemas.microsoft.com/office/drawing/2014/main" id="{9CE542CD-3575-40ED-9F3D-DDF5822C89EF}"/>
              </a:ext>
            </a:extLst>
          </p:cNvPr>
          <p:cNvSpPr>
            <a:spLocks noGrp="1"/>
          </p:cNvSpPr>
          <p:nvPr>
            <p:ph type="pic" sz="quarter" idx="53"/>
          </p:nvPr>
        </p:nvSpPr>
        <p:spPr>
          <a:xfrm>
            <a:off x="9115068" y="2083315"/>
            <a:ext cx="3637483" cy="2029815"/>
          </a:xfrm>
          <a:prstGeom prst="rect">
            <a:avLst/>
          </a:prstGeom>
        </p:spPr>
        <p:txBody>
          <a:bodyPr/>
          <a:lstStyle>
            <a:lvl1pPr marL="0" indent="0">
              <a:buNone/>
              <a:defRPr sz="1511" baseline="0">
                <a:latin typeface="Calibri "/>
                <a:cs typeface="Calibri" panose="020F0502020204030204" pitchFamily="34" charset="0"/>
              </a:defRPr>
            </a:lvl1pPr>
          </a:lstStyle>
          <a:p>
            <a:endParaRPr lang="pt-BR" dirty="0"/>
          </a:p>
        </p:txBody>
      </p:sp>
      <p:sp>
        <p:nvSpPr>
          <p:cNvPr id="28" name="Paralelogramo 27">
            <a:extLst>
              <a:ext uri="{FF2B5EF4-FFF2-40B4-BE49-F238E27FC236}">
                <a16:creationId xmlns="" xmlns:a16="http://schemas.microsoft.com/office/drawing/2014/main" id="{8800BC33-51E9-4511-A9E3-042210D54934}"/>
              </a:ext>
            </a:extLst>
          </p:cNvPr>
          <p:cNvSpPr/>
          <p:nvPr userDrawn="1"/>
        </p:nvSpPr>
        <p:spPr>
          <a:xfrm>
            <a:off x="485954" y="4222718"/>
            <a:ext cx="3734179" cy="407768"/>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29" name="Espaço Reservado para Texto 19">
            <a:extLst>
              <a:ext uri="{FF2B5EF4-FFF2-40B4-BE49-F238E27FC236}">
                <a16:creationId xmlns="" xmlns:a16="http://schemas.microsoft.com/office/drawing/2014/main" id="{52408491-F20B-47B0-AFC7-DC99BD3C1CF9}"/>
              </a:ext>
            </a:extLst>
          </p:cNvPr>
          <p:cNvSpPr>
            <a:spLocks noGrp="1"/>
          </p:cNvSpPr>
          <p:nvPr>
            <p:ph type="body" sz="quarter" idx="54" hasCustomPrompt="1"/>
          </p:nvPr>
        </p:nvSpPr>
        <p:spPr>
          <a:xfrm>
            <a:off x="782663" y="4286355"/>
            <a:ext cx="3346797" cy="280497"/>
          </a:xfrm>
          <a:prstGeom prst="rect">
            <a:avLst/>
          </a:prstGeom>
        </p:spPr>
        <p:txBody>
          <a:bodyPr/>
          <a:lstStyle>
            <a:lvl1pPr marL="0" indent="0">
              <a:buFontTx/>
              <a:buNone/>
              <a:defRPr sz="1295"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30" name="Espaço Reservado para Imagem 3">
            <a:extLst>
              <a:ext uri="{FF2B5EF4-FFF2-40B4-BE49-F238E27FC236}">
                <a16:creationId xmlns="" xmlns:a16="http://schemas.microsoft.com/office/drawing/2014/main" id="{7D20CC92-01DA-4DF2-8364-A48816F452A2}"/>
              </a:ext>
            </a:extLst>
          </p:cNvPr>
          <p:cNvSpPr>
            <a:spLocks noGrp="1"/>
          </p:cNvSpPr>
          <p:nvPr>
            <p:ph type="pic" sz="quarter" idx="55"/>
          </p:nvPr>
        </p:nvSpPr>
        <p:spPr>
          <a:xfrm>
            <a:off x="485955" y="4778701"/>
            <a:ext cx="3637483" cy="2029815"/>
          </a:xfrm>
          <a:prstGeom prst="rect">
            <a:avLst/>
          </a:prstGeom>
        </p:spPr>
        <p:txBody>
          <a:bodyPr/>
          <a:lstStyle>
            <a:lvl1pPr marL="0" indent="0">
              <a:buNone/>
              <a:defRPr sz="1511" baseline="0">
                <a:latin typeface="Calibri "/>
                <a:cs typeface="Calibri" panose="020F0502020204030204" pitchFamily="34" charset="0"/>
              </a:defRPr>
            </a:lvl1pPr>
          </a:lstStyle>
          <a:p>
            <a:endParaRPr lang="pt-BR" dirty="0"/>
          </a:p>
        </p:txBody>
      </p:sp>
      <p:sp>
        <p:nvSpPr>
          <p:cNvPr id="31" name="Paralelogramo 30">
            <a:extLst>
              <a:ext uri="{FF2B5EF4-FFF2-40B4-BE49-F238E27FC236}">
                <a16:creationId xmlns="" xmlns:a16="http://schemas.microsoft.com/office/drawing/2014/main" id="{4289ACBE-3228-4201-88F1-49AA3475B9EE}"/>
              </a:ext>
            </a:extLst>
          </p:cNvPr>
          <p:cNvSpPr/>
          <p:nvPr userDrawn="1"/>
        </p:nvSpPr>
        <p:spPr>
          <a:xfrm>
            <a:off x="4752163" y="4222718"/>
            <a:ext cx="3734179" cy="407768"/>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32" name="Espaço Reservado para Texto 19">
            <a:extLst>
              <a:ext uri="{FF2B5EF4-FFF2-40B4-BE49-F238E27FC236}">
                <a16:creationId xmlns="" xmlns:a16="http://schemas.microsoft.com/office/drawing/2014/main" id="{BDCE7FF3-CECF-4345-8BE0-E39E7805F7A5}"/>
              </a:ext>
            </a:extLst>
          </p:cNvPr>
          <p:cNvSpPr>
            <a:spLocks noGrp="1"/>
          </p:cNvSpPr>
          <p:nvPr>
            <p:ph type="body" sz="quarter" idx="56" hasCustomPrompt="1"/>
          </p:nvPr>
        </p:nvSpPr>
        <p:spPr>
          <a:xfrm>
            <a:off x="5048872" y="4286355"/>
            <a:ext cx="3346797" cy="280497"/>
          </a:xfrm>
          <a:prstGeom prst="rect">
            <a:avLst/>
          </a:prstGeom>
        </p:spPr>
        <p:txBody>
          <a:bodyPr/>
          <a:lstStyle>
            <a:lvl1pPr marL="0" indent="0">
              <a:buFontTx/>
              <a:buNone/>
              <a:defRPr sz="1295"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33" name="Espaço Reservado para Imagem 3">
            <a:extLst>
              <a:ext uri="{FF2B5EF4-FFF2-40B4-BE49-F238E27FC236}">
                <a16:creationId xmlns="" xmlns:a16="http://schemas.microsoft.com/office/drawing/2014/main" id="{1FD37CA1-8EFB-416A-819C-53B48CF2EC72}"/>
              </a:ext>
            </a:extLst>
          </p:cNvPr>
          <p:cNvSpPr>
            <a:spLocks noGrp="1"/>
          </p:cNvSpPr>
          <p:nvPr>
            <p:ph type="pic" sz="quarter" idx="57"/>
          </p:nvPr>
        </p:nvSpPr>
        <p:spPr>
          <a:xfrm>
            <a:off x="4752163" y="4778701"/>
            <a:ext cx="3637483" cy="2029815"/>
          </a:xfrm>
          <a:prstGeom prst="rect">
            <a:avLst/>
          </a:prstGeom>
        </p:spPr>
        <p:txBody>
          <a:bodyPr/>
          <a:lstStyle>
            <a:lvl1pPr marL="0" indent="0">
              <a:buNone/>
              <a:defRPr sz="1511" baseline="0">
                <a:latin typeface="Calibri "/>
                <a:cs typeface="Calibri" panose="020F0502020204030204" pitchFamily="34" charset="0"/>
              </a:defRPr>
            </a:lvl1pPr>
          </a:lstStyle>
          <a:p>
            <a:endParaRPr lang="pt-BR" dirty="0"/>
          </a:p>
        </p:txBody>
      </p:sp>
      <p:sp>
        <p:nvSpPr>
          <p:cNvPr id="34" name="Paralelogramo 33">
            <a:extLst>
              <a:ext uri="{FF2B5EF4-FFF2-40B4-BE49-F238E27FC236}">
                <a16:creationId xmlns="" xmlns:a16="http://schemas.microsoft.com/office/drawing/2014/main" id="{16E641CA-4975-4647-91F7-FB9C5DE30DA6}"/>
              </a:ext>
            </a:extLst>
          </p:cNvPr>
          <p:cNvSpPr/>
          <p:nvPr userDrawn="1"/>
        </p:nvSpPr>
        <p:spPr>
          <a:xfrm>
            <a:off x="9115068" y="4222718"/>
            <a:ext cx="3734179" cy="407768"/>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35" name="Espaço Reservado para Texto 19">
            <a:extLst>
              <a:ext uri="{FF2B5EF4-FFF2-40B4-BE49-F238E27FC236}">
                <a16:creationId xmlns="" xmlns:a16="http://schemas.microsoft.com/office/drawing/2014/main" id="{CB0C6092-4AC4-47FF-BB51-7E8FCC5D77A3}"/>
              </a:ext>
            </a:extLst>
          </p:cNvPr>
          <p:cNvSpPr>
            <a:spLocks noGrp="1"/>
          </p:cNvSpPr>
          <p:nvPr>
            <p:ph type="body" sz="quarter" idx="58" hasCustomPrompt="1"/>
          </p:nvPr>
        </p:nvSpPr>
        <p:spPr>
          <a:xfrm>
            <a:off x="9411775" y="4286355"/>
            <a:ext cx="3346797" cy="280497"/>
          </a:xfrm>
          <a:prstGeom prst="rect">
            <a:avLst/>
          </a:prstGeom>
        </p:spPr>
        <p:txBody>
          <a:bodyPr/>
          <a:lstStyle>
            <a:lvl1pPr marL="0" indent="0">
              <a:buFontTx/>
              <a:buNone/>
              <a:defRPr sz="1295"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36" name="Espaço Reservado para Imagem 3">
            <a:extLst>
              <a:ext uri="{FF2B5EF4-FFF2-40B4-BE49-F238E27FC236}">
                <a16:creationId xmlns="" xmlns:a16="http://schemas.microsoft.com/office/drawing/2014/main" id="{03DC3AF3-6466-44C0-BF20-38AC2B007210}"/>
              </a:ext>
            </a:extLst>
          </p:cNvPr>
          <p:cNvSpPr>
            <a:spLocks noGrp="1"/>
          </p:cNvSpPr>
          <p:nvPr>
            <p:ph type="pic" sz="quarter" idx="59"/>
          </p:nvPr>
        </p:nvSpPr>
        <p:spPr>
          <a:xfrm>
            <a:off x="9115068" y="4778701"/>
            <a:ext cx="3637483" cy="2029815"/>
          </a:xfrm>
          <a:prstGeom prst="rect">
            <a:avLst/>
          </a:prstGeom>
        </p:spPr>
        <p:txBody>
          <a:bodyPr/>
          <a:lstStyle>
            <a:lvl1pPr marL="0" indent="0">
              <a:buNone/>
              <a:defRPr sz="1511" baseline="0">
                <a:latin typeface="Calibri "/>
                <a:cs typeface="Calibri" panose="020F0502020204030204" pitchFamily="34" charset="0"/>
              </a:defRPr>
            </a:lvl1pPr>
          </a:lstStyle>
          <a:p>
            <a:endParaRPr lang="pt-BR" dirty="0"/>
          </a:p>
        </p:txBody>
      </p:sp>
      <p:sp>
        <p:nvSpPr>
          <p:cNvPr id="39" name="Espaço Reservado para Texto 7">
            <a:extLst>
              <a:ext uri="{FF2B5EF4-FFF2-40B4-BE49-F238E27FC236}">
                <a16:creationId xmlns="" xmlns:a16="http://schemas.microsoft.com/office/drawing/2014/main" id="{9B5D2AE9-6EEA-478A-842F-230B0D467115}"/>
              </a:ext>
            </a:extLst>
          </p:cNvPr>
          <p:cNvSpPr>
            <a:spLocks noGrp="1"/>
          </p:cNvSpPr>
          <p:nvPr>
            <p:ph type="body" sz="quarter" idx="60" hasCustomPrompt="1"/>
          </p:nvPr>
        </p:nvSpPr>
        <p:spPr>
          <a:xfrm>
            <a:off x="314889" y="6954852"/>
            <a:ext cx="7571686" cy="314517"/>
          </a:xfrm>
          <a:prstGeom prst="rect">
            <a:avLst/>
          </a:prstGeom>
        </p:spPr>
        <p:txBody>
          <a:bodyPr/>
          <a:lstStyle>
            <a:lvl1pPr marL="0" indent="0" algn="l">
              <a:buNone/>
              <a:defRPr sz="1295"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38" name="Espaço Reservado para Imagem 3">
            <a:extLst>
              <a:ext uri="{FF2B5EF4-FFF2-40B4-BE49-F238E27FC236}">
                <a16:creationId xmlns="" xmlns:a16="http://schemas.microsoft.com/office/drawing/2014/main" id="{8C8FE6CD-99A0-4D49-8CEB-987B778F2CD9}"/>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2111692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4_Layout Personalizado">
    <p:bg>
      <p:bgPr>
        <a:gradFill>
          <a:gsLst>
            <a:gs pos="17000">
              <a:srgbClr val="29B7EB"/>
            </a:gs>
            <a:gs pos="17000">
              <a:schemeClr val="bg1"/>
            </a:gs>
          </a:gsLst>
          <a:lin ang="5400000" scaled="1"/>
        </a:gradFill>
        <a:effectLst/>
      </p:bgPr>
    </p:bg>
    <p:spTree>
      <p:nvGrpSpPr>
        <p:cNvPr id="1" name=""/>
        <p:cNvGrpSpPr/>
        <p:nvPr/>
      </p:nvGrpSpPr>
      <p:grpSpPr>
        <a:xfrm>
          <a:off x="0" y="0"/>
          <a:ext cx="0" cy="0"/>
          <a:chOff x="0" y="0"/>
          <a:chExt cx="0" cy="0"/>
        </a:xfrm>
      </p:grpSpPr>
      <p:sp>
        <p:nvSpPr>
          <p:cNvPr id="35" name="Retângulo 34">
            <a:extLst>
              <a:ext uri="{FF2B5EF4-FFF2-40B4-BE49-F238E27FC236}">
                <a16:creationId xmlns="" xmlns:a16="http://schemas.microsoft.com/office/drawing/2014/main" id="{4B6C006E-57E1-4B0C-83F9-5C103869DE9D}"/>
              </a:ext>
            </a:extLst>
          </p:cNvPr>
          <p:cNvSpPr/>
          <p:nvPr userDrawn="1"/>
        </p:nvSpPr>
        <p:spPr>
          <a:xfrm>
            <a:off x="924312" y="1527332"/>
            <a:ext cx="5482889" cy="407768"/>
          </a:xfrm>
          <a:prstGeom prst="rect">
            <a:avLst/>
          </a:prstGeom>
          <a:solidFill>
            <a:srgbClr val="ED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17" name="Retângulo 16">
            <a:extLst>
              <a:ext uri="{FF2B5EF4-FFF2-40B4-BE49-F238E27FC236}">
                <a16:creationId xmlns="" xmlns:a16="http://schemas.microsoft.com/office/drawing/2014/main" id="{ABCDD9A7-A5D1-4278-9EFD-B6D2474D99FD}"/>
              </a:ext>
            </a:extLst>
          </p:cNvPr>
          <p:cNvSpPr/>
          <p:nvPr userDrawn="1"/>
        </p:nvSpPr>
        <p:spPr>
          <a:xfrm>
            <a:off x="6722266" y="1279868"/>
            <a:ext cx="6885565" cy="3107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15" name="Retângulo 14">
            <a:extLst>
              <a:ext uri="{FF2B5EF4-FFF2-40B4-BE49-F238E27FC236}">
                <a16:creationId xmlns="" xmlns:a16="http://schemas.microsoft.com/office/drawing/2014/main" id="{CF7BA7E1-F266-4B83-B75A-DA0A9A15DE78}"/>
              </a:ext>
            </a:extLst>
          </p:cNvPr>
          <p:cNvSpPr/>
          <p:nvPr userDrawn="1"/>
        </p:nvSpPr>
        <p:spPr>
          <a:xfrm>
            <a:off x="-163298" y="4387338"/>
            <a:ext cx="6885565" cy="31755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20" name="Espaço Reservado para Texto 19">
            <a:extLst>
              <a:ext uri="{FF2B5EF4-FFF2-40B4-BE49-F238E27FC236}">
                <a16:creationId xmlns="" xmlns:a16="http://schemas.microsoft.com/office/drawing/2014/main" id="{F9B84722-891A-4901-8021-B15EFE04D470}"/>
              </a:ext>
            </a:extLst>
          </p:cNvPr>
          <p:cNvSpPr>
            <a:spLocks noGrp="1"/>
          </p:cNvSpPr>
          <p:nvPr>
            <p:ph type="body" sz="quarter" idx="23"/>
          </p:nvPr>
        </p:nvSpPr>
        <p:spPr>
          <a:xfrm>
            <a:off x="988281" y="1590969"/>
            <a:ext cx="5354950" cy="280497"/>
          </a:xfrm>
          <a:prstGeom prst="rect">
            <a:avLst/>
          </a:prstGeom>
        </p:spPr>
        <p:txBody>
          <a:bodyPr/>
          <a:lstStyle>
            <a:lvl1pPr marL="0" indent="0">
              <a:buFontTx/>
              <a:buNone/>
              <a:defRPr sz="1295" b="1" u="none">
                <a:solidFill>
                  <a:schemeClr val="bg1"/>
                </a:solidFill>
                <a:latin typeface="Calibri" panose="020F0502020204030204" pitchFamily="34" charset="0"/>
                <a:cs typeface="Calibri" panose="020F0502020204030204" pitchFamily="34" charset="0"/>
              </a:defRPr>
            </a:lvl1pPr>
          </a:lstStyle>
          <a:p>
            <a:pPr lvl="0"/>
            <a:endParaRPr lang="pt-BR" dirty="0"/>
          </a:p>
        </p:txBody>
      </p:sp>
      <p:sp>
        <p:nvSpPr>
          <p:cNvPr id="4" name="Espaço Reservado para Imagem 3">
            <a:extLst>
              <a:ext uri="{FF2B5EF4-FFF2-40B4-BE49-F238E27FC236}">
                <a16:creationId xmlns="" xmlns:a16="http://schemas.microsoft.com/office/drawing/2014/main" id="{C7A72F15-75B2-4D82-ABCF-8BB38ADA163D}"/>
              </a:ext>
            </a:extLst>
          </p:cNvPr>
          <p:cNvSpPr>
            <a:spLocks noGrp="1"/>
          </p:cNvSpPr>
          <p:nvPr>
            <p:ph type="pic" sz="quarter" idx="36"/>
          </p:nvPr>
        </p:nvSpPr>
        <p:spPr>
          <a:xfrm>
            <a:off x="988279" y="2083315"/>
            <a:ext cx="5354949" cy="2029815"/>
          </a:xfrm>
          <a:prstGeom prst="rect">
            <a:avLst/>
          </a:prstGeom>
        </p:spPr>
        <p:txBody>
          <a:bodyPr/>
          <a:lstStyle>
            <a:lvl1pPr marL="0" indent="0">
              <a:buNone/>
              <a:defRPr sz="1511">
                <a:latin typeface="Trebuchet MS" panose="020B0603020202020204" pitchFamily="34" charset="0"/>
                <a:cs typeface="Calibri" panose="020F0502020204030204" pitchFamily="34" charset="0"/>
              </a:defRPr>
            </a:lvl1pPr>
          </a:lstStyle>
          <a:p>
            <a:endParaRPr lang="pt-BR" dirty="0"/>
          </a:p>
        </p:txBody>
      </p:sp>
      <p:sp>
        <p:nvSpPr>
          <p:cNvPr id="23" name="Espaço Reservado para Número de Slide 9">
            <a:extLst>
              <a:ext uri="{FF2B5EF4-FFF2-40B4-BE49-F238E27FC236}">
                <a16:creationId xmlns="" xmlns:a16="http://schemas.microsoft.com/office/drawing/2014/main" id="{A6BEADF9-40BD-432C-81AB-502C535AF1AB}"/>
              </a:ext>
            </a:extLst>
          </p:cNvPr>
          <p:cNvSpPr txBox="1">
            <a:spLocks/>
          </p:cNvSpPr>
          <p:nvPr userDrawn="1"/>
        </p:nvSpPr>
        <p:spPr>
          <a:xfrm>
            <a:off x="12040034" y="6966331"/>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endParaRPr lang="pt-BR" sz="1295" i="1" dirty="0">
              <a:solidFill>
                <a:srgbClr val="464749"/>
              </a:solidFill>
              <a:latin typeface="Calibri" panose="020F0502020204030204" pitchFamily="34" charset="0"/>
              <a:cs typeface="Calibri" panose="020F0502020204030204" pitchFamily="34" charset="0"/>
            </a:endParaRPr>
          </a:p>
        </p:txBody>
      </p:sp>
      <p:pic>
        <p:nvPicPr>
          <p:cNvPr id="24" name="Gráfico 23">
            <a:extLst>
              <a:ext uri="{FF2B5EF4-FFF2-40B4-BE49-F238E27FC236}">
                <a16:creationId xmlns="" xmlns:a16="http://schemas.microsoft.com/office/drawing/2014/main" id="{EBAA5919-339E-4F2E-B2E2-0E38E1035E1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1956722" y="587723"/>
            <a:ext cx="1080087" cy="357188"/>
          </a:xfrm>
          <a:prstGeom prst="rect">
            <a:avLst/>
          </a:prstGeom>
        </p:spPr>
      </p:pic>
      <p:sp>
        <p:nvSpPr>
          <p:cNvPr id="25" name="Espaço Reservado para Texto 7">
            <a:extLst>
              <a:ext uri="{FF2B5EF4-FFF2-40B4-BE49-F238E27FC236}">
                <a16:creationId xmlns="" xmlns:a16="http://schemas.microsoft.com/office/drawing/2014/main" id="{27624D09-6B8E-4ACF-AE20-BD894DFE5369}"/>
              </a:ext>
            </a:extLst>
          </p:cNvPr>
          <p:cNvSpPr>
            <a:spLocks noGrp="1"/>
          </p:cNvSpPr>
          <p:nvPr>
            <p:ph type="body" sz="quarter" idx="49"/>
          </p:nvPr>
        </p:nvSpPr>
        <p:spPr>
          <a:xfrm>
            <a:off x="924313" y="934735"/>
            <a:ext cx="9052644" cy="509800"/>
          </a:xfrm>
          <a:prstGeom prst="rect">
            <a:avLst/>
          </a:prstGeom>
        </p:spPr>
        <p:txBody>
          <a:bodyPr/>
          <a:lstStyle>
            <a:lvl1pPr marL="0" indent="0" algn="l">
              <a:buNone/>
              <a:defRPr sz="1511">
                <a:solidFill>
                  <a:schemeClr val="bg1"/>
                </a:solidFill>
                <a:latin typeface="Trebuchet MS" panose="020B0603020202020204" pitchFamily="34" charset="0"/>
              </a:defRPr>
            </a:lvl1pPr>
          </a:lstStyle>
          <a:p>
            <a:pPr lvl="0"/>
            <a:endParaRPr lang="pt-BR" dirty="0"/>
          </a:p>
        </p:txBody>
      </p:sp>
      <p:sp>
        <p:nvSpPr>
          <p:cNvPr id="26" name="Título 1">
            <a:extLst>
              <a:ext uri="{FF2B5EF4-FFF2-40B4-BE49-F238E27FC236}">
                <a16:creationId xmlns="" xmlns:a16="http://schemas.microsoft.com/office/drawing/2014/main" id="{DB790202-521C-4007-99FD-90F30F35FF1A}"/>
              </a:ext>
            </a:extLst>
          </p:cNvPr>
          <p:cNvSpPr>
            <a:spLocks noGrp="1"/>
          </p:cNvSpPr>
          <p:nvPr>
            <p:ph type="title" hasCustomPrompt="1"/>
          </p:nvPr>
        </p:nvSpPr>
        <p:spPr>
          <a:xfrm>
            <a:off x="924312" y="536200"/>
            <a:ext cx="11595914" cy="402653"/>
          </a:xfrm>
          <a:prstGeom prst="rect">
            <a:avLst/>
          </a:prstGeom>
        </p:spPr>
        <p:txBody>
          <a:bodyPr/>
          <a:lstStyle>
            <a:lvl1pPr algn="l">
              <a:tabLst/>
              <a:defRPr sz="2590" b="1">
                <a:solidFill>
                  <a:schemeClr val="bg1"/>
                </a:solidFill>
                <a:latin typeface="Trebuchet MS" panose="020B0603020202020204" pitchFamily="34" charset="0"/>
              </a:defRPr>
            </a:lvl1pPr>
          </a:lstStyle>
          <a:p>
            <a:r>
              <a:rPr lang="pt-BR" dirty="0"/>
              <a:t>Clique para editar o título Mestre</a:t>
            </a:r>
            <a:br>
              <a:rPr lang="pt-BR" dirty="0"/>
            </a:br>
            <a:endParaRPr lang="pt-BR" dirty="0"/>
          </a:p>
        </p:txBody>
      </p:sp>
      <p:sp>
        <p:nvSpPr>
          <p:cNvPr id="32" name="Retângulo 31">
            <a:extLst>
              <a:ext uri="{FF2B5EF4-FFF2-40B4-BE49-F238E27FC236}">
                <a16:creationId xmlns="" xmlns:a16="http://schemas.microsoft.com/office/drawing/2014/main" id="{97D16206-67E6-41FF-8A93-266D59560878}"/>
              </a:ext>
            </a:extLst>
          </p:cNvPr>
          <p:cNvSpPr/>
          <p:nvPr userDrawn="1"/>
        </p:nvSpPr>
        <p:spPr>
          <a:xfrm>
            <a:off x="944983" y="7038296"/>
            <a:ext cx="1157800" cy="258404"/>
          </a:xfrm>
          <a:prstGeom prst="rect">
            <a:avLst/>
          </a:prstGeom>
        </p:spPr>
        <p:txBody>
          <a:bodyPr wrap="square">
            <a:spAutoFit/>
          </a:bodyPr>
          <a:lstStyle/>
          <a:p>
            <a:pPr algn="r"/>
            <a:r>
              <a:rPr lang="pt-BR" sz="1079" b="0" i="1" dirty="0" err="1">
                <a:solidFill>
                  <a:srgbClr val="464749"/>
                </a:solidFill>
                <a:effectLst/>
                <a:latin typeface="Calibri" panose="020F0502020204030204" pitchFamily="34" charset="0"/>
              </a:rPr>
              <a:t>Confidential</a:t>
            </a:r>
            <a:endParaRPr lang="pt-BR" sz="1079" i="1" dirty="0">
              <a:solidFill>
                <a:srgbClr val="464749"/>
              </a:solidFill>
            </a:endParaRPr>
          </a:p>
        </p:txBody>
      </p:sp>
      <p:sp>
        <p:nvSpPr>
          <p:cNvPr id="33" name="Espaço Reservado para Número de Slide 9">
            <a:extLst>
              <a:ext uri="{FF2B5EF4-FFF2-40B4-BE49-F238E27FC236}">
                <a16:creationId xmlns="" xmlns:a16="http://schemas.microsoft.com/office/drawing/2014/main" id="{E319AB45-39D7-4C23-945A-868FB0606BB8}"/>
              </a:ext>
            </a:extLst>
          </p:cNvPr>
          <p:cNvSpPr txBox="1">
            <a:spLocks/>
          </p:cNvSpPr>
          <p:nvPr userDrawn="1"/>
        </p:nvSpPr>
        <p:spPr>
          <a:xfrm>
            <a:off x="728020" y="6966331"/>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fld id="{F5FCCBEA-5D7C-414E-BA5A-59F19D219BB9}" type="slidenum">
              <a:rPr lang="pt-BR" sz="1079" i="1" smtClean="0">
                <a:solidFill>
                  <a:srgbClr val="464749"/>
                </a:solidFill>
                <a:latin typeface="Calibri" panose="020F0502020204030204" pitchFamily="34" charset="0"/>
                <a:cs typeface="Calibri" panose="020F0502020204030204" pitchFamily="34" charset="0"/>
              </a:rPr>
              <a:pPr algn="l"/>
              <a:t>‹#›</a:t>
            </a:fld>
            <a:endParaRPr lang="pt-BR" sz="1079" i="1" dirty="0">
              <a:solidFill>
                <a:srgbClr val="464749"/>
              </a:solidFill>
              <a:latin typeface="Calibri" panose="020F0502020204030204" pitchFamily="34" charset="0"/>
              <a:cs typeface="Calibri" panose="020F0502020204030204" pitchFamily="34" charset="0"/>
            </a:endParaRPr>
          </a:p>
        </p:txBody>
      </p:sp>
      <p:sp>
        <p:nvSpPr>
          <p:cNvPr id="38" name="Retângulo 37">
            <a:extLst>
              <a:ext uri="{FF2B5EF4-FFF2-40B4-BE49-F238E27FC236}">
                <a16:creationId xmlns="" xmlns:a16="http://schemas.microsoft.com/office/drawing/2014/main" id="{FAA628E6-D8DE-4614-8A24-EF93A13ECA49}"/>
              </a:ext>
            </a:extLst>
          </p:cNvPr>
          <p:cNvSpPr/>
          <p:nvPr userDrawn="1"/>
        </p:nvSpPr>
        <p:spPr>
          <a:xfrm>
            <a:off x="7050103" y="1527332"/>
            <a:ext cx="5482889" cy="407768"/>
          </a:xfrm>
          <a:prstGeom prst="rect">
            <a:avLst/>
          </a:prstGeom>
          <a:solidFill>
            <a:srgbClr val="ED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39" name="Espaço Reservado para Texto 19">
            <a:extLst>
              <a:ext uri="{FF2B5EF4-FFF2-40B4-BE49-F238E27FC236}">
                <a16:creationId xmlns="" xmlns:a16="http://schemas.microsoft.com/office/drawing/2014/main" id="{E5686117-430C-481A-9D66-34A3E8899408}"/>
              </a:ext>
            </a:extLst>
          </p:cNvPr>
          <p:cNvSpPr>
            <a:spLocks noGrp="1"/>
          </p:cNvSpPr>
          <p:nvPr>
            <p:ph type="body" sz="quarter" idx="54"/>
          </p:nvPr>
        </p:nvSpPr>
        <p:spPr>
          <a:xfrm>
            <a:off x="7114073" y="1590969"/>
            <a:ext cx="5354950" cy="280497"/>
          </a:xfrm>
          <a:prstGeom prst="rect">
            <a:avLst/>
          </a:prstGeom>
        </p:spPr>
        <p:txBody>
          <a:bodyPr/>
          <a:lstStyle>
            <a:lvl1pPr marL="0" indent="0">
              <a:buFontTx/>
              <a:buNone/>
              <a:defRPr sz="1295" b="1" u="none">
                <a:solidFill>
                  <a:schemeClr val="bg1"/>
                </a:solidFill>
                <a:latin typeface="Calibri" panose="020F0502020204030204" pitchFamily="34" charset="0"/>
                <a:cs typeface="Calibri" panose="020F0502020204030204" pitchFamily="34" charset="0"/>
              </a:defRPr>
            </a:lvl1pPr>
          </a:lstStyle>
          <a:p>
            <a:pPr lvl="0"/>
            <a:endParaRPr lang="pt-BR" dirty="0"/>
          </a:p>
        </p:txBody>
      </p:sp>
      <p:sp>
        <p:nvSpPr>
          <p:cNvPr id="41" name="Espaço Reservado para Imagem 3">
            <a:extLst>
              <a:ext uri="{FF2B5EF4-FFF2-40B4-BE49-F238E27FC236}">
                <a16:creationId xmlns="" xmlns:a16="http://schemas.microsoft.com/office/drawing/2014/main" id="{45BB84AF-10D9-451E-B1FE-D78FF24853FF}"/>
              </a:ext>
            </a:extLst>
          </p:cNvPr>
          <p:cNvSpPr>
            <a:spLocks noGrp="1"/>
          </p:cNvSpPr>
          <p:nvPr>
            <p:ph type="pic" sz="quarter" idx="55"/>
          </p:nvPr>
        </p:nvSpPr>
        <p:spPr>
          <a:xfrm>
            <a:off x="7114072" y="2083315"/>
            <a:ext cx="5354949" cy="2029815"/>
          </a:xfrm>
          <a:prstGeom prst="rect">
            <a:avLst/>
          </a:prstGeom>
        </p:spPr>
        <p:txBody>
          <a:bodyPr/>
          <a:lstStyle>
            <a:lvl1pPr marL="0" indent="0">
              <a:buNone/>
              <a:defRPr sz="1511">
                <a:latin typeface="Trebuchet MS" panose="020B0603020202020204" pitchFamily="34" charset="0"/>
                <a:cs typeface="Calibri" panose="020F0502020204030204" pitchFamily="34" charset="0"/>
              </a:defRPr>
            </a:lvl1pPr>
          </a:lstStyle>
          <a:p>
            <a:endParaRPr lang="pt-BR" dirty="0"/>
          </a:p>
        </p:txBody>
      </p:sp>
      <p:sp>
        <p:nvSpPr>
          <p:cNvPr id="42" name="Retângulo 41">
            <a:extLst>
              <a:ext uri="{FF2B5EF4-FFF2-40B4-BE49-F238E27FC236}">
                <a16:creationId xmlns="" xmlns:a16="http://schemas.microsoft.com/office/drawing/2014/main" id="{FC85ED11-DA16-4F5F-9DA5-C16D34B87EE5}"/>
              </a:ext>
            </a:extLst>
          </p:cNvPr>
          <p:cNvSpPr/>
          <p:nvPr userDrawn="1"/>
        </p:nvSpPr>
        <p:spPr>
          <a:xfrm>
            <a:off x="924312" y="4699192"/>
            <a:ext cx="5482889" cy="407768"/>
          </a:xfrm>
          <a:prstGeom prst="rect">
            <a:avLst/>
          </a:prstGeom>
          <a:solidFill>
            <a:srgbClr val="ED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44" name="Espaço Reservado para Texto 19">
            <a:extLst>
              <a:ext uri="{FF2B5EF4-FFF2-40B4-BE49-F238E27FC236}">
                <a16:creationId xmlns="" xmlns:a16="http://schemas.microsoft.com/office/drawing/2014/main" id="{63024EAE-549E-49B4-988D-BBE6397D1C89}"/>
              </a:ext>
            </a:extLst>
          </p:cNvPr>
          <p:cNvSpPr>
            <a:spLocks noGrp="1"/>
          </p:cNvSpPr>
          <p:nvPr>
            <p:ph type="body" sz="quarter" idx="56"/>
          </p:nvPr>
        </p:nvSpPr>
        <p:spPr>
          <a:xfrm>
            <a:off x="988281" y="4762829"/>
            <a:ext cx="5354950" cy="280497"/>
          </a:xfrm>
          <a:prstGeom prst="rect">
            <a:avLst/>
          </a:prstGeom>
        </p:spPr>
        <p:txBody>
          <a:bodyPr/>
          <a:lstStyle>
            <a:lvl1pPr marL="0" indent="0">
              <a:buFontTx/>
              <a:buNone/>
              <a:defRPr sz="1295" b="1" u="none">
                <a:solidFill>
                  <a:schemeClr val="bg1"/>
                </a:solidFill>
                <a:latin typeface="Calibri" panose="020F0502020204030204" pitchFamily="34" charset="0"/>
                <a:cs typeface="Calibri" panose="020F0502020204030204" pitchFamily="34" charset="0"/>
              </a:defRPr>
            </a:lvl1pPr>
          </a:lstStyle>
          <a:p>
            <a:pPr lvl="0"/>
            <a:endParaRPr lang="pt-BR" dirty="0"/>
          </a:p>
        </p:txBody>
      </p:sp>
      <p:sp>
        <p:nvSpPr>
          <p:cNvPr id="45" name="Espaço Reservado para Imagem 3">
            <a:extLst>
              <a:ext uri="{FF2B5EF4-FFF2-40B4-BE49-F238E27FC236}">
                <a16:creationId xmlns="" xmlns:a16="http://schemas.microsoft.com/office/drawing/2014/main" id="{B865271B-DB0C-4FAC-8672-71FB96CB9F17}"/>
              </a:ext>
            </a:extLst>
          </p:cNvPr>
          <p:cNvSpPr>
            <a:spLocks noGrp="1"/>
          </p:cNvSpPr>
          <p:nvPr>
            <p:ph type="pic" sz="quarter" idx="57"/>
          </p:nvPr>
        </p:nvSpPr>
        <p:spPr>
          <a:xfrm>
            <a:off x="988279" y="5255175"/>
            <a:ext cx="5354949" cy="2029815"/>
          </a:xfrm>
          <a:prstGeom prst="rect">
            <a:avLst/>
          </a:prstGeom>
        </p:spPr>
        <p:txBody>
          <a:bodyPr/>
          <a:lstStyle>
            <a:lvl1pPr marL="0" indent="0">
              <a:buNone/>
              <a:defRPr sz="1511">
                <a:latin typeface="Trebuchet MS" panose="020B0603020202020204" pitchFamily="34" charset="0"/>
                <a:cs typeface="Calibri" panose="020F0502020204030204" pitchFamily="34" charset="0"/>
              </a:defRPr>
            </a:lvl1pPr>
          </a:lstStyle>
          <a:p>
            <a:endParaRPr lang="pt-BR" dirty="0"/>
          </a:p>
        </p:txBody>
      </p:sp>
      <p:sp>
        <p:nvSpPr>
          <p:cNvPr id="47" name="Retângulo 46">
            <a:extLst>
              <a:ext uri="{FF2B5EF4-FFF2-40B4-BE49-F238E27FC236}">
                <a16:creationId xmlns="" xmlns:a16="http://schemas.microsoft.com/office/drawing/2014/main" id="{76E8F4DB-7303-405F-A6B2-00675D6FF5C2}"/>
              </a:ext>
            </a:extLst>
          </p:cNvPr>
          <p:cNvSpPr/>
          <p:nvPr userDrawn="1"/>
        </p:nvSpPr>
        <p:spPr>
          <a:xfrm>
            <a:off x="7050103" y="4699192"/>
            <a:ext cx="5482889" cy="407768"/>
          </a:xfrm>
          <a:prstGeom prst="rect">
            <a:avLst/>
          </a:prstGeom>
          <a:solidFill>
            <a:srgbClr val="ED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48" name="Espaço Reservado para Texto 19">
            <a:extLst>
              <a:ext uri="{FF2B5EF4-FFF2-40B4-BE49-F238E27FC236}">
                <a16:creationId xmlns="" xmlns:a16="http://schemas.microsoft.com/office/drawing/2014/main" id="{4977A76A-8126-49C2-934D-FABC2ACB5544}"/>
              </a:ext>
            </a:extLst>
          </p:cNvPr>
          <p:cNvSpPr>
            <a:spLocks noGrp="1"/>
          </p:cNvSpPr>
          <p:nvPr>
            <p:ph type="body" sz="quarter" idx="58"/>
          </p:nvPr>
        </p:nvSpPr>
        <p:spPr>
          <a:xfrm>
            <a:off x="7114073" y="4762829"/>
            <a:ext cx="5354950" cy="280497"/>
          </a:xfrm>
          <a:prstGeom prst="rect">
            <a:avLst/>
          </a:prstGeom>
        </p:spPr>
        <p:txBody>
          <a:bodyPr/>
          <a:lstStyle>
            <a:lvl1pPr marL="0" indent="0">
              <a:buFontTx/>
              <a:buNone/>
              <a:defRPr sz="1295" b="1" u="none">
                <a:solidFill>
                  <a:schemeClr val="bg1"/>
                </a:solidFill>
                <a:latin typeface="Calibri" panose="020F0502020204030204" pitchFamily="34" charset="0"/>
                <a:cs typeface="Calibri" panose="020F0502020204030204" pitchFamily="34" charset="0"/>
              </a:defRPr>
            </a:lvl1pPr>
          </a:lstStyle>
          <a:p>
            <a:pPr lvl="0"/>
            <a:endParaRPr lang="pt-BR" dirty="0"/>
          </a:p>
        </p:txBody>
      </p:sp>
      <p:sp>
        <p:nvSpPr>
          <p:cNvPr id="49" name="Espaço Reservado para Imagem 3">
            <a:extLst>
              <a:ext uri="{FF2B5EF4-FFF2-40B4-BE49-F238E27FC236}">
                <a16:creationId xmlns="" xmlns:a16="http://schemas.microsoft.com/office/drawing/2014/main" id="{6AAD1EC8-2D46-4F92-A6B5-20B962DB6AF7}"/>
              </a:ext>
            </a:extLst>
          </p:cNvPr>
          <p:cNvSpPr>
            <a:spLocks noGrp="1"/>
          </p:cNvSpPr>
          <p:nvPr>
            <p:ph type="pic" sz="quarter" idx="59"/>
          </p:nvPr>
        </p:nvSpPr>
        <p:spPr>
          <a:xfrm>
            <a:off x="7114072" y="5255175"/>
            <a:ext cx="5354949" cy="2029815"/>
          </a:xfrm>
          <a:prstGeom prst="rect">
            <a:avLst/>
          </a:prstGeom>
        </p:spPr>
        <p:txBody>
          <a:bodyPr/>
          <a:lstStyle>
            <a:lvl1pPr marL="0" indent="0">
              <a:buNone/>
              <a:defRPr sz="1511">
                <a:latin typeface="Trebuchet MS" panose="020B060302020202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405517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Layout Personalizado">
    <p:bg>
      <p:bgPr>
        <a:gradFill>
          <a:gsLst>
            <a:gs pos="17000">
              <a:srgbClr val="29B7EB"/>
            </a:gs>
            <a:gs pos="17000">
              <a:schemeClr val="bg1"/>
            </a:gs>
          </a:gsLst>
          <a:lin ang="5400000" scaled="1"/>
        </a:gradFill>
        <a:effectLst/>
      </p:bgPr>
    </p:bg>
    <p:spTree>
      <p:nvGrpSpPr>
        <p:cNvPr id="1" name=""/>
        <p:cNvGrpSpPr/>
        <p:nvPr/>
      </p:nvGrpSpPr>
      <p:grpSpPr>
        <a:xfrm>
          <a:off x="0" y="0"/>
          <a:ext cx="0" cy="0"/>
          <a:chOff x="0" y="0"/>
          <a:chExt cx="0" cy="0"/>
        </a:xfrm>
      </p:grpSpPr>
      <p:sp>
        <p:nvSpPr>
          <p:cNvPr id="21" name="Retângulo 20">
            <a:extLst>
              <a:ext uri="{FF2B5EF4-FFF2-40B4-BE49-F238E27FC236}">
                <a16:creationId xmlns="" xmlns:a16="http://schemas.microsoft.com/office/drawing/2014/main" id="{60D8812E-3F2D-473F-AF22-238F5E0F7D79}"/>
              </a:ext>
            </a:extLst>
          </p:cNvPr>
          <p:cNvSpPr/>
          <p:nvPr userDrawn="1"/>
        </p:nvSpPr>
        <p:spPr>
          <a:xfrm>
            <a:off x="-163298" y="4387338"/>
            <a:ext cx="6885565" cy="31755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14" name="Retângulo 13">
            <a:extLst>
              <a:ext uri="{FF2B5EF4-FFF2-40B4-BE49-F238E27FC236}">
                <a16:creationId xmlns="" xmlns:a16="http://schemas.microsoft.com/office/drawing/2014/main" id="{1D46427A-F27D-4EE4-B3F4-76E459B7FE45}"/>
              </a:ext>
            </a:extLst>
          </p:cNvPr>
          <p:cNvSpPr/>
          <p:nvPr userDrawn="1"/>
        </p:nvSpPr>
        <p:spPr>
          <a:xfrm>
            <a:off x="6722266" y="1279868"/>
            <a:ext cx="6885565" cy="31074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19" name="Espaço Reservado para Texto 19">
            <a:extLst>
              <a:ext uri="{FF2B5EF4-FFF2-40B4-BE49-F238E27FC236}">
                <a16:creationId xmlns="" xmlns:a16="http://schemas.microsoft.com/office/drawing/2014/main" id="{C930B804-0516-4A1E-8301-1DA836FA521A}"/>
              </a:ext>
            </a:extLst>
          </p:cNvPr>
          <p:cNvSpPr>
            <a:spLocks noGrp="1"/>
          </p:cNvSpPr>
          <p:nvPr>
            <p:ph type="body" sz="quarter" idx="23"/>
          </p:nvPr>
        </p:nvSpPr>
        <p:spPr>
          <a:xfrm>
            <a:off x="924313" y="1561952"/>
            <a:ext cx="5354950" cy="280497"/>
          </a:xfrm>
          <a:prstGeom prst="rect">
            <a:avLst/>
          </a:prstGeom>
        </p:spPr>
        <p:txBody>
          <a:bodyPr/>
          <a:lstStyle>
            <a:lvl1pPr marL="308324" indent="-308324">
              <a:buFont typeface="Arial" panose="020B0604020202020204" pitchFamily="34" charset="0"/>
              <a:buChar char="•"/>
              <a:defRPr sz="1511" b="1" u="none">
                <a:solidFill>
                  <a:schemeClr val="tx1"/>
                </a:solidFill>
                <a:latin typeface="Calibri" panose="020F0502020204030204" pitchFamily="34" charset="0"/>
                <a:cs typeface="Calibri" panose="020F0502020204030204" pitchFamily="34" charset="0"/>
              </a:defRPr>
            </a:lvl1pPr>
          </a:lstStyle>
          <a:p>
            <a:pPr lvl="0"/>
            <a:endParaRPr lang="pt-BR" dirty="0"/>
          </a:p>
        </p:txBody>
      </p:sp>
      <p:sp>
        <p:nvSpPr>
          <p:cNvPr id="24" name="Espaço Reservado para Texto 19">
            <a:extLst>
              <a:ext uri="{FF2B5EF4-FFF2-40B4-BE49-F238E27FC236}">
                <a16:creationId xmlns="" xmlns:a16="http://schemas.microsoft.com/office/drawing/2014/main" id="{44ACF282-4E32-43E9-AB7D-B2E6DA042B19}"/>
              </a:ext>
            </a:extLst>
          </p:cNvPr>
          <p:cNvSpPr>
            <a:spLocks noGrp="1"/>
          </p:cNvSpPr>
          <p:nvPr>
            <p:ph type="body" sz="quarter" idx="40"/>
          </p:nvPr>
        </p:nvSpPr>
        <p:spPr>
          <a:xfrm>
            <a:off x="924344" y="4628206"/>
            <a:ext cx="5354950" cy="280497"/>
          </a:xfrm>
          <a:prstGeom prst="rect">
            <a:avLst/>
          </a:prstGeom>
        </p:spPr>
        <p:txBody>
          <a:bodyPr/>
          <a:lstStyle>
            <a:lvl1pPr marL="308324" indent="-308324">
              <a:buFont typeface="Arial" panose="020B0604020202020204" pitchFamily="34" charset="0"/>
              <a:buChar char="•"/>
              <a:defRPr sz="1511" b="1" u="none">
                <a:solidFill>
                  <a:schemeClr val="tx1"/>
                </a:solidFill>
                <a:latin typeface="Calibri" panose="020F0502020204030204" pitchFamily="34" charset="0"/>
                <a:cs typeface="Calibri" panose="020F0502020204030204" pitchFamily="34" charset="0"/>
              </a:defRPr>
            </a:lvl1pPr>
          </a:lstStyle>
          <a:p>
            <a:pPr lvl="0"/>
            <a:endParaRPr lang="pt-BR" dirty="0"/>
          </a:p>
        </p:txBody>
      </p:sp>
      <p:sp>
        <p:nvSpPr>
          <p:cNvPr id="25" name="Espaço Reservado para Texto 19">
            <a:extLst>
              <a:ext uri="{FF2B5EF4-FFF2-40B4-BE49-F238E27FC236}">
                <a16:creationId xmlns="" xmlns:a16="http://schemas.microsoft.com/office/drawing/2014/main" id="{AD203DC7-D671-404B-B231-5DA7B9DF5531}"/>
              </a:ext>
            </a:extLst>
          </p:cNvPr>
          <p:cNvSpPr>
            <a:spLocks noGrp="1"/>
          </p:cNvSpPr>
          <p:nvPr>
            <p:ph type="body" sz="quarter" idx="43"/>
          </p:nvPr>
        </p:nvSpPr>
        <p:spPr>
          <a:xfrm>
            <a:off x="7165246" y="1561952"/>
            <a:ext cx="5354950" cy="280497"/>
          </a:xfrm>
          <a:prstGeom prst="rect">
            <a:avLst/>
          </a:prstGeom>
        </p:spPr>
        <p:txBody>
          <a:bodyPr/>
          <a:lstStyle>
            <a:lvl1pPr marL="308324" indent="-308324">
              <a:buFont typeface="Arial" panose="020B0604020202020204" pitchFamily="34" charset="0"/>
              <a:buChar char="•"/>
              <a:defRPr sz="1511" b="1" u="none">
                <a:solidFill>
                  <a:schemeClr val="tx1"/>
                </a:solidFill>
                <a:latin typeface="Calibri" panose="020F0502020204030204" pitchFamily="34" charset="0"/>
                <a:cs typeface="Calibri" panose="020F0502020204030204" pitchFamily="34" charset="0"/>
              </a:defRPr>
            </a:lvl1pPr>
          </a:lstStyle>
          <a:p>
            <a:pPr lvl="0"/>
            <a:endParaRPr lang="pt-BR" dirty="0"/>
          </a:p>
        </p:txBody>
      </p:sp>
      <p:sp>
        <p:nvSpPr>
          <p:cNvPr id="26" name="Espaço Reservado para Texto 19">
            <a:extLst>
              <a:ext uri="{FF2B5EF4-FFF2-40B4-BE49-F238E27FC236}">
                <a16:creationId xmlns="" xmlns:a16="http://schemas.microsoft.com/office/drawing/2014/main" id="{F712EBD7-F659-4B3A-9A96-4CE078059EE8}"/>
              </a:ext>
            </a:extLst>
          </p:cNvPr>
          <p:cNvSpPr>
            <a:spLocks noGrp="1"/>
          </p:cNvSpPr>
          <p:nvPr>
            <p:ph type="body" sz="quarter" idx="46"/>
          </p:nvPr>
        </p:nvSpPr>
        <p:spPr>
          <a:xfrm>
            <a:off x="7165215" y="4628206"/>
            <a:ext cx="5354950" cy="280497"/>
          </a:xfrm>
          <a:prstGeom prst="rect">
            <a:avLst/>
          </a:prstGeom>
        </p:spPr>
        <p:txBody>
          <a:bodyPr/>
          <a:lstStyle>
            <a:lvl1pPr marL="308324" indent="-308324">
              <a:buFont typeface="Arial" panose="020B0604020202020204" pitchFamily="34" charset="0"/>
              <a:buChar char="•"/>
              <a:defRPr sz="1511" b="1" u="none">
                <a:solidFill>
                  <a:schemeClr val="tx1"/>
                </a:solidFill>
                <a:latin typeface="Calibri" panose="020F0502020204030204" pitchFamily="34" charset="0"/>
                <a:cs typeface="Calibri" panose="020F0502020204030204" pitchFamily="34" charset="0"/>
              </a:defRPr>
            </a:lvl1pPr>
          </a:lstStyle>
          <a:p>
            <a:pPr lvl="0"/>
            <a:endParaRPr lang="pt-BR" dirty="0"/>
          </a:p>
        </p:txBody>
      </p:sp>
      <p:sp>
        <p:nvSpPr>
          <p:cNvPr id="27" name="Espaço Reservado para Número de Slide 9">
            <a:extLst>
              <a:ext uri="{FF2B5EF4-FFF2-40B4-BE49-F238E27FC236}">
                <a16:creationId xmlns="" xmlns:a16="http://schemas.microsoft.com/office/drawing/2014/main" id="{9D99C735-4371-440B-A3D6-2776053F9CB7}"/>
              </a:ext>
            </a:extLst>
          </p:cNvPr>
          <p:cNvSpPr txBox="1">
            <a:spLocks/>
          </p:cNvSpPr>
          <p:nvPr userDrawn="1"/>
        </p:nvSpPr>
        <p:spPr>
          <a:xfrm>
            <a:off x="12040034" y="6966331"/>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endParaRPr lang="pt-BR" sz="1295" i="1" dirty="0">
              <a:solidFill>
                <a:srgbClr val="464749"/>
              </a:solidFill>
              <a:latin typeface="Calibri" panose="020F0502020204030204" pitchFamily="34" charset="0"/>
              <a:cs typeface="Calibri" panose="020F0502020204030204" pitchFamily="34" charset="0"/>
            </a:endParaRPr>
          </a:p>
        </p:txBody>
      </p:sp>
      <p:pic>
        <p:nvPicPr>
          <p:cNvPr id="28" name="Gráfico 27">
            <a:extLst>
              <a:ext uri="{FF2B5EF4-FFF2-40B4-BE49-F238E27FC236}">
                <a16:creationId xmlns="" xmlns:a16="http://schemas.microsoft.com/office/drawing/2014/main" id="{5F959903-CCF9-4233-AE21-1C64771D811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1956722" y="587723"/>
            <a:ext cx="1080087" cy="357188"/>
          </a:xfrm>
          <a:prstGeom prst="rect">
            <a:avLst/>
          </a:prstGeom>
        </p:spPr>
      </p:pic>
      <p:sp>
        <p:nvSpPr>
          <p:cNvPr id="29" name="Espaço Reservado para Texto 7">
            <a:extLst>
              <a:ext uri="{FF2B5EF4-FFF2-40B4-BE49-F238E27FC236}">
                <a16:creationId xmlns="" xmlns:a16="http://schemas.microsoft.com/office/drawing/2014/main" id="{52C66238-6B3E-4CD7-AFC2-E3A06B5CEC85}"/>
              </a:ext>
            </a:extLst>
          </p:cNvPr>
          <p:cNvSpPr>
            <a:spLocks noGrp="1"/>
          </p:cNvSpPr>
          <p:nvPr>
            <p:ph type="body" sz="quarter" idx="49"/>
          </p:nvPr>
        </p:nvSpPr>
        <p:spPr>
          <a:xfrm>
            <a:off x="924313" y="934735"/>
            <a:ext cx="9052644" cy="509800"/>
          </a:xfrm>
          <a:prstGeom prst="rect">
            <a:avLst/>
          </a:prstGeom>
        </p:spPr>
        <p:txBody>
          <a:bodyPr/>
          <a:lstStyle>
            <a:lvl1pPr marL="0" indent="0" algn="l">
              <a:buNone/>
              <a:defRPr sz="1511">
                <a:solidFill>
                  <a:schemeClr val="bg1"/>
                </a:solidFill>
                <a:latin typeface="Trebuchet MS" panose="020B0603020202020204" pitchFamily="34" charset="0"/>
              </a:defRPr>
            </a:lvl1pPr>
          </a:lstStyle>
          <a:p>
            <a:pPr lvl="0"/>
            <a:endParaRPr lang="pt-BR" dirty="0"/>
          </a:p>
        </p:txBody>
      </p:sp>
      <p:sp>
        <p:nvSpPr>
          <p:cNvPr id="30" name="Título 1">
            <a:extLst>
              <a:ext uri="{FF2B5EF4-FFF2-40B4-BE49-F238E27FC236}">
                <a16:creationId xmlns="" xmlns:a16="http://schemas.microsoft.com/office/drawing/2014/main" id="{304FD0F1-9472-4A0A-B09A-D288A89FE2F0}"/>
              </a:ext>
            </a:extLst>
          </p:cNvPr>
          <p:cNvSpPr>
            <a:spLocks noGrp="1"/>
          </p:cNvSpPr>
          <p:nvPr>
            <p:ph type="title" hasCustomPrompt="1"/>
          </p:nvPr>
        </p:nvSpPr>
        <p:spPr>
          <a:xfrm>
            <a:off x="924312" y="536200"/>
            <a:ext cx="11595914" cy="402653"/>
          </a:xfrm>
          <a:prstGeom prst="rect">
            <a:avLst/>
          </a:prstGeom>
        </p:spPr>
        <p:txBody>
          <a:bodyPr/>
          <a:lstStyle>
            <a:lvl1pPr algn="l">
              <a:tabLst/>
              <a:defRPr sz="2590" b="1">
                <a:solidFill>
                  <a:schemeClr val="bg1"/>
                </a:solidFill>
                <a:latin typeface="Trebuchet MS" panose="020B0603020202020204" pitchFamily="34" charset="0"/>
              </a:defRPr>
            </a:lvl1pPr>
          </a:lstStyle>
          <a:p>
            <a:r>
              <a:rPr lang="pt-BR" dirty="0"/>
              <a:t>Clique para editar o título Mestre</a:t>
            </a:r>
            <a:br>
              <a:rPr lang="pt-BR" dirty="0"/>
            </a:br>
            <a:endParaRPr lang="pt-BR" dirty="0"/>
          </a:p>
        </p:txBody>
      </p:sp>
      <p:sp>
        <p:nvSpPr>
          <p:cNvPr id="31" name="Espaço Reservado para Imagem 3">
            <a:extLst>
              <a:ext uri="{FF2B5EF4-FFF2-40B4-BE49-F238E27FC236}">
                <a16:creationId xmlns="" xmlns:a16="http://schemas.microsoft.com/office/drawing/2014/main" id="{C1ECB96F-81BC-4448-A3B7-E5A7CB1ACA83}"/>
              </a:ext>
            </a:extLst>
          </p:cNvPr>
          <p:cNvSpPr>
            <a:spLocks noGrp="1"/>
          </p:cNvSpPr>
          <p:nvPr>
            <p:ph type="pic" sz="quarter" idx="50"/>
          </p:nvPr>
        </p:nvSpPr>
        <p:spPr>
          <a:xfrm>
            <a:off x="7165277" y="2083315"/>
            <a:ext cx="5354949" cy="2029815"/>
          </a:xfrm>
          <a:prstGeom prst="rect">
            <a:avLst/>
          </a:prstGeom>
        </p:spPr>
        <p:txBody>
          <a:bodyPr/>
          <a:lstStyle>
            <a:lvl1pPr marL="0" indent="0">
              <a:buNone/>
              <a:defRPr sz="1511">
                <a:latin typeface="Trebuchet MS" panose="020B0603020202020204" pitchFamily="34" charset="0"/>
              </a:defRPr>
            </a:lvl1pPr>
          </a:lstStyle>
          <a:p>
            <a:endParaRPr lang="pt-BR" dirty="0"/>
          </a:p>
        </p:txBody>
      </p:sp>
      <p:sp>
        <p:nvSpPr>
          <p:cNvPr id="32" name="Espaço Reservado para Imagem 3">
            <a:extLst>
              <a:ext uri="{FF2B5EF4-FFF2-40B4-BE49-F238E27FC236}">
                <a16:creationId xmlns="" xmlns:a16="http://schemas.microsoft.com/office/drawing/2014/main" id="{0966D945-59AC-4ED7-8C25-D9D504B28847}"/>
              </a:ext>
            </a:extLst>
          </p:cNvPr>
          <p:cNvSpPr>
            <a:spLocks noGrp="1"/>
          </p:cNvSpPr>
          <p:nvPr>
            <p:ph type="pic" sz="quarter" idx="51"/>
          </p:nvPr>
        </p:nvSpPr>
        <p:spPr>
          <a:xfrm>
            <a:off x="924312" y="5149569"/>
            <a:ext cx="5354949" cy="2039519"/>
          </a:xfrm>
          <a:prstGeom prst="rect">
            <a:avLst/>
          </a:prstGeom>
        </p:spPr>
        <p:txBody>
          <a:bodyPr/>
          <a:lstStyle>
            <a:lvl1pPr marL="0" indent="0">
              <a:buNone/>
              <a:defRPr sz="1511">
                <a:latin typeface="Trebuchet MS" panose="020B0603020202020204" pitchFamily="34" charset="0"/>
              </a:defRPr>
            </a:lvl1pPr>
          </a:lstStyle>
          <a:p>
            <a:endParaRPr lang="pt-BR" dirty="0"/>
          </a:p>
        </p:txBody>
      </p:sp>
      <p:sp>
        <p:nvSpPr>
          <p:cNvPr id="33" name="Espaço Reservado para Imagem 3">
            <a:extLst>
              <a:ext uri="{FF2B5EF4-FFF2-40B4-BE49-F238E27FC236}">
                <a16:creationId xmlns="" xmlns:a16="http://schemas.microsoft.com/office/drawing/2014/main" id="{723C4586-0184-4FE3-829F-7A3F5717E95A}"/>
              </a:ext>
            </a:extLst>
          </p:cNvPr>
          <p:cNvSpPr>
            <a:spLocks noGrp="1"/>
          </p:cNvSpPr>
          <p:nvPr>
            <p:ph type="pic" sz="quarter" idx="52"/>
          </p:nvPr>
        </p:nvSpPr>
        <p:spPr>
          <a:xfrm>
            <a:off x="7165277" y="5149568"/>
            <a:ext cx="5354949" cy="2029815"/>
          </a:xfrm>
          <a:prstGeom prst="rect">
            <a:avLst/>
          </a:prstGeom>
        </p:spPr>
        <p:txBody>
          <a:bodyPr/>
          <a:lstStyle>
            <a:lvl1pPr marL="0" indent="0">
              <a:buNone/>
              <a:defRPr sz="1511">
                <a:latin typeface="Trebuchet MS" panose="020B0603020202020204" pitchFamily="34" charset="0"/>
              </a:defRPr>
            </a:lvl1pPr>
          </a:lstStyle>
          <a:p>
            <a:endParaRPr lang="pt-BR" dirty="0"/>
          </a:p>
        </p:txBody>
      </p:sp>
      <p:sp>
        <p:nvSpPr>
          <p:cNvPr id="3" name="Espaço Reservado para Gráfico 2">
            <a:extLst>
              <a:ext uri="{FF2B5EF4-FFF2-40B4-BE49-F238E27FC236}">
                <a16:creationId xmlns="" xmlns:a16="http://schemas.microsoft.com/office/drawing/2014/main" id="{C990C992-3AAC-4767-875C-26A7FBA8DC43}"/>
              </a:ext>
            </a:extLst>
          </p:cNvPr>
          <p:cNvSpPr>
            <a:spLocks noGrp="1"/>
          </p:cNvSpPr>
          <p:nvPr>
            <p:ph type="chart" sz="quarter" idx="53"/>
          </p:nvPr>
        </p:nvSpPr>
        <p:spPr>
          <a:xfrm>
            <a:off x="925179" y="2083315"/>
            <a:ext cx="5354115" cy="2039519"/>
          </a:xfrm>
          <a:prstGeom prst="rect">
            <a:avLst/>
          </a:prstGeom>
        </p:spPr>
        <p:txBody>
          <a:bodyPr/>
          <a:lstStyle>
            <a:lvl1pPr marL="0" indent="0">
              <a:buNone/>
              <a:defRPr sz="1511">
                <a:latin typeface="Trebuchet MS" panose="020B0603020202020204" pitchFamily="34" charset="0"/>
                <a:cs typeface="Calibri" panose="020F0502020204030204" pitchFamily="34" charset="0"/>
              </a:defRPr>
            </a:lvl1pPr>
          </a:lstStyle>
          <a:p>
            <a:endParaRPr lang="pt-BR" dirty="0"/>
          </a:p>
        </p:txBody>
      </p:sp>
      <p:sp>
        <p:nvSpPr>
          <p:cNvPr id="17" name="Retângulo 16">
            <a:extLst>
              <a:ext uri="{FF2B5EF4-FFF2-40B4-BE49-F238E27FC236}">
                <a16:creationId xmlns="" xmlns:a16="http://schemas.microsoft.com/office/drawing/2014/main" id="{4B922636-2D05-465C-916D-7E8217E18CF0}"/>
              </a:ext>
            </a:extLst>
          </p:cNvPr>
          <p:cNvSpPr/>
          <p:nvPr userDrawn="1"/>
        </p:nvSpPr>
        <p:spPr>
          <a:xfrm>
            <a:off x="944983" y="7038296"/>
            <a:ext cx="1157800" cy="258404"/>
          </a:xfrm>
          <a:prstGeom prst="rect">
            <a:avLst/>
          </a:prstGeom>
        </p:spPr>
        <p:txBody>
          <a:bodyPr wrap="square">
            <a:spAutoFit/>
          </a:bodyPr>
          <a:lstStyle/>
          <a:p>
            <a:pPr algn="r"/>
            <a:r>
              <a:rPr lang="pt-BR" sz="1079" b="0" i="1" dirty="0" err="1">
                <a:solidFill>
                  <a:srgbClr val="464749"/>
                </a:solidFill>
                <a:effectLst/>
                <a:latin typeface="Calibri" panose="020F0502020204030204" pitchFamily="34" charset="0"/>
              </a:rPr>
              <a:t>Confidential</a:t>
            </a:r>
            <a:endParaRPr lang="pt-BR" sz="1079" i="1" dirty="0">
              <a:solidFill>
                <a:srgbClr val="464749"/>
              </a:solidFill>
            </a:endParaRPr>
          </a:p>
        </p:txBody>
      </p:sp>
      <p:sp>
        <p:nvSpPr>
          <p:cNvPr id="18" name="Espaço Reservado para Número de Slide 9">
            <a:extLst>
              <a:ext uri="{FF2B5EF4-FFF2-40B4-BE49-F238E27FC236}">
                <a16:creationId xmlns="" xmlns:a16="http://schemas.microsoft.com/office/drawing/2014/main" id="{C7FA1848-4D60-452B-9BB1-F2510BD6750C}"/>
              </a:ext>
            </a:extLst>
          </p:cNvPr>
          <p:cNvSpPr txBox="1">
            <a:spLocks/>
          </p:cNvSpPr>
          <p:nvPr userDrawn="1"/>
        </p:nvSpPr>
        <p:spPr>
          <a:xfrm>
            <a:off x="728020" y="6966331"/>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fld id="{F5FCCBEA-5D7C-414E-BA5A-59F19D219BB9}" type="slidenum">
              <a:rPr lang="pt-BR" sz="1079" i="1" smtClean="0">
                <a:solidFill>
                  <a:srgbClr val="464749"/>
                </a:solidFill>
                <a:latin typeface="Calibri" panose="020F0502020204030204" pitchFamily="34" charset="0"/>
                <a:cs typeface="Calibri" panose="020F0502020204030204" pitchFamily="34" charset="0"/>
              </a:rPr>
              <a:pPr algn="l"/>
              <a:t>‹#›</a:t>
            </a:fld>
            <a:endParaRPr lang="pt-BR" sz="1079" i="1" dirty="0">
              <a:solidFill>
                <a:srgbClr val="46474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1633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Espaço Reservado para Imagem 2">
            <a:extLst>
              <a:ext uri="{FF2B5EF4-FFF2-40B4-BE49-F238E27FC236}">
                <a16:creationId xmlns="" xmlns:a16="http://schemas.microsoft.com/office/drawing/2014/main" id="{D4BD09C5-F398-475C-8DA0-920EBB77A580}"/>
              </a:ext>
            </a:extLst>
          </p:cNvPr>
          <p:cNvSpPr>
            <a:spLocks noGrp="1"/>
          </p:cNvSpPr>
          <p:nvPr>
            <p:ph type="pic" sz="quarter" idx="13" hasCustomPrompt="1"/>
          </p:nvPr>
        </p:nvSpPr>
        <p:spPr>
          <a:xfrm>
            <a:off x="-2533778" y="0"/>
            <a:ext cx="10316097" cy="7562850"/>
          </a:xfrm>
          <a:prstGeom prst="parallelogram">
            <a:avLst/>
          </a:prstGeom>
        </p:spPr>
        <p:txBody>
          <a:bodyPr/>
          <a:lstStyle>
            <a:lvl1pPr marL="0" indent="0">
              <a:buNone/>
              <a:defRPr sz="1942">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13" name="Espaço Reservado para Texto 4">
            <a:extLst>
              <a:ext uri="{FF2B5EF4-FFF2-40B4-BE49-F238E27FC236}">
                <a16:creationId xmlns="" xmlns:a16="http://schemas.microsoft.com/office/drawing/2014/main" id="{E8D90A59-FF79-40ED-AEA1-5000D58FA312}"/>
              </a:ext>
            </a:extLst>
          </p:cNvPr>
          <p:cNvSpPr>
            <a:spLocks noGrp="1"/>
          </p:cNvSpPr>
          <p:nvPr>
            <p:ph type="body" sz="quarter" idx="14" hasCustomPrompt="1"/>
          </p:nvPr>
        </p:nvSpPr>
        <p:spPr>
          <a:xfrm>
            <a:off x="7782320" y="1386522"/>
            <a:ext cx="4783154" cy="588222"/>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sz="2590" b="1">
                <a:solidFill>
                  <a:srgbClr val="110090"/>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4" name="Espaço Reservado para Texto 7">
            <a:extLst>
              <a:ext uri="{FF2B5EF4-FFF2-40B4-BE49-F238E27FC236}">
                <a16:creationId xmlns="" xmlns:a16="http://schemas.microsoft.com/office/drawing/2014/main" id="{B88D2DA1-1A15-434E-845B-E305E97C7FF2}"/>
              </a:ext>
            </a:extLst>
          </p:cNvPr>
          <p:cNvSpPr>
            <a:spLocks noGrp="1"/>
          </p:cNvSpPr>
          <p:nvPr>
            <p:ph type="body" sz="quarter" idx="15" hasCustomPrompt="1"/>
          </p:nvPr>
        </p:nvSpPr>
        <p:spPr>
          <a:xfrm>
            <a:off x="7782320" y="2100794"/>
            <a:ext cx="4783154" cy="4075535"/>
          </a:xfrm>
          <a:prstGeom prst="rect">
            <a:avLst/>
          </a:prstGeom>
        </p:spPr>
        <p:txBody>
          <a:bodyPr/>
          <a:lstStyle>
            <a:lvl1pPr marL="369989" marR="0" indent="-369989" algn="l" defTabSz="986638" rtl="0" eaLnBrk="1" fontAlgn="base" latinLnBrk="0" hangingPunct="1">
              <a:lnSpc>
                <a:spcPct val="100000"/>
              </a:lnSpc>
              <a:spcBef>
                <a:spcPts val="1079"/>
              </a:spcBef>
              <a:spcAft>
                <a:spcPct val="0"/>
              </a:spcAft>
              <a:buClrTx/>
              <a:buSzTx/>
              <a:buFont typeface="Arial" panose="020B0604020202020204" pitchFamily="34" charset="0"/>
              <a:buChar char="•"/>
              <a:tabLst/>
              <a:defRPr sz="1726">
                <a:solidFill>
                  <a:schemeClr val="tx1">
                    <a:lumMod val="65000"/>
                    <a:lumOff val="35000"/>
                  </a:schemeClr>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369989" marR="0" lvl="0" indent="-369989" algn="l" defTabSz="986638" rtl="0" eaLnBrk="1" fontAlgn="base" latinLnBrk="0" hangingPunct="1">
              <a:lnSpc>
                <a:spcPct val="90000"/>
              </a:lnSpc>
              <a:spcBef>
                <a:spcPts val="1079"/>
              </a:spcBef>
              <a:spcAft>
                <a:spcPct val="0"/>
              </a:spcAft>
              <a:buClrTx/>
              <a:buSzTx/>
              <a:tabLst/>
              <a:defRPr/>
            </a:pPr>
            <a:r>
              <a:rPr lang="pt-BR" dirty="0"/>
              <a:t>Click </a:t>
            </a:r>
            <a:r>
              <a:rPr lang="pt-BR" dirty="0" err="1"/>
              <a:t>to</a:t>
            </a:r>
            <a:r>
              <a:rPr lang="pt-BR" dirty="0"/>
              <a:t> </a:t>
            </a:r>
            <a:r>
              <a:rPr lang="pt-BR" dirty="0" err="1"/>
              <a:t>add</a:t>
            </a:r>
            <a:r>
              <a:rPr lang="pt-BR" dirty="0"/>
              <a:t> </a:t>
            </a:r>
            <a:r>
              <a:rPr lang="pt-BR" dirty="0" err="1"/>
              <a:t>text</a:t>
            </a:r>
            <a:r>
              <a:rPr lang="pt-BR" dirty="0"/>
              <a:t> – </a:t>
            </a:r>
            <a:r>
              <a:rPr lang="pt-BR" dirty="0" err="1"/>
              <a:t>Calibri</a:t>
            </a:r>
            <a:r>
              <a:rPr lang="pt-BR" dirty="0"/>
              <a:t> </a:t>
            </a:r>
            <a:r>
              <a:rPr lang="pt-BR" dirty="0" err="1"/>
              <a:t>font</a:t>
            </a:r>
            <a:r>
              <a:rPr lang="pt-BR" dirty="0"/>
              <a:t> (</a:t>
            </a:r>
            <a:r>
              <a:rPr lang="pt-BR" dirty="0" err="1"/>
              <a:t>size</a:t>
            </a:r>
            <a:r>
              <a:rPr lang="pt-BR" dirty="0"/>
              <a:t> 16)</a:t>
            </a:r>
            <a:endParaRPr lang="en-US" dirty="0"/>
          </a:p>
          <a:p>
            <a:pPr lvl="0"/>
            <a:endParaRPr lang="pt-BR" dirty="0"/>
          </a:p>
        </p:txBody>
      </p:sp>
      <p:sp>
        <p:nvSpPr>
          <p:cNvPr id="22" name="Espaço Reservado para Número de Slide 9">
            <a:extLst>
              <a:ext uri="{FF2B5EF4-FFF2-40B4-BE49-F238E27FC236}">
                <a16:creationId xmlns="" xmlns:a16="http://schemas.microsoft.com/office/drawing/2014/main" id="{F9E66999-FE03-46FA-8EC6-6F0C249AC0FB}"/>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9" name="Espaço Reservado para Imagem 3">
            <a:extLst>
              <a:ext uri="{FF2B5EF4-FFF2-40B4-BE49-F238E27FC236}">
                <a16:creationId xmlns="" xmlns:a16="http://schemas.microsoft.com/office/drawing/2014/main" id="{95BA5DCB-0D23-44C0-BFB6-44E81105FE4C}"/>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95648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Espaço Reservado para Imagem 2">
            <a:extLst>
              <a:ext uri="{FF2B5EF4-FFF2-40B4-BE49-F238E27FC236}">
                <a16:creationId xmlns="" xmlns:a16="http://schemas.microsoft.com/office/drawing/2014/main" id="{E1A50F1E-F366-44A2-9B66-A6C327FDCCFD}"/>
              </a:ext>
            </a:extLst>
          </p:cNvPr>
          <p:cNvSpPr>
            <a:spLocks noGrp="1"/>
          </p:cNvSpPr>
          <p:nvPr>
            <p:ph type="pic" sz="quarter" idx="13" hasCustomPrompt="1"/>
          </p:nvPr>
        </p:nvSpPr>
        <p:spPr>
          <a:xfrm>
            <a:off x="-2533778" y="0"/>
            <a:ext cx="10316097" cy="7562850"/>
          </a:xfrm>
          <a:prstGeom prst="parallelogram">
            <a:avLst/>
          </a:prstGeom>
        </p:spPr>
        <p:txBody>
          <a:bodyPr/>
          <a:lstStyle>
            <a:lvl1pPr marL="0" indent="0">
              <a:buNone/>
              <a:defRPr sz="1942">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14" name="Espaço Reservado para Número de Slide 9">
            <a:extLst>
              <a:ext uri="{FF2B5EF4-FFF2-40B4-BE49-F238E27FC236}">
                <a16:creationId xmlns="" xmlns:a16="http://schemas.microsoft.com/office/drawing/2014/main" id="{FEDECCE4-A39F-4E87-A603-5926B4025C62}"/>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6" name="Espaço Reservado para Texto 4">
            <a:extLst>
              <a:ext uri="{FF2B5EF4-FFF2-40B4-BE49-F238E27FC236}">
                <a16:creationId xmlns="" xmlns:a16="http://schemas.microsoft.com/office/drawing/2014/main" id="{5DB74731-8734-4FA9-8447-12118B5D25D0}"/>
              </a:ext>
            </a:extLst>
          </p:cNvPr>
          <p:cNvSpPr>
            <a:spLocks noGrp="1"/>
          </p:cNvSpPr>
          <p:nvPr>
            <p:ph type="body" sz="quarter" idx="14" hasCustomPrompt="1"/>
          </p:nvPr>
        </p:nvSpPr>
        <p:spPr>
          <a:xfrm>
            <a:off x="7782320" y="1032349"/>
            <a:ext cx="4783154" cy="588222"/>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sz="2590" b="1">
                <a:solidFill>
                  <a:schemeClr val="tx1">
                    <a:lumMod val="65000"/>
                    <a:lumOff val="35000"/>
                  </a:schemeClr>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8" name="Espaço Reservado para Imagem 3">
            <a:extLst>
              <a:ext uri="{FF2B5EF4-FFF2-40B4-BE49-F238E27FC236}">
                <a16:creationId xmlns="" xmlns:a16="http://schemas.microsoft.com/office/drawing/2014/main" id="{7C8E6979-7981-4A47-863C-5E2FE27AA45D}"/>
              </a:ext>
            </a:extLst>
          </p:cNvPr>
          <p:cNvSpPr>
            <a:spLocks noGrp="1"/>
          </p:cNvSpPr>
          <p:nvPr>
            <p:ph type="pic" sz="quarter" idx="12" hasCustomPrompt="1"/>
          </p:nvPr>
        </p:nvSpPr>
        <p:spPr>
          <a:xfrm>
            <a:off x="-2750959" y="6138737"/>
            <a:ext cx="9108540" cy="1625791"/>
          </a:xfrm>
          <a:prstGeom prst="parallelogram">
            <a:avLst/>
          </a:prstGeom>
          <a:solidFill>
            <a:srgbClr val="110090">
              <a:alpha val="88000"/>
            </a:srgbClr>
          </a:solidFill>
        </p:spPr>
        <p:txBody>
          <a:bodyPr/>
          <a:lstStyle>
            <a:lvl1pPr marL="0" indent="0">
              <a:buNone/>
              <a:defRPr>
                <a:noFill/>
              </a:defRPr>
            </a:lvl1pPr>
          </a:lstStyle>
          <a:p>
            <a:r>
              <a:rPr lang="pt-BR" dirty="0"/>
              <a:t>a</a:t>
            </a:r>
            <a:endParaRPr lang="en-US" dirty="0"/>
          </a:p>
        </p:txBody>
      </p:sp>
      <p:sp>
        <p:nvSpPr>
          <p:cNvPr id="19" name="Espaço Reservado para Texto 6">
            <a:extLst>
              <a:ext uri="{FF2B5EF4-FFF2-40B4-BE49-F238E27FC236}">
                <a16:creationId xmlns="" xmlns:a16="http://schemas.microsoft.com/office/drawing/2014/main" id="{0FCC74B6-D3B6-458D-B967-95C3DFF79ECA}"/>
              </a:ext>
            </a:extLst>
          </p:cNvPr>
          <p:cNvSpPr>
            <a:spLocks noGrp="1"/>
          </p:cNvSpPr>
          <p:nvPr>
            <p:ph type="body" sz="quarter" idx="62" hasCustomPrompt="1"/>
          </p:nvPr>
        </p:nvSpPr>
        <p:spPr>
          <a:xfrm>
            <a:off x="519745" y="6290722"/>
            <a:ext cx="5576564" cy="530484"/>
          </a:xfrm>
          <a:prstGeom prst="rect">
            <a:avLst/>
          </a:prstGeom>
        </p:spPr>
        <p:txBody>
          <a:bodyPr/>
          <a:lstStyle>
            <a:lvl1pPr marL="0" indent="0">
              <a:buNone/>
              <a:defRPr sz="2590">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21" name="Espaço Reservado para Gráfico 20">
            <a:extLst>
              <a:ext uri="{FF2B5EF4-FFF2-40B4-BE49-F238E27FC236}">
                <a16:creationId xmlns="" xmlns:a16="http://schemas.microsoft.com/office/drawing/2014/main" id="{B214AD0A-82D0-47C3-BA06-0AA9EA5F27C0}"/>
              </a:ext>
            </a:extLst>
          </p:cNvPr>
          <p:cNvSpPr>
            <a:spLocks noGrp="1"/>
          </p:cNvSpPr>
          <p:nvPr>
            <p:ph type="chart" sz="quarter" idx="63" hasCustomPrompt="1"/>
          </p:nvPr>
        </p:nvSpPr>
        <p:spPr>
          <a:xfrm>
            <a:off x="7782320" y="1984210"/>
            <a:ext cx="4783154" cy="4736574"/>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Tx/>
              <a:buNone/>
              <a:tabLst/>
              <a:defRPr sz="1726">
                <a:solidFill>
                  <a:schemeClr val="tx1">
                    <a:lumMod val="65000"/>
                    <a:lumOff val="35000"/>
                  </a:schemeClr>
                </a:solidFill>
              </a:defRPr>
            </a:lvl1pPr>
          </a:lstStyle>
          <a:p>
            <a:pPr marL="246659" marR="0" lvl="0" indent="-246659" algn="l" defTabSz="986638" rtl="0" eaLnBrk="1" fontAlgn="base" latinLnBrk="0" hangingPunct="1">
              <a:lnSpc>
                <a:spcPct val="90000"/>
              </a:lnSpc>
              <a:spcBef>
                <a:spcPts val="1079"/>
              </a:spcBef>
              <a:spcAft>
                <a:spcPct val="0"/>
              </a:spcAft>
              <a:buClrTx/>
              <a:buSzTx/>
              <a:buFont typeface="Arial" panose="020B0604020202020204" pitchFamily="34" charset="0"/>
              <a:buChar char="•"/>
              <a:tabLst/>
              <a:defRPr/>
            </a:pPr>
            <a:r>
              <a:rPr lang="pt-BR" dirty="0"/>
              <a:t>Click </a:t>
            </a:r>
            <a:r>
              <a:rPr lang="pt-BR" dirty="0" err="1"/>
              <a:t>to</a:t>
            </a:r>
            <a:r>
              <a:rPr lang="pt-BR" dirty="0"/>
              <a:t> </a:t>
            </a:r>
            <a:r>
              <a:rPr lang="pt-BR" dirty="0" err="1"/>
              <a:t>add</a:t>
            </a:r>
            <a:r>
              <a:rPr lang="pt-BR" dirty="0"/>
              <a:t> – </a:t>
            </a:r>
            <a:r>
              <a:rPr lang="pt-BR" dirty="0" err="1"/>
              <a:t>Calibri</a:t>
            </a:r>
            <a:r>
              <a:rPr lang="pt-BR" dirty="0"/>
              <a:t> </a:t>
            </a:r>
            <a:r>
              <a:rPr lang="pt-BR" dirty="0" err="1"/>
              <a:t>font</a:t>
            </a:r>
            <a:r>
              <a:rPr lang="pt-BR" dirty="0"/>
              <a:t> (</a:t>
            </a:r>
            <a:r>
              <a:rPr lang="pt-BR" dirty="0" err="1"/>
              <a:t>size</a:t>
            </a:r>
            <a:r>
              <a:rPr lang="pt-BR" dirty="0"/>
              <a:t> 16)</a:t>
            </a:r>
          </a:p>
          <a:p>
            <a:endParaRPr lang="en-US" dirty="0"/>
          </a:p>
        </p:txBody>
      </p:sp>
      <p:sp>
        <p:nvSpPr>
          <p:cNvPr id="15" name="Espaço Reservado para Imagem 3">
            <a:extLst>
              <a:ext uri="{FF2B5EF4-FFF2-40B4-BE49-F238E27FC236}">
                <a16:creationId xmlns="" xmlns:a16="http://schemas.microsoft.com/office/drawing/2014/main" id="{6245A26E-AC08-4F3A-99EC-4DDDD3DD8E84}"/>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3407407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Espaço Reservado para Número de Slide 9">
            <a:extLst>
              <a:ext uri="{FF2B5EF4-FFF2-40B4-BE49-F238E27FC236}">
                <a16:creationId xmlns="" xmlns:a16="http://schemas.microsoft.com/office/drawing/2014/main" id="{FEDECCE4-A39F-4E87-A603-5926B4025C62}"/>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8" name="Espaço Reservado para Imagem 3">
            <a:extLst>
              <a:ext uri="{FF2B5EF4-FFF2-40B4-BE49-F238E27FC236}">
                <a16:creationId xmlns="" xmlns:a16="http://schemas.microsoft.com/office/drawing/2014/main" id="{7C8E6979-7981-4A47-863C-5E2FE27AA45D}"/>
              </a:ext>
            </a:extLst>
          </p:cNvPr>
          <p:cNvSpPr>
            <a:spLocks noGrp="1"/>
          </p:cNvSpPr>
          <p:nvPr>
            <p:ph type="pic" sz="quarter" idx="12" hasCustomPrompt="1"/>
          </p:nvPr>
        </p:nvSpPr>
        <p:spPr>
          <a:xfrm>
            <a:off x="519745" y="2286991"/>
            <a:ext cx="9986182" cy="2988873"/>
          </a:xfrm>
          <a:prstGeom prst="parallelogram">
            <a:avLst/>
          </a:prstGeom>
          <a:solidFill>
            <a:srgbClr val="110090">
              <a:alpha val="88000"/>
            </a:srgbClr>
          </a:solidFill>
        </p:spPr>
        <p:txBody>
          <a:bodyPr/>
          <a:lstStyle>
            <a:lvl1pPr marL="0" indent="0">
              <a:buNone/>
              <a:defRPr>
                <a:noFill/>
              </a:defRPr>
            </a:lvl1pPr>
          </a:lstStyle>
          <a:p>
            <a:r>
              <a:rPr lang="pt-BR" dirty="0"/>
              <a:t>a</a:t>
            </a:r>
            <a:endParaRPr lang="en-US" dirty="0"/>
          </a:p>
        </p:txBody>
      </p:sp>
      <p:sp>
        <p:nvSpPr>
          <p:cNvPr id="19" name="Espaço Reservado para Texto 6">
            <a:extLst>
              <a:ext uri="{FF2B5EF4-FFF2-40B4-BE49-F238E27FC236}">
                <a16:creationId xmlns="" xmlns:a16="http://schemas.microsoft.com/office/drawing/2014/main" id="{0FCC74B6-D3B6-458D-B967-95C3DFF79ECA}"/>
              </a:ext>
            </a:extLst>
          </p:cNvPr>
          <p:cNvSpPr>
            <a:spLocks noGrp="1"/>
          </p:cNvSpPr>
          <p:nvPr>
            <p:ph type="body" sz="quarter" idx="62" hasCustomPrompt="1"/>
          </p:nvPr>
        </p:nvSpPr>
        <p:spPr>
          <a:xfrm>
            <a:off x="1603003" y="2719973"/>
            <a:ext cx="4834863" cy="2122905"/>
          </a:xfrm>
          <a:prstGeom prst="rect">
            <a:avLst/>
          </a:prstGeom>
        </p:spPr>
        <p:txBody>
          <a:bodyPr/>
          <a:lstStyle>
            <a:lvl1pPr marL="0" indent="0">
              <a:buNone/>
              <a:defRPr sz="3021"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a:t>
            </a:r>
            <a:r>
              <a:rPr lang="pt-BR" dirty="0" err="1"/>
              <a:t>bold</a:t>
            </a:r>
            <a:r>
              <a:rPr lang="pt-BR" dirty="0"/>
              <a:t> (</a:t>
            </a:r>
            <a:r>
              <a:rPr lang="pt-BR" dirty="0" err="1"/>
              <a:t>size</a:t>
            </a:r>
            <a:r>
              <a:rPr lang="pt-BR" dirty="0"/>
              <a:t> 28)</a:t>
            </a:r>
            <a:endParaRPr lang="en-US" dirty="0"/>
          </a:p>
        </p:txBody>
      </p:sp>
      <p:sp>
        <p:nvSpPr>
          <p:cNvPr id="17" name="Espaço Reservado para Texto 4">
            <a:extLst>
              <a:ext uri="{FF2B5EF4-FFF2-40B4-BE49-F238E27FC236}">
                <a16:creationId xmlns="" xmlns:a16="http://schemas.microsoft.com/office/drawing/2014/main" id="{1E23CE45-4CE0-4485-A77A-86BFC90C446C}"/>
              </a:ext>
            </a:extLst>
          </p:cNvPr>
          <p:cNvSpPr>
            <a:spLocks noGrp="1"/>
          </p:cNvSpPr>
          <p:nvPr>
            <p:ph type="body" sz="quarter" idx="14" hasCustomPrompt="1"/>
          </p:nvPr>
        </p:nvSpPr>
        <p:spPr>
          <a:xfrm>
            <a:off x="1397387" y="1721103"/>
            <a:ext cx="5846063" cy="588222"/>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sz="2590" b="1">
                <a:solidFill>
                  <a:schemeClr val="tx1">
                    <a:lumMod val="65000"/>
                    <a:lumOff val="35000"/>
                  </a:schemeClr>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20" name="Espaço Reservado para Texto 7">
            <a:extLst>
              <a:ext uri="{FF2B5EF4-FFF2-40B4-BE49-F238E27FC236}">
                <a16:creationId xmlns="" xmlns:a16="http://schemas.microsoft.com/office/drawing/2014/main" id="{3E0672B4-916F-4DAF-A5BA-456BD6D3DA61}"/>
              </a:ext>
            </a:extLst>
          </p:cNvPr>
          <p:cNvSpPr>
            <a:spLocks noGrp="1"/>
          </p:cNvSpPr>
          <p:nvPr>
            <p:ph type="body" sz="quarter" idx="49" hasCustomPrompt="1"/>
          </p:nvPr>
        </p:nvSpPr>
        <p:spPr>
          <a:xfrm>
            <a:off x="1397388" y="5507894"/>
            <a:ext cx="4213123" cy="357235"/>
          </a:xfrm>
          <a:prstGeom prst="rect">
            <a:avLst/>
          </a:prstGeom>
        </p:spPr>
        <p:txBody>
          <a:bodyPr/>
          <a:lstStyle>
            <a:lvl1pPr marL="0" indent="0" algn="l">
              <a:buNone/>
              <a:defRPr sz="1511"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italic</a:t>
            </a:r>
            <a:r>
              <a:rPr lang="pt-BR" dirty="0"/>
              <a:t> (</a:t>
            </a:r>
            <a:r>
              <a:rPr lang="pt-BR" dirty="0" err="1"/>
              <a:t>size</a:t>
            </a:r>
            <a:r>
              <a:rPr lang="pt-BR" dirty="0"/>
              <a:t> 14)</a:t>
            </a:r>
          </a:p>
        </p:txBody>
      </p:sp>
      <p:sp>
        <p:nvSpPr>
          <p:cNvPr id="8" name="Espaço Reservado para Imagem 2">
            <a:extLst>
              <a:ext uri="{FF2B5EF4-FFF2-40B4-BE49-F238E27FC236}">
                <a16:creationId xmlns="" xmlns:a16="http://schemas.microsoft.com/office/drawing/2014/main" id="{E1A50F1E-F366-44A2-9B66-A6C327FDCCFD}"/>
              </a:ext>
            </a:extLst>
          </p:cNvPr>
          <p:cNvSpPr>
            <a:spLocks noGrp="1"/>
          </p:cNvSpPr>
          <p:nvPr>
            <p:ph type="pic" sz="quarter" idx="13" hasCustomPrompt="1"/>
          </p:nvPr>
        </p:nvSpPr>
        <p:spPr>
          <a:xfrm>
            <a:off x="5512835" y="0"/>
            <a:ext cx="10316097" cy="7562850"/>
          </a:xfrm>
          <a:prstGeom prst="parallelogram">
            <a:avLst/>
          </a:prstGeom>
        </p:spPr>
        <p:txBody>
          <a:bodyPr/>
          <a:lstStyle>
            <a:lvl1pPr marL="0" indent="0">
              <a:buNone/>
              <a:defRPr sz="1942">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12" name="Espaço Reservado para Imagem 3">
            <a:extLst>
              <a:ext uri="{FF2B5EF4-FFF2-40B4-BE49-F238E27FC236}">
                <a16:creationId xmlns="" xmlns:a16="http://schemas.microsoft.com/office/drawing/2014/main" id="{DC06ADE9-1F51-4C2C-83D9-803BB7581257}"/>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27465528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4" name="Espaço Reservado para Número de Slide 9">
            <a:extLst>
              <a:ext uri="{FF2B5EF4-FFF2-40B4-BE49-F238E27FC236}">
                <a16:creationId xmlns="" xmlns:a16="http://schemas.microsoft.com/office/drawing/2014/main" id="{FEDECCE4-A39F-4E87-A603-5926B4025C62}"/>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8" name="Espaço Reservado para Imagem 3">
            <a:extLst>
              <a:ext uri="{FF2B5EF4-FFF2-40B4-BE49-F238E27FC236}">
                <a16:creationId xmlns="" xmlns:a16="http://schemas.microsoft.com/office/drawing/2014/main" id="{7C8E6979-7981-4A47-863C-5E2FE27AA45D}"/>
              </a:ext>
            </a:extLst>
          </p:cNvPr>
          <p:cNvSpPr>
            <a:spLocks noGrp="1"/>
          </p:cNvSpPr>
          <p:nvPr>
            <p:ph type="pic" sz="quarter" idx="12" hasCustomPrompt="1"/>
          </p:nvPr>
        </p:nvSpPr>
        <p:spPr>
          <a:xfrm>
            <a:off x="519745" y="2286991"/>
            <a:ext cx="9986182" cy="2988873"/>
          </a:xfrm>
          <a:prstGeom prst="parallelogram">
            <a:avLst/>
          </a:prstGeom>
          <a:solidFill>
            <a:srgbClr val="FED402">
              <a:alpha val="88000"/>
            </a:srgbClr>
          </a:solidFill>
        </p:spPr>
        <p:txBody>
          <a:bodyPr/>
          <a:lstStyle>
            <a:lvl1pPr marL="0" indent="0">
              <a:buNone/>
              <a:defRPr>
                <a:noFill/>
              </a:defRPr>
            </a:lvl1pPr>
          </a:lstStyle>
          <a:p>
            <a:r>
              <a:rPr lang="pt-BR" dirty="0"/>
              <a:t>a</a:t>
            </a:r>
            <a:endParaRPr lang="en-US" dirty="0"/>
          </a:p>
        </p:txBody>
      </p:sp>
      <p:sp>
        <p:nvSpPr>
          <p:cNvPr id="19" name="Espaço Reservado para Texto 6">
            <a:extLst>
              <a:ext uri="{FF2B5EF4-FFF2-40B4-BE49-F238E27FC236}">
                <a16:creationId xmlns="" xmlns:a16="http://schemas.microsoft.com/office/drawing/2014/main" id="{0FCC74B6-D3B6-458D-B967-95C3DFF79ECA}"/>
              </a:ext>
            </a:extLst>
          </p:cNvPr>
          <p:cNvSpPr>
            <a:spLocks noGrp="1"/>
          </p:cNvSpPr>
          <p:nvPr>
            <p:ph type="body" sz="quarter" idx="62" hasCustomPrompt="1"/>
          </p:nvPr>
        </p:nvSpPr>
        <p:spPr>
          <a:xfrm>
            <a:off x="1603003" y="2719973"/>
            <a:ext cx="4834863" cy="2122905"/>
          </a:xfrm>
          <a:prstGeom prst="rect">
            <a:avLst/>
          </a:prstGeom>
        </p:spPr>
        <p:txBody>
          <a:bodyPr/>
          <a:lstStyle>
            <a:lvl1pPr marL="0" indent="0">
              <a:buNone/>
              <a:defRPr sz="3021" b="1">
                <a:solidFill>
                  <a:schemeClr val="tx1">
                    <a:lumMod val="65000"/>
                    <a:lumOff val="35000"/>
                  </a:schemeClr>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a:t>
            </a:r>
            <a:r>
              <a:rPr lang="pt-BR" dirty="0" err="1"/>
              <a:t>bold</a:t>
            </a:r>
            <a:r>
              <a:rPr lang="pt-BR" dirty="0"/>
              <a:t> (</a:t>
            </a:r>
            <a:r>
              <a:rPr lang="pt-BR" dirty="0" err="1"/>
              <a:t>size</a:t>
            </a:r>
            <a:r>
              <a:rPr lang="pt-BR" dirty="0"/>
              <a:t> 28)</a:t>
            </a:r>
            <a:endParaRPr lang="en-US" dirty="0"/>
          </a:p>
        </p:txBody>
      </p:sp>
      <p:sp>
        <p:nvSpPr>
          <p:cNvPr id="17" name="Espaço Reservado para Texto 4">
            <a:extLst>
              <a:ext uri="{FF2B5EF4-FFF2-40B4-BE49-F238E27FC236}">
                <a16:creationId xmlns="" xmlns:a16="http://schemas.microsoft.com/office/drawing/2014/main" id="{1E23CE45-4CE0-4485-A77A-86BFC90C446C}"/>
              </a:ext>
            </a:extLst>
          </p:cNvPr>
          <p:cNvSpPr>
            <a:spLocks noGrp="1"/>
          </p:cNvSpPr>
          <p:nvPr>
            <p:ph type="body" sz="quarter" idx="14" hasCustomPrompt="1"/>
          </p:nvPr>
        </p:nvSpPr>
        <p:spPr>
          <a:xfrm>
            <a:off x="1397387" y="1721103"/>
            <a:ext cx="5846063" cy="588222"/>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sz="2590" b="1">
                <a:solidFill>
                  <a:schemeClr val="tx1">
                    <a:lumMod val="65000"/>
                    <a:lumOff val="35000"/>
                  </a:schemeClr>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20" name="Espaço Reservado para Texto 7">
            <a:extLst>
              <a:ext uri="{FF2B5EF4-FFF2-40B4-BE49-F238E27FC236}">
                <a16:creationId xmlns="" xmlns:a16="http://schemas.microsoft.com/office/drawing/2014/main" id="{3E0672B4-916F-4DAF-A5BA-456BD6D3DA61}"/>
              </a:ext>
            </a:extLst>
          </p:cNvPr>
          <p:cNvSpPr>
            <a:spLocks noGrp="1"/>
          </p:cNvSpPr>
          <p:nvPr>
            <p:ph type="body" sz="quarter" idx="49" hasCustomPrompt="1"/>
          </p:nvPr>
        </p:nvSpPr>
        <p:spPr>
          <a:xfrm>
            <a:off x="1397388" y="5507894"/>
            <a:ext cx="4213123" cy="357235"/>
          </a:xfrm>
          <a:prstGeom prst="rect">
            <a:avLst/>
          </a:prstGeom>
        </p:spPr>
        <p:txBody>
          <a:bodyPr/>
          <a:lstStyle>
            <a:lvl1pPr marL="0" indent="0" algn="l">
              <a:buNone/>
              <a:defRPr sz="1511"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italic</a:t>
            </a:r>
            <a:r>
              <a:rPr lang="pt-BR" dirty="0"/>
              <a:t> (</a:t>
            </a:r>
            <a:r>
              <a:rPr lang="pt-BR" dirty="0" err="1"/>
              <a:t>size</a:t>
            </a:r>
            <a:r>
              <a:rPr lang="pt-BR" dirty="0"/>
              <a:t> 14)</a:t>
            </a:r>
          </a:p>
        </p:txBody>
      </p:sp>
      <p:sp>
        <p:nvSpPr>
          <p:cNvPr id="8" name="Espaço Reservado para Imagem 2">
            <a:extLst>
              <a:ext uri="{FF2B5EF4-FFF2-40B4-BE49-F238E27FC236}">
                <a16:creationId xmlns="" xmlns:a16="http://schemas.microsoft.com/office/drawing/2014/main" id="{E1A50F1E-F366-44A2-9B66-A6C327FDCCFD}"/>
              </a:ext>
            </a:extLst>
          </p:cNvPr>
          <p:cNvSpPr>
            <a:spLocks noGrp="1"/>
          </p:cNvSpPr>
          <p:nvPr>
            <p:ph type="pic" sz="quarter" idx="13" hasCustomPrompt="1"/>
          </p:nvPr>
        </p:nvSpPr>
        <p:spPr>
          <a:xfrm>
            <a:off x="5512835" y="0"/>
            <a:ext cx="10316097" cy="7562850"/>
          </a:xfrm>
          <a:prstGeom prst="parallelogram">
            <a:avLst/>
          </a:prstGeom>
        </p:spPr>
        <p:txBody>
          <a:bodyPr/>
          <a:lstStyle>
            <a:lvl1pPr marL="0" indent="0">
              <a:buNone/>
              <a:defRPr sz="1942">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12" name="Espaço Reservado para Imagem 3">
            <a:extLst>
              <a:ext uri="{FF2B5EF4-FFF2-40B4-BE49-F238E27FC236}">
                <a16:creationId xmlns="" xmlns:a16="http://schemas.microsoft.com/office/drawing/2014/main" id="{48BE6A28-FC8D-45A4-972C-320598D2CE0F}"/>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1971948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4" name="Espaço Reservado para Número de Slide 9">
            <a:extLst>
              <a:ext uri="{FF2B5EF4-FFF2-40B4-BE49-F238E27FC236}">
                <a16:creationId xmlns="" xmlns:a16="http://schemas.microsoft.com/office/drawing/2014/main" id="{FEDECCE4-A39F-4E87-A603-5926B4025C62}"/>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8" name="Espaço Reservado para Imagem 3">
            <a:extLst>
              <a:ext uri="{FF2B5EF4-FFF2-40B4-BE49-F238E27FC236}">
                <a16:creationId xmlns="" xmlns:a16="http://schemas.microsoft.com/office/drawing/2014/main" id="{7C8E6979-7981-4A47-863C-5E2FE27AA45D}"/>
              </a:ext>
            </a:extLst>
          </p:cNvPr>
          <p:cNvSpPr>
            <a:spLocks noGrp="1"/>
          </p:cNvSpPr>
          <p:nvPr>
            <p:ph type="pic" sz="quarter" idx="12" hasCustomPrompt="1"/>
          </p:nvPr>
        </p:nvSpPr>
        <p:spPr>
          <a:xfrm>
            <a:off x="519745" y="2286991"/>
            <a:ext cx="9986182" cy="2988873"/>
          </a:xfrm>
          <a:prstGeom prst="parallelogram">
            <a:avLst/>
          </a:prstGeom>
          <a:solidFill>
            <a:srgbClr val="29B7EB">
              <a:alpha val="88000"/>
            </a:srgbClr>
          </a:solidFill>
        </p:spPr>
        <p:txBody>
          <a:bodyPr/>
          <a:lstStyle>
            <a:lvl1pPr marL="0" indent="0">
              <a:buNone/>
              <a:defRPr>
                <a:noFill/>
              </a:defRPr>
            </a:lvl1pPr>
          </a:lstStyle>
          <a:p>
            <a:r>
              <a:rPr lang="pt-BR" dirty="0"/>
              <a:t>a</a:t>
            </a:r>
            <a:endParaRPr lang="en-US" dirty="0"/>
          </a:p>
        </p:txBody>
      </p:sp>
      <p:sp>
        <p:nvSpPr>
          <p:cNvPr id="19" name="Espaço Reservado para Texto 6">
            <a:extLst>
              <a:ext uri="{FF2B5EF4-FFF2-40B4-BE49-F238E27FC236}">
                <a16:creationId xmlns="" xmlns:a16="http://schemas.microsoft.com/office/drawing/2014/main" id="{0FCC74B6-D3B6-458D-B967-95C3DFF79ECA}"/>
              </a:ext>
            </a:extLst>
          </p:cNvPr>
          <p:cNvSpPr>
            <a:spLocks noGrp="1"/>
          </p:cNvSpPr>
          <p:nvPr>
            <p:ph type="body" sz="quarter" idx="62" hasCustomPrompt="1"/>
          </p:nvPr>
        </p:nvSpPr>
        <p:spPr>
          <a:xfrm>
            <a:off x="1603003" y="2719973"/>
            <a:ext cx="4834863" cy="2122905"/>
          </a:xfrm>
          <a:prstGeom prst="rect">
            <a:avLst/>
          </a:prstGeom>
        </p:spPr>
        <p:txBody>
          <a:bodyPr/>
          <a:lstStyle>
            <a:lvl1pPr marL="0" indent="0">
              <a:buNone/>
              <a:defRPr sz="3021"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a:t>
            </a:r>
            <a:r>
              <a:rPr lang="pt-BR" dirty="0" err="1"/>
              <a:t>bold</a:t>
            </a:r>
            <a:r>
              <a:rPr lang="pt-BR" dirty="0"/>
              <a:t> (</a:t>
            </a:r>
            <a:r>
              <a:rPr lang="pt-BR" dirty="0" err="1"/>
              <a:t>size</a:t>
            </a:r>
            <a:r>
              <a:rPr lang="pt-BR" dirty="0"/>
              <a:t> 28)</a:t>
            </a:r>
            <a:endParaRPr lang="en-US" dirty="0"/>
          </a:p>
        </p:txBody>
      </p:sp>
      <p:sp>
        <p:nvSpPr>
          <p:cNvPr id="17" name="Espaço Reservado para Texto 4">
            <a:extLst>
              <a:ext uri="{FF2B5EF4-FFF2-40B4-BE49-F238E27FC236}">
                <a16:creationId xmlns="" xmlns:a16="http://schemas.microsoft.com/office/drawing/2014/main" id="{1E23CE45-4CE0-4485-A77A-86BFC90C446C}"/>
              </a:ext>
            </a:extLst>
          </p:cNvPr>
          <p:cNvSpPr>
            <a:spLocks noGrp="1"/>
          </p:cNvSpPr>
          <p:nvPr>
            <p:ph type="body" sz="quarter" idx="14" hasCustomPrompt="1"/>
          </p:nvPr>
        </p:nvSpPr>
        <p:spPr>
          <a:xfrm>
            <a:off x="1397387" y="1721103"/>
            <a:ext cx="5846063" cy="588222"/>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sz="2590" b="1">
                <a:solidFill>
                  <a:schemeClr val="tx1">
                    <a:lumMod val="65000"/>
                    <a:lumOff val="35000"/>
                  </a:schemeClr>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20" name="Espaço Reservado para Texto 7">
            <a:extLst>
              <a:ext uri="{FF2B5EF4-FFF2-40B4-BE49-F238E27FC236}">
                <a16:creationId xmlns="" xmlns:a16="http://schemas.microsoft.com/office/drawing/2014/main" id="{3E0672B4-916F-4DAF-A5BA-456BD6D3DA61}"/>
              </a:ext>
            </a:extLst>
          </p:cNvPr>
          <p:cNvSpPr>
            <a:spLocks noGrp="1"/>
          </p:cNvSpPr>
          <p:nvPr>
            <p:ph type="body" sz="quarter" idx="49" hasCustomPrompt="1"/>
          </p:nvPr>
        </p:nvSpPr>
        <p:spPr>
          <a:xfrm>
            <a:off x="1397388" y="5507894"/>
            <a:ext cx="4213123" cy="357235"/>
          </a:xfrm>
          <a:prstGeom prst="rect">
            <a:avLst/>
          </a:prstGeom>
        </p:spPr>
        <p:txBody>
          <a:bodyPr/>
          <a:lstStyle>
            <a:lvl1pPr marL="0" indent="0" algn="l">
              <a:buNone/>
              <a:defRPr sz="1511"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italic</a:t>
            </a:r>
            <a:r>
              <a:rPr lang="pt-BR" dirty="0"/>
              <a:t> (</a:t>
            </a:r>
            <a:r>
              <a:rPr lang="pt-BR" dirty="0" err="1"/>
              <a:t>size</a:t>
            </a:r>
            <a:r>
              <a:rPr lang="pt-BR" dirty="0"/>
              <a:t> 14)</a:t>
            </a:r>
          </a:p>
        </p:txBody>
      </p:sp>
      <p:sp>
        <p:nvSpPr>
          <p:cNvPr id="8" name="Espaço Reservado para Imagem 2">
            <a:extLst>
              <a:ext uri="{FF2B5EF4-FFF2-40B4-BE49-F238E27FC236}">
                <a16:creationId xmlns="" xmlns:a16="http://schemas.microsoft.com/office/drawing/2014/main" id="{E1A50F1E-F366-44A2-9B66-A6C327FDCCFD}"/>
              </a:ext>
            </a:extLst>
          </p:cNvPr>
          <p:cNvSpPr>
            <a:spLocks noGrp="1"/>
          </p:cNvSpPr>
          <p:nvPr>
            <p:ph type="pic" sz="quarter" idx="13" hasCustomPrompt="1"/>
          </p:nvPr>
        </p:nvSpPr>
        <p:spPr>
          <a:xfrm>
            <a:off x="5512835" y="0"/>
            <a:ext cx="10316097" cy="7562850"/>
          </a:xfrm>
          <a:prstGeom prst="parallelogram">
            <a:avLst/>
          </a:prstGeom>
        </p:spPr>
        <p:txBody>
          <a:bodyPr/>
          <a:lstStyle>
            <a:lvl1pPr marL="0" indent="0">
              <a:buNone/>
              <a:defRPr sz="1942">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12" name="Espaço Reservado para Imagem 3">
            <a:extLst>
              <a:ext uri="{FF2B5EF4-FFF2-40B4-BE49-F238E27FC236}">
                <a16:creationId xmlns="" xmlns:a16="http://schemas.microsoft.com/office/drawing/2014/main" id="{48BE6A28-FC8D-45A4-972C-320598D2CE0F}"/>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1258331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1_Layout Personalizado">
    <p:bg>
      <p:bgPr>
        <a:solidFill>
          <a:schemeClr val="bg1"/>
        </a:solidFill>
        <a:effectLst/>
      </p:bgPr>
    </p:bg>
    <p:spTree>
      <p:nvGrpSpPr>
        <p:cNvPr id="1" name=""/>
        <p:cNvGrpSpPr/>
        <p:nvPr/>
      </p:nvGrpSpPr>
      <p:grpSpPr>
        <a:xfrm>
          <a:off x="0" y="0"/>
          <a:ext cx="0" cy="0"/>
          <a:chOff x="0" y="0"/>
          <a:chExt cx="0" cy="0"/>
        </a:xfrm>
      </p:grpSpPr>
      <p:sp>
        <p:nvSpPr>
          <p:cNvPr id="5" name="Espaço Reservado para Gráfico 4">
            <a:extLst>
              <a:ext uri="{FF2B5EF4-FFF2-40B4-BE49-F238E27FC236}">
                <a16:creationId xmlns="" xmlns:a16="http://schemas.microsoft.com/office/drawing/2014/main" id="{63DB75D3-1EE4-4E6F-8C6C-B3DD52DC1A7E}"/>
              </a:ext>
            </a:extLst>
          </p:cNvPr>
          <p:cNvSpPr>
            <a:spLocks noGrp="1"/>
          </p:cNvSpPr>
          <p:nvPr>
            <p:ph type="chart" sz="quarter" idx="61" hasCustomPrompt="1"/>
          </p:nvPr>
        </p:nvSpPr>
        <p:spPr>
          <a:xfrm>
            <a:off x="314887" y="1415889"/>
            <a:ext cx="12380624" cy="4326137"/>
          </a:xfrm>
          <a:prstGeom prst="rect">
            <a:avLst/>
          </a:prstGeom>
        </p:spPr>
        <p:txBody>
          <a:bodyPr/>
          <a:lstStyle>
            <a:lvl1pPr marL="0" indent="0">
              <a:buNone/>
              <a:defRPr lang="pt-BR" sz="1511" kern="1200" dirty="0">
                <a:solidFill>
                  <a:srgbClr val="FF0000"/>
                </a:solidFill>
                <a:latin typeface="+mj-lt"/>
                <a:ea typeface="+mn-ea"/>
                <a:cs typeface="+mn-cs"/>
              </a:defRPr>
            </a:lvl1pPr>
          </a:lstStyle>
          <a:p>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p:txBody>
      </p:sp>
      <p:sp>
        <p:nvSpPr>
          <p:cNvPr id="15" name="Espaço Reservado para Texto 7">
            <a:extLst>
              <a:ext uri="{FF2B5EF4-FFF2-40B4-BE49-F238E27FC236}">
                <a16:creationId xmlns="" xmlns:a16="http://schemas.microsoft.com/office/drawing/2014/main" id="{A45828DB-02D9-493E-B696-7107B392CAF7}"/>
              </a:ext>
            </a:extLst>
          </p:cNvPr>
          <p:cNvSpPr>
            <a:spLocks noGrp="1"/>
          </p:cNvSpPr>
          <p:nvPr>
            <p:ph type="body" sz="quarter" idx="49" hasCustomPrompt="1"/>
          </p:nvPr>
        </p:nvSpPr>
        <p:spPr>
          <a:xfrm>
            <a:off x="314888"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6" name="Título 1">
            <a:extLst>
              <a:ext uri="{FF2B5EF4-FFF2-40B4-BE49-F238E27FC236}">
                <a16:creationId xmlns="" xmlns:a16="http://schemas.microsoft.com/office/drawing/2014/main" id="{492C72F6-137D-41DF-ACAC-E91E4A93FCB3}"/>
              </a:ext>
            </a:extLst>
          </p:cNvPr>
          <p:cNvSpPr>
            <a:spLocks noGrp="1"/>
          </p:cNvSpPr>
          <p:nvPr>
            <p:ph type="title" hasCustomPrompt="1"/>
          </p:nvPr>
        </p:nvSpPr>
        <p:spPr>
          <a:xfrm>
            <a:off x="314889" y="285036"/>
            <a:ext cx="10793447" cy="408712"/>
          </a:xfrm>
          <a:prstGeom prst="rect">
            <a:avLst/>
          </a:prstGeom>
        </p:spPr>
        <p:txBody>
          <a:bodyPr/>
          <a:lstStyle>
            <a:lvl1pPr algn="l">
              <a:tabLst/>
              <a:defRPr sz="259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28" name="Espaço Reservado para Número de Slide 9">
            <a:extLst>
              <a:ext uri="{FF2B5EF4-FFF2-40B4-BE49-F238E27FC236}">
                <a16:creationId xmlns="" xmlns:a16="http://schemas.microsoft.com/office/drawing/2014/main" id="{5E848C6C-D6F5-4709-9389-598AA3A029E8}"/>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1" name="Espaço Reservado para Imagem 3">
            <a:extLst>
              <a:ext uri="{FF2B5EF4-FFF2-40B4-BE49-F238E27FC236}">
                <a16:creationId xmlns="" xmlns:a16="http://schemas.microsoft.com/office/drawing/2014/main" id="{CC4A5BE2-4A99-47EF-B119-53A2BAABCCF8}"/>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pic>
        <p:nvPicPr>
          <p:cNvPr id="13" name="Imagem 12">
            <a:extLst>
              <a:ext uri="{FF2B5EF4-FFF2-40B4-BE49-F238E27FC236}">
                <a16:creationId xmlns="" xmlns:a16="http://schemas.microsoft.com/office/drawing/2014/main" id="{A3CEAA05-A48F-4D30-A2BC-E77096AD2F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859" y="6970565"/>
            <a:ext cx="312763" cy="250299"/>
          </a:xfrm>
          <a:prstGeom prst="rect">
            <a:avLst/>
          </a:prstGeom>
        </p:spPr>
      </p:pic>
      <p:sp>
        <p:nvSpPr>
          <p:cNvPr id="14" name="Espaço Reservado para Texto 7">
            <a:extLst>
              <a:ext uri="{FF2B5EF4-FFF2-40B4-BE49-F238E27FC236}">
                <a16:creationId xmlns="" xmlns:a16="http://schemas.microsoft.com/office/drawing/2014/main" id="{B3AB5103-8952-4D92-B855-87C485ECD2FC}"/>
              </a:ext>
            </a:extLst>
          </p:cNvPr>
          <p:cNvSpPr>
            <a:spLocks noGrp="1"/>
          </p:cNvSpPr>
          <p:nvPr>
            <p:ph type="body" sz="quarter" idx="60" hasCustomPrompt="1"/>
          </p:nvPr>
        </p:nvSpPr>
        <p:spPr>
          <a:xfrm>
            <a:off x="677622" y="6954852"/>
            <a:ext cx="7571686" cy="314517"/>
          </a:xfrm>
          <a:prstGeom prst="rect">
            <a:avLst/>
          </a:prstGeom>
        </p:spPr>
        <p:txBody>
          <a:bodyPr/>
          <a:lstStyle>
            <a:lvl1pPr marL="0" indent="0" algn="l">
              <a:buNone/>
              <a:defRPr sz="1079" i="1">
                <a:solidFill>
                  <a:srgbClr val="666666"/>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10)</a:t>
            </a:r>
          </a:p>
        </p:txBody>
      </p:sp>
      <p:sp>
        <p:nvSpPr>
          <p:cNvPr id="19" name="Espaço Reservado para Texto 7">
            <a:extLst>
              <a:ext uri="{FF2B5EF4-FFF2-40B4-BE49-F238E27FC236}">
                <a16:creationId xmlns="" xmlns:a16="http://schemas.microsoft.com/office/drawing/2014/main" id="{8F3442B3-2645-41E3-9218-A6B0CF2CD61C}"/>
              </a:ext>
            </a:extLst>
          </p:cNvPr>
          <p:cNvSpPr>
            <a:spLocks noGrp="1"/>
          </p:cNvSpPr>
          <p:nvPr>
            <p:ph type="body" sz="quarter" idx="65" hasCustomPrompt="1"/>
          </p:nvPr>
        </p:nvSpPr>
        <p:spPr>
          <a:xfrm>
            <a:off x="317184" y="6135701"/>
            <a:ext cx="12378328" cy="500594"/>
          </a:xfrm>
          <a:prstGeom prst="rect">
            <a:avLst/>
          </a:prstGeom>
          <a:solidFill>
            <a:schemeClr val="tx2">
              <a:lumMod val="85000"/>
            </a:schemeClr>
          </a:solidFill>
        </p:spPr>
        <p:txBody>
          <a:bodyPr/>
          <a:lstStyle>
            <a:lvl1pPr marL="0" indent="0" algn="l">
              <a:buNone/>
              <a:defRPr lang="pt-BR" sz="1511" b="1" i="0" u="none" kern="1200" dirty="0">
                <a:solidFill>
                  <a:srgbClr val="464749"/>
                </a:solidFill>
                <a:latin typeface="Calibri" panose="020F0502020204030204" pitchFamily="34" charset="0"/>
                <a:ea typeface="+mn-ea"/>
                <a:cs typeface="Calibri" panose="020F0502020204030204" pitchFamily="34" charset="0"/>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Tree>
    <p:extLst>
      <p:ext uri="{BB962C8B-B14F-4D97-AF65-F5344CB8AC3E}">
        <p14:creationId xmlns:p14="http://schemas.microsoft.com/office/powerpoint/2010/main" val="3939706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8_Layout Personalizad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9" name="Espaço Reservado para Texto 7">
            <a:extLst>
              <a:ext uri="{FF2B5EF4-FFF2-40B4-BE49-F238E27FC236}">
                <a16:creationId xmlns="" xmlns:a16="http://schemas.microsoft.com/office/drawing/2014/main" id="{5850158E-BAFD-4A64-BBE0-9ED900EE952A}"/>
              </a:ext>
            </a:extLst>
          </p:cNvPr>
          <p:cNvSpPr>
            <a:spLocks noGrp="1"/>
          </p:cNvSpPr>
          <p:nvPr>
            <p:ph type="body" sz="quarter" idx="49" hasCustomPrompt="1"/>
          </p:nvPr>
        </p:nvSpPr>
        <p:spPr>
          <a:xfrm>
            <a:off x="314891"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51" name="Título 1">
            <a:extLst>
              <a:ext uri="{FF2B5EF4-FFF2-40B4-BE49-F238E27FC236}">
                <a16:creationId xmlns="" xmlns:a16="http://schemas.microsoft.com/office/drawing/2014/main" id="{6AE00F68-40C5-430F-9936-4E1E82425258}"/>
              </a:ext>
            </a:extLst>
          </p:cNvPr>
          <p:cNvSpPr>
            <a:spLocks noGrp="1"/>
          </p:cNvSpPr>
          <p:nvPr>
            <p:ph type="title" hasCustomPrompt="1"/>
          </p:nvPr>
        </p:nvSpPr>
        <p:spPr>
          <a:xfrm>
            <a:off x="314891" y="285036"/>
            <a:ext cx="10793447" cy="408712"/>
          </a:xfrm>
          <a:prstGeom prst="rect">
            <a:avLst/>
          </a:prstGeom>
        </p:spPr>
        <p:txBody>
          <a:bodyPr/>
          <a:lstStyle>
            <a:lvl1pPr algn="l">
              <a:tabLst/>
              <a:defRPr sz="259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55" name="Espaço Reservado para Número de Slide 9">
            <a:extLst>
              <a:ext uri="{FF2B5EF4-FFF2-40B4-BE49-F238E27FC236}">
                <a16:creationId xmlns="" xmlns:a16="http://schemas.microsoft.com/office/drawing/2014/main" id="{7C8054DD-D000-44CA-8F7C-AED53E4F08AA}"/>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58" name="Espaço Reservado para Imagem 3">
            <a:extLst>
              <a:ext uri="{FF2B5EF4-FFF2-40B4-BE49-F238E27FC236}">
                <a16:creationId xmlns="" xmlns:a16="http://schemas.microsoft.com/office/drawing/2014/main" id="{96E89B09-8140-46A0-982D-0D69C01932AA}"/>
              </a:ext>
            </a:extLst>
          </p:cNvPr>
          <p:cNvSpPr>
            <a:spLocks noGrp="1"/>
          </p:cNvSpPr>
          <p:nvPr>
            <p:ph type="pic" sz="quarter" idx="19"/>
          </p:nvPr>
        </p:nvSpPr>
        <p:spPr>
          <a:xfrm>
            <a:off x="12164268" y="157481"/>
            <a:ext cx="1081596" cy="364137"/>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8" name="Espaço Reservado para Texto 19">
            <a:extLst>
              <a:ext uri="{FF2B5EF4-FFF2-40B4-BE49-F238E27FC236}">
                <a16:creationId xmlns="" xmlns:a16="http://schemas.microsoft.com/office/drawing/2014/main" id="{4537035F-768A-4434-AEFB-AB494DE55A48}"/>
              </a:ext>
            </a:extLst>
          </p:cNvPr>
          <p:cNvSpPr>
            <a:spLocks noGrp="1"/>
          </p:cNvSpPr>
          <p:nvPr>
            <p:ph type="body" sz="quarter" idx="31" hasCustomPrompt="1"/>
          </p:nvPr>
        </p:nvSpPr>
        <p:spPr>
          <a:xfrm>
            <a:off x="1748072" y="2414344"/>
            <a:ext cx="1400820" cy="857881"/>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295" u="none">
                <a:solidFill>
                  <a:srgbClr val="464749"/>
                </a:solidFill>
                <a:latin typeface="+mn-lt"/>
                <a:cs typeface="Arial" panose="020B0604020202020204" pitchFamily="34" charset="0"/>
              </a:defRPr>
            </a:lvl1pPr>
          </a:lstStyle>
          <a:p>
            <a:pPr marL="0" marR="0" lvl="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13" name="Espaço Reservado para Texto 19">
            <a:extLst>
              <a:ext uri="{FF2B5EF4-FFF2-40B4-BE49-F238E27FC236}">
                <a16:creationId xmlns="" xmlns:a16="http://schemas.microsoft.com/office/drawing/2014/main" id="{D7ACB381-94E5-4BB6-A8CC-8C736354394B}"/>
              </a:ext>
            </a:extLst>
          </p:cNvPr>
          <p:cNvSpPr>
            <a:spLocks noGrp="1"/>
          </p:cNvSpPr>
          <p:nvPr>
            <p:ph type="body" sz="quarter" idx="67" hasCustomPrompt="1"/>
          </p:nvPr>
        </p:nvSpPr>
        <p:spPr>
          <a:xfrm>
            <a:off x="10088436" y="4765982"/>
            <a:ext cx="1400820" cy="859249"/>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295" b="1" u="none">
                <a:solidFill>
                  <a:srgbClr val="110090"/>
                </a:solidFill>
                <a:latin typeface="+mn-lt"/>
                <a:cs typeface="Arial" panose="020B0604020202020204" pitchFamily="34" charset="0"/>
              </a:defRPr>
            </a:lvl1pPr>
          </a:lstStyle>
          <a:p>
            <a:pPr marL="0" marR="0" lvl="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a:p>
            <a:pPr lvl="0"/>
            <a:endParaRPr lang="pt-BR" dirty="0"/>
          </a:p>
        </p:txBody>
      </p:sp>
      <p:sp>
        <p:nvSpPr>
          <p:cNvPr id="16" name="Espaço Reservado para Texto 19">
            <a:extLst>
              <a:ext uri="{FF2B5EF4-FFF2-40B4-BE49-F238E27FC236}">
                <a16:creationId xmlns="" xmlns:a16="http://schemas.microsoft.com/office/drawing/2014/main" id="{69B410BB-9FC9-4B18-906F-D3D4B6DD3808}"/>
              </a:ext>
            </a:extLst>
          </p:cNvPr>
          <p:cNvSpPr>
            <a:spLocks noGrp="1"/>
          </p:cNvSpPr>
          <p:nvPr>
            <p:ph type="body" sz="quarter" idx="70" hasCustomPrompt="1"/>
          </p:nvPr>
        </p:nvSpPr>
        <p:spPr>
          <a:xfrm>
            <a:off x="8539059" y="6427055"/>
            <a:ext cx="2987244" cy="736960"/>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295" b="1" u="none">
                <a:solidFill>
                  <a:srgbClr val="110090"/>
                </a:solidFill>
                <a:latin typeface="+mn-lt"/>
                <a:cs typeface="Arial" panose="020B0604020202020204" pitchFamily="34" charset="0"/>
              </a:defRPr>
            </a:lvl1pPr>
          </a:lstStyle>
          <a:p>
            <a:pPr marL="0" marR="0" lvl="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20" name="Espaço Reservado para Imagem 76">
            <a:extLst>
              <a:ext uri="{FF2B5EF4-FFF2-40B4-BE49-F238E27FC236}">
                <a16:creationId xmlns="" xmlns:a16="http://schemas.microsoft.com/office/drawing/2014/main" id="{BBAD0648-FAC5-4A03-AF35-850C567E73E7}"/>
              </a:ext>
            </a:extLst>
          </p:cNvPr>
          <p:cNvSpPr>
            <a:spLocks noGrp="1"/>
          </p:cNvSpPr>
          <p:nvPr>
            <p:ph type="pic" sz="quarter" idx="17"/>
          </p:nvPr>
        </p:nvSpPr>
        <p:spPr>
          <a:xfrm>
            <a:off x="10357016" y="3954878"/>
            <a:ext cx="863656" cy="716137"/>
          </a:xfrm>
          <a:prstGeom prst="rect">
            <a:avLst/>
          </a:prstGeom>
        </p:spPr>
        <p:txBody>
          <a:bodyPr/>
          <a:lstStyle>
            <a:lvl1pPr marL="0" indent="0">
              <a:buNone/>
              <a:defRPr sz="1295">
                <a:latin typeface="Arial" panose="020B0604020202020204" pitchFamily="34" charset="0"/>
                <a:cs typeface="Arial" panose="020B0604020202020204" pitchFamily="34" charset="0"/>
              </a:defRPr>
            </a:lvl1pPr>
          </a:lstStyle>
          <a:p>
            <a:endParaRPr lang="pt-BR" dirty="0"/>
          </a:p>
        </p:txBody>
      </p:sp>
      <p:sp>
        <p:nvSpPr>
          <p:cNvPr id="21" name="Espaço Reservado para Imagem 76">
            <a:extLst>
              <a:ext uri="{FF2B5EF4-FFF2-40B4-BE49-F238E27FC236}">
                <a16:creationId xmlns="" xmlns:a16="http://schemas.microsoft.com/office/drawing/2014/main" id="{1A89ACD8-2B4B-42CC-ADAA-391F21D45D6E}"/>
              </a:ext>
            </a:extLst>
          </p:cNvPr>
          <p:cNvSpPr>
            <a:spLocks noGrp="1"/>
          </p:cNvSpPr>
          <p:nvPr>
            <p:ph type="pic" sz="quarter" idx="71"/>
          </p:nvPr>
        </p:nvSpPr>
        <p:spPr>
          <a:xfrm>
            <a:off x="2025476" y="1655658"/>
            <a:ext cx="846009" cy="716137"/>
          </a:xfrm>
          <a:prstGeom prst="rect">
            <a:avLst/>
          </a:prstGeom>
        </p:spPr>
        <p:txBody>
          <a:bodyPr/>
          <a:lstStyle>
            <a:lvl1pPr marL="0" indent="0">
              <a:buNone/>
              <a:defRPr sz="1295">
                <a:solidFill>
                  <a:schemeClr val="tx1">
                    <a:lumMod val="65000"/>
                    <a:lumOff val="35000"/>
                  </a:schemeClr>
                </a:solidFill>
                <a:latin typeface="+mn-lt"/>
                <a:cs typeface="Arial" panose="020B0604020202020204" pitchFamily="34" charset="0"/>
              </a:defRPr>
            </a:lvl1pPr>
          </a:lstStyle>
          <a:p>
            <a:endParaRPr lang="pt-BR" dirty="0"/>
          </a:p>
        </p:txBody>
      </p:sp>
      <p:sp>
        <p:nvSpPr>
          <p:cNvPr id="22" name="Espaço Reservado para Texto 19">
            <a:extLst>
              <a:ext uri="{FF2B5EF4-FFF2-40B4-BE49-F238E27FC236}">
                <a16:creationId xmlns="" xmlns:a16="http://schemas.microsoft.com/office/drawing/2014/main" id="{EBC5D971-5E97-4D83-92B0-D0A1375F3F8C}"/>
              </a:ext>
            </a:extLst>
          </p:cNvPr>
          <p:cNvSpPr>
            <a:spLocks noGrp="1"/>
          </p:cNvSpPr>
          <p:nvPr>
            <p:ph type="body" sz="quarter" idx="72" hasCustomPrompt="1"/>
          </p:nvPr>
        </p:nvSpPr>
        <p:spPr>
          <a:xfrm>
            <a:off x="4883317" y="2414344"/>
            <a:ext cx="1400820" cy="857881"/>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295" u="none">
                <a:solidFill>
                  <a:srgbClr val="464749"/>
                </a:solidFill>
                <a:latin typeface="+mn-lt"/>
                <a:cs typeface="Arial" panose="020B0604020202020204" pitchFamily="34" charset="0"/>
              </a:defRPr>
            </a:lvl1pPr>
          </a:lstStyle>
          <a:p>
            <a:pPr marL="0" marR="0" lvl="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23" name="Espaço Reservado para Imagem 76">
            <a:extLst>
              <a:ext uri="{FF2B5EF4-FFF2-40B4-BE49-F238E27FC236}">
                <a16:creationId xmlns="" xmlns:a16="http://schemas.microsoft.com/office/drawing/2014/main" id="{EA8518A9-1786-4382-91A5-3FFA62599A50}"/>
              </a:ext>
            </a:extLst>
          </p:cNvPr>
          <p:cNvSpPr>
            <a:spLocks noGrp="1"/>
          </p:cNvSpPr>
          <p:nvPr>
            <p:ph type="pic" sz="quarter" idx="73"/>
          </p:nvPr>
        </p:nvSpPr>
        <p:spPr>
          <a:xfrm>
            <a:off x="5160722" y="1655658"/>
            <a:ext cx="846009" cy="716137"/>
          </a:xfrm>
          <a:prstGeom prst="rect">
            <a:avLst/>
          </a:prstGeom>
        </p:spPr>
        <p:txBody>
          <a:bodyPr/>
          <a:lstStyle>
            <a:lvl1pPr marL="0" indent="0">
              <a:buNone/>
              <a:defRPr sz="1295">
                <a:solidFill>
                  <a:schemeClr val="tx1">
                    <a:lumMod val="65000"/>
                    <a:lumOff val="35000"/>
                  </a:schemeClr>
                </a:solidFill>
                <a:latin typeface="+mn-lt"/>
                <a:cs typeface="Arial" panose="020B0604020202020204" pitchFamily="34" charset="0"/>
              </a:defRPr>
            </a:lvl1pPr>
          </a:lstStyle>
          <a:p>
            <a:endParaRPr lang="pt-BR" dirty="0"/>
          </a:p>
        </p:txBody>
      </p:sp>
      <p:sp>
        <p:nvSpPr>
          <p:cNvPr id="24" name="Espaço Reservado para Texto 19">
            <a:extLst>
              <a:ext uri="{FF2B5EF4-FFF2-40B4-BE49-F238E27FC236}">
                <a16:creationId xmlns="" xmlns:a16="http://schemas.microsoft.com/office/drawing/2014/main" id="{053B1092-8674-4E44-A7A3-A09028F4B58F}"/>
              </a:ext>
            </a:extLst>
          </p:cNvPr>
          <p:cNvSpPr>
            <a:spLocks noGrp="1"/>
          </p:cNvSpPr>
          <p:nvPr>
            <p:ph type="body" sz="quarter" idx="74" hasCustomPrompt="1"/>
          </p:nvPr>
        </p:nvSpPr>
        <p:spPr>
          <a:xfrm>
            <a:off x="7872963" y="2414344"/>
            <a:ext cx="1400820" cy="857881"/>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295" u="none">
                <a:solidFill>
                  <a:srgbClr val="464749"/>
                </a:solidFill>
                <a:latin typeface="+mn-lt"/>
                <a:cs typeface="Arial" panose="020B0604020202020204" pitchFamily="34" charset="0"/>
              </a:defRPr>
            </a:lvl1pPr>
          </a:lstStyle>
          <a:p>
            <a:pPr marL="0" marR="0" lvl="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25" name="Espaço Reservado para Imagem 76">
            <a:extLst>
              <a:ext uri="{FF2B5EF4-FFF2-40B4-BE49-F238E27FC236}">
                <a16:creationId xmlns="" xmlns:a16="http://schemas.microsoft.com/office/drawing/2014/main" id="{9D141E54-FC48-42BA-892B-8EDC6A3E4291}"/>
              </a:ext>
            </a:extLst>
          </p:cNvPr>
          <p:cNvSpPr>
            <a:spLocks noGrp="1"/>
          </p:cNvSpPr>
          <p:nvPr>
            <p:ph type="pic" sz="quarter" idx="75"/>
          </p:nvPr>
        </p:nvSpPr>
        <p:spPr>
          <a:xfrm>
            <a:off x="8150367" y="1655658"/>
            <a:ext cx="846009" cy="716137"/>
          </a:xfrm>
          <a:prstGeom prst="rect">
            <a:avLst/>
          </a:prstGeom>
        </p:spPr>
        <p:txBody>
          <a:bodyPr/>
          <a:lstStyle>
            <a:lvl1pPr marL="0" indent="0">
              <a:buNone/>
              <a:defRPr sz="1295">
                <a:solidFill>
                  <a:schemeClr val="tx1">
                    <a:lumMod val="65000"/>
                    <a:lumOff val="35000"/>
                  </a:schemeClr>
                </a:solidFill>
                <a:latin typeface="+mn-lt"/>
                <a:cs typeface="Arial" panose="020B0604020202020204" pitchFamily="34" charset="0"/>
              </a:defRPr>
            </a:lvl1pPr>
          </a:lstStyle>
          <a:p>
            <a:endParaRPr lang="pt-BR" dirty="0"/>
          </a:p>
        </p:txBody>
      </p:sp>
      <p:sp>
        <p:nvSpPr>
          <p:cNvPr id="26" name="Espaço Reservado para Texto 19">
            <a:extLst>
              <a:ext uri="{FF2B5EF4-FFF2-40B4-BE49-F238E27FC236}">
                <a16:creationId xmlns="" xmlns:a16="http://schemas.microsoft.com/office/drawing/2014/main" id="{AFC5B9EB-1D38-45F9-9174-5D21E5C83860}"/>
              </a:ext>
            </a:extLst>
          </p:cNvPr>
          <p:cNvSpPr>
            <a:spLocks noGrp="1"/>
          </p:cNvSpPr>
          <p:nvPr>
            <p:ph type="body" sz="quarter" idx="76" hasCustomPrompt="1"/>
          </p:nvPr>
        </p:nvSpPr>
        <p:spPr>
          <a:xfrm>
            <a:off x="10911598" y="2414344"/>
            <a:ext cx="1400820" cy="857881"/>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295" u="none">
                <a:solidFill>
                  <a:srgbClr val="464749"/>
                </a:solidFill>
                <a:latin typeface="+mn-lt"/>
                <a:cs typeface="Arial" panose="020B0604020202020204" pitchFamily="34" charset="0"/>
              </a:defRPr>
            </a:lvl1pPr>
          </a:lstStyle>
          <a:p>
            <a:pPr marL="0" marR="0" lvl="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27" name="Espaço Reservado para Imagem 76">
            <a:extLst>
              <a:ext uri="{FF2B5EF4-FFF2-40B4-BE49-F238E27FC236}">
                <a16:creationId xmlns="" xmlns:a16="http://schemas.microsoft.com/office/drawing/2014/main" id="{90792B51-B134-43DE-AB33-BCB7143D4091}"/>
              </a:ext>
            </a:extLst>
          </p:cNvPr>
          <p:cNvSpPr>
            <a:spLocks noGrp="1"/>
          </p:cNvSpPr>
          <p:nvPr>
            <p:ph type="pic" sz="quarter" idx="77"/>
          </p:nvPr>
        </p:nvSpPr>
        <p:spPr>
          <a:xfrm>
            <a:off x="11189002" y="1655658"/>
            <a:ext cx="846009" cy="716137"/>
          </a:xfrm>
          <a:prstGeom prst="rect">
            <a:avLst/>
          </a:prstGeom>
        </p:spPr>
        <p:txBody>
          <a:bodyPr/>
          <a:lstStyle>
            <a:lvl1pPr marL="0" indent="0">
              <a:buNone/>
              <a:defRPr sz="1295">
                <a:solidFill>
                  <a:schemeClr val="tx1">
                    <a:lumMod val="65000"/>
                    <a:lumOff val="35000"/>
                  </a:schemeClr>
                </a:solidFill>
                <a:latin typeface="+mn-lt"/>
                <a:cs typeface="Arial" panose="020B0604020202020204" pitchFamily="34" charset="0"/>
              </a:defRPr>
            </a:lvl1pPr>
          </a:lstStyle>
          <a:p>
            <a:endParaRPr lang="pt-BR" dirty="0"/>
          </a:p>
        </p:txBody>
      </p:sp>
      <p:sp>
        <p:nvSpPr>
          <p:cNvPr id="28" name="Espaço Reservado para Texto 19">
            <a:extLst>
              <a:ext uri="{FF2B5EF4-FFF2-40B4-BE49-F238E27FC236}">
                <a16:creationId xmlns="" xmlns:a16="http://schemas.microsoft.com/office/drawing/2014/main" id="{7E2682E9-B45C-41BA-9D4D-BBC3DCA748F4}"/>
              </a:ext>
            </a:extLst>
          </p:cNvPr>
          <p:cNvSpPr>
            <a:spLocks noGrp="1"/>
          </p:cNvSpPr>
          <p:nvPr>
            <p:ph type="body" sz="quarter" idx="78" hasCustomPrompt="1"/>
          </p:nvPr>
        </p:nvSpPr>
        <p:spPr>
          <a:xfrm>
            <a:off x="1584773" y="4789343"/>
            <a:ext cx="1400820" cy="857881"/>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295" u="none">
                <a:solidFill>
                  <a:srgbClr val="464749"/>
                </a:solidFill>
                <a:latin typeface="+mn-lt"/>
                <a:cs typeface="Arial" panose="020B0604020202020204" pitchFamily="34" charset="0"/>
              </a:defRPr>
            </a:lvl1pPr>
          </a:lstStyle>
          <a:p>
            <a:pPr marL="0" marR="0" lvl="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29" name="Espaço Reservado para Imagem 76">
            <a:extLst>
              <a:ext uri="{FF2B5EF4-FFF2-40B4-BE49-F238E27FC236}">
                <a16:creationId xmlns="" xmlns:a16="http://schemas.microsoft.com/office/drawing/2014/main" id="{4DD672E5-EC93-40BE-8619-D4C907F7067B}"/>
              </a:ext>
            </a:extLst>
          </p:cNvPr>
          <p:cNvSpPr>
            <a:spLocks noGrp="1"/>
          </p:cNvSpPr>
          <p:nvPr>
            <p:ph type="pic" sz="quarter" idx="79"/>
          </p:nvPr>
        </p:nvSpPr>
        <p:spPr>
          <a:xfrm>
            <a:off x="1862178" y="4030658"/>
            <a:ext cx="846009" cy="716137"/>
          </a:xfrm>
          <a:prstGeom prst="rect">
            <a:avLst/>
          </a:prstGeom>
        </p:spPr>
        <p:txBody>
          <a:bodyPr/>
          <a:lstStyle>
            <a:lvl1pPr marL="0" indent="0">
              <a:buNone/>
              <a:defRPr sz="1295">
                <a:solidFill>
                  <a:schemeClr val="tx1">
                    <a:lumMod val="65000"/>
                    <a:lumOff val="35000"/>
                  </a:schemeClr>
                </a:solidFill>
                <a:latin typeface="+mn-lt"/>
                <a:cs typeface="Arial" panose="020B0604020202020204" pitchFamily="34" charset="0"/>
              </a:defRPr>
            </a:lvl1pPr>
          </a:lstStyle>
          <a:p>
            <a:endParaRPr lang="pt-BR" dirty="0"/>
          </a:p>
        </p:txBody>
      </p:sp>
      <p:sp>
        <p:nvSpPr>
          <p:cNvPr id="30" name="Espaço Reservado para Texto 19">
            <a:extLst>
              <a:ext uri="{FF2B5EF4-FFF2-40B4-BE49-F238E27FC236}">
                <a16:creationId xmlns="" xmlns:a16="http://schemas.microsoft.com/office/drawing/2014/main" id="{ED7C138E-5F5C-4D4C-A72D-CBAC0B9C5D27}"/>
              </a:ext>
            </a:extLst>
          </p:cNvPr>
          <p:cNvSpPr>
            <a:spLocks noGrp="1"/>
          </p:cNvSpPr>
          <p:nvPr>
            <p:ph type="body" sz="quarter" idx="80" hasCustomPrompt="1"/>
          </p:nvPr>
        </p:nvSpPr>
        <p:spPr>
          <a:xfrm>
            <a:off x="4460313" y="4789343"/>
            <a:ext cx="1400820" cy="857881"/>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295" u="none">
                <a:solidFill>
                  <a:srgbClr val="464749"/>
                </a:solidFill>
                <a:latin typeface="+mn-lt"/>
                <a:cs typeface="Arial" panose="020B0604020202020204" pitchFamily="34" charset="0"/>
              </a:defRPr>
            </a:lvl1pPr>
          </a:lstStyle>
          <a:p>
            <a:pPr marL="0" marR="0" lvl="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31" name="Espaço Reservado para Imagem 76">
            <a:extLst>
              <a:ext uri="{FF2B5EF4-FFF2-40B4-BE49-F238E27FC236}">
                <a16:creationId xmlns="" xmlns:a16="http://schemas.microsoft.com/office/drawing/2014/main" id="{CF4A610F-9AEB-47C3-BD29-A4025EF3F4C2}"/>
              </a:ext>
            </a:extLst>
          </p:cNvPr>
          <p:cNvSpPr>
            <a:spLocks noGrp="1"/>
          </p:cNvSpPr>
          <p:nvPr>
            <p:ph type="pic" sz="quarter" idx="81"/>
          </p:nvPr>
        </p:nvSpPr>
        <p:spPr>
          <a:xfrm>
            <a:off x="4737717" y="4030658"/>
            <a:ext cx="846009" cy="716137"/>
          </a:xfrm>
          <a:prstGeom prst="rect">
            <a:avLst/>
          </a:prstGeom>
        </p:spPr>
        <p:txBody>
          <a:bodyPr/>
          <a:lstStyle>
            <a:lvl1pPr marL="0" indent="0">
              <a:buNone/>
              <a:defRPr sz="1295">
                <a:solidFill>
                  <a:schemeClr val="tx1">
                    <a:lumMod val="65000"/>
                    <a:lumOff val="35000"/>
                  </a:schemeClr>
                </a:solidFill>
                <a:latin typeface="+mn-lt"/>
                <a:cs typeface="Arial" panose="020B0604020202020204" pitchFamily="34" charset="0"/>
              </a:defRPr>
            </a:lvl1pPr>
          </a:lstStyle>
          <a:p>
            <a:endParaRPr lang="pt-BR" dirty="0"/>
          </a:p>
        </p:txBody>
      </p:sp>
      <p:sp>
        <p:nvSpPr>
          <p:cNvPr id="32" name="Espaço Reservado para Texto 19">
            <a:extLst>
              <a:ext uri="{FF2B5EF4-FFF2-40B4-BE49-F238E27FC236}">
                <a16:creationId xmlns="" xmlns:a16="http://schemas.microsoft.com/office/drawing/2014/main" id="{46114C24-46AD-429A-8822-B4AE39CCABD3}"/>
              </a:ext>
            </a:extLst>
          </p:cNvPr>
          <p:cNvSpPr>
            <a:spLocks noGrp="1"/>
          </p:cNvSpPr>
          <p:nvPr>
            <p:ph type="body" sz="quarter" idx="82" hasCustomPrompt="1"/>
          </p:nvPr>
        </p:nvSpPr>
        <p:spPr>
          <a:xfrm>
            <a:off x="7401171" y="4789343"/>
            <a:ext cx="1400820" cy="857881"/>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295" u="none">
                <a:solidFill>
                  <a:srgbClr val="464749"/>
                </a:solidFill>
                <a:latin typeface="+mn-lt"/>
                <a:cs typeface="Arial" panose="020B0604020202020204" pitchFamily="34" charset="0"/>
              </a:defRPr>
            </a:lvl1pPr>
          </a:lstStyle>
          <a:p>
            <a:pPr marL="0" marR="0" lvl="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33" name="Espaço Reservado para Imagem 76">
            <a:extLst>
              <a:ext uri="{FF2B5EF4-FFF2-40B4-BE49-F238E27FC236}">
                <a16:creationId xmlns="" xmlns:a16="http://schemas.microsoft.com/office/drawing/2014/main" id="{327873E9-2326-4BCA-B94C-290059A99025}"/>
              </a:ext>
            </a:extLst>
          </p:cNvPr>
          <p:cNvSpPr>
            <a:spLocks noGrp="1"/>
          </p:cNvSpPr>
          <p:nvPr>
            <p:ph type="pic" sz="quarter" idx="83"/>
          </p:nvPr>
        </p:nvSpPr>
        <p:spPr>
          <a:xfrm>
            <a:off x="7678576" y="4030658"/>
            <a:ext cx="846009" cy="716137"/>
          </a:xfrm>
          <a:prstGeom prst="rect">
            <a:avLst/>
          </a:prstGeom>
        </p:spPr>
        <p:txBody>
          <a:bodyPr/>
          <a:lstStyle>
            <a:lvl1pPr marL="0" indent="0">
              <a:buNone/>
              <a:defRPr sz="1295">
                <a:solidFill>
                  <a:schemeClr val="tx1">
                    <a:lumMod val="65000"/>
                    <a:lumOff val="35000"/>
                  </a:schemeClr>
                </a:solidFill>
                <a:latin typeface="+mn-lt"/>
                <a:cs typeface="Arial" panose="020B0604020202020204" pitchFamily="34" charset="0"/>
              </a:defRPr>
            </a:lvl1pPr>
          </a:lstStyle>
          <a:p>
            <a:endParaRPr lang="pt-BR" dirty="0"/>
          </a:p>
        </p:txBody>
      </p:sp>
    </p:spTree>
    <p:extLst>
      <p:ext uri="{BB962C8B-B14F-4D97-AF65-F5344CB8AC3E}">
        <p14:creationId xmlns:p14="http://schemas.microsoft.com/office/powerpoint/2010/main" val="3232002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9_Layout Personalizad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9" name="Espaço Reservado para Texto 7">
            <a:extLst>
              <a:ext uri="{FF2B5EF4-FFF2-40B4-BE49-F238E27FC236}">
                <a16:creationId xmlns="" xmlns:a16="http://schemas.microsoft.com/office/drawing/2014/main" id="{5850158E-BAFD-4A64-BBE0-9ED900EE952A}"/>
              </a:ext>
            </a:extLst>
          </p:cNvPr>
          <p:cNvSpPr>
            <a:spLocks noGrp="1"/>
          </p:cNvSpPr>
          <p:nvPr>
            <p:ph type="body" sz="quarter" idx="49" hasCustomPrompt="1"/>
          </p:nvPr>
        </p:nvSpPr>
        <p:spPr>
          <a:xfrm>
            <a:off x="314891"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51" name="Título 1">
            <a:extLst>
              <a:ext uri="{FF2B5EF4-FFF2-40B4-BE49-F238E27FC236}">
                <a16:creationId xmlns="" xmlns:a16="http://schemas.microsoft.com/office/drawing/2014/main" id="{6AE00F68-40C5-430F-9936-4E1E82425258}"/>
              </a:ext>
            </a:extLst>
          </p:cNvPr>
          <p:cNvSpPr>
            <a:spLocks noGrp="1"/>
          </p:cNvSpPr>
          <p:nvPr>
            <p:ph type="title" hasCustomPrompt="1"/>
          </p:nvPr>
        </p:nvSpPr>
        <p:spPr>
          <a:xfrm>
            <a:off x="314891" y="285036"/>
            <a:ext cx="10793447" cy="408712"/>
          </a:xfrm>
          <a:prstGeom prst="rect">
            <a:avLst/>
          </a:prstGeom>
        </p:spPr>
        <p:txBody>
          <a:bodyPr/>
          <a:lstStyle>
            <a:lvl1pPr algn="l">
              <a:tabLst/>
              <a:defRPr sz="259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55" name="Espaço Reservado para Número de Slide 9">
            <a:extLst>
              <a:ext uri="{FF2B5EF4-FFF2-40B4-BE49-F238E27FC236}">
                <a16:creationId xmlns="" xmlns:a16="http://schemas.microsoft.com/office/drawing/2014/main" id="{7C8054DD-D000-44CA-8F7C-AED53E4F08AA}"/>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58" name="Espaço Reservado para Imagem 3">
            <a:extLst>
              <a:ext uri="{FF2B5EF4-FFF2-40B4-BE49-F238E27FC236}">
                <a16:creationId xmlns="" xmlns:a16="http://schemas.microsoft.com/office/drawing/2014/main" id="{96E89B09-8140-46A0-982D-0D69C01932AA}"/>
              </a:ext>
            </a:extLst>
          </p:cNvPr>
          <p:cNvSpPr>
            <a:spLocks noGrp="1"/>
          </p:cNvSpPr>
          <p:nvPr>
            <p:ph type="pic" sz="quarter" idx="19"/>
          </p:nvPr>
        </p:nvSpPr>
        <p:spPr>
          <a:xfrm>
            <a:off x="12164268" y="157481"/>
            <a:ext cx="1081596" cy="364137"/>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8" name="Espaço Reservado para Texto 19">
            <a:extLst>
              <a:ext uri="{FF2B5EF4-FFF2-40B4-BE49-F238E27FC236}">
                <a16:creationId xmlns="" xmlns:a16="http://schemas.microsoft.com/office/drawing/2014/main" id="{4537035F-768A-4434-AEFB-AB494DE55A48}"/>
              </a:ext>
            </a:extLst>
          </p:cNvPr>
          <p:cNvSpPr>
            <a:spLocks noGrp="1"/>
          </p:cNvSpPr>
          <p:nvPr>
            <p:ph type="body" sz="quarter" idx="31" hasCustomPrompt="1"/>
          </p:nvPr>
        </p:nvSpPr>
        <p:spPr>
          <a:xfrm>
            <a:off x="1748072" y="2414344"/>
            <a:ext cx="1400820" cy="857881"/>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295" u="none">
                <a:solidFill>
                  <a:srgbClr val="464749"/>
                </a:solidFill>
                <a:latin typeface="+mn-lt"/>
                <a:cs typeface="Arial" panose="020B0604020202020204" pitchFamily="34" charset="0"/>
              </a:defRPr>
            </a:lvl1pPr>
          </a:lstStyle>
          <a:p>
            <a:pPr marL="0" marR="0" lvl="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13" name="Espaço Reservado para Texto 19">
            <a:extLst>
              <a:ext uri="{FF2B5EF4-FFF2-40B4-BE49-F238E27FC236}">
                <a16:creationId xmlns="" xmlns:a16="http://schemas.microsoft.com/office/drawing/2014/main" id="{D7ACB381-94E5-4BB6-A8CC-8C736354394B}"/>
              </a:ext>
            </a:extLst>
          </p:cNvPr>
          <p:cNvSpPr>
            <a:spLocks noGrp="1"/>
          </p:cNvSpPr>
          <p:nvPr>
            <p:ph type="body" sz="quarter" idx="67" hasCustomPrompt="1"/>
          </p:nvPr>
        </p:nvSpPr>
        <p:spPr>
          <a:xfrm>
            <a:off x="10088436" y="4765982"/>
            <a:ext cx="1400820" cy="859249"/>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295" b="1" u="none">
                <a:solidFill>
                  <a:srgbClr val="110090"/>
                </a:solidFill>
                <a:latin typeface="+mn-lt"/>
                <a:cs typeface="Arial" panose="020B0604020202020204" pitchFamily="34" charset="0"/>
              </a:defRPr>
            </a:lvl1pPr>
          </a:lstStyle>
          <a:p>
            <a:pPr marL="0" marR="0" lvl="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a:p>
            <a:pPr lvl="0"/>
            <a:endParaRPr lang="pt-BR" dirty="0"/>
          </a:p>
        </p:txBody>
      </p:sp>
      <p:sp>
        <p:nvSpPr>
          <p:cNvPr id="16" name="Espaço Reservado para Texto 19">
            <a:extLst>
              <a:ext uri="{FF2B5EF4-FFF2-40B4-BE49-F238E27FC236}">
                <a16:creationId xmlns="" xmlns:a16="http://schemas.microsoft.com/office/drawing/2014/main" id="{69B410BB-9FC9-4B18-906F-D3D4B6DD3808}"/>
              </a:ext>
            </a:extLst>
          </p:cNvPr>
          <p:cNvSpPr>
            <a:spLocks noGrp="1"/>
          </p:cNvSpPr>
          <p:nvPr>
            <p:ph type="body" sz="quarter" idx="70" hasCustomPrompt="1"/>
          </p:nvPr>
        </p:nvSpPr>
        <p:spPr>
          <a:xfrm>
            <a:off x="8539059" y="6427055"/>
            <a:ext cx="2987244" cy="736960"/>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295" b="1" u="none">
                <a:solidFill>
                  <a:srgbClr val="110090"/>
                </a:solidFill>
                <a:latin typeface="+mn-lt"/>
                <a:cs typeface="Arial" panose="020B0604020202020204" pitchFamily="34" charset="0"/>
              </a:defRPr>
            </a:lvl1pPr>
          </a:lstStyle>
          <a:p>
            <a:pPr marL="0" marR="0" lvl="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12)</a:t>
            </a:r>
          </a:p>
        </p:txBody>
      </p:sp>
      <p:sp>
        <p:nvSpPr>
          <p:cNvPr id="20" name="Espaço Reservado para Imagem 76">
            <a:extLst>
              <a:ext uri="{FF2B5EF4-FFF2-40B4-BE49-F238E27FC236}">
                <a16:creationId xmlns="" xmlns:a16="http://schemas.microsoft.com/office/drawing/2014/main" id="{BBAD0648-FAC5-4A03-AF35-850C567E73E7}"/>
              </a:ext>
            </a:extLst>
          </p:cNvPr>
          <p:cNvSpPr>
            <a:spLocks noGrp="1"/>
          </p:cNvSpPr>
          <p:nvPr>
            <p:ph type="pic" sz="quarter" idx="17"/>
          </p:nvPr>
        </p:nvSpPr>
        <p:spPr>
          <a:xfrm>
            <a:off x="10357016" y="3954878"/>
            <a:ext cx="863656" cy="716137"/>
          </a:xfrm>
          <a:prstGeom prst="rect">
            <a:avLst/>
          </a:prstGeom>
        </p:spPr>
        <p:txBody>
          <a:bodyPr/>
          <a:lstStyle>
            <a:lvl1pPr marL="0" indent="0">
              <a:buNone/>
              <a:defRPr sz="1295">
                <a:latin typeface="Arial" panose="020B0604020202020204" pitchFamily="34" charset="0"/>
                <a:cs typeface="Arial" panose="020B0604020202020204" pitchFamily="34" charset="0"/>
              </a:defRPr>
            </a:lvl1pPr>
          </a:lstStyle>
          <a:p>
            <a:endParaRPr lang="pt-BR" dirty="0"/>
          </a:p>
        </p:txBody>
      </p:sp>
      <p:sp>
        <p:nvSpPr>
          <p:cNvPr id="21" name="Espaço Reservado para Imagem 76">
            <a:extLst>
              <a:ext uri="{FF2B5EF4-FFF2-40B4-BE49-F238E27FC236}">
                <a16:creationId xmlns="" xmlns:a16="http://schemas.microsoft.com/office/drawing/2014/main" id="{1A89ACD8-2B4B-42CC-ADAA-391F21D45D6E}"/>
              </a:ext>
            </a:extLst>
          </p:cNvPr>
          <p:cNvSpPr>
            <a:spLocks noGrp="1"/>
          </p:cNvSpPr>
          <p:nvPr>
            <p:ph type="pic" sz="quarter" idx="71"/>
          </p:nvPr>
        </p:nvSpPr>
        <p:spPr>
          <a:xfrm>
            <a:off x="2025476" y="1655658"/>
            <a:ext cx="846009" cy="716137"/>
          </a:xfrm>
          <a:prstGeom prst="rect">
            <a:avLst/>
          </a:prstGeom>
        </p:spPr>
        <p:txBody>
          <a:bodyPr/>
          <a:lstStyle>
            <a:lvl1pPr marL="0" indent="0">
              <a:buNone/>
              <a:defRPr sz="1295">
                <a:solidFill>
                  <a:schemeClr val="tx1">
                    <a:lumMod val="65000"/>
                    <a:lumOff val="35000"/>
                  </a:schemeClr>
                </a:solidFill>
                <a:latin typeface="+mn-lt"/>
                <a:cs typeface="Arial" panose="020B0604020202020204" pitchFamily="34" charset="0"/>
              </a:defRPr>
            </a:lvl1pPr>
          </a:lstStyle>
          <a:p>
            <a:endParaRPr lang="pt-BR" dirty="0"/>
          </a:p>
        </p:txBody>
      </p:sp>
      <p:sp>
        <p:nvSpPr>
          <p:cNvPr id="22" name="Espaço Reservado para Texto 19">
            <a:extLst>
              <a:ext uri="{FF2B5EF4-FFF2-40B4-BE49-F238E27FC236}">
                <a16:creationId xmlns="" xmlns:a16="http://schemas.microsoft.com/office/drawing/2014/main" id="{EBC5D971-5E97-4D83-92B0-D0A1375F3F8C}"/>
              </a:ext>
            </a:extLst>
          </p:cNvPr>
          <p:cNvSpPr>
            <a:spLocks noGrp="1"/>
          </p:cNvSpPr>
          <p:nvPr>
            <p:ph type="body" sz="quarter" idx="72" hasCustomPrompt="1"/>
          </p:nvPr>
        </p:nvSpPr>
        <p:spPr>
          <a:xfrm>
            <a:off x="4883317" y="2414344"/>
            <a:ext cx="1400820" cy="857881"/>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295" u="none">
                <a:solidFill>
                  <a:srgbClr val="464749"/>
                </a:solidFill>
                <a:latin typeface="+mn-lt"/>
                <a:cs typeface="Arial" panose="020B0604020202020204" pitchFamily="34" charset="0"/>
              </a:defRPr>
            </a:lvl1pPr>
          </a:lstStyle>
          <a:p>
            <a:pPr marL="0" marR="0" lvl="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23" name="Espaço Reservado para Imagem 76">
            <a:extLst>
              <a:ext uri="{FF2B5EF4-FFF2-40B4-BE49-F238E27FC236}">
                <a16:creationId xmlns="" xmlns:a16="http://schemas.microsoft.com/office/drawing/2014/main" id="{EA8518A9-1786-4382-91A5-3FFA62599A50}"/>
              </a:ext>
            </a:extLst>
          </p:cNvPr>
          <p:cNvSpPr>
            <a:spLocks noGrp="1"/>
          </p:cNvSpPr>
          <p:nvPr>
            <p:ph type="pic" sz="quarter" idx="73"/>
          </p:nvPr>
        </p:nvSpPr>
        <p:spPr>
          <a:xfrm>
            <a:off x="5160722" y="1655658"/>
            <a:ext cx="846009" cy="716137"/>
          </a:xfrm>
          <a:prstGeom prst="rect">
            <a:avLst/>
          </a:prstGeom>
        </p:spPr>
        <p:txBody>
          <a:bodyPr/>
          <a:lstStyle>
            <a:lvl1pPr marL="0" indent="0">
              <a:buNone/>
              <a:defRPr sz="1295">
                <a:solidFill>
                  <a:schemeClr val="tx1">
                    <a:lumMod val="65000"/>
                    <a:lumOff val="35000"/>
                  </a:schemeClr>
                </a:solidFill>
                <a:latin typeface="+mn-lt"/>
                <a:cs typeface="Arial" panose="020B0604020202020204" pitchFamily="34" charset="0"/>
              </a:defRPr>
            </a:lvl1pPr>
          </a:lstStyle>
          <a:p>
            <a:endParaRPr lang="pt-BR" dirty="0"/>
          </a:p>
        </p:txBody>
      </p:sp>
      <p:sp>
        <p:nvSpPr>
          <p:cNvPr id="24" name="Espaço Reservado para Texto 19">
            <a:extLst>
              <a:ext uri="{FF2B5EF4-FFF2-40B4-BE49-F238E27FC236}">
                <a16:creationId xmlns="" xmlns:a16="http://schemas.microsoft.com/office/drawing/2014/main" id="{053B1092-8674-4E44-A7A3-A09028F4B58F}"/>
              </a:ext>
            </a:extLst>
          </p:cNvPr>
          <p:cNvSpPr>
            <a:spLocks noGrp="1"/>
          </p:cNvSpPr>
          <p:nvPr>
            <p:ph type="body" sz="quarter" idx="74" hasCustomPrompt="1"/>
          </p:nvPr>
        </p:nvSpPr>
        <p:spPr>
          <a:xfrm>
            <a:off x="7872963" y="2414344"/>
            <a:ext cx="1400820" cy="857881"/>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295" u="none">
                <a:solidFill>
                  <a:srgbClr val="464749"/>
                </a:solidFill>
                <a:latin typeface="+mn-lt"/>
                <a:cs typeface="Arial" panose="020B0604020202020204" pitchFamily="34" charset="0"/>
              </a:defRPr>
            </a:lvl1pPr>
          </a:lstStyle>
          <a:p>
            <a:pPr marL="0" marR="0" lvl="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25" name="Espaço Reservado para Imagem 76">
            <a:extLst>
              <a:ext uri="{FF2B5EF4-FFF2-40B4-BE49-F238E27FC236}">
                <a16:creationId xmlns="" xmlns:a16="http://schemas.microsoft.com/office/drawing/2014/main" id="{9D141E54-FC48-42BA-892B-8EDC6A3E4291}"/>
              </a:ext>
            </a:extLst>
          </p:cNvPr>
          <p:cNvSpPr>
            <a:spLocks noGrp="1"/>
          </p:cNvSpPr>
          <p:nvPr>
            <p:ph type="pic" sz="quarter" idx="75"/>
          </p:nvPr>
        </p:nvSpPr>
        <p:spPr>
          <a:xfrm>
            <a:off x="8150367" y="1655658"/>
            <a:ext cx="846009" cy="716137"/>
          </a:xfrm>
          <a:prstGeom prst="rect">
            <a:avLst/>
          </a:prstGeom>
        </p:spPr>
        <p:txBody>
          <a:bodyPr/>
          <a:lstStyle>
            <a:lvl1pPr marL="0" indent="0">
              <a:buNone/>
              <a:defRPr sz="1295">
                <a:solidFill>
                  <a:schemeClr val="tx1">
                    <a:lumMod val="65000"/>
                    <a:lumOff val="35000"/>
                  </a:schemeClr>
                </a:solidFill>
                <a:latin typeface="+mn-lt"/>
                <a:cs typeface="Arial" panose="020B0604020202020204" pitchFamily="34" charset="0"/>
              </a:defRPr>
            </a:lvl1pPr>
          </a:lstStyle>
          <a:p>
            <a:endParaRPr lang="pt-BR" dirty="0"/>
          </a:p>
        </p:txBody>
      </p:sp>
      <p:sp>
        <p:nvSpPr>
          <p:cNvPr id="26" name="Espaço Reservado para Texto 19">
            <a:extLst>
              <a:ext uri="{FF2B5EF4-FFF2-40B4-BE49-F238E27FC236}">
                <a16:creationId xmlns="" xmlns:a16="http://schemas.microsoft.com/office/drawing/2014/main" id="{AFC5B9EB-1D38-45F9-9174-5D21E5C83860}"/>
              </a:ext>
            </a:extLst>
          </p:cNvPr>
          <p:cNvSpPr>
            <a:spLocks noGrp="1"/>
          </p:cNvSpPr>
          <p:nvPr>
            <p:ph type="body" sz="quarter" idx="76" hasCustomPrompt="1"/>
          </p:nvPr>
        </p:nvSpPr>
        <p:spPr>
          <a:xfrm>
            <a:off x="10911598" y="2414344"/>
            <a:ext cx="1400820" cy="857881"/>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295" u="none">
                <a:solidFill>
                  <a:srgbClr val="464749"/>
                </a:solidFill>
                <a:latin typeface="+mn-lt"/>
                <a:cs typeface="Arial" panose="020B0604020202020204" pitchFamily="34" charset="0"/>
              </a:defRPr>
            </a:lvl1pPr>
          </a:lstStyle>
          <a:p>
            <a:pPr marL="0" marR="0" lvl="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27" name="Espaço Reservado para Imagem 76">
            <a:extLst>
              <a:ext uri="{FF2B5EF4-FFF2-40B4-BE49-F238E27FC236}">
                <a16:creationId xmlns="" xmlns:a16="http://schemas.microsoft.com/office/drawing/2014/main" id="{90792B51-B134-43DE-AB33-BCB7143D4091}"/>
              </a:ext>
            </a:extLst>
          </p:cNvPr>
          <p:cNvSpPr>
            <a:spLocks noGrp="1"/>
          </p:cNvSpPr>
          <p:nvPr>
            <p:ph type="pic" sz="quarter" idx="77"/>
          </p:nvPr>
        </p:nvSpPr>
        <p:spPr>
          <a:xfrm>
            <a:off x="11189002" y="1655658"/>
            <a:ext cx="846009" cy="716137"/>
          </a:xfrm>
          <a:prstGeom prst="rect">
            <a:avLst/>
          </a:prstGeom>
        </p:spPr>
        <p:txBody>
          <a:bodyPr/>
          <a:lstStyle>
            <a:lvl1pPr marL="0" indent="0">
              <a:buNone/>
              <a:defRPr sz="1295">
                <a:solidFill>
                  <a:schemeClr val="tx1">
                    <a:lumMod val="65000"/>
                    <a:lumOff val="35000"/>
                  </a:schemeClr>
                </a:solidFill>
                <a:latin typeface="+mn-lt"/>
                <a:cs typeface="Arial" panose="020B0604020202020204" pitchFamily="34" charset="0"/>
              </a:defRPr>
            </a:lvl1pPr>
          </a:lstStyle>
          <a:p>
            <a:endParaRPr lang="pt-BR" dirty="0"/>
          </a:p>
        </p:txBody>
      </p:sp>
      <p:sp>
        <p:nvSpPr>
          <p:cNvPr id="28" name="Espaço Reservado para Texto 19">
            <a:extLst>
              <a:ext uri="{FF2B5EF4-FFF2-40B4-BE49-F238E27FC236}">
                <a16:creationId xmlns="" xmlns:a16="http://schemas.microsoft.com/office/drawing/2014/main" id="{7E2682E9-B45C-41BA-9D4D-BBC3DCA748F4}"/>
              </a:ext>
            </a:extLst>
          </p:cNvPr>
          <p:cNvSpPr>
            <a:spLocks noGrp="1"/>
          </p:cNvSpPr>
          <p:nvPr>
            <p:ph type="body" sz="quarter" idx="78" hasCustomPrompt="1"/>
          </p:nvPr>
        </p:nvSpPr>
        <p:spPr>
          <a:xfrm>
            <a:off x="1584773" y="4789343"/>
            <a:ext cx="1400820" cy="857881"/>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295" u="none">
                <a:solidFill>
                  <a:srgbClr val="464749"/>
                </a:solidFill>
                <a:latin typeface="+mn-lt"/>
                <a:cs typeface="Arial" panose="020B0604020202020204" pitchFamily="34" charset="0"/>
              </a:defRPr>
            </a:lvl1pPr>
          </a:lstStyle>
          <a:p>
            <a:pPr marL="0" marR="0" lvl="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29" name="Espaço Reservado para Imagem 76">
            <a:extLst>
              <a:ext uri="{FF2B5EF4-FFF2-40B4-BE49-F238E27FC236}">
                <a16:creationId xmlns="" xmlns:a16="http://schemas.microsoft.com/office/drawing/2014/main" id="{4DD672E5-EC93-40BE-8619-D4C907F7067B}"/>
              </a:ext>
            </a:extLst>
          </p:cNvPr>
          <p:cNvSpPr>
            <a:spLocks noGrp="1"/>
          </p:cNvSpPr>
          <p:nvPr>
            <p:ph type="pic" sz="quarter" idx="79"/>
          </p:nvPr>
        </p:nvSpPr>
        <p:spPr>
          <a:xfrm>
            <a:off x="1862178" y="4030658"/>
            <a:ext cx="846009" cy="716137"/>
          </a:xfrm>
          <a:prstGeom prst="rect">
            <a:avLst/>
          </a:prstGeom>
        </p:spPr>
        <p:txBody>
          <a:bodyPr/>
          <a:lstStyle>
            <a:lvl1pPr marL="0" indent="0">
              <a:buNone/>
              <a:defRPr sz="1295">
                <a:solidFill>
                  <a:schemeClr val="tx1">
                    <a:lumMod val="65000"/>
                    <a:lumOff val="35000"/>
                  </a:schemeClr>
                </a:solidFill>
                <a:latin typeface="+mn-lt"/>
                <a:cs typeface="Arial" panose="020B0604020202020204" pitchFamily="34" charset="0"/>
              </a:defRPr>
            </a:lvl1pPr>
          </a:lstStyle>
          <a:p>
            <a:endParaRPr lang="pt-BR" dirty="0"/>
          </a:p>
        </p:txBody>
      </p:sp>
      <p:sp>
        <p:nvSpPr>
          <p:cNvPr id="30" name="Espaço Reservado para Texto 19">
            <a:extLst>
              <a:ext uri="{FF2B5EF4-FFF2-40B4-BE49-F238E27FC236}">
                <a16:creationId xmlns="" xmlns:a16="http://schemas.microsoft.com/office/drawing/2014/main" id="{ED7C138E-5F5C-4D4C-A72D-CBAC0B9C5D27}"/>
              </a:ext>
            </a:extLst>
          </p:cNvPr>
          <p:cNvSpPr>
            <a:spLocks noGrp="1"/>
          </p:cNvSpPr>
          <p:nvPr>
            <p:ph type="body" sz="quarter" idx="80" hasCustomPrompt="1"/>
          </p:nvPr>
        </p:nvSpPr>
        <p:spPr>
          <a:xfrm>
            <a:off x="4460313" y="4789343"/>
            <a:ext cx="1400820" cy="857881"/>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295" u="none">
                <a:solidFill>
                  <a:srgbClr val="464749"/>
                </a:solidFill>
                <a:latin typeface="+mn-lt"/>
                <a:cs typeface="Arial" panose="020B0604020202020204" pitchFamily="34" charset="0"/>
              </a:defRPr>
            </a:lvl1pPr>
          </a:lstStyle>
          <a:p>
            <a:pPr marL="0" marR="0" lvl="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31" name="Espaço Reservado para Imagem 76">
            <a:extLst>
              <a:ext uri="{FF2B5EF4-FFF2-40B4-BE49-F238E27FC236}">
                <a16:creationId xmlns="" xmlns:a16="http://schemas.microsoft.com/office/drawing/2014/main" id="{CF4A610F-9AEB-47C3-BD29-A4025EF3F4C2}"/>
              </a:ext>
            </a:extLst>
          </p:cNvPr>
          <p:cNvSpPr>
            <a:spLocks noGrp="1"/>
          </p:cNvSpPr>
          <p:nvPr>
            <p:ph type="pic" sz="quarter" idx="81"/>
          </p:nvPr>
        </p:nvSpPr>
        <p:spPr>
          <a:xfrm>
            <a:off x="4737717" y="4030658"/>
            <a:ext cx="846009" cy="716137"/>
          </a:xfrm>
          <a:prstGeom prst="rect">
            <a:avLst/>
          </a:prstGeom>
        </p:spPr>
        <p:txBody>
          <a:bodyPr/>
          <a:lstStyle>
            <a:lvl1pPr marL="0" indent="0">
              <a:buNone/>
              <a:defRPr sz="1295">
                <a:solidFill>
                  <a:schemeClr val="tx1">
                    <a:lumMod val="65000"/>
                    <a:lumOff val="35000"/>
                  </a:schemeClr>
                </a:solidFill>
                <a:latin typeface="+mn-lt"/>
                <a:cs typeface="Arial" panose="020B0604020202020204" pitchFamily="34" charset="0"/>
              </a:defRPr>
            </a:lvl1pPr>
          </a:lstStyle>
          <a:p>
            <a:endParaRPr lang="pt-BR" dirty="0"/>
          </a:p>
        </p:txBody>
      </p:sp>
      <p:sp>
        <p:nvSpPr>
          <p:cNvPr id="32" name="Espaço Reservado para Texto 19">
            <a:extLst>
              <a:ext uri="{FF2B5EF4-FFF2-40B4-BE49-F238E27FC236}">
                <a16:creationId xmlns="" xmlns:a16="http://schemas.microsoft.com/office/drawing/2014/main" id="{46114C24-46AD-429A-8822-B4AE39CCABD3}"/>
              </a:ext>
            </a:extLst>
          </p:cNvPr>
          <p:cNvSpPr>
            <a:spLocks noGrp="1"/>
          </p:cNvSpPr>
          <p:nvPr>
            <p:ph type="body" sz="quarter" idx="82" hasCustomPrompt="1"/>
          </p:nvPr>
        </p:nvSpPr>
        <p:spPr>
          <a:xfrm>
            <a:off x="7401171" y="4789343"/>
            <a:ext cx="1400820" cy="857881"/>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295" u="none">
                <a:solidFill>
                  <a:srgbClr val="464749"/>
                </a:solidFill>
                <a:latin typeface="+mn-lt"/>
                <a:cs typeface="Arial" panose="020B0604020202020204" pitchFamily="34" charset="0"/>
              </a:defRPr>
            </a:lvl1pPr>
          </a:lstStyle>
          <a:p>
            <a:pPr marL="0" marR="0" lvl="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12)</a:t>
            </a:r>
          </a:p>
          <a:p>
            <a:pPr lvl="0"/>
            <a:endParaRPr lang="pt-BR" dirty="0"/>
          </a:p>
        </p:txBody>
      </p:sp>
      <p:sp>
        <p:nvSpPr>
          <p:cNvPr id="33" name="Espaço Reservado para Imagem 76">
            <a:extLst>
              <a:ext uri="{FF2B5EF4-FFF2-40B4-BE49-F238E27FC236}">
                <a16:creationId xmlns="" xmlns:a16="http://schemas.microsoft.com/office/drawing/2014/main" id="{327873E9-2326-4BCA-B94C-290059A99025}"/>
              </a:ext>
            </a:extLst>
          </p:cNvPr>
          <p:cNvSpPr>
            <a:spLocks noGrp="1"/>
          </p:cNvSpPr>
          <p:nvPr>
            <p:ph type="pic" sz="quarter" idx="83"/>
          </p:nvPr>
        </p:nvSpPr>
        <p:spPr>
          <a:xfrm>
            <a:off x="7678576" y="4030658"/>
            <a:ext cx="846009" cy="716137"/>
          </a:xfrm>
          <a:prstGeom prst="rect">
            <a:avLst/>
          </a:prstGeom>
        </p:spPr>
        <p:txBody>
          <a:bodyPr/>
          <a:lstStyle>
            <a:lvl1pPr marL="0" indent="0">
              <a:buNone/>
              <a:defRPr sz="1295">
                <a:solidFill>
                  <a:schemeClr val="tx1">
                    <a:lumMod val="65000"/>
                    <a:lumOff val="35000"/>
                  </a:schemeClr>
                </a:solidFill>
                <a:latin typeface="+mn-lt"/>
                <a:cs typeface="Arial" panose="020B0604020202020204" pitchFamily="34" charset="0"/>
              </a:defRPr>
            </a:lvl1pPr>
          </a:lstStyle>
          <a:p>
            <a:endParaRPr lang="pt-BR" dirty="0"/>
          </a:p>
        </p:txBody>
      </p:sp>
    </p:spTree>
    <p:extLst>
      <p:ext uri="{BB962C8B-B14F-4D97-AF65-F5344CB8AC3E}">
        <p14:creationId xmlns:p14="http://schemas.microsoft.com/office/powerpoint/2010/main" val="1791058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7_Layout Personalizado">
    <p:bg>
      <p:bgPr>
        <a:solidFill>
          <a:srgbClr val="F5F5F5"/>
        </a:solidFill>
        <a:effectLst/>
      </p:bgPr>
    </p:bg>
    <p:spTree>
      <p:nvGrpSpPr>
        <p:cNvPr id="1" name=""/>
        <p:cNvGrpSpPr/>
        <p:nvPr/>
      </p:nvGrpSpPr>
      <p:grpSpPr>
        <a:xfrm>
          <a:off x="0" y="0"/>
          <a:ext cx="0" cy="0"/>
          <a:chOff x="0" y="0"/>
          <a:chExt cx="0" cy="0"/>
        </a:xfrm>
      </p:grpSpPr>
      <p:sp>
        <p:nvSpPr>
          <p:cNvPr id="9" name="Elipse 8">
            <a:extLst>
              <a:ext uri="{FF2B5EF4-FFF2-40B4-BE49-F238E27FC236}">
                <a16:creationId xmlns="" xmlns:a16="http://schemas.microsoft.com/office/drawing/2014/main" id="{74B76B49-2FC3-4CA5-884F-12CF4DC08233}"/>
              </a:ext>
            </a:extLst>
          </p:cNvPr>
          <p:cNvSpPr/>
          <p:nvPr userDrawn="1"/>
        </p:nvSpPr>
        <p:spPr>
          <a:xfrm>
            <a:off x="5719766" y="3196511"/>
            <a:ext cx="2031308" cy="1565642"/>
          </a:xfrm>
          <a:prstGeom prst="ellipse">
            <a:avLst/>
          </a:prstGeom>
          <a:noFill/>
          <a:ln w="19050">
            <a:solidFill>
              <a:srgbClr val="11009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solidFill>
                <a:srgbClr val="2E2E81"/>
              </a:solidFill>
            </a:endParaRPr>
          </a:p>
        </p:txBody>
      </p:sp>
      <p:cxnSp>
        <p:nvCxnSpPr>
          <p:cNvPr id="39" name="Conector reto 38">
            <a:extLst>
              <a:ext uri="{FF2B5EF4-FFF2-40B4-BE49-F238E27FC236}">
                <a16:creationId xmlns="" xmlns:a16="http://schemas.microsoft.com/office/drawing/2014/main" id="{C8C03066-4DD5-4F02-A160-23F3D01D6B8F}"/>
              </a:ext>
            </a:extLst>
          </p:cNvPr>
          <p:cNvCxnSpPr>
            <a:cxnSpLocks/>
            <a:endCxn id="9" idx="1"/>
          </p:cNvCxnSpPr>
          <p:nvPr userDrawn="1"/>
        </p:nvCxnSpPr>
        <p:spPr>
          <a:xfrm>
            <a:off x="5349762" y="2811238"/>
            <a:ext cx="667481" cy="614557"/>
          </a:xfrm>
          <a:prstGeom prst="line">
            <a:avLst/>
          </a:prstGeom>
          <a:ln w="22225">
            <a:solidFill>
              <a:srgbClr val="F7CE00"/>
            </a:solidFill>
            <a:prstDash val="dash"/>
          </a:ln>
        </p:spPr>
        <p:style>
          <a:lnRef idx="1">
            <a:schemeClr val="accent1"/>
          </a:lnRef>
          <a:fillRef idx="0">
            <a:schemeClr val="accent1"/>
          </a:fillRef>
          <a:effectRef idx="0">
            <a:schemeClr val="accent1"/>
          </a:effectRef>
          <a:fontRef idx="minor">
            <a:schemeClr val="tx1"/>
          </a:fontRef>
        </p:style>
      </p:cxnSp>
      <p:cxnSp>
        <p:nvCxnSpPr>
          <p:cNvPr id="47" name="Conector reto 46">
            <a:extLst>
              <a:ext uri="{FF2B5EF4-FFF2-40B4-BE49-F238E27FC236}">
                <a16:creationId xmlns="" xmlns:a16="http://schemas.microsoft.com/office/drawing/2014/main" id="{E880C7EA-E093-4A6B-921D-7E4947342D1B}"/>
              </a:ext>
            </a:extLst>
          </p:cNvPr>
          <p:cNvCxnSpPr>
            <a:cxnSpLocks/>
            <a:endCxn id="9" idx="7"/>
          </p:cNvCxnSpPr>
          <p:nvPr userDrawn="1"/>
        </p:nvCxnSpPr>
        <p:spPr>
          <a:xfrm flipH="1">
            <a:off x="7453597" y="2785453"/>
            <a:ext cx="768775" cy="640341"/>
          </a:xfrm>
          <a:prstGeom prst="line">
            <a:avLst/>
          </a:prstGeom>
          <a:ln w="22225">
            <a:solidFill>
              <a:srgbClr val="F7CE00"/>
            </a:solidFill>
            <a:prstDash val="dash"/>
          </a:ln>
        </p:spPr>
        <p:style>
          <a:lnRef idx="1">
            <a:schemeClr val="accent1"/>
          </a:lnRef>
          <a:fillRef idx="0">
            <a:schemeClr val="accent1"/>
          </a:fillRef>
          <a:effectRef idx="0">
            <a:schemeClr val="accent1"/>
          </a:effectRef>
          <a:fontRef idx="minor">
            <a:schemeClr val="tx1"/>
          </a:fontRef>
        </p:style>
      </p:cxnSp>
      <p:cxnSp>
        <p:nvCxnSpPr>
          <p:cNvPr id="55" name="Conector reto 54">
            <a:extLst>
              <a:ext uri="{FF2B5EF4-FFF2-40B4-BE49-F238E27FC236}">
                <a16:creationId xmlns="" xmlns:a16="http://schemas.microsoft.com/office/drawing/2014/main" id="{A5051FB9-4D41-490A-A3AF-B06D1AF1D8AE}"/>
              </a:ext>
            </a:extLst>
          </p:cNvPr>
          <p:cNvCxnSpPr>
            <a:cxnSpLocks/>
            <a:endCxn id="9" idx="6"/>
          </p:cNvCxnSpPr>
          <p:nvPr userDrawn="1"/>
        </p:nvCxnSpPr>
        <p:spPr>
          <a:xfrm flipH="1">
            <a:off x="7751075" y="3979332"/>
            <a:ext cx="1014249" cy="0"/>
          </a:xfrm>
          <a:prstGeom prst="line">
            <a:avLst/>
          </a:prstGeom>
          <a:ln w="22225">
            <a:solidFill>
              <a:srgbClr val="29B7EB"/>
            </a:solidFill>
            <a:prstDash val="dash"/>
          </a:ln>
        </p:spPr>
        <p:style>
          <a:lnRef idx="1">
            <a:schemeClr val="accent1"/>
          </a:lnRef>
          <a:fillRef idx="0">
            <a:schemeClr val="accent1"/>
          </a:fillRef>
          <a:effectRef idx="0">
            <a:schemeClr val="accent1"/>
          </a:effectRef>
          <a:fontRef idx="minor">
            <a:schemeClr val="tx1"/>
          </a:fontRef>
        </p:style>
      </p:cxnSp>
      <p:cxnSp>
        <p:nvCxnSpPr>
          <p:cNvPr id="58" name="Conector reto 57">
            <a:extLst>
              <a:ext uri="{FF2B5EF4-FFF2-40B4-BE49-F238E27FC236}">
                <a16:creationId xmlns="" xmlns:a16="http://schemas.microsoft.com/office/drawing/2014/main" id="{7346A646-02D5-4A31-8AA2-0EC75D5768A5}"/>
              </a:ext>
            </a:extLst>
          </p:cNvPr>
          <p:cNvCxnSpPr>
            <a:cxnSpLocks/>
          </p:cNvCxnSpPr>
          <p:nvPr userDrawn="1"/>
        </p:nvCxnSpPr>
        <p:spPr>
          <a:xfrm flipH="1">
            <a:off x="4715269" y="3953437"/>
            <a:ext cx="1009372" cy="0"/>
          </a:xfrm>
          <a:prstGeom prst="line">
            <a:avLst/>
          </a:prstGeom>
          <a:ln w="22225">
            <a:solidFill>
              <a:srgbClr val="29B7EB"/>
            </a:solidFill>
            <a:prstDash val="dash"/>
          </a:ln>
        </p:spPr>
        <p:style>
          <a:lnRef idx="1">
            <a:schemeClr val="accent1"/>
          </a:lnRef>
          <a:fillRef idx="0">
            <a:schemeClr val="accent1"/>
          </a:fillRef>
          <a:effectRef idx="0">
            <a:schemeClr val="accent1"/>
          </a:effectRef>
          <a:fontRef idx="minor">
            <a:schemeClr val="tx1"/>
          </a:fontRef>
        </p:style>
      </p:cxnSp>
      <p:cxnSp>
        <p:nvCxnSpPr>
          <p:cNvPr id="59" name="Conector reto 58">
            <a:extLst>
              <a:ext uri="{FF2B5EF4-FFF2-40B4-BE49-F238E27FC236}">
                <a16:creationId xmlns="" xmlns:a16="http://schemas.microsoft.com/office/drawing/2014/main" id="{21077926-60AB-4E5D-8B16-E140857C2504}"/>
              </a:ext>
            </a:extLst>
          </p:cNvPr>
          <p:cNvCxnSpPr>
            <a:cxnSpLocks/>
            <a:endCxn id="9" idx="5"/>
          </p:cNvCxnSpPr>
          <p:nvPr userDrawn="1"/>
        </p:nvCxnSpPr>
        <p:spPr>
          <a:xfrm flipH="1" flipV="1">
            <a:off x="7453598" y="4532871"/>
            <a:ext cx="807040" cy="655961"/>
          </a:xfrm>
          <a:prstGeom prst="line">
            <a:avLst/>
          </a:prstGeom>
          <a:ln w="22225">
            <a:solidFill>
              <a:srgbClr val="F7CE00"/>
            </a:solidFill>
            <a:prstDash val="dash"/>
          </a:ln>
        </p:spPr>
        <p:style>
          <a:lnRef idx="1">
            <a:schemeClr val="accent1"/>
          </a:lnRef>
          <a:fillRef idx="0">
            <a:schemeClr val="accent1"/>
          </a:fillRef>
          <a:effectRef idx="0">
            <a:schemeClr val="accent1"/>
          </a:effectRef>
          <a:fontRef idx="minor">
            <a:schemeClr val="tx1"/>
          </a:fontRef>
        </p:style>
      </p:cxnSp>
      <p:cxnSp>
        <p:nvCxnSpPr>
          <p:cNvPr id="63" name="Conector reto 62">
            <a:extLst>
              <a:ext uri="{FF2B5EF4-FFF2-40B4-BE49-F238E27FC236}">
                <a16:creationId xmlns="" xmlns:a16="http://schemas.microsoft.com/office/drawing/2014/main" id="{324E6AD0-501B-4D95-9B47-80D5AF581C11}"/>
              </a:ext>
            </a:extLst>
          </p:cNvPr>
          <p:cNvCxnSpPr>
            <a:cxnSpLocks/>
            <a:endCxn id="9" idx="3"/>
          </p:cNvCxnSpPr>
          <p:nvPr userDrawn="1"/>
        </p:nvCxnSpPr>
        <p:spPr>
          <a:xfrm flipV="1">
            <a:off x="5258219" y="4532871"/>
            <a:ext cx="759024" cy="640341"/>
          </a:xfrm>
          <a:prstGeom prst="line">
            <a:avLst/>
          </a:prstGeom>
          <a:ln w="22225">
            <a:solidFill>
              <a:srgbClr val="F7CE00"/>
            </a:solidFill>
            <a:prstDash val="dash"/>
          </a:ln>
        </p:spPr>
        <p:style>
          <a:lnRef idx="1">
            <a:schemeClr val="accent1"/>
          </a:lnRef>
          <a:fillRef idx="0">
            <a:schemeClr val="accent1"/>
          </a:fillRef>
          <a:effectRef idx="0">
            <a:schemeClr val="accent1"/>
          </a:effectRef>
          <a:fontRef idx="minor">
            <a:schemeClr val="tx1"/>
          </a:fontRef>
        </p:style>
      </p:cxnSp>
      <p:cxnSp>
        <p:nvCxnSpPr>
          <p:cNvPr id="75" name="Conector reto 74">
            <a:extLst>
              <a:ext uri="{FF2B5EF4-FFF2-40B4-BE49-F238E27FC236}">
                <a16:creationId xmlns="" xmlns:a16="http://schemas.microsoft.com/office/drawing/2014/main" id="{26BAB188-DE08-47B7-82EC-B4C1E7118407}"/>
              </a:ext>
            </a:extLst>
          </p:cNvPr>
          <p:cNvCxnSpPr>
            <a:cxnSpLocks/>
          </p:cNvCxnSpPr>
          <p:nvPr userDrawn="1"/>
        </p:nvCxnSpPr>
        <p:spPr>
          <a:xfrm flipV="1">
            <a:off x="6722266" y="2785454"/>
            <a:ext cx="0" cy="417897"/>
          </a:xfrm>
          <a:prstGeom prst="line">
            <a:avLst/>
          </a:prstGeom>
          <a:ln w="22225">
            <a:solidFill>
              <a:srgbClr val="29B7EB"/>
            </a:solidFill>
            <a:prstDash val="dash"/>
          </a:ln>
        </p:spPr>
        <p:style>
          <a:lnRef idx="1">
            <a:schemeClr val="accent1"/>
          </a:lnRef>
          <a:fillRef idx="0">
            <a:schemeClr val="accent1"/>
          </a:fillRef>
          <a:effectRef idx="0">
            <a:schemeClr val="accent1"/>
          </a:effectRef>
          <a:fontRef idx="minor">
            <a:schemeClr val="tx1"/>
          </a:fontRef>
        </p:style>
      </p:cxnSp>
      <p:sp>
        <p:nvSpPr>
          <p:cNvPr id="77" name="Espaço Reservado para Imagem 76">
            <a:extLst>
              <a:ext uri="{FF2B5EF4-FFF2-40B4-BE49-F238E27FC236}">
                <a16:creationId xmlns="" xmlns:a16="http://schemas.microsoft.com/office/drawing/2014/main" id="{A82A42F2-D8A0-40AE-8736-ACDF6B5408EC}"/>
              </a:ext>
            </a:extLst>
          </p:cNvPr>
          <p:cNvSpPr>
            <a:spLocks noGrp="1"/>
          </p:cNvSpPr>
          <p:nvPr>
            <p:ph type="pic" sz="quarter" idx="17"/>
          </p:nvPr>
        </p:nvSpPr>
        <p:spPr>
          <a:xfrm>
            <a:off x="4340389" y="2000936"/>
            <a:ext cx="1009372" cy="784224"/>
          </a:xfrm>
          <a:prstGeom prst="rect">
            <a:avLst/>
          </a:prstGeom>
        </p:spPr>
        <p:txBody>
          <a:bodyPr/>
          <a:lstStyle>
            <a:lvl1pPr marL="0" indent="0">
              <a:buNone/>
              <a:defRPr sz="1295">
                <a:latin typeface="Arial" panose="020B0604020202020204" pitchFamily="34" charset="0"/>
                <a:cs typeface="Arial" panose="020B0604020202020204" pitchFamily="34" charset="0"/>
              </a:defRPr>
            </a:lvl1pPr>
          </a:lstStyle>
          <a:p>
            <a:endParaRPr lang="pt-BR" dirty="0"/>
          </a:p>
        </p:txBody>
      </p:sp>
      <p:sp>
        <p:nvSpPr>
          <p:cNvPr id="78" name="Espaço Reservado para Imagem 76">
            <a:extLst>
              <a:ext uri="{FF2B5EF4-FFF2-40B4-BE49-F238E27FC236}">
                <a16:creationId xmlns="" xmlns:a16="http://schemas.microsoft.com/office/drawing/2014/main" id="{2C498E81-4E53-4595-890C-8BD49622AAC2}"/>
              </a:ext>
            </a:extLst>
          </p:cNvPr>
          <p:cNvSpPr>
            <a:spLocks noGrp="1"/>
          </p:cNvSpPr>
          <p:nvPr>
            <p:ph type="pic" sz="quarter" idx="18"/>
          </p:nvPr>
        </p:nvSpPr>
        <p:spPr>
          <a:xfrm>
            <a:off x="3716626" y="3587221"/>
            <a:ext cx="1009372" cy="784224"/>
          </a:xfrm>
          <a:prstGeom prst="rect">
            <a:avLst/>
          </a:prstGeom>
        </p:spPr>
        <p:txBody>
          <a:bodyPr/>
          <a:lstStyle>
            <a:lvl1pPr marL="0" indent="0">
              <a:buNone/>
              <a:defRPr sz="1295">
                <a:latin typeface="Arial" panose="020B0604020202020204" pitchFamily="34" charset="0"/>
                <a:cs typeface="Arial" panose="020B0604020202020204" pitchFamily="34" charset="0"/>
              </a:defRPr>
            </a:lvl1pPr>
          </a:lstStyle>
          <a:p>
            <a:endParaRPr lang="pt-BR" dirty="0"/>
          </a:p>
        </p:txBody>
      </p:sp>
      <p:sp>
        <p:nvSpPr>
          <p:cNvPr id="79" name="Espaço Reservado para Imagem 76">
            <a:extLst>
              <a:ext uri="{FF2B5EF4-FFF2-40B4-BE49-F238E27FC236}">
                <a16:creationId xmlns="" xmlns:a16="http://schemas.microsoft.com/office/drawing/2014/main" id="{8CAFCA89-57E7-44F8-90E8-F38237860B36}"/>
              </a:ext>
            </a:extLst>
          </p:cNvPr>
          <p:cNvSpPr>
            <a:spLocks noGrp="1"/>
          </p:cNvSpPr>
          <p:nvPr>
            <p:ph type="pic" sz="quarter" idx="19"/>
          </p:nvPr>
        </p:nvSpPr>
        <p:spPr>
          <a:xfrm>
            <a:off x="4340389" y="5197227"/>
            <a:ext cx="1009372" cy="784224"/>
          </a:xfrm>
          <a:prstGeom prst="rect">
            <a:avLst/>
          </a:prstGeom>
        </p:spPr>
        <p:txBody>
          <a:bodyPr/>
          <a:lstStyle>
            <a:lvl1pPr marL="0" indent="0">
              <a:buNone/>
              <a:defRPr sz="1295">
                <a:latin typeface="Arial" panose="020B0604020202020204" pitchFamily="34" charset="0"/>
                <a:cs typeface="Arial" panose="020B0604020202020204" pitchFamily="34" charset="0"/>
              </a:defRPr>
            </a:lvl1pPr>
          </a:lstStyle>
          <a:p>
            <a:endParaRPr lang="pt-BR" dirty="0"/>
          </a:p>
        </p:txBody>
      </p:sp>
      <p:sp>
        <p:nvSpPr>
          <p:cNvPr id="80" name="Espaço Reservado para Imagem 76">
            <a:extLst>
              <a:ext uri="{FF2B5EF4-FFF2-40B4-BE49-F238E27FC236}">
                <a16:creationId xmlns="" xmlns:a16="http://schemas.microsoft.com/office/drawing/2014/main" id="{E01F05FD-8BB9-4AE2-BBB8-845912D1B944}"/>
              </a:ext>
            </a:extLst>
          </p:cNvPr>
          <p:cNvSpPr>
            <a:spLocks noGrp="1"/>
          </p:cNvSpPr>
          <p:nvPr>
            <p:ph type="pic" sz="quarter" idx="20"/>
          </p:nvPr>
        </p:nvSpPr>
        <p:spPr>
          <a:xfrm>
            <a:off x="8222369" y="2000936"/>
            <a:ext cx="1009372" cy="784224"/>
          </a:xfrm>
          <a:prstGeom prst="rect">
            <a:avLst/>
          </a:prstGeom>
        </p:spPr>
        <p:txBody>
          <a:bodyPr/>
          <a:lstStyle>
            <a:lvl1pPr marL="0" indent="0">
              <a:buNone/>
              <a:defRPr sz="1295">
                <a:latin typeface="Arial" panose="020B0604020202020204" pitchFamily="34" charset="0"/>
                <a:cs typeface="Arial" panose="020B0604020202020204" pitchFamily="34" charset="0"/>
              </a:defRPr>
            </a:lvl1pPr>
          </a:lstStyle>
          <a:p>
            <a:endParaRPr lang="pt-BR" dirty="0"/>
          </a:p>
        </p:txBody>
      </p:sp>
      <p:sp>
        <p:nvSpPr>
          <p:cNvPr id="81" name="Espaço Reservado para Imagem 76">
            <a:extLst>
              <a:ext uri="{FF2B5EF4-FFF2-40B4-BE49-F238E27FC236}">
                <a16:creationId xmlns="" xmlns:a16="http://schemas.microsoft.com/office/drawing/2014/main" id="{77C3A3FB-A944-4F1D-A312-1616AE8EF977}"/>
              </a:ext>
            </a:extLst>
          </p:cNvPr>
          <p:cNvSpPr>
            <a:spLocks noGrp="1"/>
          </p:cNvSpPr>
          <p:nvPr>
            <p:ph type="pic" sz="quarter" idx="21"/>
          </p:nvPr>
        </p:nvSpPr>
        <p:spPr>
          <a:xfrm>
            <a:off x="8222369" y="5197227"/>
            <a:ext cx="1009372" cy="784224"/>
          </a:xfrm>
          <a:prstGeom prst="rect">
            <a:avLst/>
          </a:prstGeom>
        </p:spPr>
        <p:txBody>
          <a:bodyPr/>
          <a:lstStyle>
            <a:lvl1pPr marL="0" indent="0">
              <a:buNone/>
              <a:defRPr sz="1295">
                <a:latin typeface="Arial" panose="020B0604020202020204" pitchFamily="34" charset="0"/>
                <a:cs typeface="Arial" panose="020B0604020202020204" pitchFamily="34" charset="0"/>
              </a:defRPr>
            </a:lvl1pPr>
          </a:lstStyle>
          <a:p>
            <a:endParaRPr lang="pt-BR" dirty="0"/>
          </a:p>
        </p:txBody>
      </p:sp>
      <p:sp>
        <p:nvSpPr>
          <p:cNvPr id="82" name="Espaço Reservado para Imagem 76">
            <a:extLst>
              <a:ext uri="{FF2B5EF4-FFF2-40B4-BE49-F238E27FC236}">
                <a16:creationId xmlns="" xmlns:a16="http://schemas.microsoft.com/office/drawing/2014/main" id="{36A5151C-8B13-45F7-955F-CAA438D57112}"/>
              </a:ext>
            </a:extLst>
          </p:cNvPr>
          <p:cNvSpPr>
            <a:spLocks noGrp="1"/>
          </p:cNvSpPr>
          <p:nvPr>
            <p:ph type="pic" sz="quarter" idx="22"/>
          </p:nvPr>
        </p:nvSpPr>
        <p:spPr>
          <a:xfrm>
            <a:off x="8765321" y="3587221"/>
            <a:ext cx="1009372" cy="784224"/>
          </a:xfrm>
          <a:prstGeom prst="rect">
            <a:avLst/>
          </a:prstGeom>
        </p:spPr>
        <p:txBody>
          <a:bodyPr/>
          <a:lstStyle>
            <a:lvl1pPr marL="0" indent="0">
              <a:buNone/>
              <a:defRPr sz="1295">
                <a:latin typeface="Arial" panose="020B0604020202020204" pitchFamily="34" charset="0"/>
                <a:cs typeface="Arial" panose="020B0604020202020204" pitchFamily="34" charset="0"/>
              </a:defRPr>
            </a:lvl1pPr>
          </a:lstStyle>
          <a:p>
            <a:endParaRPr lang="pt-BR" dirty="0"/>
          </a:p>
        </p:txBody>
      </p:sp>
      <p:sp>
        <p:nvSpPr>
          <p:cNvPr id="83" name="Espaço Reservado para Imagem 76">
            <a:extLst>
              <a:ext uri="{FF2B5EF4-FFF2-40B4-BE49-F238E27FC236}">
                <a16:creationId xmlns="" xmlns:a16="http://schemas.microsoft.com/office/drawing/2014/main" id="{724DB7B1-A025-4E90-A0D1-DE60B3AB6ED3}"/>
              </a:ext>
            </a:extLst>
          </p:cNvPr>
          <p:cNvSpPr>
            <a:spLocks noGrp="1"/>
          </p:cNvSpPr>
          <p:nvPr>
            <p:ph type="pic" sz="quarter" idx="23"/>
          </p:nvPr>
        </p:nvSpPr>
        <p:spPr>
          <a:xfrm>
            <a:off x="6216301" y="5197227"/>
            <a:ext cx="1009372" cy="784224"/>
          </a:xfrm>
          <a:prstGeom prst="rect">
            <a:avLst/>
          </a:prstGeom>
        </p:spPr>
        <p:txBody>
          <a:bodyPr/>
          <a:lstStyle>
            <a:lvl1pPr marL="0" indent="0">
              <a:buNone/>
              <a:defRPr sz="1295">
                <a:latin typeface="Arial" panose="020B0604020202020204" pitchFamily="34" charset="0"/>
                <a:cs typeface="Arial" panose="020B0604020202020204" pitchFamily="34" charset="0"/>
              </a:defRPr>
            </a:lvl1pPr>
          </a:lstStyle>
          <a:p>
            <a:endParaRPr lang="pt-BR" dirty="0"/>
          </a:p>
        </p:txBody>
      </p:sp>
      <p:sp>
        <p:nvSpPr>
          <p:cNvPr id="84" name="Espaço Reservado para Imagem 76">
            <a:extLst>
              <a:ext uri="{FF2B5EF4-FFF2-40B4-BE49-F238E27FC236}">
                <a16:creationId xmlns="" xmlns:a16="http://schemas.microsoft.com/office/drawing/2014/main" id="{2767F9B4-8B1D-4B0B-B36F-4E76FDF0F2B4}"/>
              </a:ext>
            </a:extLst>
          </p:cNvPr>
          <p:cNvSpPr>
            <a:spLocks noGrp="1"/>
          </p:cNvSpPr>
          <p:nvPr>
            <p:ph type="pic" sz="quarter" idx="24"/>
          </p:nvPr>
        </p:nvSpPr>
        <p:spPr>
          <a:xfrm>
            <a:off x="6216301" y="2000936"/>
            <a:ext cx="1009372" cy="784224"/>
          </a:xfrm>
          <a:prstGeom prst="rect">
            <a:avLst/>
          </a:prstGeom>
        </p:spPr>
        <p:txBody>
          <a:bodyPr/>
          <a:lstStyle>
            <a:lvl1pPr marL="0" indent="0">
              <a:buNone/>
              <a:defRPr sz="1295">
                <a:latin typeface="Arial" panose="020B0604020202020204" pitchFamily="34" charset="0"/>
                <a:cs typeface="Arial" panose="020B0604020202020204" pitchFamily="34" charset="0"/>
              </a:defRPr>
            </a:lvl1pPr>
          </a:lstStyle>
          <a:p>
            <a:endParaRPr lang="pt-BR" dirty="0"/>
          </a:p>
        </p:txBody>
      </p:sp>
      <p:cxnSp>
        <p:nvCxnSpPr>
          <p:cNvPr id="94" name="Conector reto 93">
            <a:extLst>
              <a:ext uri="{FF2B5EF4-FFF2-40B4-BE49-F238E27FC236}">
                <a16:creationId xmlns="" xmlns:a16="http://schemas.microsoft.com/office/drawing/2014/main" id="{344BC753-CEDA-4373-B7D6-3872C6C4421D}"/>
              </a:ext>
            </a:extLst>
          </p:cNvPr>
          <p:cNvCxnSpPr>
            <a:cxnSpLocks/>
          </p:cNvCxnSpPr>
          <p:nvPr userDrawn="1"/>
        </p:nvCxnSpPr>
        <p:spPr>
          <a:xfrm flipV="1">
            <a:off x="6722266" y="4770936"/>
            <a:ext cx="0" cy="417897"/>
          </a:xfrm>
          <a:prstGeom prst="line">
            <a:avLst/>
          </a:prstGeom>
          <a:ln w="22225">
            <a:solidFill>
              <a:srgbClr val="29B7EB"/>
            </a:solidFill>
            <a:prstDash val="dash"/>
          </a:ln>
        </p:spPr>
        <p:style>
          <a:lnRef idx="1">
            <a:schemeClr val="accent1"/>
          </a:lnRef>
          <a:fillRef idx="0">
            <a:schemeClr val="accent1"/>
          </a:fillRef>
          <a:effectRef idx="0">
            <a:schemeClr val="accent1"/>
          </a:effectRef>
          <a:fontRef idx="minor">
            <a:schemeClr val="tx1"/>
          </a:fontRef>
        </p:style>
      </p:cxnSp>
      <p:sp>
        <p:nvSpPr>
          <p:cNvPr id="38" name="Espaço Reservado para Texto 19">
            <a:extLst>
              <a:ext uri="{FF2B5EF4-FFF2-40B4-BE49-F238E27FC236}">
                <a16:creationId xmlns="" xmlns:a16="http://schemas.microsoft.com/office/drawing/2014/main" id="{B9E078D1-144B-4B3D-8908-BA765E37CBC8}"/>
              </a:ext>
            </a:extLst>
          </p:cNvPr>
          <p:cNvSpPr>
            <a:spLocks noGrp="1"/>
          </p:cNvSpPr>
          <p:nvPr>
            <p:ph type="body" sz="quarter" idx="27"/>
          </p:nvPr>
        </p:nvSpPr>
        <p:spPr>
          <a:xfrm>
            <a:off x="9912916" y="3640519"/>
            <a:ext cx="2987310" cy="677626"/>
          </a:xfrm>
          <a:prstGeom prst="rect">
            <a:avLst/>
          </a:prstGeom>
        </p:spPr>
        <p:txBody>
          <a:bodyPr/>
          <a:lstStyle>
            <a:lvl1pPr marL="0" indent="0" algn="l">
              <a:buNone/>
              <a:defRPr sz="1295" u="none">
                <a:solidFill>
                  <a:srgbClr val="464749"/>
                </a:solidFill>
                <a:latin typeface="+mn-lt"/>
                <a:cs typeface="Arial" panose="020B0604020202020204" pitchFamily="34" charset="0"/>
              </a:defRPr>
            </a:lvl1pPr>
          </a:lstStyle>
          <a:p>
            <a:pPr lvl="0"/>
            <a:endParaRPr lang="pt-BR" dirty="0"/>
          </a:p>
        </p:txBody>
      </p:sp>
      <p:sp>
        <p:nvSpPr>
          <p:cNvPr id="40" name="Espaço Reservado para Texto 19">
            <a:extLst>
              <a:ext uri="{FF2B5EF4-FFF2-40B4-BE49-F238E27FC236}">
                <a16:creationId xmlns="" xmlns:a16="http://schemas.microsoft.com/office/drawing/2014/main" id="{5FD30945-C159-4654-840D-AC3604A55273}"/>
              </a:ext>
            </a:extLst>
          </p:cNvPr>
          <p:cNvSpPr>
            <a:spLocks noGrp="1"/>
          </p:cNvSpPr>
          <p:nvPr>
            <p:ph type="body" sz="quarter" idx="28"/>
          </p:nvPr>
        </p:nvSpPr>
        <p:spPr>
          <a:xfrm>
            <a:off x="544315" y="3745874"/>
            <a:ext cx="2987310" cy="677626"/>
          </a:xfrm>
          <a:prstGeom prst="rect">
            <a:avLst/>
          </a:prstGeom>
        </p:spPr>
        <p:txBody>
          <a:bodyPr/>
          <a:lstStyle>
            <a:lvl1pPr marL="0" indent="0" algn="r">
              <a:buNone/>
              <a:defRPr sz="1295" u="none">
                <a:solidFill>
                  <a:srgbClr val="464749"/>
                </a:solidFill>
                <a:latin typeface="+mn-lt"/>
                <a:cs typeface="Arial" panose="020B0604020202020204" pitchFamily="34" charset="0"/>
              </a:defRPr>
            </a:lvl1pPr>
          </a:lstStyle>
          <a:p>
            <a:pPr lvl="0"/>
            <a:endParaRPr lang="pt-BR" dirty="0"/>
          </a:p>
        </p:txBody>
      </p:sp>
      <p:sp>
        <p:nvSpPr>
          <p:cNvPr id="44" name="Espaço Reservado para Texto 19">
            <a:extLst>
              <a:ext uri="{FF2B5EF4-FFF2-40B4-BE49-F238E27FC236}">
                <a16:creationId xmlns="" xmlns:a16="http://schemas.microsoft.com/office/drawing/2014/main" id="{789947E6-8289-4F70-82A3-E6EB0E9E102A}"/>
              </a:ext>
            </a:extLst>
          </p:cNvPr>
          <p:cNvSpPr>
            <a:spLocks noGrp="1"/>
          </p:cNvSpPr>
          <p:nvPr>
            <p:ph type="body" sz="quarter" idx="31"/>
          </p:nvPr>
        </p:nvSpPr>
        <p:spPr>
          <a:xfrm>
            <a:off x="5008104" y="1429042"/>
            <a:ext cx="3425771" cy="470953"/>
          </a:xfrm>
          <a:prstGeom prst="rect">
            <a:avLst/>
          </a:prstGeom>
        </p:spPr>
        <p:txBody>
          <a:bodyPr/>
          <a:lstStyle>
            <a:lvl1pPr marL="0" indent="0" algn="ctr">
              <a:buNone/>
              <a:defRPr sz="1295" u="none">
                <a:solidFill>
                  <a:srgbClr val="464749"/>
                </a:solidFill>
                <a:latin typeface="+mn-lt"/>
                <a:cs typeface="Arial" panose="020B0604020202020204" pitchFamily="34" charset="0"/>
              </a:defRPr>
            </a:lvl1pPr>
          </a:lstStyle>
          <a:p>
            <a:pPr lvl="0"/>
            <a:endParaRPr lang="pt-BR" dirty="0"/>
          </a:p>
        </p:txBody>
      </p:sp>
      <p:sp>
        <p:nvSpPr>
          <p:cNvPr id="45" name="Espaço Reservado para Texto 19">
            <a:extLst>
              <a:ext uri="{FF2B5EF4-FFF2-40B4-BE49-F238E27FC236}">
                <a16:creationId xmlns="" xmlns:a16="http://schemas.microsoft.com/office/drawing/2014/main" id="{B1589846-CC7F-4ED8-BFB1-DA566B668B76}"/>
              </a:ext>
            </a:extLst>
          </p:cNvPr>
          <p:cNvSpPr>
            <a:spLocks noGrp="1"/>
          </p:cNvSpPr>
          <p:nvPr>
            <p:ph type="body" sz="quarter" idx="32"/>
          </p:nvPr>
        </p:nvSpPr>
        <p:spPr>
          <a:xfrm>
            <a:off x="4715272" y="6090568"/>
            <a:ext cx="4050052" cy="403914"/>
          </a:xfrm>
          <a:prstGeom prst="rect">
            <a:avLst/>
          </a:prstGeom>
        </p:spPr>
        <p:txBody>
          <a:bodyPr/>
          <a:lstStyle>
            <a:lvl1pPr marL="0" indent="0" algn="ctr">
              <a:buNone/>
              <a:defRPr sz="1295" u="none">
                <a:solidFill>
                  <a:srgbClr val="464749"/>
                </a:solidFill>
                <a:latin typeface="Arial" panose="020B0604020202020204" pitchFamily="34" charset="0"/>
                <a:cs typeface="Arial" panose="020B0604020202020204" pitchFamily="34" charset="0"/>
              </a:defRPr>
            </a:lvl1pPr>
          </a:lstStyle>
          <a:p>
            <a:pPr lvl="0"/>
            <a:endParaRPr lang="pt-BR" dirty="0"/>
          </a:p>
        </p:txBody>
      </p:sp>
      <p:sp>
        <p:nvSpPr>
          <p:cNvPr id="48" name="Espaço Reservado para Texto 19">
            <a:extLst>
              <a:ext uri="{FF2B5EF4-FFF2-40B4-BE49-F238E27FC236}">
                <a16:creationId xmlns="" xmlns:a16="http://schemas.microsoft.com/office/drawing/2014/main" id="{6B04B457-DFD4-4ECD-8067-AF76154A6821}"/>
              </a:ext>
            </a:extLst>
          </p:cNvPr>
          <p:cNvSpPr>
            <a:spLocks noGrp="1"/>
          </p:cNvSpPr>
          <p:nvPr>
            <p:ph type="body" sz="quarter" idx="34"/>
          </p:nvPr>
        </p:nvSpPr>
        <p:spPr>
          <a:xfrm>
            <a:off x="1431393" y="2000937"/>
            <a:ext cx="2781272" cy="585759"/>
          </a:xfrm>
          <a:prstGeom prst="rect">
            <a:avLst/>
          </a:prstGeom>
        </p:spPr>
        <p:txBody>
          <a:bodyPr/>
          <a:lstStyle>
            <a:lvl1pPr marL="0" indent="0" algn="r">
              <a:buNone/>
              <a:defRPr sz="1295" u="none">
                <a:solidFill>
                  <a:srgbClr val="464749"/>
                </a:solidFill>
                <a:latin typeface="+mn-lt"/>
                <a:cs typeface="Arial" panose="020B0604020202020204" pitchFamily="34" charset="0"/>
              </a:defRPr>
            </a:lvl1pPr>
          </a:lstStyle>
          <a:p>
            <a:pPr lvl="0"/>
            <a:endParaRPr lang="pt-BR" dirty="0"/>
          </a:p>
        </p:txBody>
      </p:sp>
      <p:sp>
        <p:nvSpPr>
          <p:cNvPr id="15" name="Espaço Reservado para Imagem 14">
            <a:extLst>
              <a:ext uri="{FF2B5EF4-FFF2-40B4-BE49-F238E27FC236}">
                <a16:creationId xmlns="" xmlns:a16="http://schemas.microsoft.com/office/drawing/2014/main" id="{42C9FA9D-D840-423D-B100-3DCB0FE615A4}"/>
              </a:ext>
            </a:extLst>
          </p:cNvPr>
          <p:cNvSpPr>
            <a:spLocks noGrp="1"/>
          </p:cNvSpPr>
          <p:nvPr>
            <p:ph type="pic" sz="quarter" idx="44"/>
          </p:nvPr>
        </p:nvSpPr>
        <p:spPr>
          <a:xfrm>
            <a:off x="6017725" y="3426042"/>
            <a:ext cx="1434946" cy="1073154"/>
          </a:xfrm>
          <a:prstGeom prst="rect">
            <a:avLst/>
          </a:prstGeom>
        </p:spPr>
        <p:txBody>
          <a:bodyPr/>
          <a:lstStyle>
            <a:lvl1pPr marL="0" indent="0" algn="ctr">
              <a:buNone/>
              <a:defRPr sz="1511">
                <a:solidFill>
                  <a:schemeClr val="bg1"/>
                </a:solidFill>
                <a:latin typeface="Arial" panose="020B0604020202020204" pitchFamily="34" charset="0"/>
                <a:cs typeface="Arial" panose="020B0604020202020204" pitchFamily="34" charset="0"/>
              </a:defRPr>
            </a:lvl1pPr>
          </a:lstStyle>
          <a:p>
            <a:endParaRPr lang="pt-BR"/>
          </a:p>
        </p:txBody>
      </p:sp>
      <p:sp>
        <p:nvSpPr>
          <p:cNvPr id="54" name="Espaço Reservado para Texto 19">
            <a:extLst>
              <a:ext uri="{FF2B5EF4-FFF2-40B4-BE49-F238E27FC236}">
                <a16:creationId xmlns="" xmlns:a16="http://schemas.microsoft.com/office/drawing/2014/main" id="{048D3F8F-3863-429D-A705-58D222B4E396}"/>
              </a:ext>
            </a:extLst>
          </p:cNvPr>
          <p:cNvSpPr>
            <a:spLocks noGrp="1"/>
          </p:cNvSpPr>
          <p:nvPr>
            <p:ph type="body" sz="quarter" idx="45"/>
          </p:nvPr>
        </p:nvSpPr>
        <p:spPr>
          <a:xfrm>
            <a:off x="9546735" y="2000937"/>
            <a:ext cx="2781272" cy="585759"/>
          </a:xfrm>
          <a:prstGeom prst="rect">
            <a:avLst/>
          </a:prstGeom>
        </p:spPr>
        <p:txBody>
          <a:bodyPr/>
          <a:lstStyle>
            <a:lvl1pPr marL="0" indent="0" algn="l">
              <a:buNone/>
              <a:defRPr sz="1295" u="none">
                <a:solidFill>
                  <a:srgbClr val="464749"/>
                </a:solidFill>
                <a:latin typeface="+mn-lt"/>
                <a:cs typeface="Arial" panose="020B0604020202020204" pitchFamily="34" charset="0"/>
              </a:defRPr>
            </a:lvl1pPr>
          </a:lstStyle>
          <a:p>
            <a:pPr lvl="0"/>
            <a:endParaRPr lang="pt-BR" dirty="0"/>
          </a:p>
        </p:txBody>
      </p:sp>
      <p:sp>
        <p:nvSpPr>
          <p:cNvPr id="56" name="Espaço Reservado para Texto 19">
            <a:extLst>
              <a:ext uri="{FF2B5EF4-FFF2-40B4-BE49-F238E27FC236}">
                <a16:creationId xmlns="" xmlns:a16="http://schemas.microsoft.com/office/drawing/2014/main" id="{4CD8BE4B-60A0-4F55-B89D-346E4E6DA241}"/>
              </a:ext>
            </a:extLst>
          </p:cNvPr>
          <p:cNvSpPr>
            <a:spLocks noGrp="1"/>
          </p:cNvSpPr>
          <p:nvPr>
            <p:ph type="body" sz="quarter" idx="46"/>
          </p:nvPr>
        </p:nvSpPr>
        <p:spPr>
          <a:xfrm>
            <a:off x="1431393" y="5192081"/>
            <a:ext cx="2781272" cy="585759"/>
          </a:xfrm>
          <a:prstGeom prst="rect">
            <a:avLst/>
          </a:prstGeom>
        </p:spPr>
        <p:txBody>
          <a:bodyPr/>
          <a:lstStyle>
            <a:lvl1pPr marL="0" indent="0" algn="r">
              <a:buNone/>
              <a:defRPr sz="1295" u="none">
                <a:solidFill>
                  <a:srgbClr val="464749"/>
                </a:solidFill>
                <a:latin typeface="+mn-lt"/>
                <a:cs typeface="Arial" panose="020B0604020202020204" pitchFamily="34" charset="0"/>
              </a:defRPr>
            </a:lvl1pPr>
          </a:lstStyle>
          <a:p>
            <a:pPr lvl="0"/>
            <a:endParaRPr lang="pt-BR" dirty="0"/>
          </a:p>
        </p:txBody>
      </p:sp>
      <p:sp>
        <p:nvSpPr>
          <p:cNvPr id="57" name="Espaço Reservado para Texto 19">
            <a:extLst>
              <a:ext uri="{FF2B5EF4-FFF2-40B4-BE49-F238E27FC236}">
                <a16:creationId xmlns="" xmlns:a16="http://schemas.microsoft.com/office/drawing/2014/main" id="{BAF5077A-9BD6-40DC-BF59-781434EA12DC}"/>
              </a:ext>
            </a:extLst>
          </p:cNvPr>
          <p:cNvSpPr>
            <a:spLocks noGrp="1"/>
          </p:cNvSpPr>
          <p:nvPr>
            <p:ph type="body" sz="quarter" idx="47"/>
          </p:nvPr>
        </p:nvSpPr>
        <p:spPr>
          <a:xfrm>
            <a:off x="9546735" y="5192081"/>
            <a:ext cx="2781272" cy="585759"/>
          </a:xfrm>
          <a:prstGeom prst="rect">
            <a:avLst/>
          </a:prstGeom>
        </p:spPr>
        <p:txBody>
          <a:bodyPr/>
          <a:lstStyle>
            <a:lvl1pPr marL="0" indent="0" algn="l">
              <a:buNone/>
              <a:defRPr sz="1295" u="none">
                <a:solidFill>
                  <a:srgbClr val="464749"/>
                </a:solidFill>
                <a:latin typeface="+mn-lt"/>
                <a:cs typeface="Arial" panose="020B0604020202020204" pitchFamily="34" charset="0"/>
              </a:defRPr>
            </a:lvl1pPr>
          </a:lstStyle>
          <a:p>
            <a:pPr lvl="0"/>
            <a:endParaRPr lang="pt-BR" dirty="0"/>
          </a:p>
        </p:txBody>
      </p:sp>
      <p:sp>
        <p:nvSpPr>
          <p:cNvPr id="42" name="Espaço Reservado para Texto 7">
            <a:extLst>
              <a:ext uri="{FF2B5EF4-FFF2-40B4-BE49-F238E27FC236}">
                <a16:creationId xmlns="" xmlns:a16="http://schemas.microsoft.com/office/drawing/2014/main" id="{6DF50E7C-6C68-4A9E-A495-2D340B4BFDC6}"/>
              </a:ext>
            </a:extLst>
          </p:cNvPr>
          <p:cNvSpPr>
            <a:spLocks noGrp="1"/>
          </p:cNvSpPr>
          <p:nvPr>
            <p:ph type="body" sz="quarter" idx="49" hasCustomPrompt="1"/>
          </p:nvPr>
        </p:nvSpPr>
        <p:spPr>
          <a:xfrm>
            <a:off x="314891"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49" name="Espaço Reservado para Número de Slide 9">
            <a:extLst>
              <a:ext uri="{FF2B5EF4-FFF2-40B4-BE49-F238E27FC236}">
                <a16:creationId xmlns="" xmlns:a16="http://schemas.microsoft.com/office/drawing/2014/main" id="{BDE8FB36-6BD2-4874-A119-07485C754F8B}"/>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0" name="Espaço Reservado para Imagem 3">
            <a:extLst>
              <a:ext uri="{FF2B5EF4-FFF2-40B4-BE49-F238E27FC236}">
                <a16:creationId xmlns="" xmlns:a16="http://schemas.microsoft.com/office/drawing/2014/main" id="{F9B2D6C8-0EA2-4E91-B78B-01244C0208A6}"/>
              </a:ext>
            </a:extLst>
          </p:cNvPr>
          <p:cNvSpPr>
            <a:spLocks noGrp="1"/>
          </p:cNvSpPr>
          <p:nvPr>
            <p:ph type="pic" sz="quarter" idx="63"/>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64" name="Título 1">
            <a:extLst>
              <a:ext uri="{FF2B5EF4-FFF2-40B4-BE49-F238E27FC236}">
                <a16:creationId xmlns="" xmlns:a16="http://schemas.microsoft.com/office/drawing/2014/main" id="{5FDB4564-BA72-4F27-8A3F-A6011B7B942F}"/>
              </a:ext>
            </a:extLst>
          </p:cNvPr>
          <p:cNvSpPr>
            <a:spLocks noGrp="1"/>
          </p:cNvSpPr>
          <p:nvPr>
            <p:ph type="title" hasCustomPrompt="1"/>
          </p:nvPr>
        </p:nvSpPr>
        <p:spPr>
          <a:xfrm>
            <a:off x="314889" y="285036"/>
            <a:ext cx="10793447" cy="408712"/>
          </a:xfrm>
          <a:prstGeom prst="rect">
            <a:avLst/>
          </a:prstGeom>
        </p:spPr>
        <p:txBody>
          <a:bodyPr/>
          <a:lstStyle>
            <a:lvl1pPr algn="l">
              <a:tabLst/>
              <a:defRPr sz="259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37" name="Espaço Reservado para Texto 7">
            <a:extLst>
              <a:ext uri="{FF2B5EF4-FFF2-40B4-BE49-F238E27FC236}">
                <a16:creationId xmlns="" xmlns:a16="http://schemas.microsoft.com/office/drawing/2014/main" id="{37A4B19F-CF8B-4D3D-8690-C1C8A6A02932}"/>
              </a:ext>
            </a:extLst>
          </p:cNvPr>
          <p:cNvSpPr>
            <a:spLocks noGrp="1"/>
          </p:cNvSpPr>
          <p:nvPr>
            <p:ph type="body" sz="quarter" idx="64" hasCustomPrompt="1"/>
          </p:nvPr>
        </p:nvSpPr>
        <p:spPr>
          <a:xfrm>
            <a:off x="314889" y="6580219"/>
            <a:ext cx="12075437" cy="237587"/>
          </a:xfrm>
          <a:prstGeom prst="rect">
            <a:avLst/>
          </a:prstGeom>
          <a:solidFill>
            <a:schemeClr val="tx2">
              <a:lumMod val="85000"/>
            </a:schemeClr>
          </a:solidFill>
        </p:spPr>
        <p:txBody>
          <a:bodyPr/>
          <a:lstStyle>
            <a:lvl1pPr marL="0" indent="0" algn="l">
              <a:buNone/>
              <a:defRPr sz="1187" b="1"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11)</a:t>
            </a:r>
          </a:p>
        </p:txBody>
      </p:sp>
      <p:pic>
        <p:nvPicPr>
          <p:cNvPr id="41" name="Imagem 40">
            <a:extLst>
              <a:ext uri="{FF2B5EF4-FFF2-40B4-BE49-F238E27FC236}">
                <a16:creationId xmlns="" xmlns:a16="http://schemas.microsoft.com/office/drawing/2014/main" id="{14720756-A8EC-48A2-B663-FB2CD40DC5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859" y="6970565"/>
            <a:ext cx="312763" cy="250299"/>
          </a:xfrm>
          <a:prstGeom prst="rect">
            <a:avLst/>
          </a:prstGeom>
        </p:spPr>
      </p:pic>
      <p:sp>
        <p:nvSpPr>
          <p:cNvPr id="43" name="Espaço Reservado para Texto 7">
            <a:extLst>
              <a:ext uri="{FF2B5EF4-FFF2-40B4-BE49-F238E27FC236}">
                <a16:creationId xmlns="" xmlns:a16="http://schemas.microsoft.com/office/drawing/2014/main" id="{04AECE41-74F6-40D6-B7D9-5B1D0BFADA0C}"/>
              </a:ext>
            </a:extLst>
          </p:cNvPr>
          <p:cNvSpPr>
            <a:spLocks noGrp="1"/>
          </p:cNvSpPr>
          <p:nvPr>
            <p:ph type="body" sz="quarter" idx="60" hasCustomPrompt="1"/>
          </p:nvPr>
        </p:nvSpPr>
        <p:spPr>
          <a:xfrm>
            <a:off x="677622" y="6954852"/>
            <a:ext cx="7571686" cy="314517"/>
          </a:xfrm>
          <a:prstGeom prst="rect">
            <a:avLst/>
          </a:prstGeom>
        </p:spPr>
        <p:txBody>
          <a:bodyPr/>
          <a:lstStyle>
            <a:lvl1pPr marL="0" indent="0" algn="l">
              <a:buNone/>
              <a:defRPr sz="1079" i="1">
                <a:solidFill>
                  <a:srgbClr val="666666"/>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10)</a:t>
            </a:r>
          </a:p>
        </p:txBody>
      </p:sp>
    </p:spTree>
    <p:extLst>
      <p:ext uri="{BB962C8B-B14F-4D97-AF65-F5344CB8AC3E}">
        <p14:creationId xmlns:p14="http://schemas.microsoft.com/office/powerpoint/2010/main" val="2957205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8" name="Espaço Reservado para Gráfico 4">
            <a:extLst>
              <a:ext uri="{FF2B5EF4-FFF2-40B4-BE49-F238E27FC236}">
                <a16:creationId xmlns="" xmlns:a16="http://schemas.microsoft.com/office/drawing/2014/main" id="{3B1E230F-1D86-49C1-BC85-3E3281ABAA28}"/>
              </a:ext>
            </a:extLst>
          </p:cNvPr>
          <p:cNvSpPr>
            <a:spLocks noGrp="1"/>
          </p:cNvSpPr>
          <p:nvPr>
            <p:ph type="chart" sz="quarter" idx="61" hasCustomPrompt="1"/>
          </p:nvPr>
        </p:nvSpPr>
        <p:spPr>
          <a:xfrm>
            <a:off x="314888" y="1415889"/>
            <a:ext cx="12380623" cy="4758229"/>
          </a:xfrm>
          <a:prstGeom prst="rect">
            <a:avLst/>
          </a:prstGeom>
        </p:spPr>
        <p:txBody>
          <a:bodyPr/>
          <a:lstStyle>
            <a:lvl1pPr marL="0" indent="0">
              <a:buNone/>
              <a:defRPr lang="pt-BR" sz="1511" kern="1200" dirty="0">
                <a:solidFill>
                  <a:srgbClr val="FF0000"/>
                </a:solidFill>
                <a:latin typeface="+mj-lt"/>
                <a:ea typeface="+mn-ea"/>
                <a:cs typeface="+mn-cs"/>
              </a:defRPr>
            </a:lvl1pPr>
          </a:lstStyle>
          <a:p>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p:txBody>
      </p:sp>
      <p:sp>
        <p:nvSpPr>
          <p:cNvPr id="19" name="Espaço Reservado para Texto 7">
            <a:extLst>
              <a:ext uri="{FF2B5EF4-FFF2-40B4-BE49-F238E27FC236}">
                <a16:creationId xmlns="" xmlns:a16="http://schemas.microsoft.com/office/drawing/2014/main" id="{39B81277-3381-48BA-A239-CF8CE5176002}"/>
              </a:ext>
            </a:extLst>
          </p:cNvPr>
          <p:cNvSpPr>
            <a:spLocks noGrp="1"/>
          </p:cNvSpPr>
          <p:nvPr>
            <p:ph type="body" sz="quarter" idx="49" hasCustomPrompt="1"/>
          </p:nvPr>
        </p:nvSpPr>
        <p:spPr>
          <a:xfrm>
            <a:off x="314888"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20" name="Título 1">
            <a:extLst>
              <a:ext uri="{FF2B5EF4-FFF2-40B4-BE49-F238E27FC236}">
                <a16:creationId xmlns="" xmlns:a16="http://schemas.microsoft.com/office/drawing/2014/main" id="{4F71AC37-F8D1-43D0-AF2D-721A85120468}"/>
              </a:ext>
            </a:extLst>
          </p:cNvPr>
          <p:cNvSpPr>
            <a:spLocks noGrp="1"/>
          </p:cNvSpPr>
          <p:nvPr>
            <p:ph type="title" hasCustomPrompt="1"/>
          </p:nvPr>
        </p:nvSpPr>
        <p:spPr>
          <a:xfrm>
            <a:off x="314889" y="285036"/>
            <a:ext cx="10793447" cy="408712"/>
          </a:xfrm>
          <a:prstGeom prst="rect">
            <a:avLst/>
          </a:prstGeom>
        </p:spPr>
        <p:txBody>
          <a:bodyPr/>
          <a:lstStyle>
            <a:lvl1pPr algn="l">
              <a:tabLst/>
              <a:defRPr sz="259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23" name="Espaço Reservado para Imagem 3">
            <a:extLst>
              <a:ext uri="{FF2B5EF4-FFF2-40B4-BE49-F238E27FC236}">
                <a16:creationId xmlns="" xmlns:a16="http://schemas.microsoft.com/office/drawing/2014/main" id="{72BEB300-7F14-414C-B3C4-43D5F30306A2}"/>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24" name="Espaço Reservado para Texto 7">
            <a:extLst>
              <a:ext uri="{FF2B5EF4-FFF2-40B4-BE49-F238E27FC236}">
                <a16:creationId xmlns="" xmlns:a16="http://schemas.microsoft.com/office/drawing/2014/main" id="{C080E87B-F9EF-4153-86F3-FD803E8994BC}"/>
              </a:ext>
            </a:extLst>
          </p:cNvPr>
          <p:cNvSpPr>
            <a:spLocks noGrp="1"/>
          </p:cNvSpPr>
          <p:nvPr>
            <p:ph type="body" sz="quarter" idx="63" hasCustomPrompt="1"/>
          </p:nvPr>
        </p:nvSpPr>
        <p:spPr>
          <a:xfrm>
            <a:off x="314889" y="6645959"/>
            <a:ext cx="12075435" cy="500594"/>
          </a:xfrm>
          <a:prstGeom prst="rect">
            <a:avLst/>
          </a:prstGeom>
          <a:solidFill>
            <a:schemeClr val="tx2">
              <a:lumMod val="85000"/>
            </a:schemeClr>
          </a:solidFill>
        </p:spPr>
        <p:txBody>
          <a:bodyPr/>
          <a:lstStyle>
            <a:lvl1pPr marL="0" indent="0" algn="l">
              <a:buNone/>
              <a:defRPr sz="1187" b="1"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11)</a:t>
            </a:r>
          </a:p>
        </p:txBody>
      </p:sp>
      <p:sp>
        <p:nvSpPr>
          <p:cNvPr id="29" name="Espaço Reservado para Número de Slide 9">
            <a:extLst>
              <a:ext uri="{FF2B5EF4-FFF2-40B4-BE49-F238E27FC236}">
                <a16:creationId xmlns="" xmlns:a16="http://schemas.microsoft.com/office/drawing/2014/main" id="{60E4E111-67DB-4939-9D43-21F9C8FC56DB}"/>
              </a:ext>
            </a:extLst>
          </p:cNvPr>
          <p:cNvSpPr txBox="1">
            <a:spLocks/>
          </p:cNvSpPr>
          <p:nvPr userDrawn="1"/>
        </p:nvSpPr>
        <p:spPr>
          <a:xfrm>
            <a:off x="-69310" y="7297328"/>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39074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9" name="Espaço Reservado para Texto 7">
            <a:extLst>
              <a:ext uri="{FF2B5EF4-FFF2-40B4-BE49-F238E27FC236}">
                <a16:creationId xmlns="" xmlns:a16="http://schemas.microsoft.com/office/drawing/2014/main" id="{6E104D49-A92C-400B-AD04-56DBB6654A88}"/>
              </a:ext>
            </a:extLst>
          </p:cNvPr>
          <p:cNvSpPr>
            <a:spLocks noGrp="1"/>
          </p:cNvSpPr>
          <p:nvPr>
            <p:ph type="body" sz="quarter" idx="49" hasCustomPrompt="1"/>
          </p:nvPr>
        </p:nvSpPr>
        <p:spPr>
          <a:xfrm>
            <a:off x="314888" y="816036"/>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0" name="Título 1">
            <a:extLst>
              <a:ext uri="{FF2B5EF4-FFF2-40B4-BE49-F238E27FC236}">
                <a16:creationId xmlns="" xmlns:a16="http://schemas.microsoft.com/office/drawing/2014/main" id="{BD40C52A-1BFC-494E-8AA4-9550A142C70D}"/>
              </a:ext>
            </a:extLst>
          </p:cNvPr>
          <p:cNvSpPr>
            <a:spLocks noGrp="1"/>
          </p:cNvSpPr>
          <p:nvPr>
            <p:ph type="title" hasCustomPrompt="1"/>
          </p:nvPr>
        </p:nvSpPr>
        <p:spPr>
          <a:xfrm>
            <a:off x="314889" y="285036"/>
            <a:ext cx="10793447" cy="408712"/>
          </a:xfrm>
          <a:prstGeom prst="rect">
            <a:avLst/>
          </a:prstGeom>
        </p:spPr>
        <p:txBody>
          <a:bodyPr/>
          <a:lstStyle>
            <a:lvl1pPr algn="l">
              <a:tabLst/>
              <a:defRPr sz="2590" b="1">
                <a:solidFill>
                  <a:srgbClr val="29B7EB"/>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12" name="Espaço Reservado para Número de Slide 9">
            <a:extLst>
              <a:ext uri="{FF2B5EF4-FFF2-40B4-BE49-F238E27FC236}">
                <a16:creationId xmlns="" xmlns:a16="http://schemas.microsoft.com/office/drawing/2014/main" id="{D4B8C691-CE6D-4EC0-9F07-45EF0AD702EE}"/>
              </a:ext>
            </a:extLst>
          </p:cNvPr>
          <p:cNvSpPr txBox="1">
            <a:spLocks/>
          </p:cNvSpPr>
          <p:nvPr userDrawn="1"/>
        </p:nvSpPr>
        <p:spPr>
          <a:xfrm>
            <a:off x="-69310" y="7297328"/>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4" name="Espaço Reservado para Imagem 3">
            <a:extLst>
              <a:ext uri="{FF2B5EF4-FFF2-40B4-BE49-F238E27FC236}">
                <a16:creationId xmlns="" xmlns:a16="http://schemas.microsoft.com/office/drawing/2014/main" id="{B257C8D1-1EDF-4D98-978B-31EE5988296F}"/>
              </a:ext>
            </a:extLst>
          </p:cNvPr>
          <p:cNvSpPr>
            <a:spLocks noGrp="1"/>
          </p:cNvSpPr>
          <p:nvPr>
            <p:ph type="pic" sz="quarter" idx="19"/>
          </p:nvPr>
        </p:nvSpPr>
        <p:spPr>
          <a:xfrm>
            <a:off x="12164268" y="233947"/>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pic>
        <p:nvPicPr>
          <p:cNvPr id="15" name="Imagem 14">
            <a:extLst>
              <a:ext uri="{FF2B5EF4-FFF2-40B4-BE49-F238E27FC236}">
                <a16:creationId xmlns="" xmlns:a16="http://schemas.microsoft.com/office/drawing/2014/main" id="{AB303F51-B1E7-4097-ACE0-903373CA570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859" y="7047030"/>
            <a:ext cx="312763" cy="250299"/>
          </a:xfrm>
          <a:prstGeom prst="rect">
            <a:avLst/>
          </a:prstGeom>
        </p:spPr>
      </p:pic>
      <p:sp>
        <p:nvSpPr>
          <p:cNvPr id="16" name="Espaço Reservado para Texto 7">
            <a:extLst>
              <a:ext uri="{FF2B5EF4-FFF2-40B4-BE49-F238E27FC236}">
                <a16:creationId xmlns="" xmlns:a16="http://schemas.microsoft.com/office/drawing/2014/main" id="{C26D51A2-CD75-41C8-AD40-663ABDC37E2B}"/>
              </a:ext>
            </a:extLst>
          </p:cNvPr>
          <p:cNvSpPr>
            <a:spLocks noGrp="1"/>
          </p:cNvSpPr>
          <p:nvPr>
            <p:ph type="body" sz="quarter" idx="60" hasCustomPrompt="1"/>
          </p:nvPr>
        </p:nvSpPr>
        <p:spPr>
          <a:xfrm>
            <a:off x="677621" y="7031317"/>
            <a:ext cx="10034464" cy="402651"/>
          </a:xfrm>
          <a:prstGeom prst="rect">
            <a:avLst/>
          </a:prstGeom>
        </p:spPr>
        <p:txBody>
          <a:bodyPr/>
          <a:lstStyle>
            <a:lvl1pPr marL="0" indent="0" algn="l">
              <a:buNone/>
              <a:defRPr sz="1079" i="1">
                <a:solidFill>
                  <a:srgbClr val="666666"/>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10)</a:t>
            </a:r>
          </a:p>
        </p:txBody>
      </p:sp>
      <p:sp>
        <p:nvSpPr>
          <p:cNvPr id="17" name="Espaço Reservado para Gráfico 4">
            <a:extLst>
              <a:ext uri="{FF2B5EF4-FFF2-40B4-BE49-F238E27FC236}">
                <a16:creationId xmlns="" xmlns:a16="http://schemas.microsoft.com/office/drawing/2014/main" id="{0392E97D-CDD3-4793-9688-4AD3822B325D}"/>
              </a:ext>
            </a:extLst>
          </p:cNvPr>
          <p:cNvSpPr>
            <a:spLocks noGrp="1"/>
          </p:cNvSpPr>
          <p:nvPr>
            <p:ph type="chart" sz="quarter" idx="61" hasCustomPrompt="1"/>
          </p:nvPr>
        </p:nvSpPr>
        <p:spPr>
          <a:xfrm>
            <a:off x="314889" y="1478777"/>
            <a:ext cx="12182544" cy="4758229"/>
          </a:xfrm>
          <a:prstGeom prst="rect">
            <a:avLst/>
          </a:prstGeom>
        </p:spPr>
        <p:txBody>
          <a:bodyPr/>
          <a:lstStyle>
            <a:lvl1pPr marL="0" indent="0">
              <a:buNone/>
              <a:defRPr lang="pt-BR" sz="1511" kern="1200" dirty="0">
                <a:solidFill>
                  <a:srgbClr val="FF0000"/>
                </a:solidFill>
                <a:latin typeface="+mj-lt"/>
                <a:ea typeface="+mn-ea"/>
                <a:cs typeface="+mn-cs"/>
              </a:defRPr>
            </a:lvl1pPr>
          </a:lstStyle>
          <a:p>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p:txBody>
      </p:sp>
    </p:spTree>
    <p:extLst>
      <p:ext uri="{BB962C8B-B14F-4D97-AF65-F5344CB8AC3E}">
        <p14:creationId xmlns:p14="http://schemas.microsoft.com/office/powerpoint/2010/main" val="21261644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Espaço Reservado para Texto 7">
            <a:extLst>
              <a:ext uri="{FF2B5EF4-FFF2-40B4-BE49-F238E27FC236}">
                <a16:creationId xmlns="" xmlns:a16="http://schemas.microsoft.com/office/drawing/2014/main" id="{6E104D49-A92C-400B-AD04-56DBB6654A88}"/>
              </a:ext>
            </a:extLst>
          </p:cNvPr>
          <p:cNvSpPr>
            <a:spLocks noGrp="1"/>
          </p:cNvSpPr>
          <p:nvPr>
            <p:ph type="body" sz="quarter" idx="49" hasCustomPrompt="1"/>
          </p:nvPr>
        </p:nvSpPr>
        <p:spPr>
          <a:xfrm>
            <a:off x="314888" y="816036"/>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0" name="Título 1">
            <a:extLst>
              <a:ext uri="{FF2B5EF4-FFF2-40B4-BE49-F238E27FC236}">
                <a16:creationId xmlns="" xmlns:a16="http://schemas.microsoft.com/office/drawing/2014/main" id="{BD40C52A-1BFC-494E-8AA4-9550A142C70D}"/>
              </a:ext>
            </a:extLst>
          </p:cNvPr>
          <p:cNvSpPr>
            <a:spLocks noGrp="1"/>
          </p:cNvSpPr>
          <p:nvPr>
            <p:ph type="title" hasCustomPrompt="1"/>
          </p:nvPr>
        </p:nvSpPr>
        <p:spPr>
          <a:xfrm>
            <a:off x="314889" y="285036"/>
            <a:ext cx="10793447" cy="408712"/>
          </a:xfrm>
          <a:prstGeom prst="rect">
            <a:avLst/>
          </a:prstGeom>
        </p:spPr>
        <p:txBody>
          <a:bodyPr/>
          <a:lstStyle>
            <a:lvl1pPr algn="l">
              <a:tabLst/>
              <a:defRPr sz="2590" b="1">
                <a:solidFill>
                  <a:srgbClr val="29B7EB"/>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12" name="Espaço Reservado para Número de Slide 9">
            <a:extLst>
              <a:ext uri="{FF2B5EF4-FFF2-40B4-BE49-F238E27FC236}">
                <a16:creationId xmlns="" xmlns:a16="http://schemas.microsoft.com/office/drawing/2014/main" id="{D4B8C691-CE6D-4EC0-9F07-45EF0AD702EE}"/>
              </a:ext>
            </a:extLst>
          </p:cNvPr>
          <p:cNvSpPr txBox="1">
            <a:spLocks/>
          </p:cNvSpPr>
          <p:nvPr userDrawn="1"/>
        </p:nvSpPr>
        <p:spPr>
          <a:xfrm>
            <a:off x="-69310" y="7297328"/>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4" name="Espaço Reservado para Imagem 3">
            <a:extLst>
              <a:ext uri="{FF2B5EF4-FFF2-40B4-BE49-F238E27FC236}">
                <a16:creationId xmlns="" xmlns:a16="http://schemas.microsoft.com/office/drawing/2014/main" id="{B257C8D1-1EDF-4D98-978B-31EE5988296F}"/>
              </a:ext>
            </a:extLst>
          </p:cNvPr>
          <p:cNvSpPr>
            <a:spLocks noGrp="1"/>
          </p:cNvSpPr>
          <p:nvPr>
            <p:ph type="pic" sz="quarter" idx="19"/>
          </p:nvPr>
        </p:nvSpPr>
        <p:spPr>
          <a:xfrm>
            <a:off x="12164268" y="233947"/>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pic>
        <p:nvPicPr>
          <p:cNvPr id="15" name="Imagem 14">
            <a:extLst>
              <a:ext uri="{FF2B5EF4-FFF2-40B4-BE49-F238E27FC236}">
                <a16:creationId xmlns="" xmlns:a16="http://schemas.microsoft.com/office/drawing/2014/main" id="{AB303F51-B1E7-4097-ACE0-903373CA570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4859" y="7047030"/>
            <a:ext cx="312763" cy="250299"/>
          </a:xfrm>
          <a:prstGeom prst="rect">
            <a:avLst/>
          </a:prstGeom>
        </p:spPr>
      </p:pic>
      <p:sp>
        <p:nvSpPr>
          <p:cNvPr id="16" name="Espaço Reservado para Texto 7">
            <a:extLst>
              <a:ext uri="{FF2B5EF4-FFF2-40B4-BE49-F238E27FC236}">
                <a16:creationId xmlns="" xmlns:a16="http://schemas.microsoft.com/office/drawing/2014/main" id="{C26D51A2-CD75-41C8-AD40-663ABDC37E2B}"/>
              </a:ext>
            </a:extLst>
          </p:cNvPr>
          <p:cNvSpPr>
            <a:spLocks noGrp="1"/>
          </p:cNvSpPr>
          <p:nvPr>
            <p:ph type="body" sz="quarter" idx="60" hasCustomPrompt="1"/>
          </p:nvPr>
        </p:nvSpPr>
        <p:spPr>
          <a:xfrm>
            <a:off x="677621" y="7031317"/>
            <a:ext cx="10034464" cy="402651"/>
          </a:xfrm>
          <a:prstGeom prst="rect">
            <a:avLst/>
          </a:prstGeom>
        </p:spPr>
        <p:txBody>
          <a:bodyPr/>
          <a:lstStyle>
            <a:lvl1pPr marL="0" indent="0" algn="l">
              <a:buNone/>
              <a:defRPr sz="1079" i="1">
                <a:solidFill>
                  <a:srgbClr val="666666"/>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10)</a:t>
            </a:r>
          </a:p>
        </p:txBody>
      </p:sp>
      <p:sp>
        <p:nvSpPr>
          <p:cNvPr id="17" name="Espaço Reservado para Gráfico 4">
            <a:extLst>
              <a:ext uri="{FF2B5EF4-FFF2-40B4-BE49-F238E27FC236}">
                <a16:creationId xmlns="" xmlns:a16="http://schemas.microsoft.com/office/drawing/2014/main" id="{0392E97D-CDD3-4793-9688-4AD3822B325D}"/>
              </a:ext>
            </a:extLst>
          </p:cNvPr>
          <p:cNvSpPr>
            <a:spLocks noGrp="1"/>
          </p:cNvSpPr>
          <p:nvPr>
            <p:ph type="chart" sz="quarter" idx="61" hasCustomPrompt="1"/>
          </p:nvPr>
        </p:nvSpPr>
        <p:spPr>
          <a:xfrm>
            <a:off x="314890" y="1478777"/>
            <a:ext cx="4322660" cy="4758229"/>
          </a:xfrm>
          <a:prstGeom prst="rect">
            <a:avLst/>
          </a:prstGeom>
        </p:spPr>
        <p:txBody>
          <a:bodyPr/>
          <a:lstStyle>
            <a:lvl1pPr marL="0" indent="0">
              <a:buNone/>
              <a:defRPr lang="pt-BR" sz="1511" kern="1200" dirty="0">
                <a:solidFill>
                  <a:srgbClr val="FF0000"/>
                </a:solidFill>
                <a:latin typeface="+mj-lt"/>
                <a:ea typeface="+mn-ea"/>
                <a:cs typeface="+mn-cs"/>
              </a:defRPr>
            </a:lvl1pPr>
          </a:lstStyle>
          <a:p>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p:txBody>
      </p:sp>
      <p:sp>
        <p:nvSpPr>
          <p:cNvPr id="3" name="Espaço Reservado para Imagem 2">
            <a:extLst>
              <a:ext uri="{FF2B5EF4-FFF2-40B4-BE49-F238E27FC236}">
                <a16:creationId xmlns="" xmlns:a16="http://schemas.microsoft.com/office/drawing/2014/main" id="{73D35632-C30C-438C-B108-ED42A2612AA7}"/>
              </a:ext>
            </a:extLst>
          </p:cNvPr>
          <p:cNvSpPr>
            <a:spLocks noGrp="1"/>
          </p:cNvSpPr>
          <p:nvPr>
            <p:ph type="pic" sz="quarter" idx="63"/>
          </p:nvPr>
        </p:nvSpPr>
        <p:spPr>
          <a:xfrm>
            <a:off x="4637550" y="1478776"/>
            <a:ext cx="4322074" cy="4757697"/>
          </a:xfrm>
          <a:prstGeom prst="rect">
            <a:avLst/>
          </a:prstGeom>
        </p:spPr>
        <p:txBody>
          <a:bodyPr/>
          <a:lstStyle>
            <a:lvl1pPr marL="0" indent="0">
              <a:buNone/>
              <a:defRPr lang="en-US" sz="1511" kern="1200" dirty="0">
                <a:solidFill>
                  <a:schemeClr val="tx1">
                    <a:lumMod val="65000"/>
                    <a:lumOff val="35000"/>
                  </a:schemeClr>
                </a:solidFill>
                <a:latin typeface="+mn-lt"/>
                <a:ea typeface="+mn-ea"/>
                <a:cs typeface="+mn-cs"/>
              </a:defRPr>
            </a:lvl1pPr>
          </a:lstStyle>
          <a:p>
            <a:endParaRPr lang="en-US" dirty="0"/>
          </a:p>
        </p:txBody>
      </p:sp>
      <p:sp>
        <p:nvSpPr>
          <p:cNvPr id="18" name="Espaço Reservado para Texto 7">
            <a:extLst>
              <a:ext uri="{FF2B5EF4-FFF2-40B4-BE49-F238E27FC236}">
                <a16:creationId xmlns="" xmlns:a16="http://schemas.microsoft.com/office/drawing/2014/main" id="{57F40412-920D-4D8C-B225-8B70D960ABF1}"/>
              </a:ext>
            </a:extLst>
          </p:cNvPr>
          <p:cNvSpPr>
            <a:spLocks noGrp="1"/>
          </p:cNvSpPr>
          <p:nvPr>
            <p:ph type="body" sz="quarter" idx="64" hasCustomPrompt="1"/>
          </p:nvPr>
        </p:nvSpPr>
        <p:spPr>
          <a:xfrm>
            <a:off x="9688777" y="2158288"/>
            <a:ext cx="2948194" cy="2405958"/>
          </a:xfrm>
          <a:prstGeom prst="rect">
            <a:avLst/>
          </a:prstGeom>
          <a:solidFill>
            <a:schemeClr val="tx2">
              <a:lumMod val="85000"/>
            </a:schemeClr>
          </a:solidFill>
        </p:spPr>
        <p:txBody>
          <a:bodyPr/>
          <a:lstStyle>
            <a:lvl1pPr marL="0" indent="0" algn="ctr">
              <a:lnSpc>
                <a:spcPct val="100000"/>
              </a:lnSpc>
              <a:buNone/>
              <a:defRPr sz="2590" b="1"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italic</a:t>
            </a:r>
            <a:r>
              <a:rPr lang="pt-BR" dirty="0"/>
              <a:t> (</a:t>
            </a:r>
            <a:r>
              <a:rPr lang="pt-BR" dirty="0" err="1"/>
              <a:t>size</a:t>
            </a:r>
            <a:r>
              <a:rPr lang="pt-BR" dirty="0"/>
              <a:t> 24)</a:t>
            </a:r>
          </a:p>
        </p:txBody>
      </p:sp>
    </p:spTree>
    <p:extLst>
      <p:ext uri="{BB962C8B-B14F-4D97-AF65-F5344CB8AC3E}">
        <p14:creationId xmlns:p14="http://schemas.microsoft.com/office/powerpoint/2010/main" val="1353031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Espaço Reservado para Imagem 3">
            <a:extLst>
              <a:ext uri="{FF2B5EF4-FFF2-40B4-BE49-F238E27FC236}">
                <a16:creationId xmlns="" xmlns:a16="http://schemas.microsoft.com/office/drawing/2014/main" id="{D8C9AA56-2DB0-473C-AEAD-05FD008A3266}"/>
              </a:ext>
            </a:extLst>
          </p:cNvPr>
          <p:cNvSpPr>
            <a:spLocks noGrp="1"/>
          </p:cNvSpPr>
          <p:nvPr>
            <p:ph type="pic" sz="quarter" idx="12" hasCustomPrompt="1"/>
          </p:nvPr>
        </p:nvSpPr>
        <p:spPr>
          <a:xfrm>
            <a:off x="333323" y="2346746"/>
            <a:ext cx="2634716" cy="2815683"/>
          </a:xfrm>
          <a:prstGeom prst="parallelogram">
            <a:avLst/>
          </a:prstGeom>
          <a:solidFill>
            <a:srgbClr val="110090">
              <a:alpha val="88000"/>
            </a:srgbClr>
          </a:solidFill>
        </p:spPr>
        <p:txBody>
          <a:bodyPr/>
          <a:lstStyle>
            <a:lvl1pPr marL="0" indent="0">
              <a:buNone/>
              <a:defRPr>
                <a:noFill/>
              </a:defRPr>
            </a:lvl1pPr>
          </a:lstStyle>
          <a:p>
            <a:r>
              <a:rPr lang="pt-BR" dirty="0"/>
              <a:t>a</a:t>
            </a:r>
            <a:endParaRPr lang="en-US" dirty="0"/>
          </a:p>
        </p:txBody>
      </p:sp>
      <p:sp>
        <p:nvSpPr>
          <p:cNvPr id="9" name="Título 1">
            <a:extLst>
              <a:ext uri="{FF2B5EF4-FFF2-40B4-BE49-F238E27FC236}">
                <a16:creationId xmlns="" xmlns:a16="http://schemas.microsoft.com/office/drawing/2014/main" id="{D1521453-7987-474F-B082-C85D57CFFB46}"/>
              </a:ext>
            </a:extLst>
          </p:cNvPr>
          <p:cNvSpPr>
            <a:spLocks noGrp="1"/>
          </p:cNvSpPr>
          <p:nvPr>
            <p:ph type="title" hasCustomPrompt="1"/>
          </p:nvPr>
        </p:nvSpPr>
        <p:spPr>
          <a:xfrm>
            <a:off x="314889" y="285036"/>
            <a:ext cx="10793447" cy="408712"/>
          </a:xfrm>
          <a:prstGeom prst="rect">
            <a:avLst/>
          </a:prstGeom>
        </p:spPr>
        <p:txBody>
          <a:bodyPr/>
          <a:lstStyle>
            <a:lvl1pPr algn="l">
              <a:tabLst/>
              <a:defRPr sz="259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12" name="Espaço Reservado para Imagem 3">
            <a:extLst>
              <a:ext uri="{FF2B5EF4-FFF2-40B4-BE49-F238E27FC236}">
                <a16:creationId xmlns="" xmlns:a16="http://schemas.microsoft.com/office/drawing/2014/main" id="{92605FC9-A4D2-41B5-B758-0DA8A3A5D59F}"/>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4" name="Espaço Reservado para Texto 7">
            <a:extLst>
              <a:ext uri="{FF2B5EF4-FFF2-40B4-BE49-F238E27FC236}">
                <a16:creationId xmlns="" xmlns:a16="http://schemas.microsoft.com/office/drawing/2014/main" id="{0A5D4DB4-010E-49E9-BACB-B0ADA251F17D}"/>
              </a:ext>
            </a:extLst>
          </p:cNvPr>
          <p:cNvSpPr>
            <a:spLocks noGrp="1"/>
          </p:cNvSpPr>
          <p:nvPr>
            <p:ph type="body" sz="quarter" idx="49" hasCustomPrompt="1"/>
          </p:nvPr>
        </p:nvSpPr>
        <p:spPr>
          <a:xfrm>
            <a:off x="314888" y="816036"/>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6" name="Espaço Reservado para Texto 19">
            <a:extLst>
              <a:ext uri="{FF2B5EF4-FFF2-40B4-BE49-F238E27FC236}">
                <a16:creationId xmlns="" xmlns:a16="http://schemas.microsoft.com/office/drawing/2014/main" id="{B938D171-080C-4173-B0B7-16E77A068399}"/>
              </a:ext>
            </a:extLst>
          </p:cNvPr>
          <p:cNvSpPr>
            <a:spLocks noGrp="1"/>
          </p:cNvSpPr>
          <p:nvPr>
            <p:ph type="body" sz="quarter" idx="23" hasCustomPrompt="1"/>
          </p:nvPr>
        </p:nvSpPr>
        <p:spPr>
          <a:xfrm>
            <a:off x="824902" y="3417136"/>
            <a:ext cx="1651557" cy="519251"/>
          </a:xfrm>
          <a:prstGeom prst="rect">
            <a:avLst/>
          </a:prstGeom>
        </p:spPr>
        <p:txBody>
          <a:bodyPr/>
          <a:lstStyle>
            <a:lvl1pPr marL="0" indent="0" algn="ctr">
              <a:buFontTx/>
              <a:buNone/>
              <a:defRPr sz="1511"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29" name="Espaço Reservado para Imagem 28">
            <a:extLst>
              <a:ext uri="{FF2B5EF4-FFF2-40B4-BE49-F238E27FC236}">
                <a16:creationId xmlns="" xmlns:a16="http://schemas.microsoft.com/office/drawing/2014/main" id="{F721338D-097B-4D5A-9FF2-74E7CF3E4BE9}"/>
              </a:ext>
            </a:extLst>
          </p:cNvPr>
          <p:cNvSpPr>
            <a:spLocks noGrp="1"/>
          </p:cNvSpPr>
          <p:nvPr>
            <p:ph type="pic" sz="quarter" idx="69"/>
          </p:nvPr>
        </p:nvSpPr>
        <p:spPr>
          <a:xfrm>
            <a:off x="9855697" y="2346746"/>
            <a:ext cx="3057340" cy="3013590"/>
          </a:xfrm>
          <a:prstGeom prst="rect">
            <a:avLst/>
          </a:prstGeom>
        </p:spPr>
        <p:txBody>
          <a:bodyPr/>
          <a:lstStyle>
            <a:lvl1pPr marL="0" indent="0">
              <a:buNone/>
              <a:defRPr lang="en-US" sz="1511" kern="1200">
                <a:solidFill>
                  <a:schemeClr val="tx1">
                    <a:lumMod val="65000"/>
                    <a:lumOff val="35000"/>
                  </a:schemeClr>
                </a:solidFill>
                <a:latin typeface="+mn-lt"/>
                <a:ea typeface="+mn-ea"/>
                <a:cs typeface="+mn-cs"/>
              </a:defRPr>
            </a:lvl1pPr>
          </a:lstStyle>
          <a:p>
            <a:endParaRPr lang="en-US" dirty="0"/>
          </a:p>
        </p:txBody>
      </p:sp>
      <p:sp>
        <p:nvSpPr>
          <p:cNvPr id="30" name="Espaço Reservado para Imagem 3">
            <a:extLst>
              <a:ext uri="{FF2B5EF4-FFF2-40B4-BE49-F238E27FC236}">
                <a16:creationId xmlns="" xmlns:a16="http://schemas.microsoft.com/office/drawing/2014/main" id="{B5B70415-E615-419D-9114-1008FAB968B2}"/>
              </a:ext>
            </a:extLst>
          </p:cNvPr>
          <p:cNvSpPr>
            <a:spLocks noGrp="1"/>
          </p:cNvSpPr>
          <p:nvPr>
            <p:ph type="pic" sz="quarter" idx="70" hasCustomPrompt="1"/>
          </p:nvPr>
        </p:nvSpPr>
        <p:spPr>
          <a:xfrm>
            <a:off x="2578918" y="2346746"/>
            <a:ext cx="2634716" cy="2815683"/>
          </a:xfrm>
          <a:prstGeom prst="parallelogram">
            <a:avLst/>
          </a:prstGeom>
          <a:solidFill>
            <a:srgbClr val="29B7EB">
              <a:alpha val="88000"/>
            </a:srgbClr>
          </a:solidFill>
        </p:spPr>
        <p:txBody>
          <a:bodyPr/>
          <a:lstStyle>
            <a:lvl1pPr marL="0" indent="0">
              <a:buNone/>
              <a:defRPr>
                <a:noFill/>
              </a:defRPr>
            </a:lvl1pPr>
          </a:lstStyle>
          <a:p>
            <a:r>
              <a:rPr lang="pt-BR" dirty="0"/>
              <a:t>a</a:t>
            </a:r>
            <a:endParaRPr lang="en-US" dirty="0"/>
          </a:p>
        </p:txBody>
      </p:sp>
      <p:sp>
        <p:nvSpPr>
          <p:cNvPr id="32" name="Espaço Reservado para Imagem 3">
            <a:extLst>
              <a:ext uri="{FF2B5EF4-FFF2-40B4-BE49-F238E27FC236}">
                <a16:creationId xmlns="" xmlns:a16="http://schemas.microsoft.com/office/drawing/2014/main" id="{CF996D8A-2AB7-4680-9607-EC7312790118}"/>
              </a:ext>
            </a:extLst>
          </p:cNvPr>
          <p:cNvSpPr>
            <a:spLocks noGrp="1"/>
          </p:cNvSpPr>
          <p:nvPr>
            <p:ph type="pic" sz="quarter" idx="72" hasCustomPrompt="1"/>
          </p:nvPr>
        </p:nvSpPr>
        <p:spPr>
          <a:xfrm>
            <a:off x="4824513" y="2346746"/>
            <a:ext cx="2634716" cy="2815683"/>
          </a:xfrm>
          <a:prstGeom prst="parallelogram">
            <a:avLst/>
          </a:prstGeom>
          <a:solidFill>
            <a:srgbClr val="FED402">
              <a:alpha val="88000"/>
            </a:srgbClr>
          </a:solidFill>
        </p:spPr>
        <p:txBody>
          <a:bodyPr/>
          <a:lstStyle>
            <a:lvl1pPr marL="0" indent="0">
              <a:buNone/>
              <a:defRPr>
                <a:noFill/>
              </a:defRPr>
            </a:lvl1pPr>
          </a:lstStyle>
          <a:p>
            <a:r>
              <a:rPr lang="pt-BR" dirty="0"/>
              <a:t>a</a:t>
            </a:r>
            <a:endParaRPr lang="en-US" dirty="0"/>
          </a:p>
        </p:txBody>
      </p:sp>
      <p:sp>
        <p:nvSpPr>
          <p:cNvPr id="34" name="Espaço Reservado para Imagem 3">
            <a:extLst>
              <a:ext uri="{FF2B5EF4-FFF2-40B4-BE49-F238E27FC236}">
                <a16:creationId xmlns="" xmlns:a16="http://schemas.microsoft.com/office/drawing/2014/main" id="{40B9BE8A-8969-4C84-9BC5-A45A49905D27}"/>
              </a:ext>
            </a:extLst>
          </p:cNvPr>
          <p:cNvSpPr>
            <a:spLocks noGrp="1"/>
          </p:cNvSpPr>
          <p:nvPr>
            <p:ph type="pic" sz="quarter" idx="74" hasCustomPrompt="1"/>
          </p:nvPr>
        </p:nvSpPr>
        <p:spPr>
          <a:xfrm>
            <a:off x="7069484" y="2346746"/>
            <a:ext cx="2634716" cy="2815683"/>
          </a:xfrm>
          <a:prstGeom prst="parallelogram">
            <a:avLst/>
          </a:prstGeom>
          <a:solidFill>
            <a:srgbClr val="ED0C6E">
              <a:alpha val="88000"/>
            </a:srgbClr>
          </a:solidFill>
        </p:spPr>
        <p:txBody>
          <a:bodyPr/>
          <a:lstStyle>
            <a:lvl1pPr marL="0" indent="0">
              <a:buNone/>
              <a:defRPr>
                <a:noFill/>
              </a:defRPr>
            </a:lvl1pPr>
          </a:lstStyle>
          <a:p>
            <a:r>
              <a:rPr lang="pt-BR" dirty="0"/>
              <a:t>a</a:t>
            </a:r>
            <a:endParaRPr lang="en-US" dirty="0"/>
          </a:p>
        </p:txBody>
      </p:sp>
      <p:sp>
        <p:nvSpPr>
          <p:cNvPr id="36" name="Espaço Reservado para Texto 7">
            <a:extLst>
              <a:ext uri="{FF2B5EF4-FFF2-40B4-BE49-F238E27FC236}">
                <a16:creationId xmlns="" xmlns:a16="http://schemas.microsoft.com/office/drawing/2014/main" id="{70244FEE-6EE2-404B-B22C-8B57BCD72DD7}"/>
              </a:ext>
            </a:extLst>
          </p:cNvPr>
          <p:cNvSpPr>
            <a:spLocks noGrp="1"/>
          </p:cNvSpPr>
          <p:nvPr>
            <p:ph type="body" sz="quarter" idx="76" hasCustomPrompt="1"/>
          </p:nvPr>
        </p:nvSpPr>
        <p:spPr>
          <a:xfrm>
            <a:off x="430386" y="5641951"/>
            <a:ext cx="8981755" cy="1578911"/>
          </a:xfrm>
          <a:prstGeom prst="rect">
            <a:avLst/>
          </a:prstGeom>
        </p:spPr>
        <p:txBody>
          <a:bodyPr/>
          <a:lstStyle>
            <a:lvl1pPr marL="0" indent="0" algn="l">
              <a:buNone/>
              <a:defRPr sz="1511" i="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37" name="Espaço Reservado para Número de Slide 9">
            <a:extLst>
              <a:ext uri="{FF2B5EF4-FFF2-40B4-BE49-F238E27FC236}">
                <a16:creationId xmlns="" xmlns:a16="http://schemas.microsoft.com/office/drawing/2014/main" id="{3428668B-65DC-4F5C-B16F-FF5783147164}"/>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0" name="Espaço Reservado para Texto 19">
            <a:extLst>
              <a:ext uri="{FF2B5EF4-FFF2-40B4-BE49-F238E27FC236}">
                <a16:creationId xmlns="" xmlns:a16="http://schemas.microsoft.com/office/drawing/2014/main" id="{4F7AAFB9-9286-2349-9DCB-A1BFB90AB823}"/>
              </a:ext>
            </a:extLst>
          </p:cNvPr>
          <p:cNvSpPr>
            <a:spLocks noGrp="1"/>
          </p:cNvSpPr>
          <p:nvPr>
            <p:ph type="body" sz="quarter" idx="77" hasCustomPrompt="1"/>
          </p:nvPr>
        </p:nvSpPr>
        <p:spPr>
          <a:xfrm>
            <a:off x="3070496" y="3411695"/>
            <a:ext cx="1651557" cy="519251"/>
          </a:xfrm>
          <a:prstGeom prst="rect">
            <a:avLst/>
          </a:prstGeom>
        </p:spPr>
        <p:txBody>
          <a:bodyPr/>
          <a:lstStyle>
            <a:lvl1pPr marL="0" indent="0" algn="ctr">
              <a:buFontTx/>
              <a:buNone/>
              <a:defRPr sz="1511"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21" name="Espaço Reservado para Texto 19">
            <a:extLst>
              <a:ext uri="{FF2B5EF4-FFF2-40B4-BE49-F238E27FC236}">
                <a16:creationId xmlns="" xmlns:a16="http://schemas.microsoft.com/office/drawing/2014/main" id="{5951B35A-2F1C-A84F-B55B-CEB004C65F64}"/>
              </a:ext>
            </a:extLst>
          </p:cNvPr>
          <p:cNvSpPr>
            <a:spLocks noGrp="1"/>
          </p:cNvSpPr>
          <p:nvPr>
            <p:ph type="body" sz="quarter" idx="78" hasCustomPrompt="1"/>
          </p:nvPr>
        </p:nvSpPr>
        <p:spPr>
          <a:xfrm>
            <a:off x="5316092" y="3411694"/>
            <a:ext cx="1651557" cy="519251"/>
          </a:xfrm>
          <a:prstGeom prst="rect">
            <a:avLst/>
          </a:prstGeom>
        </p:spPr>
        <p:txBody>
          <a:bodyPr/>
          <a:lstStyle>
            <a:lvl1pPr marL="0" indent="0" algn="ctr">
              <a:buFontTx/>
              <a:buNone/>
              <a:defRPr sz="1511"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22" name="Espaço Reservado para Texto 19">
            <a:extLst>
              <a:ext uri="{FF2B5EF4-FFF2-40B4-BE49-F238E27FC236}">
                <a16:creationId xmlns="" xmlns:a16="http://schemas.microsoft.com/office/drawing/2014/main" id="{DF0822DB-072D-B048-B1DE-09E0EAD94CCE}"/>
              </a:ext>
            </a:extLst>
          </p:cNvPr>
          <p:cNvSpPr>
            <a:spLocks noGrp="1"/>
          </p:cNvSpPr>
          <p:nvPr>
            <p:ph type="body" sz="quarter" idx="79" hasCustomPrompt="1"/>
          </p:nvPr>
        </p:nvSpPr>
        <p:spPr>
          <a:xfrm>
            <a:off x="7561062" y="3412728"/>
            <a:ext cx="1651557" cy="519251"/>
          </a:xfrm>
          <a:prstGeom prst="rect">
            <a:avLst/>
          </a:prstGeom>
        </p:spPr>
        <p:txBody>
          <a:bodyPr/>
          <a:lstStyle>
            <a:lvl1pPr marL="0" indent="0" algn="ctr">
              <a:buFontTx/>
              <a:buNone/>
              <a:defRPr sz="1511"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Tree>
    <p:extLst>
      <p:ext uri="{BB962C8B-B14F-4D97-AF65-F5344CB8AC3E}">
        <p14:creationId xmlns:p14="http://schemas.microsoft.com/office/powerpoint/2010/main" val="2225018942"/>
      </p:ext>
    </p:extLst>
  </p:cSld>
  <p:clrMapOvr>
    <a:masterClrMapping/>
  </p:clrMapOvr>
  <p:transition>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Espaço Reservado para Imagem 3">
            <a:extLst>
              <a:ext uri="{FF2B5EF4-FFF2-40B4-BE49-F238E27FC236}">
                <a16:creationId xmlns="" xmlns:a16="http://schemas.microsoft.com/office/drawing/2014/main" id="{85AB480B-7C81-46C3-975C-BC9136008110}"/>
              </a:ext>
            </a:extLst>
          </p:cNvPr>
          <p:cNvSpPr>
            <a:spLocks noGrp="1"/>
          </p:cNvSpPr>
          <p:nvPr>
            <p:ph type="pic" sz="quarter" idx="12" hasCustomPrompt="1"/>
          </p:nvPr>
        </p:nvSpPr>
        <p:spPr>
          <a:xfrm>
            <a:off x="3859247" y="2286990"/>
            <a:ext cx="9986182" cy="3303328"/>
          </a:xfrm>
          <a:prstGeom prst="parallelogram">
            <a:avLst/>
          </a:prstGeom>
          <a:solidFill>
            <a:srgbClr val="FED402">
              <a:alpha val="88000"/>
            </a:srgbClr>
          </a:solidFill>
        </p:spPr>
        <p:txBody>
          <a:bodyPr/>
          <a:lstStyle>
            <a:lvl1pPr marL="0" indent="0">
              <a:buNone/>
              <a:defRPr>
                <a:noFill/>
              </a:defRPr>
            </a:lvl1pPr>
          </a:lstStyle>
          <a:p>
            <a:r>
              <a:rPr lang="pt-BR" dirty="0"/>
              <a:t>a</a:t>
            </a:r>
            <a:endParaRPr lang="en-US" dirty="0"/>
          </a:p>
        </p:txBody>
      </p:sp>
      <p:sp>
        <p:nvSpPr>
          <p:cNvPr id="14" name="Espaço Reservado para Imagem 2">
            <a:extLst>
              <a:ext uri="{FF2B5EF4-FFF2-40B4-BE49-F238E27FC236}">
                <a16:creationId xmlns="" xmlns:a16="http://schemas.microsoft.com/office/drawing/2014/main" id="{9D4DF75C-5EE6-4DFD-B010-669AC8FE1F74}"/>
              </a:ext>
            </a:extLst>
          </p:cNvPr>
          <p:cNvSpPr>
            <a:spLocks noGrp="1"/>
          </p:cNvSpPr>
          <p:nvPr>
            <p:ph type="pic" sz="quarter" idx="13" hasCustomPrompt="1"/>
          </p:nvPr>
        </p:nvSpPr>
        <p:spPr>
          <a:xfrm>
            <a:off x="-2531018" y="0"/>
            <a:ext cx="10316097" cy="7562850"/>
          </a:xfrm>
          <a:prstGeom prst="parallelogram">
            <a:avLst/>
          </a:prstGeom>
        </p:spPr>
        <p:txBody>
          <a:bodyPr/>
          <a:lstStyle>
            <a:lvl1pPr marL="0" indent="0">
              <a:buNone/>
              <a:defRPr sz="1942">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12" name="Espaço Reservado para Texto 4">
            <a:extLst>
              <a:ext uri="{FF2B5EF4-FFF2-40B4-BE49-F238E27FC236}">
                <a16:creationId xmlns="" xmlns:a16="http://schemas.microsoft.com/office/drawing/2014/main" id="{C43A8BA3-8105-46D8-AD2D-46FA57061608}"/>
              </a:ext>
            </a:extLst>
          </p:cNvPr>
          <p:cNvSpPr>
            <a:spLocks noGrp="1"/>
          </p:cNvSpPr>
          <p:nvPr>
            <p:ph type="body" sz="quarter" idx="14" hasCustomPrompt="1"/>
          </p:nvPr>
        </p:nvSpPr>
        <p:spPr>
          <a:xfrm>
            <a:off x="7785081" y="1779630"/>
            <a:ext cx="5460784" cy="588222"/>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sz="2590" b="1">
                <a:solidFill>
                  <a:schemeClr val="tx1">
                    <a:lumMod val="65000"/>
                    <a:lumOff val="35000"/>
                  </a:schemeClr>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5" name="Espaço Reservado para Imagem 3">
            <a:extLst>
              <a:ext uri="{FF2B5EF4-FFF2-40B4-BE49-F238E27FC236}">
                <a16:creationId xmlns="" xmlns:a16="http://schemas.microsoft.com/office/drawing/2014/main" id="{70EC622C-CBD5-474A-B06B-77F0D4891AA8}"/>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7" name="Espaço Reservado para Número de Slide 9">
            <a:extLst>
              <a:ext uri="{FF2B5EF4-FFF2-40B4-BE49-F238E27FC236}">
                <a16:creationId xmlns="" xmlns:a16="http://schemas.microsoft.com/office/drawing/2014/main" id="{500AC09E-FD61-40BA-B897-0BC7005A171B}"/>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8" name="Espaço Reservado para Texto 7">
            <a:extLst>
              <a:ext uri="{FF2B5EF4-FFF2-40B4-BE49-F238E27FC236}">
                <a16:creationId xmlns="" xmlns:a16="http://schemas.microsoft.com/office/drawing/2014/main" id="{EE239129-043E-4126-838F-A871B5DE0705}"/>
              </a:ext>
            </a:extLst>
          </p:cNvPr>
          <p:cNvSpPr>
            <a:spLocks noGrp="1"/>
          </p:cNvSpPr>
          <p:nvPr>
            <p:ph type="body" sz="quarter" idx="76" hasCustomPrompt="1"/>
          </p:nvPr>
        </p:nvSpPr>
        <p:spPr>
          <a:xfrm>
            <a:off x="7785079" y="2525560"/>
            <a:ext cx="4712354" cy="2669440"/>
          </a:xfrm>
          <a:prstGeom prst="rect">
            <a:avLst/>
          </a:prstGeom>
        </p:spPr>
        <p:txBody>
          <a:bodyPr/>
          <a:lstStyle>
            <a:lvl1pPr marL="0" indent="0" algn="l">
              <a:buNone/>
              <a:defRPr sz="1726" i="0">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16)</a:t>
            </a:r>
          </a:p>
        </p:txBody>
      </p:sp>
    </p:spTree>
    <p:extLst>
      <p:ext uri="{BB962C8B-B14F-4D97-AF65-F5344CB8AC3E}">
        <p14:creationId xmlns:p14="http://schemas.microsoft.com/office/powerpoint/2010/main" val="28634729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Layout Personalizado">
    <p:spTree>
      <p:nvGrpSpPr>
        <p:cNvPr id="1" name=""/>
        <p:cNvGrpSpPr/>
        <p:nvPr/>
      </p:nvGrpSpPr>
      <p:grpSpPr>
        <a:xfrm>
          <a:off x="0" y="0"/>
          <a:ext cx="0" cy="0"/>
          <a:chOff x="0" y="0"/>
          <a:chExt cx="0" cy="0"/>
        </a:xfrm>
      </p:grpSpPr>
      <p:sp>
        <p:nvSpPr>
          <p:cNvPr id="8" name="Espaço Reservado para Imagem 2">
            <a:extLst>
              <a:ext uri="{FF2B5EF4-FFF2-40B4-BE49-F238E27FC236}">
                <a16:creationId xmlns="" xmlns:a16="http://schemas.microsoft.com/office/drawing/2014/main" id="{9F6C9209-5BC6-4E3E-93FA-7206703DB000}"/>
              </a:ext>
            </a:extLst>
          </p:cNvPr>
          <p:cNvSpPr>
            <a:spLocks noGrp="1"/>
          </p:cNvSpPr>
          <p:nvPr>
            <p:ph type="pic" sz="quarter" idx="13" hasCustomPrompt="1"/>
          </p:nvPr>
        </p:nvSpPr>
        <p:spPr>
          <a:xfrm>
            <a:off x="-2531018" y="0"/>
            <a:ext cx="10316097" cy="7562850"/>
          </a:xfrm>
          <a:prstGeom prst="parallelogram">
            <a:avLst/>
          </a:prstGeom>
        </p:spPr>
        <p:txBody>
          <a:bodyPr/>
          <a:lstStyle>
            <a:lvl1pPr marL="0" indent="0">
              <a:buNone/>
              <a:defRPr sz="1942">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4" name="Espaço Reservado para Número de Slide 9">
            <a:extLst>
              <a:ext uri="{FF2B5EF4-FFF2-40B4-BE49-F238E27FC236}">
                <a16:creationId xmlns="" xmlns:a16="http://schemas.microsoft.com/office/drawing/2014/main" id="{11C854BA-C3E9-4DDE-B31F-E8C18ADF00C8}"/>
              </a:ext>
            </a:extLst>
          </p:cNvPr>
          <p:cNvSpPr txBox="1">
            <a:spLocks/>
          </p:cNvSpPr>
          <p:nvPr userDrawn="1"/>
        </p:nvSpPr>
        <p:spPr>
          <a:xfrm>
            <a:off x="-69310" y="7297328"/>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 name="Espaço Reservado para Imagem 3">
            <a:extLst>
              <a:ext uri="{FF2B5EF4-FFF2-40B4-BE49-F238E27FC236}">
                <a16:creationId xmlns="" xmlns:a16="http://schemas.microsoft.com/office/drawing/2014/main" id="{4BEA7F56-90FD-433A-9DE9-6338842C2C4A}"/>
              </a:ext>
            </a:extLst>
          </p:cNvPr>
          <p:cNvSpPr>
            <a:spLocks noGrp="1"/>
          </p:cNvSpPr>
          <p:nvPr>
            <p:ph type="pic" sz="quarter" idx="19"/>
          </p:nvPr>
        </p:nvSpPr>
        <p:spPr>
          <a:xfrm>
            <a:off x="12164268" y="233947"/>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9" name="Espaço Reservado para Texto 4">
            <a:extLst>
              <a:ext uri="{FF2B5EF4-FFF2-40B4-BE49-F238E27FC236}">
                <a16:creationId xmlns="" xmlns:a16="http://schemas.microsoft.com/office/drawing/2014/main" id="{E7A89C6E-C5C0-43B3-BC27-AC4B0A4E8812}"/>
              </a:ext>
            </a:extLst>
          </p:cNvPr>
          <p:cNvSpPr>
            <a:spLocks noGrp="1"/>
          </p:cNvSpPr>
          <p:nvPr>
            <p:ph type="body" sz="quarter" idx="14" hasCustomPrompt="1"/>
          </p:nvPr>
        </p:nvSpPr>
        <p:spPr>
          <a:xfrm>
            <a:off x="7442957" y="1420518"/>
            <a:ext cx="5513865" cy="588222"/>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sz="2590" b="1">
                <a:solidFill>
                  <a:srgbClr val="110090"/>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1" name="Espaço Reservado para Gráfico 10">
            <a:extLst>
              <a:ext uri="{FF2B5EF4-FFF2-40B4-BE49-F238E27FC236}">
                <a16:creationId xmlns="" xmlns:a16="http://schemas.microsoft.com/office/drawing/2014/main" id="{5476EDC5-C4E4-4A31-9006-764B92C91CD8}"/>
              </a:ext>
            </a:extLst>
          </p:cNvPr>
          <p:cNvSpPr>
            <a:spLocks noGrp="1"/>
          </p:cNvSpPr>
          <p:nvPr>
            <p:ph type="chart" sz="quarter" idx="63" hasCustomPrompt="1"/>
          </p:nvPr>
        </p:nvSpPr>
        <p:spPr>
          <a:xfrm>
            <a:off x="7442957" y="2405600"/>
            <a:ext cx="5513866" cy="3239414"/>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lang="pt-BR" sz="1511" kern="1200" dirty="0" smtClean="0">
                <a:solidFill>
                  <a:srgbClr val="FF0000"/>
                </a:solidFill>
                <a:latin typeface="+mj-lt"/>
                <a:ea typeface="+mn-ea"/>
                <a:cs typeface="+mn-cs"/>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a:p>
            <a:endParaRPr lang="en-US" dirty="0"/>
          </a:p>
        </p:txBody>
      </p:sp>
      <p:sp>
        <p:nvSpPr>
          <p:cNvPr id="14" name="Espaço Reservado para Texto 7">
            <a:extLst>
              <a:ext uri="{FF2B5EF4-FFF2-40B4-BE49-F238E27FC236}">
                <a16:creationId xmlns="" xmlns:a16="http://schemas.microsoft.com/office/drawing/2014/main" id="{F56B4556-ECE0-46CE-9770-4E9E73158A9F}"/>
              </a:ext>
            </a:extLst>
          </p:cNvPr>
          <p:cNvSpPr>
            <a:spLocks noGrp="1"/>
          </p:cNvSpPr>
          <p:nvPr>
            <p:ph type="body" sz="quarter" idx="64" hasCustomPrompt="1"/>
          </p:nvPr>
        </p:nvSpPr>
        <p:spPr>
          <a:xfrm>
            <a:off x="7442957" y="5844050"/>
            <a:ext cx="5554270" cy="815554"/>
          </a:xfrm>
          <a:prstGeom prst="rect">
            <a:avLst/>
          </a:prstGeom>
          <a:solidFill>
            <a:schemeClr val="tx2">
              <a:lumMod val="85000"/>
            </a:schemeClr>
          </a:solidFill>
        </p:spPr>
        <p:txBody>
          <a:bodyPr/>
          <a:lstStyle>
            <a:lvl1pPr marL="0" indent="0" algn="l">
              <a:lnSpc>
                <a:spcPct val="100000"/>
              </a:lnSpc>
              <a:buNone/>
              <a:defRPr sz="1726" b="1"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16" name="Espaço Reservado para Texto 7">
            <a:extLst>
              <a:ext uri="{FF2B5EF4-FFF2-40B4-BE49-F238E27FC236}">
                <a16:creationId xmlns="" xmlns:a16="http://schemas.microsoft.com/office/drawing/2014/main" id="{4E0A225F-BE02-4F3C-873E-7E478BD98498}"/>
              </a:ext>
            </a:extLst>
          </p:cNvPr>
          <p:cNvSpPr>
            <a:spLocks noGrp="1"/>
          </p:cNvSpPr>
          <p:nvPr>
            <p:ph type="body" sz="quarter" idx="49" hasCustomPrompt="1"/>
          </p:nvPr>
        </p:nvSpPr>
        <p:spPr>
          <a:xfrm>
            <a:off x="7442957" y="1940705"/>
            <a:ext cx="5554272" cy="405950"/>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7" name="Espaço Reservado para Imagem 3">
            <a:extLst>
              <a:ext uri="{FF2B5EF4-FFF2-40B4-BE49-F238E27FC236}">
                <a16:creationId xmlns="" xmlns:a16="http://schemas.microsoft.com/office/drawing/2014/main" id="{B947F94A-D417-4B71-B044-0EF02A844181}"/>
              </a:ext>
            </a:extLst>
          </p:cNvPr>
          <p:cNvSpPr>
            <a:spLocks noGrp="1"/>
          </p:cNvSpPr>
          <p:nvPr>
            <p:ph type="pic" sz="quarter" idx="12" hasCustomPrompt="1"/>
          </p:nvPr>
        </p:nvSpPr>
        <p:spPr>
          <a:xfrm>
            <a:off x="-2115516" y="5378027"/>
            <a:ext cx="8692645" cy="2353944"/>
          </a:xfrm>
          <a:prstGeom prst="parallelogram">
            <a:avLst/>
          </a:prstGeom>
          <a:solidFill>
            <a:srgbClr val="FED402">
              <a:alpha val="88000"/>
            </a:srgbClr>
          </a:solidFill>
        </p:spPr>
        <p:txBody>
          <a:bodyPr/>
          <a:lstStyle>
            <a:lvl1pPr marL="0" indent="0">
              <a:buNone/>
              <a:defRPr>
                <a:noFill/>
              </a:defRPr>
            </a:lvl1pPr>
          </a:lstStyle>
          <a:p>
            <a:r>
              <a:rPr lang="pt-BR" dirty="0"/>
              <a:t>a</a:t>
            </a:r>
            <a:endParaRPr lang="en-US" dirty="0"/>
          </a:p>
        </p:txBody>
      </p:sp>
      <p:sp>
        <p:nvSpPr>
          <p:cNvPr id="18" name="Espaço Reservado para Texto 6">
            <a:extLst>
              <a:ext uri="{FF2B5EF4-FFF2-40B4-BE49-F238E27FC236}">
                <a16:creationId xmlns="" xmlns:a16="http://schemas.microsoft.com/office/drawing/2014/main" id="{E77CA825-E677-4326-BD4F-15E9D7042700}"/>
              </a:ext>
            </a:extLst>
          </p:cNvPr>
          <p:cNvSpPr>
            <a:spLocks noGrp="1"/>
          </p:cNvSpPr>
          <p:nvPr>
            <p:ph type="body" sz="quarter" idx="65" hasCustomPrompt="1"/>
          </p:nvPr>
        </p:nvSpPr>
        <p:spPr>
          <a:xfrm>
            <a:off x="519745" y="5519555"/>
            <a:ext cx="4788693" cy="1836716"/>
          </a:xfrm>
          <a:prstGeom prst="rect">
            <a:avLst/>
          </a:prstGeom>
        </p:spPr>
        <p:txBody>
          <a:bodyPr/>
          <a:lstStyle>
            <a:lvl1pPr marL="0" indent="0">
              <a:buNone/>
              <a:defRPr sz="1942"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a:t>
            </a:r>
            <a:r>
              <a:rPr lang="pt-BR" dirty="0" err="1"/>
              <a:t>bold</a:t>
            </a:r>
            <a:r>
              <a:rPr lang="pt-BR" dirty="0"/>
              <a:t> (</a:t>
            </a:r>
            <a:r>
              <a:rPr lang="pt-BR" dirty="0" err="1"/>
              <a:t>size</a:t>
            </a:r>
            <a:r>
              <a:rPr lang="pt-BR" dirty="0"/>
              <a:t> 18)</a:t>
            </a:r>
            <a:endParaRPr lang="en-US" dirty="0"/>
          </a:p>
        </p:txBody>
      </p:sp>
    </p:spTree>
    <p:extLst>
      <p:ext uri="{BB962C8B-B14F-4D97-AF65-F5344CB8AC3E}">
        <p14:creationId xmlns:p14="http://schemas.microsoft.com/office/powerpoint/2010/main" val="8684086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Layout Personalizado">
    <p:spTree>
      <p:nvGrpSpPr>
        <p:cNvPr id="1" name=""/>
        <p:cNvGrpSpPr/>
        <p:nvPr/>
      </p:nvGrpSpPr>
      <p:grpSpPr>
        <a:xfrm>
          <a:off x="0" y="0"/>
          <a:ext cx="0" cy="0"/>
          <a:chOff x="0" y="0"/>
          <a:chExt cx="0" cy="0"/>
        </a:xfrm>
      </p:grpSpPr>
      <p:sp>
        <p:nvSpPr>
          <p:cNvPr id="12" name="Espaço Reservado para Imagem 2">
            <a:extLst>
              <a:ext uri="{FF2B5EF4-FFF2-40B4-BE49-F238E27FC236}">
                <a16:creationId xmlns="" xmlns:a16="http://schemas.microsoft.com/office/drawing/2014/main" id="{D49B9120-80F6-486C-B1A5-5D1BEFB5E512}"/>
              </a:ext>
            </a:extLst>
          </p:cNvPr>
          <p:cNvSpPr>
            <a:spLocks noGrp="1"/>
          </p:cNvSpPr>
          <p:nvPr>
            <p:ph type="pic" sz="quarter" idx="13" hasCustomPrompt="1"/>
          </p:nvPr>
        </p:nvSpPr>
        <p:spPr>
          <a:xfrm>
            <a:off x="6334310" y="0"/>
            <a:ext cx="10316097" cy="7562850"/>
          </a:xfrm>
          <a:prstGeom prst="parallelogram">
            <a:avLst/>
          </a:prstGeom>
        </p:spPr>
        <p:txBody>
          <a:bodyPr/>
          <a:lstStyle>
            <a:lvl1pPr marL="0" indent="0">
              <a:buNone/>
              <a:defRPr sz="1942">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3" name="Retângulo 14">
            <a:extLst>
              <a:ext uri="{FF2B5EF4-FFF2-40B4-BE49-F238E27FC236}">
                <a16:creationId xmlns="" xmlns:a16="http://schemas.microsoft.com/office/drawing/2014/main" id="{AB64E6A3-11B0-4FC7-BCBB-D7EFF2F6D971}"/>
              </a:ext>
            </a:extLst>
          </p:cNvPr>
          <p:cNvSpPr/>
          <p:nvPr userDrawn="1"/>
        </p:nvSpPr>
        <p:spPr>
          <a:xfrm>
            <a:off x="9919597" y="7356270"/>
            <a:ext cx="3524942" cy="225126"/>
          </a:xfrm>
          <a:prstGeom prst="rect">
            <a:avLst/>
          </a:prstGeom>
        </p:spPr>
        <p:txBody>
          <a:bodyPr wrap="square">
            <a:spAutoFit/>
          </a:bodyPr>
          <a:lstStyle/>
          <a:p>
            <a:pPr algn="r"/>
            <a:r>
              <a:rPr lang="en-IE" sz="863" b="0" i="0" kern="1200" dirty="0">
                <a:solidFill>
                  <a:schemeClr val="bg1">
                    <a:lumMod val="50000"/>
                  </a:schemeClr>
                </a:solidFill>
                <a:effectLst/>
                <a:latin typeface="Calibri" panose="020F0502020204030204" pitchFamily="34" charset="0"/>
                <a:ea typeface="+mn-ea"/>
                <a:cs typeface="+mn-cs"/>
              </a:rPr>
              <a:t>J.8978  |  13.06.18  |  BGT  |  Consumer Sentiment Tracker</a:t>
            </a:r>
            <a:endParaRPr lang="pt-BR" sz="863" i="1" dirty="0">
              <a:solidFill>
                <a:schemeClr val="bg1">
                  <a:lumMod val="50000"/>
                </a:schemeClr>
              </a:solidFill>
            </a:endParaRPr>
          </a:p>
        </p:txBody>
      </p:sp>
      <p:sp>
        <p:nvSpPr>
          <p:cNvPr id="4" name="Espaço Reservado para Número de Slide 9">
            <a:extLst>
              <a:ext uri="{FF2B5EF4-FFF2-40B4-BE49-F238E27FC236}">
                <a16:creationId xmlns="" xmlns:a16="http://schemas.microsoft.com/office/drawing/2014/main" id="{C6FFD61F-3160-4EFB-A164-454D36F3428E}"/>
              </a:ext>
            </a:extLst>
          </p:cNvPr>
          <p:cNvSpPr txBox="1">
            <a:spLocks/>
          </p:cNvSpPr>
          <p:nvPr userDrawn="1"/>
        </p:nvSpPr>
        <p:spPr>
          <a:xfrm>
            <a:off x="-69310" y="7297328"/>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5" name="Espaço Reservado para Imagem 6">
            <a:extLst>
              <a:ext uri="{FF2B5EF4-FFF2-40B4-BE49-F238E27FC236}">
                <a16:creationId xmlns="" xmlns:a16="http://schemas.microsoft.com/office/drawing/2014/main" id="{4AB0E094-9EBA-4B63-B9F0-3F639FEA8930}"/>
              </a:ext>
            </a:extLst>
          </p:cNvPr>
          <p:cNvSpPr>
            <a:spLocks noGrp="1"/>
          </p:cNvSpPr>
          <p:nvPr>
            <p:ph type="pic" sz="quarter" idx="62"/>
          </p:nvPr>
        </p:nvSpPr>
        <p:spPr>
          <a:xfrm>
            <a:off x="12695513" y="6796733"/>
            <a:ext cx="603431" cy="500594"/>
          </a:xfrm>
          <a:prstGeom prst="rect">
            <a:avLst/>
          </a:prstGeom>
        </p:spPr>
        <p:txBody>
          <a:bodyPr/>
          <a:lstStyle>
            <a:lvl1pPr marL="0" indent="0">
              <a:buNone/>
              <a:defRPr sz="1079">
                <a:solidFill>
                  <a:schemeClr val="tx1">
                    <a:lumMod val="65000"/>
                    <a:lumOff val="35000"/>
                  </a:schemeClr>
                </a:solidFill>
                <a:latin typeface="+mj-lt"/>
              </a:defRPr>
            </a:lvl1pPr>
          </a:lstStyle>
          <a:p>
            <a:endParaRPr lang="en-US" dirty="0"/>
          </a:p>
        </p:txBody>
      </p:sp>
      <p:sp>
        <p:nvSpPr>
          <p:cNvPr id="7" name="Espaço Reservado para Texto 4">
            <a:extLst>
              <a:ext uri="{FF2B5EF4-FFF2-40B4-BE49-F238E27FC236}">
                <a16:creationId xmlns="" xmlns:a16="http://schemas.microsoft.com/office/drawing/2014/main" id="{170C4983-7540-4970-B3BC-EB6E1ACE4A60}"/>
              </a:ext>
            </a:extLst>
          </p:cNvPr>
          <p:cNvSpPr>
            <a:spLocks noGrp="1"/>
          </p:cNvSpPr>
          <p:nvPr>
            <p:ph type="body" sz="quarter" idx="14" hasCustomPrompt="1"/>
          </p:nvPr>
        </p:nvSpPr>
        <p:spPr>
          <a:xfrm>
            <a:off x="821426" y="1420518"/>
            <a:ext cx="5513865" cy="588222"/>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sz="2590" b="1">
                <a:solidFill>
                  <a:srgbClr val="110090"/>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8" name="Espaço Reservado para Gráfico 10">
            <a:extLst>
              <a:ext uri="{FF2B5EF4-FFF2-40B4-BE49-F238E27FC236}">
                <a16:creationId xmlns="" xmlns:a16="http://schemas.microsoft.com/office/drawing/2014/main" id="{F6CCCB93-B1BD-468A-ACB0-F6457080BE86}"/>
              </a:ext>
            </a:extLst>
          </p:cNvPr>
          <p:cNvSpPr>
            <a:spLocks noGrp="1"/>
          </p:cNvSpPr>
          <p:nvPr>
            <p:ph type="chart" sz="quarter" idx="63" hasCustomPrompt="1"/>
          </p:nvPr>
        </p:nvSpPr>
        <p:spPr>
          <a:xfrm>
            <a:off x="821426" y="2405600"/>
            <a:ext cx="5513866" cy="3239414"/>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lang="pt-BR" sz="1511" kern="1200" dirty="0" smtClean="0">
                <a:solidFill>
                  <a:srgbClr val="FF0000"/>
                </a:solidFill>
                <a:latin typeface="+mj-lt"/>
                <a:ea typeface="+mn-ea"/>
                <a:cs typeface="+mn-cs"/>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a:p>
            <a:endParaRPr lang="en-US" dirty="0"/>
          </a:p>
        </p:txBody>
      </p:sp>
      <p:sp>
        <p:nvSpPr>
          <p:cNvPr id="9" name="Espaço Reservado para Texto 7">
            <a:extLst>
              <a:ext uri="{FF2B5EF4-FFF2-40B4-BE49-F238E27FC236}">
                <a16:creationId xmlns="" xmlns:a16="http://schemas.microsoft.com/office/drawing/2014/main" id="{14D5341C-8A74-4CBD-A641-FFCE8FDCA552}"/>
              </a:ext>
            </a:extLst>
          </p:cNvPr>
          <p:cNvSpPr>
            <a:spLocks noGrp="1"/>
          </p:cNvSpPr>
          <p:nvPr>
            <p:ph type="body" sz="quarter" idx="64" hasCustomPrompt="1"/>
          </p:nvPr>
        </p:nvSpPr>
        <p:spPr>
          <a:xfrm>
            <a:off x="821427" y="5844050"/>
            <a:ext cx="5098359" cy="815554"/>
          </a:xfrm>
          <a:prstGeom prst="rect">
            <a:avLst/>
          </a:prstGeom>
          <a:solidFill>
            <a:schemeClr val="tx2">
              <a:lumMod val="85000"/>
            </a:schemeClr>
          </a:solidFill>
        </p:spPr>
        <p:txBody>
          <a:bodyPr/>
          <a:lstStyle>
            <a:lvl1pPr marL="0" indent="0" algn="l">
              <a:lnSpc>
                <a:spcPct val="100000"/>
              </a:lnSpc>
              <a:buNone/>
              <a:defRPr sz="1726" b="1"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10" name="Espaço Reservado para Texto 7">
            <a:extLst>
              <a:ext uri="{FF2B5EF4-FFF2-40B4-BE49-F238E27FC236}">
                <a16:creationId xmlns="" xmlns:a16="http://schemas.microsoft.com/office/drawing/2014/main" id="{8005B27D-BCE4-41C2-9855-C543F3080ACD}"/>
              </a:ext>
            </a:extLst>
          </p:cNvPr>
          <p:cNvSpPr>
            <a:spLocks noGrp="1"/>
          </p:cNvSpPr>
          <p:nvPr>
            <p:ph type="body" sz="quarter" idx="49" hasCustomPrompt="1"/>
          </p:nvPr>
        </p:nvSpPr>
        <p:spPr>
          <a:xfrm>
            <a:off x="821425" y="1940705"/>
            <a:ext cx="5554272" cy="405950"/>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15" name="Espaço Reservado para Imagem 3">
            <a:extLst>
              <a:ext uri="{FF2B5EF4-FFF2-40B4-BE49-F238E27FC236}">
                <a16:creationId xmlns="" xmlns:a16="http://schemas.microsoft.com/office/drawing/2014/main" id="{26E5B3BE-2DD0-4388-8DDD-C0C894554E03}"/>
              </a:ext>
            </a:extLst>
          </p:cNvPr>
          <p:cNvSpPr>
            <a:spLocks noGrp="1"/>
          </p:cNvSpPr>
          <p:nvPr>
            <p:ph type="pic" sz="quarter" idx="12" hasCustomPrompt="1"/>
          </p:nvPr>
        </p:nvSpPr>
        <p:spPr>
          <a:xfrm>
            <a:off x="6032630" y="5645015"/>
            <a:ext cx="8692645" cy="2086957"/>
          </a:xfrm>
          <a:prstGeom prst="parallelogram">
            <a:avLst/>
          </a:prstGeom>
          <a:solidFill>
            <a:srgbClr val="FED402">
              <a:alpha val="88000"/>
            </a:srgbClr>
          </a:solidFill>
        </p:spPr>
        <p:txBody>
          <a:bodyPr/>
          <a:lstStyle>
            <a:lvl1pPr marL="0" indent="0">
              <a:buNone/>
              <a:defRPr>
                <a:noFill/>
              </a:defRPr>
            </a:lvl1pPr>
          </a:lstStyle>
          <a:p>
            <a:r>
              <a:rPr lang="pt-BR" dirty="0"/>
              <a:t>a</a:t>
            </a:r>
            <a:endParaRPr lang="en-US" dirty="0"/>
          </a:p>
        </p:txBody>
      </p:sp>
      <p:sp>
        <p:nvSpPr>
          <p:cNvPr id="22" name="Espaço Reservado para Imagem 3">
            <a:extLst>
              <a:ext uri="{FF2B5EF4-FFF2-40B4-BE49-F238E27FC236}">
                <a16:creationId xmlns="" xmlns:a16="http://schemas.microsoft.com/office/drawing/2014/main" id="{86FAD4AC-A85A-4DFB-9351-A429473B51AF}"/>
              </a:ext>
            </a:extLst>
          </p:cNvPr>
          <p:cNvSpPr>
            <a:spLocks noGrp="1"/>
          </p:cNvSpPr>
          <p:nvPr>
            <p:ph type="pic" sz="quarter" idx="19"/>
          </p:nvPr>
        </p:nvSpPr>
        <p:spPr>
          <a:xfrm>
            <a:off x="12164268" y="233947"/>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23" name="Espaço Reservado para Texto 6">
            <a:extLst>
              <a:ext uri="{FF2B5EF4-FFF2-40B4-BE49-F238E27FC236}">
                <a16:creationId xmlns="" xmlns:a16="http://schemas.microsoft.com/office/drawing/2014/main" id="{98998FC7-9E93-44CC-A21E-11B7D5A96930}"/>
              </a:ext>
            </a:extLst>
          </p:cNvPr>
          <p:cNvSpPr>
            <a:spLocks noGrp="1"/>
          </p:cNvSpPr>
          <p:nvPr>
            <p:ph type="body" sz="quarter" idx="65" hasCustomPrompt="1"/>
          </p:nvPr>
        </p:nvSpPr>
        <p:spPr>
          <a:xfrm>
            <a:off x="7699068" y="6000087"/>
            <a:ext cx="5225726" cy="1376811"/>
          </a:xfrm>
          <a:prstGeom prst="rect">
            <a:avLst/>
          </a:prstGeom>
        </p:spPr>
        <p:txBody>
          <a:bodyPr/>
          <a:lstStyle>
            <a:lvl1pPr marL="0" indent="0">
              <a:buNone/>
              <a:defRPr sz="1942"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a:t>
            </a:r>
            <a:r>
              <a:rPr lang="pt-BR" dirty="0" err="1"/>
              <a:t>bold</a:t>
            </a:r>
            <a:r>
              <a:rPr lang="pt-BR" dirty="0"/>
              <a:t> (</a:t>
            </a:r>
            <a:r>
              <a:rPr lang="pt-BR" dirty="0" err="1"/>
              <a:t>size</a:t>
            </a:r>
            <a:r>
              <a:rPr lang="pt-BR" dirty="0"/>
              <a:t> 18)</a:t>
            </a:r>
            <a:endParaRPr lang="en-US" dirty="0"/>
          </a:p>
        </p:txBody>
      </p:sp>
    </p:spTree>
    <p:extLst>
      <p:ext uri="{BB962C8B-B14F-4D97-AF65-F5344CB8AC3E}">
        <p14:creationId xmlns:p14="http://schemas.microsoft.com/office/powerpoint/2010/main" val="212793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8007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Layout Personalizado">
    <p:spTree>
      <p:nvGrpSpPr>
        <p:cNvPr id="1" name=""/>
        <p:cNvGrpSpPr/>
        <p:nvPr/>
      </p:nvGrpSpPr>
      <p:grpSpPr>
        <a:xfrm>
          <a:off x="0" y="0"/>
          <a:ext cx="0" cy="0"/>
          <a:chOff x="0" y="0"/>
          <a:chExt cx="0" cy="0"/>
        </a:xfrm>
      </p:grpSpPr>
      <p:sp>
        <p:nvSpPr>
          <p:cNvPr id="5" name="Espaço Reservado para Imagem 5">
            <a:extLst>
              <a:ext uri="{FF2B5EF4-FFF2-40B4-BE49-F238E27FC236}">
                <a16:creationId xmlns="" xmlns:a16="http://schemas.microsoft.com/office/drawing/2014/main" id="{D9166510-AA02-4543-964D-288C569C5246}"/>
              </a:ext>
            </a:extLst>
          </p:cNvPr>
          <p:cNvSpPr>
            <a:spLocks noGrp="1"/>
          </p:cNvSpPr>
          <p:nvPr>
            <p:ph type="pic" sz="quarter" idx="10" hasCustomPrompt="1"/>
          </p:nvPr>
        </p:nvSpPr>
        <p:spPr>
          <a:xfrm>
            <a:off x="-518732" y="1"/>
            <a:ext cx="13963271" cy="8120577"/>
          </a:xfrm>
          <a:prstGeom prst="rect">
            <a:avLst/>
          </a:prstGeom>
        </p:spPr>
        <p:txBody>
          <a:bodyPr/>
          <a:lstStyle>
            <a:lvl1pPr marL="0" indent="0" algn="r">
              <a:buNone/>
              <a:defRPr sz="1942">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11" name="Espaço Reservado para Imagem 3">
            <a:extLst>
              <a:ext uri="{FF2B5EF4-FFF2-40B4-BE49-F238E27FC236}">
                <a16:creationId xmlns="" xmlns:a16="http://schemas.microsoft.com/office/drawing/2014/main" id="{485D31DD-718D-4D38-AEC0-40A6D2E39091}"/>
              </a:ext>
            </a:extLst>
          </p:cNvPr>
          <p:cNvSpPr>
            <a:spLocks noGrp="1"/>
          </p:cNvSpPr>
          <p:nvPr>
            <p:ph type="pic" sz="quarter" idx="12" hasCustomPrompt="1"/>
          </p:nvPr>
        </p:nvSpPr>
        <p:spPr>
          <a:xfrm>
            <a:off x="1440396" y="2286990"/>
            <a:ext cx="19864459" cy="3826315"/>
          </a:xfrm>
          <a:prstGeom prst="parallelogram">
            <a:avLst/>
          </a:prstGeom>
          <a:solidFill>
            <a:srgbClr val="FED402">
              <a:alpha val="88000"/>
            </a:srgbClr>
          </a:solidFill>
        </p:spPr>
        <p:txBody>
          <a:bodyPr/>
          <a:lstStyle>
            <a:lvl1pPr marL="0" indent="0">
              <a:buNone/>
              <a:defRPr>
                <a:noFill/>
              </a:defRPr>
            </a:lvl1pPr>
          </a:lstStyle>
          <a:p>
            <a:r>
              <a:rPr lang="pt-BR" dirty="0"/>
              <a:t>a</a:t>
            </a:r>
            <a:endParaRPr lang="en-US" dirty="0"/>
          </a:p>
        </p:txBody>
      </p:sp>
      <p:sp>
        <p:nvSpPr>
          <p:cNvPr id="6" name="Espaço Reservado para Gráfico 10">
            <a:extLst>
              <a:ext uri="{FF2B5EF4-FFF2-40B4-BE49-F238E27FC236}">
                <a16:creationId xmlns="" xmlns:a16="http://schemas.microsoft.com/office/drawing/2014/main" id="{51174624-30CD-4260-BB72-9C00A33907B2}"/>
              </a:ext>
            </a:extLst>
          </p:cNvPr>
          <p:cNvSpPr>
            <a:spLocks noGrp="1"/>
          </p:cNvSpPr>
          <p:nvPr>
            <p:ph type="chart" sz="quarter" idx="63" hasCustomPrompt="1"/>
          </p:nvPr>
        </p:nvSpPr>
        <p:spPr>
          <a:xfrm>
            <a:off x="7297856" y="2561530"/>
            <a:ext cx="5344704" cy="3278781"/>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lang="pt-BR" sz="1511" kern="1200" dirty="0" smtClean="0">
                <a:solidFill>
                  <a:srgbClr val="FF0000"/>
                </a:solidFill>
                <a:latin typeface="+mj-lt"/>
                <a:ea typeface="+mn-ea"/>
                <a:cs typeface="+mn-cs"/>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a:p>
            <a:endParaRPr lang="en-US" dirty="0"/>
          </a:p>
        </p:txBody>
      </p:sp>
      <p:sp>
        <p:nvSpPr>
          <p:cNvPr id="9" name="Espaço Reservado para Imagem 3">
            <a:extLst>
              <a:ext uri="{FF2B5EF4-FFF2-40B4-BE49-F238E27FC236}">
                <a16:creationId xmlns="" xmlns:a16="http://schemas.microsoft.com/office/drawing/2014/main" id="{733F4776-72A8-4738-84D0-3AE5F4BE9534}"/>
              </a:ext>
            </a:extLst>
          </p:cNvPr>
          <p:cNvSpPr>
            <a:spLocks noGrp="1"/>
          </p:cNvSpPr>
          <p:nvPr>
            <p:ph type="pic" sz="quarter" idx="19"/>
          </p:nvPr>
        </p:nvSpPr>
        <p:spPr>
          <a:xfrm>
            <a:off x="12164268" y="233947"/>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0" name="Espaço Reservado para Número de Slide 9">
            <a:extLst>
              <a:ext uri="{FF2B5EF4-FFF2-40B4-BE49-F238E27FC236}">
                <a16:creationId xmlns="" xmlns:a16="http://schemas.microsoft.com/office/drawing/2014/main" id="{58687908-F0B3-4538-B075-3CBD28E85DE8}"/>
              </a:ext>
            </a:extLst>
          </p:cNvPr>
          <p:cNvSpPr txBox="1">
            <a:spLocks/>
          </p:cNvSpPr>
          <p:nvPr userDrawn="1"/>
        </p:nvSpPr>
        <p:spPr>
          <a:xfrm>
            <a:off x="-69310" y="7297328"/>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2" name="Espaço Reservado para Texto 6">
            <a:extLst>
              <a:ext uri="{FF2B5EF4-FFF2-40B4-BE49-F238E27FC236}">
                <a16:creationId xmlns="" xmlns:a16="http://schemas.microsoft.com/office/drawing/2014/main" id="{61C5F557-448C-4371-8A51-7ECC243B9751}"/>
              </a:ext>
            </a:extLst>
          </p:cNvPr>
          <p:cNvSpPr>
            <a:spLocks noGrp="1"/>
          </p:cNvSpPr>
          <p:nvPr>
            <p:ph type="body" sz="quarter" idx="64" hasCustomPrompt="1"/>
          </p:nvPr>
        </p:nvSpPr>
        <p:spPr>
          <a:xfrm>
            <a:off x="2648463" y="3424291"/>
            <a:ext cx="4428996" cy="2417457"/>
          </a:xfrm>
          <a:prstGeom prst="rect">
            <a:avLst/>
          </a:prstGeom>
        </p:spPr>
        <p:txBody>
          <a:bodyPr/>
          <a:lstStyle>
            <a:lvl1pPr marL="0" indent="0">
              <a:buNone/>
              <a:defRPr sz="1726" b="0">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16)</a:t>
            </a:r>
            <a:endParaRPr lang="en-US" dirty="0"/>
          </a:p>
        </p:txBody>
      </p:sp>
      <p:sp>
        <p:nvSpPr>
          <p:cNvPr id="13" name="Espaço Reservado para Texto 4">
            <a:extLst>
              <a:ext uri="{FF2B5EF4-FFF2-40B4-BE49-F238E27FC236}">
                <a16:creationId xmlns="" xmlns:a16="http://schemas.microsoft.com/office/drawing/2014/main" id="{02102BFE-C795-4476-A44E-1E984D912000}"/>
              </a:ext>
            </a:extLst>
          </p:cNvPr>
          <p:cNvSpPr>
            <a:spLocks noGrp="1"/>
          </p:cNvSpPr>
          <p:nvPr>
            <p:ph type="body" sz="quarter" idx="14" hasCustomPrompt="1"/>
          </p:nvPr>
        </p:nvSpPr>
        <p:spPr>
          <a:xfrm>
            <a:off x="2648464" y="2561529"/>
            <a:ext cx="4428998" cy="588222"/>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sz="2590" b="1">
                <a:solidFill>
                  <a:srgbClr val="110090"/>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Tree>
    <p:extLst>
      <p:ext uri="{BB962C8B-B14F-4D97-AF65-F5344CB8AC3E}">
        <p14:creationId xmlns:p14="http://schemas.microsoft.com/office/powerpoint/2010/main" val="1073629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7_Layout Personalizado">
    <p:spTree>
      <p:nvGrpSpPr>
        <p:cNvPr id="1" name=""/>
        <p:cNvGrpSpPr/>
        <p:nvPr/>
      </p:nvGrpSpPr>
      <p:grpSpPr>
        <a:xfrm>
          <a:off x="0" y="0"/>
          <a:ext cx="0" cy="0"/>
          <a:chOff x="0" y="0"/>
          <a:chExt cx="0" cy="0"/>
        </a:xfrm>
      </p:grpSpPr>
      <p:sp>
        <p:nvSpPr>
          <p:cNvPr id="5" name="Espaço Reservado para Imagem 5">
            <a:extLst>
              <a:ext uri="{FF2B5EF4-FFF2-40B4-BE49-F238E27FC236}">
                <a16:creationId xmlns="" xmlns:a16="http://schemas.microsoft.com/office/drawing/2014/main" id="{D9166510-AA02-4543-964D-288C569C5246}"/>
              </a:ext>
            </a:extLst>
          </p:cNvPr>
          <p:cNvSpPr>
            <a:spLocks noGrp="1"/>
          </p:cNvSpPr>
          <p:nvPr>
            <p:ph type="pic" sz="quarter" idx="10" hasCustomPrompt="1"/>
          </p:nvPr>
        </p:nvSpPr>
        <p:spPr>
          <a:xfrm>
            <a:off x="-518732" y="1"/>
            <a:ext cx="13963271" cy="8120577"/>
          </a:xfrm>
          <a:prstGeom prst="rect">
            <a:avLst/>
          </a:prstGeom>
        </p:spPr>
        <p:txBody>
          <a:bodyPr/>
          <a:lstStyle>
            <a:lvl1pPr marL="0" indent="0" algn="r">
              <a:buNone/>
              <a:defRPr sz="1942">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11" name="Espaço Reservado para Imagem 3">
            <a:extLst>
              <a:ext uri="{FF2B5EF4-FFF2-40B4-BE49-F238E27FC236}">
                <a16:creationId xmlns="" xmlns:a16="http://schemas.microsoft.com/office/drawing/2014/main" id="{485D31DD-718D-4D38-AEC0-40A6D2E39091}"/>
              </a:ext>
            </a:extLst>
          </p:cNvPr>
          <p:cNvSpPr>
            <a:spLocks noGrp="1"/>
          </p:cNvSpPr>
          <p:nvPr>
            <p:ph type="pic" sz="quarter" idx="12" hasCustomPrompt="1"/>
          </p:nvPr>
        </p:nvSpPr>
        <p:spPr>
          <a:xfrm>
            <a:off x="1440396" y="2286990"/>
            <a:ext cx="19864459" cy="3826315"/>
          </a:xfrm>
          <a:prstGeom prst="parallelogram">
            <a:avLst/>
          </a:prstGeom>
          <a:solidFill>
            <a:schemeClr val="tx2">
              <a:lumMod val="85000"/>
              <a:alpha val="88000"/>
            </a:schemeClr>
          </a:solidFill>
        </p:spPr>
        <p:txBody>
          <a:bodyPr/>
          <a:lstStyle>
            <a:lvl1pPr marL="0" indent="0">
              <a:buNone/>
              <a:defRPr>
                <a:noFill/>
              </a:defRPr>
            </a:lvl1pPr>
          </a:lstStyle>
          <a:p>
            <a:r>
              <a:rPr lang="pt-BR" dirty="0"/>
              <a:t>a</a:t>
            </a:r>
            <a:endParaRPr lang="en-US" dirty="0"/>
          </a:p>
        </p:txBody>
      </p:sp>
      <p:sp>
        <p:nvSpPr>
          <p:cNvPr id="9" name="Espaço Reservado para Imagem 3">
            <a:extLst>
              <a:ext uri="{FF2B5EF4-FFF2-40B4-BE49-F238E27FC236}">
                <a16:creationId xmlns="" xmlns:a16="http://schemas.microsoft.com/office/drawing/2014/main" id="{733F4776-72A8-4738-84D0-3AE5F4BE9534}"/>
              </a:ext>
            </a:extLst>
          </p:cNvPr>
          <p:cNvSpPr>
            <a:spLocks noGrp="1"/>
          </p:cNvSpPr>
          <p:nvPr>
            <p:ph type="pic" sz="quarter" idx="19"/>
          </p:nvPr>
        </p:nvSpPr>
        <p:spPr>
          <a:xfrm>
            <a:off x="12164268" y="233947"/>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0" name="Espaço Reservado para Número de Slide 9">
            <a:extLst>
              <a:ext uri="{FF2B5EF4-FFF2-40B4-BE49-F238E27FC236}">
                <a16:creationId xmlns="" xmlns:a16="http://schemas.microsoft.com/office/drawing/2014/main" id="{58687908-F0B3-4538-B075-3CBD28E85DE8}"/>
              </a:ext>
            </a:extLst>
          </p:cNvPr>
          <p:cNvSpPr txBox="1">
            <a:spLocks/>
          </p:cNvSpPr>
          <p:nvPr userDrawn="1"/>
        </p:nvSpPr>
        <p:spPr>
          <a:xfrm>
            <a:off x="-69310" y="7297328"/>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 name="Espaço Reservado para Gráfico 10">
            <a:extLst>
              <a:ext uri="{FF2B5EF4-FFF2-40B4-BE49-F238E27FC236}">
                <a16:creationId xmlns="" xmlns:a16="http://schemas.microsoft.com/office/drawing/2014/main" id="{51174624-30CD-4260-BB72-9C00A33907B2}"/>
              </a:ext>
            </a:extLst>
          </p:cNvPr>
          <p:cNvSpPr>
            <a:spLocks noGrp="1"/>
          </p:cNvSpPr>
          <p:nvPr>
            <p:ph type="chart" sz="quarter" idx="63" hasCustomPrompt="1"/>
          </p:nvPr>
        </p:nvSpPr>
        <p:spPr>
          <a:xfrm>
            <a:off x="7297856" y="2561530"/>
            <a:ext cx="5344704" cy="3278781"/>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lang="pt-BR" sz="1511" kern="1200" dirty="0" smtClean="0">
                <a:solidFill>
                  <a:srgbClr val="FF0000"/>
                </a:solidFill>
                <a:latin typeface="+mj-lt"/>
                <a:ea typeface="+mn-ea"/>
                <a:cs typeface="+mn-cs"/>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a:p>
            <a:endParaRPr lang="en-US" dirty="0"/>
          </a:p>
        </p:txBody>
      </p:sp>
      <p:sp>
        <p:nvSpPr>
          <p:cNvPr id="12" name="Espaço Reservado para Texto 6">
            <a:extLst>
              <a:ext uri="{FF2B5EF4-FFF2-40B4-BE49-F238E27FC236}">
                <a16:creationId xmlns="" xmlns:a16="http://schemas.microsoft.com/office/drawing/2014/main" id="{61C5F557-448C-4371-8A51-7ECC243B9751}"/>
              </a:ext>
            </a:extLst>
          </p:cNvPr>
          <p:cNvSpPr>
            <a:spLocks noGrp="1"/>
          </p:cNvSpPr>
          <p:nvPr>
            <p:ph type="body" sz="quarter" idx="64" hasCustomPrompt="1"/>
          </p:nvPr>
        </p:nvSpPr>
        <p:spPr>
          <a:xfrm>
            <a:off x="2648463" y="3424291"/>
            <a:ext cx="4428996" cy="2417457"/>
          </a:xfrm>
          <a:prstGeom prst="rect">
            <a:avLst/>
          </a:prstGeom>
        </p:spPr>
        <p:txBody>
          <a:bodyPr/>
          <a:lstStyle>
            <a:lvl1pPr marL="0" indent="0">
              <a:buNone/>
              <a:defRPr sz="1726" b="0">
                <a:solidFill>
                  <a:schemeClr val="tx1">
                    <a:lumMod val="65000"/>
                    <a:lumOff val="35000"/>
                  </a:schemeClr>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16)</a:t>
            </a:r>
            <a:endParaRPr lang="en-US" dirty="0"/>
          </a:p>
        </p:txBody>
      </p:sp>
      <p:sp>
        <p:nvSpPr>
          <p:cNvPr id="13" name="Espaço Reservado para Texto 4">
            <a:extLst>
              <a:ext uri="{FF2B5EF4-FFF2-40B4-BE49-F238E27FC236}">
                <a16:creationId xmlns="" xmlns:a16="http://schemas.microsoft.com/office/drawing/2014/main" id="{02102BFE-C795-4476-A44E-1E984D912000}"/>
              </a:ext>
            </a:extLst>
          </p:cNvPr>
          <p:cNvSpPr>
            <a:spLocks noGrp="1"/>
          </p:cNvSpPr>
          <p:nvPr>
            <p:ph type="body" sz="quarter" idx="14" hasCustomPrompt="1"/>
          </p:nvPr>
        </p:nvSpPr>
        <p:spPr>
          <a:xfrm>
            <a:off x="2648464" y="2561529"/>
            <a:ext cx="4428998" cy="588222"/>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sz="2590" b="1">
                <a:solidFill>
                  <a:srgbClr val="110090"/>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Tree>
    <p:extLst>
      <p:ext uri="{BB962C8B-B14F-4D97-AF65-F5344CB8AC3E}">
        <p14:creationId xmlns:p14="http://schemas.microsoft.com/office/powerpoint/2010/main" val="15285767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8_Layout Personalizado">
    <p:spTree>
      <p:nvGrpSpPr>
        <p:cNvPr id="1" name=""/>
        <p:cNvGrpSpPr/>
        <p:nvPr/>
      </p:nvGrpSpPr>
      <p:grpSpPr>
        <a:xfrm>
          <a:off x="0" y="0"/>
          <a:ext cx="0" cy="0"/>
          <a:chOff x="0" y="0"/>
          <a:chExt cx="0" cy="0"/>
        </a:xfrm>
      </p:grpSpPr>
      <p:sp>
        <p:nvSpPr>
          <p:cNvPr id="5" name="Espaço Reservado para Imagem 5">
            <a:extLst>
              <a:ext uri="{FF2B5EF4-FFF2-40B4-BE49-F238E27FC236}">
                <a16:creationId xmlns="" xmlns:a16="http://schemas.microsoft.com/office/drawing/2014/main" id="{D9166510-AA02-4543-964D-288C569C5246}"/>
              </a:ext>
            </a:extLst>
          </p:cNvPr>
          <p:cNvSpPr>
            <a:spLocks noGrp="1"/>
          </p:cNvSpPr>
          <p:nvPr>
            <p:ph type="pic" sz="quarter" idx="10" hasCustomPrompt="1"/>
          </p:nvPr>
        </p:nvSpPr>
        <p:spPr>
          <a:xfrm>
            <a:off x="-518732" y="1"/>
            <a:ext cx="13963271" cy="8120577"/>
          </a:xfrm>
          <a:prstGeom prst="rect">
            <a:avLst/>
          </a:prstGeom>
        </p:spPr>
        <p:txBody>
          <a:bodyPr/>
          <a:lstStyle>
            <a:lvl1pPr marL="0" indent="0" algn="r">
              <a:buNone/>
              <a:defRPr sz="1942">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11" name="Espaço Reservado para Imagem 3">
            <a:extLst>
              <a:ext uri="{FF2B5EF4-FFF2-40B4-BE49-F238E27FC236}">
                <a16:creationId xmlns="" xmlns:a16="http://schemas.microsoft.com/office/drawing/2014/main" id="{485D31DD-718D-4D38-AEC0-40A6D2E39091}"/>
              </a:ext>
            </a:extLst>
          </p:cNvPr>
          <p:cNvSpPr>
            <a:spLocks noGrp="1"/>
          </p:cNvSpPr>
          <p:nvPr>
            <p:ph type="pic" sz="quarter" idx="12" hasCustomPrompt="1"/>
          </p:nvPr>
        </p:nvSpPr>
        <p:spPr>
          <a:xfrm>
            <a:off x="1440396" y="2286990"/>
            <a:ext cx="19864459" cy="3826315"/>
          </a:xfrm>
          <a:prstGeom prst="parallelogram">
            <a:avLst/>
          </a:prstGeom>
          <a:solidFill>
            <a:schemeClr val="bg1">
              <a:alpha val="88000"/>
            </a:schemeClr>
          </a:solidFill>
        </p:spPr>
        <p:txBody>
          <a:bodyPr/>
          <a:lstStyle>
            <a:lvl1pPr marL="0" indent="0">
              <a:buNone/>
              <a:defRPr>
                <a:noFill/>
              </a:defRPr>
            </a:lvl1pPr>
          </a:lstStyle>
          <a:p>
            <a:r>
              <a:rPr lang="pt-BR" dirty="0"/>
              <a:t>a</a:t>
            </a:r>
            <a:endParaRPr lang="en-US" dirty="0"/>
          </a:p>
        </p:txBody>
      </p:sp>
      <p:sp>
        <p:nvSpPr>
          <p:cNvPr id="9" name="Espaço Reservado para Imagem 3">
            <a:extLst>
              <a:ext uri="{FF2B5EF4-FFF2-40B4-BE49-F238E27FC236}">
                <a16:creationId xmlns="" xmlns:a16="http://schemas.microsoft.com/office/drawing/2014/main" id="{733F4776-72A8-4738-84D0-3AE5F4BE9534}"/>
              </a:ext>
            </a:extLst>
          </p:cNvPr>
          <p:cNvSpPr>
            <a:spLocks noGrp="1"/>
          </p:cNvSpPr>
          <p:nvPr>
            <p:ph type="pic" sz="quarter" idx="19"/>
          </p:nvPr>
        </p:nvSpPr>
        <p:spPr>
          <a:xfrm>
            <a:off x="12164268" y="233947"/>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0" name="Espaço Reservado para Número de Slide 9">
            <a:extLst>
              <a:ext uri="{FF2B5EF4-FFF2-40B4-BE49-F238E27FC236}">
                <a16:creationId xmlns="" xmlns:a16="http://schemas.microsoft.com/office/drawing/2014/main" id="{58687908-F0B3-4538-B075-3CBD28E85DE8}"/>
              </a:ext>
            </a:extLst>
          </p:cNvPr>
          <p:cNvSpPr txBox="1">
            <a:spLocks/>
          </p:cNvSpPr>
          <p:nvPr userDrawn="1"/>
        </p:nvSpPr>
        <p:spPr>
          <a:xfrm>
            <a:off x="-69310" y="7297328"/>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 name="Espaço Reservado para Gráfico 10">
            <a:extLst>
              <a:ext uri="{FF2B5EF4-FFF2-40B4-BE49-F238E27FC236}">
                <a16:creationId xmlns="" xmlns:a16="http://schemas.microsoft.com/office/drawing/2014/main" id="{51174624-30CD-4260-BB72-9C00A33907B2}"/>
              </a:ext>
            </a:extLst>
          </p:cNvPr>
          <p:cNvSpPr>
            <a:spLocks noGrp="1"/>
          </p:cNvSpPr>
          <p:nvPr>
            <p:ph type="chart" sz="quarter" idx="63" hasCustomPrompt="1"/>
          </p:nvPr>
        </p:nvSpPr>
        <p:spPr>
          <a:xfrm>
            <a:off x="7297856" y="2561530"/>
            <a:ext cx="5344704" cy="3278781"/>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lang="pt-BR" sz="1511" kern="1200" dirty="0" smtClean="0">
                <a:solidFill>
                  <a:srgbClr val="FF0000"/>
                </a:solidFill>
                <a:latin typeface="+mj-lt"/>
                <a:ea typeface="+mn-ea"/>
                <a:cs typeface="+mn-cs"/>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a:p>
            <a:endParaRPr lang="en-US" dirty="0"/>
          </a:p>
        </p:txBody>
      </p:sp>
      <p:sp>
        <p:nvSpPr>
          <p:cNvPr id="12" name="Espaço Reservado para Texto 6">
            <a:extLst>
              <a:ext uri="{FF2B5EF4-FFF2-40B4-BE49-F238E27FC236}">
                <a16:creationId xmlns="" xmlns:a16="http://schemas.microsoft.com/office/drawing/2014/main" id="{61C5F557-448C-4371-8A51-7ECC243B9751}"/>
              </a:ext>
            </a:extLst>
          </p:cNvPr>
          <p:cNvSpPr>
            <a:spLocks noGrp="1"/>
          </p:cNvSpPr>
          <p:nvPr>
            <p:ph type="body" sz="quarter" idx="64" hasCustomPrompt="1"/>
          </p:nvPr>
        </p:nvSpPr>
        <p:spPr>
          <a:xfrm>
            <a:off x="2648463" y="3424291"/>
            <a:ext cx="4428996" cy="2417457"/>
          </a:xfrm>
          <a:prstGeom prst="rect">
            <a:avLst/>
          </a:prstGeom>
        </p:spPr>
        <p:txBody>
          <a:bodyPr/>
          <a:lstStyle>
            <a:lvl1pPr marL="0" indent="0">
              <a:buNone/>
              <a:defRPr sz="1726" b="0">
                <a:solidFill>
                  <a:schemeClr val="tx1">
                    <a:lumMod val="65000"/>
                    <a:lumOff val="35000"/>
                  </a:schemeClr>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16)</a:t>
            </a:r>
            <a:endParaRPr lang="en-US" dirty="0"/>
          </a:p>
        </p:txBody>
      </p:sp>
      <p:sp>
        <p:nvSpPr>
          <p:cNvPr id="13" name="Espaço Reservado para Texto 4">
            <a:extLst>
              <a:ext uri="{FF2B5EF4-FFF2-40B4-BE49-F238E27FC236}">
                <a16:creationId xmlns="" xmlns:a16="http://schemas.microsoft.com/office/drawing/2014/main" id="{02102BFE-C795-4476-A44E-1E984D912000}"/>
              </a:ext>
            </a:extLst>
          </p:cNvPr>
          <p:cNvSpPr>
            <a:spLocks noGrp="1"/>
          </p:cNvSpPr>
          <p:nvPr>
            <p:ph type="body" sz="quarter" idx="14" hasCustomPrompt="1"/>
          </p:nvPr>
        </p:nvSpPr>
        <p:spPr>
          <a:xfrm>
            <a:off x="2648464" y="2561529"/>
            <a:ext cx="4428998" cy="588222"/>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sz="2590" b="1">
                <a:solidFill>
                  <a:srgbClr val="110090"/>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Tree>
    <p:extLst>
      <p:ext uri="{BB962C8B-B14F-4D97-AF65-F5344CB8AC3E}">
        <p14:creationId xmlns:p14="http://schemas.microsoft.com/office/powerpoint/2010/main" val="3306991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Layout Personalizado">
    <p:spTree>
      <p:nvGrpSpPr>
        <p:cNvPr id="1" name=""/>
        <p:cNvGrpSpPr/>
        <p:nvPr/>
      </p:nvGrpSpPr>
      <p:grpSpPr>
        <a:xfrm>
          <a:off x="0" y="0"/>
          <a:ext cx="0" cy="0"/>
          <a:chOff x="0" y="0"/>
          <a:chExt cx="0" cy="0"/>
        </a:xfrm>
      </p:grpSpPr>
      <p:sp>
        <p:nvSpPr>
          <p:cNvPr id="4" name="Espaço Reservado para Número de Slide 9">
            <a:extLst>
              <a:ext uri="{FF2B5EF4-FFF2-40B4-BE49-F238E27FC236}">
                <a16:creationId xmlns="" xmlns:a16="http://schemas.microsoft.com/office/drawing/2014/main" id="{059576BB-BDF6-4072-A2EA-E0FB7608ADBF}"/>
              </a:ext>
            </a:extLst>
          </p:cNvPr>
          <p:cNvSpPr txBox="1">
            <a:spLocks/>
          </p:cNvSpPr>
          <p:nvPr userDrawn="1"/>
        </p:nvSpPr>
        <p:spPr>
          <a:xfrm>
            <a:off x="-69310" y="7297328"/>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6" name="Espaço Reservado para Imagem 3">
            <a:extLst>
              <a:ext uri="{FF2B5EF4-FFF2-40B4-BE49-F238E27FC236}">
                <a16:creationId xmlns="" xmlns:a16="http://schemas.microsoft.com/office/drawing/2014/main" id="{3A12805A-CEC8-4CEC-AF9F-1BDE1F6730D1}"/>
              </a:ext>
            </a:extLst>
          </p:cNvPr>
          <p:cNvSpPr>
            <a:spLocks noGrp="1"/>
          </p:cNvSpPr>
          <p:nvPr>
            <p:ph type="pic" sz="quarter" idx="19"/>
          </p:nvPr>
        </p:nvSpPr>
        <p:spPr>
          <a:xfrm>
            <a:off x="12164268" y="233947"/>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7" name="Título 1">
            <a:extLst>
              <a:ext uri="{FF2B5EF4-FFF2-40B4-BE49-F238E27FC236}">
                <a16:creationId xmlns="" xmlns:a16="http://schemas.microsoft.com/office/drawing/2014/main" id="{6E778B33-BEC6-4B28-810E-84037DBB2C90}"/>
              </a:ext>
            </a:extLst>
          </p:cNvPr>
          <p:cNvSpPr>
            <a:spLocks noGrp="1"/>
          </p:cNvSpPr>
          <p:nvPr>
            <p:ph type="title" hasCustomPrompt="1"/>
          </p:nvPr>
        </p:nvSpPr>
        <p:spPr>
          <a:xfrm>
            <a:off x="314889" y="285036"/>
            <a:ext cx="10793447" cy="408712"/>
          </a:xfrm>
          <a:prstGeom prst="rect">
            <a:avLst/>
          </a:prstGeom>
        </p:spPr>
        <p:txBody>
          <a:bodyPr/>
          <a:lstStyle>
            <a:lvl1pPr algn="l">
              <a:tabLst/>
              <a:defRPr sz="259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8" name="Espaço Reservado para Texto 7">
            <a:extLst>
              <a:ext uri="{FF2B5EF4-FFF2-40B4-BE49-F238E27FC236}">
                <a16:creationId xmlns="" xmlns:a16="http://schemas.microsoft.com/office/drawing/2014/main" id="{8B813A77-C067-4AD3-9F9A-2E2E68871167}"/>
              </a:ext>
            </a:extLst>
          </p:cNvPr>
          <p:cNvSpPr>
            <a:spLocks noGrp="1"/>
          </p:cNvSpPr>
          <p:nvPr>
            <p:ph type="body" sz="quarter" idx="49" hasCustomPrompt="1"/>
          </p:nvPr>
        </p:nvSpPr>
        <p:spPr>
          <a:xfrm>
            <a:off x="314888" y="816036"/>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9" name="Espaço Reservado para Texto 7">
            <a:extLst>
              <a:ext uri="{FF2B5EF4-FFF2-40B4-BE49-F238E27FC236}">
                <a16:creationId xmlns="" xmlns:a16="http://schemas.microsoft.com/office/drawing/2014/main" id="{485B2151-1BB6-46A6-82CA-6EB6DD01C1E5}"/>
              </a:ext>
            </a:extLst>
          </p:cNvPr>
          <p:cNvSpPr>
            <a:spLocks noGrp="1"/>
          </p:cNvSpPr>
          <p:nvPr>
            <p:ph type="body" sz="quarter" idx="60" hasCustomPrompt="1"/>
          </p:nvPr>
        </p:nvSpPr>
        <p:spPr>
          <a:xfrm>
            <a:off x="314889" y="6493200"/>
            <a:ext cx="12051909" cy="733532"/>
          </a:xfrm>
          <a:prstGeom prst="rect">
            <a:avLst/>
          </a:prstGeom>
          <a:solidFill>
            <a:schemeClr val="tx2">
              <a:lumMod val="85000"/>
            </a:schemeClr>
          </a:solidFill>
        </p:spPr>
        <p:txBody>
          <a:bodyPr/>
          <a:lstStyle>
            <a:lvl1pPr marL="0" indent="0" algn="l">
              <a:buNone/>
              <a:defRPr sz="1187" b="1" i="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italic</a:t>
            </a:r>
            <a:r>
              <a:rPr lang="pt-BR" dirty="0"/>
              <a:t> (</a:t>
            </a:r>
            <a:r>
              <a:rPr lang="pt-BR" dirty="0" err="1"/>
              <a:t>size</a:t>
            </a:r>
            <a:r>
              <a:rPr lang="pt-BR" dirty="0"/>
              <a:t> 11)</a:t>
            </a:r>
          </a:p>
        </p:txBody>
      </p:sp>
      <p:sp>
        <p:nvSpPr>
          <p:cNvPr id="12" name="Espaço Reservado para Gráfico 10">
            <a:extLst>
              <a:ext uri="{FF2B5EF4-FFF2-40B4-BE49-F238E27FC236}">
                <a16:creationId xmlns="" xmlns:a16="http://schemas.microsoft.com/office/drawing/2014/main" id="{3C596546-6345-4B85-B78D-401F7D8FD590}"/>
              </a:ext>
            </a:extLst>
          </p:cNvPr>
          <p:cNvSpPr>
            <a:spLocks noGrp="1"/>
          </p:cNvSpPr>
          <p:nvPr>
            <p:ph type="chart" sz="quarter" idx="63" hasCustomPrompt="1"/>
          </p:nvPr>
        </p:nvSpPr>
        <p:spPr>
          <a:xfrm>
            <a:off x="4594004" y="1503725"/>
            <a:ext cx="8048554" cy="4652700"/>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lang="pt-BR" sz="1511" kern="1200" dirty="0" smtClean="0">
                <a:solidFill>
                  <a:srgbClr val="FF0000"/>
                </a:solidFill>
                <a:latin typeface="+mj-lt"/>
                <a:ea typeface="+mn-ea"/>
                <a:cs typeface="+mn-cs"/>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a:t>Click </a:t>
            </a:r>
            <a:r>
              <a:rPr lang="pt-BR" dirty="0" err="1"/>
              <a:t>and</a:t>
            </a:r>
            <a:r>
              <a:rPr lang="pt-BR" dirty="0"/>
              <a:t> </a:t>
            </a:r>
            <a:r>
              <a:rPr lang="pt-BR" dirty="0" err="1"/>
              <a:t>choose</a:t>
            </a:r>
            <a:r>
              <a:rPr lang="pt-BR" dirty="0"/>
              <a:t> </a:t>
            </a:r>
            <a:r>
              <a:rPr lang="pt-BR" dirty="0" err="1"/>
              <a:t>the</a:t>
            </a:r>
            <a:r>
              <a:rPr lang="pt-BR" dirty="0"/>
              <a:t> </a:t>
            </a:r>
            <a:r>
              <a:rPr lang="pt-BR" dirty="0" err="1"/>
              <a:t>graph</a:t>
            </a:r>
            <a:r>
              <a:rPr lang="pt-BR" dirty="0"/>
              <a:t> </a:t>
            </a:r>
            <a:r>
              <a:rPr lang="pt-BR" dirty="0" err="1"/>
              <a:t>inside</a:t>
            </a:r>
            <a:r>
              <a:rPr lang="pt-BR" dirty="0"/>
              <a:t> </a:t>
            </a:r>
            <a:r>
              <a:rPr lang="pt-BR" dirty="0" err="1"/>
              <a:t>of</a:t>
            </a:r>
            <a:r>
              <a:rPr lang="pt-BR" dirty="0"/>
              <a:t> “</a:t>
            </a:r>
            <a:r>
              <a:rPr lang="pt-BR" dirty="0" err="1"/>
              <a:t>templates</a:t>
            </a:r>
            <a:r>
              <a:rPr lang="pt-BR" dirty="0"/>
              <a:t>”. </a:t>
            </a:r>
            <a:r>
              <a:rPr lang="pt-BR" dirty="0" err="1"/>
              <a:t>Insert</a:t>
            </a:r>
            <a:r>
              <a:rPr lang="pt-BR" dirty="0"/>
              <a:t> </a:t>
            </a:r>
            <a:r>
              <a:rPr lang="pt-BR" dirty="0" err="1"/>
              <a:t>the</a:t>
            </a:r>
            <a:r>
              <a:rPr lang="pt-BR" dirty="0"/>
              <a:t> data </a:t>
            </a:r>
            <a:r>
              <a:rPr lang="pt-BR" dirty="0" err="1"/>
              <a:t>and</a:t>
            </a:r>
            <a:r>
              <a:rPr lang="pt-BR" dirty="0"/>
              <a:t> </a:t>
            </a:r>
            <a:r>
              <a:rPr lang="pt-BR" dirty="0" err="1"/>
              <a:t>then</a:t>
            </a:r>
            <a:r>
              <a:rPr lang="pt-BR" dirty="0"/>
              <a:t> </a:t>
            </a:r>
            <a:r>
              <a:rPr lang="pt-BR" dirty="0" err="1"/>
              <a:t>right</a:t>
            </a:r>
            <a:r>
              <a:rPr lang="pt-BR" dirty="0"/>
              <a:t> click </a:t>
            </a:r>
            <a:r>
              <a:rPr lang="pt-BR" dirty="0" err="1"/>
              <a:t>with</a:t>
            </a:r>
            <a:r>
              <a:rPr lang="pt-BR" dirty="0"/>
              <a:t> </a:t>
            </a:r>
            <a:r>
              <a:rPr lang="pt-BR" dirty="0" err="1"/>
              <a:t>the</a:t>
            </a:r>
            <a:r>
              <a:rPr lang="pt-BR" dirty="0"/>
              <a:t> mouse </a:t>
            </a:r>
            <a:r>
              <a:rPr lang="pt-BR" dirty="0" err="1"/>
              <a:t>and</a:t>
            </a:r>
            <a:r>
              <a:rPr lang="pt-BR" dirty="0"/>
              <a:t> </a:t>
            </a:r>
            <a:r>
              <a:rPr lang="pt-BR" dirty="0" err="1"/>
              <a:t>select</a:t>
            </a:r>
            <a:r>
              <a:rPr lang="pt-BR" dirty="0"/>
              <a:t> “</a:t>
            </a:r>
            <a:r>
              <a:rPr lang="pt-BR" dirty="0" err="1"/>
              <a:t>Change</a:t>
            </a:r>
            <a:r>
              <a:rPr lang="pt-BR" dirty="0"/>
              <a:t> </a:t>
            </a:r>
            <a:r>
              <a:rPr lang="pt-BR" dirty="0" err="1"/>
              <a:t>type</a:t>
            </a:r>
            <a:r>
              <a:rPr lang="pt-BR" dirty="0"/>
              <a:t> </a:t>
            </a:r>
            <a:r>
              <a:rPr lang="pt-BR" dirty="0" err="1"/>
              <a:t>of</a:t>
            </a:r>
            <a:r>
              <a:rPr lang="pt-BR" dirty="0"/>
              <a:t> </a:t>
            </a:r>
            <a:r>
              <a:rPr lang="pt-BR" dirty="0" err="1"/>
              <a:t>graph</a:t>
            </a:r>
            <a:r>
              <a:rPr lang="pt-BR" dirty="0"/>
              <a:t>”. </a:t>
            </a:r>
            <a:r>
              <a:rPr lang="pt-BR" dirty="0" err="1"/>
              <a:t>Select</a:t>
            </a:r>
            <a:r>
              <a:rPr lang="pt-BR" dirty="0"/>
              <a:t> </a:t>
            </a:r>
            <a:r>
              <a:rPr lang="pt-BR" dirty="0" err="1"/>
              <a:t>the</a:t>
            </a:r>
            <a:r>
              <a:rPr lang="pt-BR" dirty="0"/>
              <a:t> </a:t>
            </a:r>
            <a:r>
              <a:rPr lang="pt-BR" dirty="0" err="1"/>
              <a:t>template</a:t>
            </a:r>
            <a:r>
              <a:rPr lang="pt-BR" dirty="0"/>
              <a:t> </a:t>
            </a:r>
            <a:r>
              <a:rPr lang="pt-BR" dirty="0" err="1"/>
              <a:t>again</a:t>
            </a:r>
            <a:r>
              <a:rPr lang="pt-BR" dirty="0"/>
              <a:t> </a:t>
            </a:r>
            <a:r>
              <a:rPr lang="pt-BR" dirty="0" err="1"/>
              <a:t>to</a:t>
            </a:r>
            <a:r>
              <a:rPr lang="pt-BR" dirty="0"/>
              <a:t> </a:t>
            </a:r>
            <a:r>
              <a:rPr lang="pt-BR" dirty="0" err="1"/>
              <a:t>update</a:t>
            </a:r>
            <a:endParaRPr lang="pt-BR" dirty="0"/>
          </a:p>
          <a:p>
            <a:endParaRPr lang="en-US" dirty="0"/>
          </a:p>
        </p:txBody>
      </p:sp>
      <p:sp>
        <p:nvSpPr>
          <p:cNvPr id="15" name="Espaço Reservado para Imagem 76">
            <a:extLst>
              <a:ext uri="{FF2B5EF4-FFF2-40B4-BE49-F238E27FC236}">
                <a16:creationId xmlns="" xmlns:a16="http://schemas.microsoft.com/office/drawing/2014/main" id="{12E1736B-7C86-401B-ACE2-132AB578A148}"/>
              </a:ext>
            </a:extLst>
          </p:cNvPr>
          <p:cNvSpPr>
            <a:spLocks noGrp="1"/>
          </p:cNvSpPr>
          <p:nvPr>
            <p:ph type="pic" sz="quarter" idx="17"/>
          </p:nvPr>
        </p:nvSpPr>
        <p:spPr>
          <a:xfrm>
            <a:off x="314889" y="1503727"/>
            <a:ext cx="3625939" cy="4652699"/>
          </a:xfrm>
          <a:prstGeom prst="rect">
            <a:avLst/>
          </a:prstGeom>
        </p:spPr>
        <p:txBody>
          <a:bodyPr/>
          <a:lstStyle>
            <a:lvl1pPr marL="0" indent="0">
              <a:buNone/>
              <a:defRPr sz="1295">
                <a:latin typeface="Arial" panose="020B0604020202020204" pitchFamily="34" charset="0"/>
                <a:cs typeface="Arial" panose="020B0604020202020204" pitchFamily="34" charset="0"/>
              </a:defRPr>
            </a:lvl1pPr>
          </a:lstStyle>
          <a:p>
            <a:endParaRPr lang="pt-BR" dirty="0"/>
          </a:p>
        </p:txBody>
      </p:sp>
    </p:spTree>
    <p:extLst>
      <p:ext uri="{BB962C8B-B14F-4D97-AF65-F5344CB8AC3E}">
        <p14:creationId xmlns:p14="http://schemas.microsoft.com/office/powerpoint/2010/main" val="286579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Layout Personalizado">
    <p:spTree>
      <p:nvGrpSpPr>
        <p:cNvPr id="1" name=""/>
        <p:cNvGrpSpPr/>
        <p:nvPr/>
      </p:nvGrpSpPr>
      <p:grpSpPr>
        <a:xfrm>
          <a:off x="0" y="0"/>
          <a:ext cx="0" cy="0"/>
          <a:chOff x="0" y="0"/>
          <a:chExt cx="0" cy="0"/>
        </a:xfrm>
      </p:grpSpPr>
      <p:sp>
        <p:nvSpPr>
          <p:cNvPr id="3" name="Paralelogramo 2">
            <a:extLst>
              <a:ext uri="{FF2B5EF4-FFF2-40B4-BE49-F238E27FC236}">
                <a16:creationId xmlns="" xmlns:a16="http://schemas.microsoft.com/office/drawing/2014/main" id="{65E1B793-BCF2-4606-AD76-44A0BF4E4CDA}"/>
              </a:ext>
            </a:extLst>
          </p:cNvPr>
          <p:cNvSpPr/>
          <p:nvPr userDrawn="1"/>
        </p:nvSpPr>
        <p:spPr>
          <a:xfrm>
            <a:off x="485955" y="2723529"/>
            <a:ext cx="5482889" cy="1057897"/>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4" name="Espaço Reservado para Texto 19">
            <a:extLst>
              <a:ext uri="{FF2B5EF4-FFF2-40B4-BE49-F238E27FC236}">
                <a16:creationId xmlns="" xmlns:a16="http://schemas.microsoft.com/office/drawing/2014/main" id="{C20DD892-E619-4ECA-9C1D-6E0B8E49F085}"/>
              </a:ext>
            </a:extLst>
          </p:cNvPr>
          <p:cNvSpPr>
            <a:spLocks noGrp="1"/>
          </p:cNvSpPr>
          <p:nvPr>
            <p:ph type="body" sz="quarter" idx="23" hasCustomPrompt="1"/>
          </p:nvPr>
        </p:nvSpPr>
        <p:spPr>
          <a:xfrm>
            <a:off x="995426" y="2787166"/>
            <a:ext cx="2635061" cy="572403"/>
          </a:xfrm>
          <a:prstGeom prst="rect">
            <a:avLst/>
          </a:prstGeom>
        </p:spPr>
        <p:txBody>
          <a:bodyPr/>
          <a:lstStyle>
            <a:lvl1pPr marL="0" indent="0">
              <a:buFontTx/>
              <a:buNone/>
              <a:defRPr sz="1295"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5" name="Espaço Reservado para Imagem 3">
            <a:extLst>
              <a:ext uri="{FF2B5EF4-FFF2-40B4-BE49-F238E27FC236}">
                <a16:creationId xmlns="" xmlns:a16="http://schemas.microsoft.com/office/drawing/2014/main" id="{205C4883-7A32-4372-A626-0277C62A157E}"/>
              </a:ext>
            </a:extLst>
          </p:cNvPr>
          <p:cNvSpPr>
            <a:spLocks noGrp="1"/>
          </p:cNvSpPr>
          <p:nvPr>
            <p:ph type="pic" sz="quarter" idx="36"/>
          </p:nvPr>
        </p:nvSpPr>
        <p:spPr>
          <a:xfrm>
            <a:off x="2428739" y="1527332"/>
            <a:ext cx="1810079" cy="1180360"/>
          </a:xfrm>
          <a:prstGeom prst="rect">
            <a:avLst/>
          </a:prstGeom>
        </p:spPr>
        <p:txBody>
          <a:bodyPr/>
          <a:lstStyle>
            <a:lvl1pPr marL="0" indent="0">
              <a:buNone/>
              <a:defRPr sz="1511">
                <a:latin typeface="Calibri "/>
                <a:cs typeface="Calibri" panose="020F0502020204030204" pitchFamily="34" charset="0"/>
              </a:defRPr>
            </a:lvl1pPr>
          </a:lstStyle>
          <a:p>
            <a:endParaRPr lang="pt-BR" dirty="0"/>
          </a:p>
        </p:txBody>
      </p:sp>
      <p:sp>
        <p:nvSpPr>
          <p:cNvPr id="6" name="Espaço Reservado para Número de Slide 9">
            <a:extLst>
              <a:ext uri="{FF2B5EF4-FFF2-40B4-BE49-F238E27FC236}">
                <a16:creationId xmlns="" xmlns:a16="http://schemas.microsoft.com/office/drawing/2014/main" id="{8CA92747-A79C-43E3-8D76-F0794804BAEA}"/>
              </a:ext>
            </a:extLst>
          </p:cNvPr>
          <p:cNvSpPr txBox="1">
            <a:spLocks/>
          </p:cNvSpPr>
          <p:nvPr userDrawn="1"/>
        </p:nvSpPr>
        <p:spPr>
          <a:xfrm>
            <a:off x="12040034" y="6966331"/>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endParaRPr lang="pt-BR" sz="1295" i="1" dirty="0">
              <a:solidFill>
                <a:srgbClr val="464749"/>
              </a:solidFill>
              <a:latin typeface="Calibri" panose="020F0502020204030204" pitchFamily="34" charset="0"/>
              <a:cs typeface="Calibri" panose="020F0502020204030204" pitchFamily="34" charset="0"/>
            </a:endParaRPr>
          </a:p>
        </p:txBody>
      </p:sp>
      <p:sp>
        <p:nvSpPr>
          <p:cNvPr id="7" name="Espaço Reservado para Texto 7">
            <a:extLst>
              <a:ext uri="{FF2B5EF4-FFF2-40B4-BE49-F238E27FC236}">
                <a16:creationId xmlns="" xmlns:a16="http://schemas.microsoft.com/office/drawing/2014/main" id="{94151EE0-5C20-4236-A051-3470CA30B50A}"/>
              </a:ext>
            </a:extLst>
          </p:cNvPr>
          <p:cNvSpPr>
            <a:spLocks noGrp="1"/>
          </p:cNvSpPr>
          <p:nvPr>
            <p:ph type="body" sz="quarter" idx="49" hasCustomPrompt="1"/>
          </p:nvPr>
        </p:nvSpPr>
        <p:spPr>
          <a:xfrm>
            <a:off x="355848"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8" name="Título 1">
            <a:extLst>
              <a:ext uri="{FF2B5EF4-FFF2-40B4-BE49-F238E27FC236}">
                <a16:creationId xmlns="" xmlns:a16="http://schemas.microsoft.com/office/drawing/2014/main" id="{2E344084-C688-43DE-90A5-C75AAE9F6E78}"/>
              </a:ext>
            </a:extLst>
          </p:cNvPr>
          <p:cNvSpPr>
            <a:spLocks noGrp="1"/>
          </p:cNvSpPr>
          <p:nvPr>
            <p:ph type="title" hasCustomPrompt="1"/>
          </p:nvPr>
        </p:nvSpPr>
        <p:spPr>
          <a:xfrm>
            <a:off x="355846" y="285036"/>
            <a:ext cx="10793447" cy="408712"/>
          </a:xfrm>
          <a:prstGeom prst="rect">
            <a:avLst/>
          </a:prstGeom>
        </p:spPr>
        <p:txBody>
          <a:bodyPr/>
          <a:lstStyle>
            <a:lvl1pPr algn="l">
              <a:tabLst/>
              <a:defRPr sz="259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19" name="Espaço Reservado para Número de Slide 9">
            <a:extLst>
              <a:ext uri="{FF2B5EF4-FFF2-40B4-BE49-F238E27FC236}">
                <a16:creationId xmlns="" xmlns:a16="http://schemas.microsoft.com/office/drawing/2014/main" id="{4A6122EB-D30A-4747-9D0A-0BD1B8F75C88}"/>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0" name="Espaço Reservado para Imagem 3">
            <a:extLst>
              <a:ext uri="{FF2B5EF4-FFF2-40B4-BE49-F238E27FC236}">
                <a16:creationId xmlns="" xmlns:a16="http://schemas.microsoft.com/office/drawing/2014/main" id="{CB98A18A-13E7-470C-B23E-5E1251972407}"/>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22" name="Paralelogramo 21">
            <a:extLst>
              <a:ext uri="{FF2B5EF4-FFF2-40B4-BE49-F238E27FC236}">
                <a16:creationId xmlns="" xmlns:a16="http://schemas.microsoft.com/office/drawing/2014/main" id="{ABED6556-0F76-4F4D-809C-5B1583ECA515}"/>
              </a:ext>
            </a:extLst>
          </p:cNvPr>
          <p:cNvSpPr/>
          <p:nvPr userDrawn="1"/>
        </p:nvSpPr>
        <p:spPr>
          <a:xfrm>
            <a:off x="3630489" y="2724962"/>
            <a:ext cx="2338353" cy="1057897"/>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23" name="Espaço Reservado para Texto 19">
            <a:extLst>
              <a:ext uri="{FF2B5EF4-FFF2-40B4-BE49-F238E27FC236}">
                <a16:creationId xmlns="" xmlns:a16="http://schemas.microsoft.com/office/drawing/2014/main" id="{A68CE12A-A4E3-4FDB-A089-FB9A208B979F}"/>
              </a:ext>
            </a:extLst>
          </p:cNvPr>
          <p:cNvSpPr>
            <a:spLocks noGrp="1"/>
          </p:cNvSpPr>
          <p:nvPr>
            <p:ph type="body" sz="quarter" idx="66" hasCustomPrompt="1"/>
          </p:nvPr>
        </p:nvSpPr>
        <p:spPr>
          <a:xfrm>
            <a:off x="4083009" y="2837656"/>
            <a:ext cx="1436816" cy="824943"/>
          </a:xfrm>
          <a:prstGeom prst="rect">
            <a:avLst/>
          </a:prstGeom>
        </p:spPr>
        <p:txBody>
          <a:bodyPr/>
          <a:lstStyle>
            <a:lvl1pPr marL="0" indent="0" algn="ctr">
              <a:buFontTx/>
              <a:buNone/>
              <a:defRPr sz="1726"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24" name="Espaço Reservado para Texto 19">
            <a:extLst>
              <a:ext uri="{FF2B5EF4-FFF2-40B4-BE49-F238E27FC236}">
                <a16:creationId xmlns="" xmlns:a16="http://schemas.microsoft.com/office/drawing/2014/main" id="{1D7824F5-6154-4B1C-8518-6DE422CBE8F3}"/>
              </a:ext>
            </a:extLst>
          </p:cNvPr>
          <p:cNvSpPr>
            <a:spLocks noGrp="1"/>
          </p:cNvSpPr>
          <p:nvPr>
            <p:ph type="body" sz="quarter" idx="67" hasCustomPrompt="1"/>
          </p:nvPr>
        </p:nvSpPr>
        <p:spPr>
          <a:xfrm>
            <a:off x="995426" y="3399663"/>
            <a:ext cx="2635061" cy="291459"/>
          </a:xfrm>
          <a:prstGeom prst="rect">
            <a:avLst/>
          </a:prstGeom>
        </p:spPr>
        <p:txBody>
          <a:bodyPr/>
          <a:lstStyle>
            <a:lvl1pPr marL="0" indent="0">
              <a:buFontTx/>
              <a:buNone/>
              <a:defRPr sz="1511"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25" name="Paralelogramo 24">
            <a:extLst>
              <a:ext uri="{FF2B5EF4-FFF2-40B4-BE49-F238E27FC236}">
                <a16:creationId xmlns="" xmlns:a16="http://schemas.microsoft.com/office/drawing/2014/main" id="{ECCD4FD5-ACA5-4A3C-8B2D-0CF762F455DF}"/>
              </a:ext>
            </a:extLst>
          </p:cNvPr>
          <p:cNvSpPr/>
          <p:nvPr userDrawn="1"/>
        </p:nvSpPr>
        <p:spPr>
          <a:xfrm>
            <a:off x="7021792" y="2723529"/>
            <a:ext cx="5482889" cy="1057897"/>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26" name="Espaço Reservado para Texto 19">
            <a:extLst>
              <a:ext uri="{FF2B5EF4-FFF2-40B4-BE49-F238E27FC236}">
                <a16:creationId xmlns="" xmlns:a16="http://schemas.microsoft.com/office/drawing/2014/main" id="{2E72C3F3-E74D-4C8A-8768-09A17E286794}"/>
              </a:ext>
            </a:extLst>
          </p:cNvPr>
          <p:cNvSpPr>
            <a:spLocks noGrp="1"/>
          </p:cNvSpPr>
          <p:nvPr>
            <p:ph type="body" sz="quarter" idx="68" hasCustomPrompt="1"/>
          </p:nvPr>
        </p:nvSpPr>
        <p:spPr>
          <a:xfrm>
            <a:off x="7531262" y="2787166"/>
            <a:ext cx="2635061" cy="572403"/>
          </a:xfrm>
          <a:prstGeom prst="rect">
            <a:avLst/>
          </a:prstGeom>
        </p:spPr>
        <p:txBody>
          <a:bodyPr/>
          <a:lstStyle>
            <a:lvl1pPr marL="0" indent="0">
              <a:buFontTx/>
              <a:buNone/>
              <a:defRPr sz="1295"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27" name="Espaço Reservado para Imagem 3">
            <a:extLst>
              <a:ext uri="{FF2B5EF4-FFF2-40B4-BE49-F238E27FC236}">
                <a16:creationId xmlns="" xmlns:a16="http://schemas.microsoft.com/office/drawing/2014/main" id="{2CD6B02B-F9DC-45D5-9E86-6684AF495301}"/>
              </a:ext>
            </a:extLst>
          </p:cNvPr>
          <p:cNvSpPr>
            <a:spLocks noGrp="1"/>
          </p:cNvSpPr>
          <p:nvPr>
            <p:ph type="pic" sz="quarter" idx="69"/>
          </p:nvPr>
        </p:nvSpPr>
        <p:spPr>
          <a:xfrm>
            <a:off x="8964576" y="1527332"/>
            <a:ext cx="1810079" cy="1180360"/>
          </a:xfrm>
          <a:prstGeom prst="rect">
            <a:avLst/>
          </a:prstGeom>
        </p:spPr>
        <p:txBody>
          <a:bodyPr/>
          <a:lstStyle>
            <a:lvl1pPr marL="0" indent="0">
              <a:buNone/>
              <a:defRPr sz="1511">
                <a:latin typeface="Calibri "/>
                <a:cs typeface="Calibri" panose="020F0502020204030204" pitchFamily="34" charset="0"/>
              </a:defRPr>
            </a:lvl1pPr>
          </a:lstStyle>
          <a:p>
            <a:endParaRPr lang="pt-BR" dirty="0"/>
          </a:p>
        </p:txBody>
      </p:sp>
      <p:sp>
        <p:nvSpPr>
          <p:cNvPr id="28" name="Paralelogramo 27">
            <a:extLst>
              <a:ext uri="{FF2B5EF4-FFF2-40B4-BE49-F238E27FC236}">
                <a16:creationId xmlns="" xmlns:a16="http://schemas.microsoft.com/office/drawing/2014/main" id="{1318FBDE-4115-4AA6-B5FE-D38CE6F3C772}"/>
              </a:ext>
            </a:extLst>
          </p:cNvPr>
          <p:cNvSpPr/>
          <p:nvPr userDrawn="1"/>
        </p:nvSpPr>
        <p:spPr>
          <a:xfrm>
            <a:off x="10166326" y="2724962"/>
            <a:ext cx="2338353" cy="1057897"/>
          </a:xfrm>
          <a:prstGeom prst="parallelogram">
            <a:avLst/>
          </a:prstGeom>
          <a:solidFill>
            <a:srgbClr val="29B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29" name="Espaço Reservado para Texto 19">
            <a:extLst>
              <a:ext uri="{FF2B5EF4-FFF2-40B4-BE49-F238E27FC236}">
                <a16:creationId xmlns="" xmlns:a16="http://schemas.microsoft.com/office/drawing/2014/main" id="{144DBE3D-1135-41BA-A33F-9889549F6DBD}"/>
              </a:ext>
            </a:extLst>
          </p:cNvPr>
          <p:cNvSpPr>
            <a:spLocks noGrp="1"/>
          </p:cNvSpPr>
          <p:nvPr>
            <p:ph type="body" sz="quarter" idx="70" hasCustomPrompt="1"/>
          </p:nvPr>
        </p:nvSpPr>
        <p:spPr>
          <a:xfrm>
            <a:off x="10618847" y="2837656"/>
            <a:ext cx="1436816" cy="824943"/>
          </a:xfrm>
          <a:prstGeom prst="rect">
            <a:avLst/>
          </a:prstGeom>
        </p:spPr>
        <p:txBody>
          <a:bodyPr/>
          <a:lstStyle>
            <a:lvl1pPr marL="0" indent="0" algn="ctr">
              <a:buFontTx/>
              <a:buNone/>
              <a:defRPr sz="1726"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30" name="Espaço Reservado para Texto 19">
            <a:extLst>
              <a:ext uri="{FF2B5EF4-FFF2-40B4-BE49-F238E27FC236}">
                <a16:creationId xmlns="" xmlns:a16="http://schemas.microsoft.com/office/drawing/2014/main" id="{F136377B-1FAC-4A2C-8E81-67EF27701A58}"/>
              </a:ext>
            </a:extLst>
          </p:cNvPr>
          <p:cNvSpPr>
            <a:spLocks noGrp="1"/>
          </p:cNvSpPr>
          <p:nvPr>
            <p:ph type="body" sz="quarter" idx="71" hasCustomPrompt="1"/>
          </p:nvPr>
        </p:nvSpPr>
        <p:spPr>
          <a:xfrm>
            <a:off x="7531262" y="3399663"/>
            <a:ext cx="2635061" cy="291459"/>
          </a:xfrm>
          <a:prstGeom prst="rect">
            <a:avLst/>
          </a:prstGeom>
        </p:spPr>
        <p:txBody>
          <a:bodyPr/>
          <a:lstStyle>
            <a:lvl1pPr marL="0" indent="0">
              <a:buFontTx/>
              <a:buNone/>
              <a:defRPr sz="1511"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31" name="Paralelogramo 30">
            <a:extLst>
              <a:ext uri="{FF2B5EF4-FFF2-40B4-BE49-F238E27FC236}">
                <a16:creationId xmlns="" xmlns:a16="http://schemas.microsoft.com/office/drawing/2014/main" id="{29009B90-C886-4E6C-86D3-6468C47FDE9F}"/>
              </a:ext>
            </a:extLst>
          </p:cNvPr>
          <p:cNvSpPr/>
          <p:nvPr userDrawn="1"/>
        </p:nvSpPr>
        <p:spPr>
          <a:xfrm>
            <a:off x="692795" y="5530613"/>
            <a:ext cx="5482889" cy="1057897"/>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32" name="Espaço Reservado para Texto 19">
            <a:extLst>
              <a:ext uri="{FF2B5EF4-FFF2-40B4-BE49-F238E27FC236}">
                <a16:creationId xmlns="" xmlns:a16="http://schemas.microsoft.com/office/drawing/2014/main" id="{63D44548-D4FF-4F46-A27C-4AF5218830E3}"/>
              </a:ext>
            </a:extLst>
          </p:cNvPr>
          <p:cNvSpPr>
            <a:spLocks noGrp="1"/>
          </p:cNvSpPr>
          <p:nvPr>
            <p:ph type="body" sz="quarter" idx="72" hasCustomPrompt="1"/>
          </p:nvPr>
        </p:nvSpPr>
        <p:spPr>
          <a:xfrm>
            <a:off x="1202266" y="5594251"/>
            <a:ext cx="2635061" cy="572403"/>
          </a:xfrm>
          <a:prstGeom prst="rect">
            <a:avLst/>
          </a:prstGeom>
        </p:spPr>
        <p:txBody>
          <a:bodyPr/>
          <a:lstStyle>
            <a:lvl1pPr marL="0" indent="0">
              <a:buFontTx/>
              <a:buNone/>
              <a:defRPr sz="1295"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33" name="Espaço Reservado para Imagem 3">
            <a:extLst>
              <a:ext uri="{FF2B5EF4-FFF2-40B4-BE49-F238E27FC236}">
                <a16:creationId xmlns="" xmlns:a16="http://schemas.microsoft.com/office/drawing/2014/main" id="{5496B568-C5F6-4922-B0CD-B49B5820871F}"/>
              </a:ext>
            </a:extLst>
          </p:cNvPr>
          <p:cNvSpPr>
            <a:spLocks noGrp="1"/>
          </p:cNvSpPr>
          <p:nvPr>
            <p:ph type="pic" sz="quarter" idx="73"/>
          </p:nvPr>
        </p:nvSpPr>
        <p:spPr>
          <a:xfrm>
            <a:off x="2635579" y="4334416"/>
            <a:ext cx="1810079" cy="1180360"/>
          </a:xfrm>
          <a:prstGeom prst="rect">
            <a:avLst/>
          </a:prstGeom>
        </p:spPr>
        <p:txBody>
          <a:bodyPr/>
          <a:lstStyle>
            <a:lvl1pPr marL="0" indent="0">
              <a:buNone/>
              <a:defRPr sz="1511">
                <a:latin typeface="Calibri "/>
                <a:cs typeface="Calibri" panose="020F0502020204030204" pitchFamily="34" charset="0"/>
              </a:defRPr>
            </a:lvl1pPr>
          </a:lstStyle>
          <a:p>
            <a:endParaRPr lang="pt-BR" dirty="0"/>
          </a:p>
        </p:txBody>
      </p:sp>
      <p:sp>
        <p:nvSpPr>
          <p:cNvPr id="34" name="Paralelogramo 33">
            <a:extLst>
              <a:ext uri="{FF2B5EF4-FFF2-40B4-BE49-F238E27FC236}">
                <a16:creationId xmlns="" xmlns:a16="http://schemas.microsoft.com/office/drawing/2014/main" id="{D6193F2E-E76C-4E83-BEA0-1331C8149C24}"/>
              </a:ext>
            </a:extLst>
          </p:cNvPr>
          <p:cNvSpPr/>
          <p:nvPr userDrawn="1"/>
        </p:nvSpPr>
        <p:spPr>
          <a:xfrm>
            <a:off x="3837328" y="5532046"/>
            <a:ext cx="2338353" cy="1057897"/>
          </a:xfrm>
          <a:prstGeom prst="parallelogram">
            <a:avLst/>
          </a:prstGeom>
          <a:solidFill>
            <a:srgbClr val="FED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35" name="Espaço Reservado para Texto 19">
            <a:extLst>
              <a:ext uri="{FF2B5EF4-FFF2-40B4-BE49-F238E27FC236}">
                <a16:creationId xmlns="" xmlns:a16="http://schemas.microsoft.com/office/drawing/2014/main" id="{FD945152-C3D2-4885-97D0-0DC161B17D4B}"/>
              </a:ext>
            </a:extLst>
          </p:cNvPr>
          <p:cNvSpPr>
            <a:spLocks noGrp="1"/>
          </p:cNvSpPr>
          <p:nvPr>
            <p:ph type="body" sz="quarter" idx="74" hasCustomPrompt="1"/>
          </p:nvPr>
        </p:nvSpPr>
        <p:spPr>
          <a:xfrm>
            <a:off x="4289849" y="5644740"/>
            <a:ext cx="1436816" cy="824943"/>
          </a:xfrm>
          <a:prstGeom prst="rect">
            <a:avLst/>
          </a:prstGeom>
        </p:spPr>
        <p:txBody>
          <a:bodyPr/>
          <a:lstStyle>
            <a:lvl1pPr marL="0" indent="0" algn="ctr">
              <a:buFontTx/>
              <a:buNone/>
              <a:defRPr sz="1726"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36" name="Espaço Reservado para Texto 19">
            <a:extLst>
              <a:ext uri="{FF2B5EF4-FFF2-40B4-BE49-F238E27FC236}">
                <a16:creationId xmlns="" xmlns:a16="http://schemas.microsoft.com/office/drawing/2014/main" id="{986E101E-8C29-401B-B68D-01ED5ED9AC5D}"/>
              </a:ext>
            </a:extLst>
          </p:cNvPr>
          <p:cNvSpPr>
            <a:spLocks noGrp="1"/>
          </p:cNvSpPr>
          <p:nvPr>
            <p:ph type="body" sz="quarter" idx="75" hasCustomPrompt="1"/>
          </p:nvPr>
        </p:nvSpPr>
        <p:spPr>
          <a:xfrm>
            <a:off x="1202266" y="6206748"/>
            <a:ext cx="2635061" cy="291459"/>
          </a:xfrm>
          <a:prstGeom prst="rect">
            <a:avLst/>
          </a:prstGeom>
        </p:spPr>
        <p:txBody>
          <a:bodyPr/>
          <a:lstStyle>
            <a:lvl1pPr marL="0" indent="0">
              <a:buFontTx/>
              <a:buNone/>
              <a:defRPr sz="1511"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43" name="Paralelogramo 42">
            <a:extLst>
              <a:ext uri="{FF2B5EF4-FFF2-40B4-BE49-F238E27FC236}">
                <a16:creationId xmlns="" xmlns:a16="http://schemas.microsoft.com/office/drawing/2014/main" id="{ABE8C3AB-130D-44B1-8880-4E1BF21E69F0}"/>
              </a:ext>
            </a:extLst>
          </p:cNvPr>
          <p:cNvSpPr/>
          <p:nvPr userDrawn="1"/>
        </p:nvSpPr>
        <p:spPr>
          <a:xfrm>
            <a:off x="6963339" y="5532046"/>
            <a:ext cx="5482889" cy="1057897"/>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44" name="Espaço Reservado para Texto 19">
            <a:extLst>
              <a:ext uri="{FF2B5EF4-FFF2-40B4-BE49-F238E27FC236}">
                <a16:creationId xmlns="" xmlns:a16="http://schemas.microsoft.com/office/drawing/2014/main" id="{E19F1F88-4E23-4480-8020-327DE15E1DAB}"/>
              </a:ext>
            </a:extLst>
          </p:cNvPr>
          <p:cNvSpPr>
            <a:spLocks noGrp="1"/>
          </p:cNvSpPr>
          <p:nvPr>
            <p:ph type="body" sz="quarter" idx="76" hasCustomPrompt="1"/>
          </p:nvPr>
        </p:nvSpPr>
        <p:spPr>
          <a:xfrm>
            <a:off x="7472810" y="5595683"/>
            <a:ext cx="2635061" cy="572403"/>
          </a:xfrm>
          <a:prstGeom prst="rect">
            <a:avLst/>
          </a:prstGeom>
        </p:spPr>
        <p:txBody>
          <a:bodyPr/>
          <a:lstStyle>
            <a:lvl1pPr marL="0" indent="0">
              <a:buFontTx/>
              <a:buNone/>
              <a:defRPr sz="1295"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45" name="Espaço Reservado para Imagem 3">
            <a:extLst>
              <a:ext uri="{FF2B5EF4-FFF2-40B4-BE49-F238E27FC236}">
                <a16:creationId xmlns="" xmlns:a16="http://schemas.microsoft.com/office/drawing/2014/main" id="{D753342E-090C-48E4-9A2C-42450541D78E}"/>
              </a:ext>
            </a:extLst>
          </p:cNvPr>
          <p:cNvSpPr>
            <a:spLocks noGrp="1"/>
          </p:cNvSpPr>
          <p:nvPr>
            <p:ph type="pic" sz="quarter" idx="77"/>
          </p:nvPr>
        </p:nvSpPr>
        <p:spPr>
          <a:xfrm>
            <a:off x="8906123" y="4335849"/>
            <a:ext cx="1810079" cy="1180360"/>
          </a:xfrm>
          <a:prstGeom prst="rect">
            <a:avLst/>
          </a:prstGeom>
        </p:spPr>
        <p:txBody>
          <a:bodyPr/>
          <a:lstStyle>
            <a:lvl1pPr marL="0" indent="0">
              <a:buNone/>
              <a:defRPr sz="1511">
                <a:latin typeface="Calibri "/>
                <a:cs typeface="Calibri" panose="020F0502020204030204" pitchFamily="34" charset="0"/>
              </a:defRPr>
            </a:lvl1pPr>
          </a:lstStyle>
          <a:p>
            <a:endParaRPr lang="pt-BR" dirty="0"/>
          </a:p>
        </p:txBody>
      </p:sp>
      <p:sp>
        <p:nvSpPr>
          <p:cNvPr id="46" name="Paralelogramo 45">
            <a:extLst>
              <a:ext uri="{FF2B5EF4-FFF2-40B4-BE49-F238E27FC236}">
                <a16:creationId xmlns="" xmlns:a16="http://schemas.microsoft.com/office/drawing/2014/main" id="{9F3E6984-A53F-4014-8B0E-979F947D39B5}"/>
              </a:ext>
            </a:extLst>
          </p:cNvPr>
          <p:cNvSpPr/>
          <p:nvPr userDrawn="1"/>
        </p:nvSpPr>
        <p:spPr>
          <a:xfrm>
            <a:off x="10107872" y="5533478"/>
            <a:ext cx="2338353" cy="1057897"/>
          </a:xfrm>
          <a:prstGeom prst="parallelogram">
            <a:avLst/>
          </a:prstGeom>
          <a:solidFill>
            <a:srgbClr val="ED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47" name="Espaço Reservado para Texto 19">
            <a:extLst>
              <a:ext uri="{FF2B5EF4-FFF2-40B4-BE49-F238E27FC236}">
                <a16:creationId xmlns="" xmlns:a16="http://schemas.microsoft.com/office/drawing/2014/main" id="{51A4970B-F83E-4B5B-A28F-8A631D1B15A3}"/>
              </a:ext>
            </a:extLst>
          </p:cNvPr>
          <p:cNvSpPr>
            <a:spLocks noGrp="1"/>
          </p:cNvSpPr>
          <p:nvPr>
            <p:ph type="body" sz="quarter" idx="78" hasCustomPrompt="1"/>
          </p:nvPr>
        </p:nvSpPr>
        <p:spPr>
          <a:xfrm>
            <a:off x="10560393" y="5646173"/>
            <a:ext cx="1436816" cy="824943"/>
          </a:xfrm>
          <a:prstGeom prst="rect">
            <a:avLst/>
          </a:prstGeom>
        </p:spPr>
        <p:txBody>
          <a:bodyPr/>
          <a:lstStyle>
            <a:lvl1pPr marL="0" indent="0" algn="ctr">
              <a:buFontTx/>
              <a:buNone/>
              <a:defRPr sz="1726"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48" name="Espaço Reservado para Texto 19">
            <a:extLst>
              <a:ext uri="{FF2B5EF4-FFF2-40B4-BE49-F238E27FC236}">
                <a16:creationId xmlns="" xmlns:a16="http://schemas.microsoft.com/office/drawing/2014/main" id="{D95FBC24-60EC-44C9-AE3A-AFE13CE6A7DB}"/>
              </a:ext>
            </a:extLst>
          </p:cNvPr>
          <p:cNvSpPr>
            <a:spLocks noGrp="1"/>
          </p:cNvSpPr>
          <p:nvPr>
            <p:ph type="body" sz="quarter" idx="79" hasCustomPrompt="1"/>
          </p:nvPr>
        </p:nvSpPr>
        <p:spPr>
          <a:xfrm>
            <a:off x="7472810" y="6208180"/>
            <a:ext cx="2635061" cy="291459"/>
          </a:xfrm>
          <a:prstGeom prst="rect">
            <a:avLst/>
          </a:prstGeom>
        </p:spPr>
        <p:txBody>
          <a:bodyPr/>
          <a:lstStyle>
            <a:lvl1pPr marL="0" indent="0">
              <a:buFontTx/>
              <a:buNone/>
              <a:defRPr sz="1511"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Tree>
    <p:extLst>
      <p:ext uri="{BB962C8B-B14F-4D97-AF65-F5344CB8AC3E}">
        <p14:creationId xmlns:p14="http://schemas.microsoft.com/office/powerpoint/2010/main" val="15222091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1_Layout Personalizado">
    <p:spTree>
      <p:nvGrpSpPr>
        <p:cNvPr id="1" name=""/>
        <p:cNvGrpSpPr/>
        <p:nvPr/>
      </p:nvGrpSpPr>
      <p:grpSpPr>
        <a:xfrm>
          <a:off x="0" y="0"/>
          <a:ext cx="0" cy="0"/>
          <a:chOff x="0" y="0"/>
          <a:chExt cx="0" cy="0"/>
        </a:xfrm>
      </p:grpSpPr>
      <p:sp>
        <p:nvSpPr>
          <p:cNvPr id="3" name="Paralelogramo 2">
            <a:extLst>
              <a:ext uri="{FF2B5EF4-FFF2-40B4-BE49-F238E27FC236}">
                <a16:creationId xmlns="" xmlns:a16="http://schemas.microsoft.com/office/drawing/2014/main" id="{65E1B793-BCF2-4606-AD76-44A0BF4E4CDA}"/>
              </a:ext>
            </a:extLst>
          </p:cNvPr>
          <p:cNvSpPr/>
          <p:nvPr userDrawn="1"/>
        </p:nvSpPr>
        <p:spPr>
          <a:xfrm>
            <a:off x="485955" y="2723529"/>
            <a:ext cx="5482889" cy="1057897"/>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4" name="Espaço Reservado para Texto 19">
            <a:extLst>
              <a:ext uri="{FF2B5EF4-FFF2-40B4-BE49-F238E27FC236}">
                <a16:creationId xmlns="" xmlns:a16="http://schemas.microsoft.com/office/drawing/2014/main" id="{C20DD892-E619-4ECA-9C1D-6E0B8E49F085}"/>
              </a:ext>
            </a:extLst>
          </p:cNvPr>
          <p:cNvSpPr>
            <a:spLocks noGrp="1"/>
          </p:cNvSpPr>
          <p:nvPr>
            <p:ph type="body" sz="quarter" idx="23" hasCustomPrompt="1"/>
          </p:nvPr>
        </p:nvSpPr>
        <p:spPr>
          <a:xfrm>
            <a:off x="995426" y="2787166"/>
            <a:ext cx="2635061" cy="572403"/>
          </a:xfrm>
          <a:prstGeom prst="rect">
            <a:avLst/>
          </a:prstGeom>
        </p:spPr>
        <p:txBody>
          <a:bodyPr/>
          <a:lstStyle>
            <a:lvl1pPr marL="0" indent="0">
              <a:buFontTx/>
              <a:buNone/>
              <a:defRPr sz="1295"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5" name="Espaço Reservado para Imagem 3">
            <a:extLst>
              <a:ext uri="{FF2B5EF4-FFF2-40B4-BE49-F238E27FC236}">
                <a16:creationId xmlns="" xmlns:a16="http://schemas.microsoft.com/office/drawing/2014/main" id="{205C4883-7A32-4372-A626-0277C62A157E}"/>
              </a:ext>
            </a:extLst>
          </p:cNvPr>
          <p:cNvSpPr>
            <a:spLocks noGrp="1"/>
          </p:cNvSpPr>
          <p:nvPr>
            <p:ph type="pic" sz="quarter" idx="36"/>
          </p:nvPr>
        </p:nvSpPr>
        <p:spPr>
          <a:xfrm>
            <a:off x="1201404" y="1527332"/>
            <a:ext cx="1810079" cy="1180360"/>
          </a:xfrm>
          <a:prstGeom prst="rect">
            <a:avLst/>
          </a:prstGeom>
        </p:spPr>
        <p:txBody>
          <a:bodyPr/>
          <a:lstStyle>
            <a:lvl1pPr marL="0" indent="0">
              <a:buNone/>
              <a:defRPr sz="1511">
                <a:latin typeface="Calibri "/>
                <a:cs typeface="Calibri" panose="020F0502020204030204" pitchFamily="34" charset="0"/>
              </a:defRPr>
            </a:lvl1pPr>
          </a:lstStyle>
          <a:p>
            <a:endParaRPr lang="pt-BR" dirty="0"/>
          </a:p>
        </p:txBody>
      </p:sp>
      <p:sp>
        <p:nvSpPr>
          <p:cNvPr id="6" name="Espaço Reservado para Número de Slide 9">
            <a:extLst>
              <a:ext uri="{FF2B5EF4-FFF2-40B4-BE49-F238E27FC236}">
                <a16:creationId xmlns="" xmlns:a16="http://schemas.microsoft.com/office/drawing/2014/main" id="{8CA92747-A79C-43E3-8D76-F0794804BAEA}"/>
              </a:ext>
            </a:extLst>
          </p:cNvPr>
          <p:cNvSpPr txBox="1">
            <a:spLocks/>
          </p:cNvSpPr>
          <p:nvPr userDrawn="1"/>
        </p:nvSpPr>
        <p:spPr>
          <a:xfrm>
            <a:off x="12040034" y="6966331"/>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endParaRPr lang="pt-BR" sz="1295" i="1" dirty="0">
              <a:solidFill>
                <a:srgbClr val="464749"/>
              </a:solidFill>
              <a:latin typeface="Calibri" panose="020F0502020204030204" pitchFamily="34" charset="0"/>
              <a:cs typeface="Calibri" panose="020F0502020204030204" pitchFamily="34" charset="0"/>
            </a:endParaRPr>
          </a:p>
        </p:txBody>
      </p:sp>
      <p:sp>
        <p:nvSpPr>
          <p:cNvPr id="7" name="Espaço Reservado para Texto 7">
            <a:extLst>
              <a:ext uri="{FF2B5EF4-FFF2-40B4-BE49-F238E27FC236}">
                <a16:creationId xmlns="" xmlns:a16="http://schemas.microsoft.com/office/drawing/2014/main" id="{94151EE0-5C20-4236-A051-3470CA30B50A}"/>
              </a:ext>
            </a:extLst>
          </p:cNvPr>
          <p:cNvSpPr>
            <a:spLocks noGrp="1"/>
          </p:cNvSpPr>
          <p:nvPr>
            <p:ph type="body" sz="quarter" idx="49" hasCustomPrompt="1"/>
          </p:nvPr>
        </p:nvSpPr>
        <p:spPr>
          <a:xfrm>
            <a:off x="355848"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8" name="Título 1">
            <a:extLst>
              <a:ext uri="{FF2B5EF4-FFF2-40B4-BE49-F238E27FC236}">
                <a16:creationId xmlns="" xmlns:a16="http://schemas.microsoft.com/office/drawing/2014/main" id="{2E344084-C688-43DE-90A5-C75AAE9F6E78}"/>
              </a:ext>
            </a:extLst>
          </p:cNvPr>
          <p:cNvSpPr>
            <a:spLocks noGrp="1"/>
          </p:cNvSpPr>
          <p:nvPr>
            <p:ph type="title" hasCustomPrompt="1"/>
          </p:nvPr>
        </p:nvSpPr>
        <p:spPr>
          <a:xfrm>
            <a:off x="355846" y="285036"/>
            <a:ext cx="10793447" cy="408712"/>
          </a:xfrm>
          <a:prstGeom prst="rect">
            <a:avLst/>
          </a:prstGeom>
        </p:spPr>
        <p:txBody>
          <a:bodyPr/>
          <a:lstStyle>
            <a:lvl1pPr algn="l">
              <a:tabLst/>
              <a:defRPr sz="259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19" name="Espaço Reservado para Número de Slide 9">
            <a:extLst>
              <a:ext uri="{FF2B5EF4-FFF2-40B4-BE49-F238E27FC236}">
                <a16:creationId xmlns="" xmlns:a16="http://schemas.microsoft.com/office/drawing/2014/main" id="{4A6122EB-D30A-4747-9D0A-0BD1B8F75C88}"/>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20" name="Espaço Reservado para Imagem 3">
            <a:extLst>
              <a:ext uri="{FF2B5EF4-FFF2-40B4-BE49-F238E27FC236}">
                <a16:creationId xmlns="" xmlns:a16="http://schemas.microsoft.com/office/drawing/2014/main" id="{CB98A18A-13E7-470C-B23E-5E1251972407}"/>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22" name="Paralelogramo 21">
            <a:extLst>
              <a:ext uri="{FF2B5EF4-FFF2-40B4-BE49-F238E27FC236}">
                <a16:creationId xmlns="" xmlns:a16="http://schemas.microsoft.com/office/drawing/2014/main" id="{ABED6556-0F76-4F4D-809C-5B1583ECA515}"/>
              </a:ext>
            </a:extLst>
          </p:cNvPr>
          <p:cNvSpPr/>
          <p:nvPr userDrawn="1"/>
        </p:nvSpPr>
        <p:spPr>
          <a:xfrm>
            <a:off x="3630489" y="2724962"/>
            <a:ext cx="2338353" cy="1057897"/>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23" name="Espaço Reservado para Texto 19">
            <a:extLst>
              <a:ext uri="{FF2B5EF4-FFF2-40B4-BE49-F238E27FC236}">
                <a16:creationId xmlns="" xmlns:a16="http://schemas.microsoft.com/office/drawing/2014/main" id="{A68CE12A-A4E3-4FDB-A089-FB9A208B979F}"/>
              </a:ext>
            </a:extLst>
          </p:cNvPr>
          <p:cNvSpPr>
            <a:spLocks noGrp="1"/>
          </p:cNvSpPr>
          <p:nvPr>
            <p:ph type="body" sz="quarter" idx="66" hasCustomPrompt="1"/>
          </p:nvPr>
        </p:nvSpPr>
        <p:spPr>
          <a:xfrm>
            <a:off x="4083009" y="2837656"/>
            <a:ext cx="1436816" cy="824943"/>
          </a:xfrm>
          <a:prstGeom prst="rect">
            <a:avLst/>
          </a:prstGeom>
        </p:spPr>
        <p:txBody>
          <a:bodyPr/>
          <a:lstStyle>
            <a:lvl1pPr marL="0" indent="0" algn="ctr">
              <a:buFontTx/>
              <a:buNone/>
              <a:defRPr sz="1726"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24" name="Espaço Reservado para Texto 19">
            <a:extLst>
              <a:ext uri="{FF2B5EF4-FFF2-40B4-BE49-F238E27FC236}">
                <a16:creationId xmlns="" xmlns:a16="http://schemas.microsoft.com/office/drawing/2014/main" id="{1D7824F5-6154-4B1C-8518-6DE422CBE8F3}"/>
              </a:ext>
            </a:extLst>
          </p:cNvPr>
          <p:cNvSpPr>
            <a:spLocks noGrp="1"/>
          </p:cNvSpPr>
          <p:nvPr>
            <p:ph type="body" sz="quarter" idx="67" hasCustomPrompt="1"/>
          </p:nvPr>
        </p:nvSpPr>
        <p:spPr>
          <a:xfrm>
            <a:off x="995426" y="3399663"/>
            <a:ext cx="2635061" cy="291459"/>
          </a:xfrm>
          <a:prstGeom prst="rect">
            <a:avLst/>
          </a:prstGeom>
        </p:spPr>
        <p:txBody>
          <a:bodyPr/>
          <a:lstStyle>
            <a:lvl1pPr marL="0" indent="0">
              <a:buFontTx/>
              <a:buNone/>
              <a:defRPr sz="1511"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25" name="Paralelogramo 24">
            <a:extLst>
              <a:ext uri="{FF2B5EF4-FFF2-40B4-BE49-F238E27FC236}">
                <a16:creationId xmlns="" xmlns:a16="http://schemas.microsoft.com/office/drawing/2014/main" id="{ECCD4FD5-ACA5-4A3C-8B2D-0CF762F455DF}"/>
              </a:ext>
            </a:extLst>
          </p:cNvPr>
          <p:cNvSpPr/>
          <p:nvPr userDrawn="1"/>
        </p:nvSpPr>
        <p:spPr>
          <a:xfrm>
            <a:off x="7021792" y="2723529"/>
            <a:ext cx="5482889" cy="1057897"/>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26" name="Espaço Reservado para Texto 19">
            <a:extLst>
              <a:ext uri="{FF2B5EF4-FFF2-40B4-BE49-F238E27FC236}">
                <a16:creationId xmlns="" xmlns:a16="http://schemas.microsoft.com/office/drawing/2014/main" id="{2E72C3F3-E74D-4C8A-8768-09A17E286794}"/>
              </a:ext>
            </a:extLst>
          </p:cNvPr>
          <p:cNvSpPr>
            <a:spLocks noGrp="1"/>
          </p:cNvSpPr>
          <p:nvPr>
            <p:ph type="body" sz="quarter" idx="68" hasCustomPrompt="1"/>
          </p:nvPr>
        </p:nvSpPr>
        <p:spPr>
          <a:xfrm>
            <a:off x="7531262" y="2787166"/>
            <a:ext cx="2635061" cy="572403"/>
          </a:xfrm>
          <a:prstGeom prst="rect">
            <a:avLst/>
          </a:prstGeom>
        </p:spPr>
        <p:txBody>
          <a:bodyPr/>
          <a:lstStyle>
            <a:lvl1pPr marL="0" indent="0">
              <a:buFontTx/>
              <a:buNone/>
              <a:defRPr sz="1295"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28" name="Paralelogramo 27">
            <a:extLst>
              <a:ext uri="{FF2B5EF4-FFF2-40B4-BE49-F238E27FC236}">
                <a16:creationId xmlns="" xmlns:a16="http://schemas.microsoft.com/office/drawing/2014/main" id="{1318FBDE-4115-4AA6-B5FE-D38CE6F3C772}"/>
              </a:ext>
            </a:extLst>
          </p:cNvPr>
          <p:cNvSpPr/>
          <p:nvPr userDrawn="1"/>
        </p:nvSpPr>
        <p:spPr>
          <a:xfrm>
            <a:off x="10166326" y="2724962"/>
            <a:ext cx="2338353" cy="1057897"/>
          </a:xfrm>
          <a:prstGeom prst="parallelogram">
            <a:avLst/>
          </a:prstGeom>
          <a:solidFill>
            <a:srgbClr val="29B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29" name="Espaço Reservado para Texto 19">
            <a:extLst>
              <a:ext uri="{FF2B5EF4-FFF2-40B4-BE49-F238E27FC236}">
                <a16:creationId xmlns="" xmlns:a16="http://schemas.microsoft.com/office/drawing/2014/main" id="{144DBE3D-1135-41BA-A33F-9889549F6DBD}"/>
              </a:ext>
            </a:extLst>
          </p:cNvPr>
          <p:cNvSpPr>
            <a:spLocks noGrp="1"/>
          </p:cNvSpPr>
          <p:nvPr>
            <p:ph type="body" sz="quarter" idx="70" hasCustomPrompt="1"/>
          </p:nvPr>
        </p:nvSpPr>
        <p:spPr>
          <a:xfrm>
            <a:off x="10618847" y="2837656"/>
            <a:ext cx="1436816" cy="824943"/>
          </a:xfrm>
          <a:prstGeom prst="rect">
            <a:avLst/>
          </a:prstGeom>
        </p:spPr>
        <p:txBody>
          <a:bodyPr/>
          <a:lstStyle>
            <a:lvl1pPr marL="0" indent="0" algn="ctr">
              <a:buFontTx/>
              <a:buNone/>
              <a:defRPr sz="1726"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30" name="Espaço Reservado para Texto 19">
            <a:extLst>
              <a:ext uri="{FF2B5EF4-FFF2-40B4-BE49-F238E27FC236}">
                <a16:creationId xmlns="" xmlns:a16="http://schemas.microsoft.com/office/drawing/2014/main" id="{F136377B-1FAC-4A2C-8E81-67EF27701A58}"/>
              </a:ext>
            </a:extLst>
          </p:cNvPr>
          <p:cNvSpPr>
            <a:spLocks noGrp="1"/>
          </p:cNvSpPr>
          <p:nvPr>
            <p:ph type="body" sz="quarter" idx="71" hasCustomPrompt="1"/>
          </p:nvPr>
        </p:nvSpPr>
        <p:spPr>
          <a:xfrm>
            <a:off x="7531262" y="3399663"/>
            <a:ext cx="2635061" cy="291459"/>
          </a:xfrm>
          <a:prstGeom prst="rect">
            <a:avLst/>
          </a:prstGeom>
        </p:spPr>
        <p:txBody>
          <a:bodyPr/>
          <a:lstStyle>
            <a:lvl1pPr marL="0" indent="0">
              <a:buFontTx/>
              <a:buNone/>
              <a:defRPr sz="1511"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31" name="Paralelogramo 30">
            <a:extLst>
              <a:ext uri="{FF2B5EF4-FFF2-40B4-BE49-F238E27FC236}">
                <a16:creationId xmlns="" xmlns:a16="http://schemas.microsoft.com/office/drawing/2014/main" id="{29009B90-C886-4E6C-86D3-6468C47FDE9F}"/>
              </a:ext>
            </a:extLst>
          </p:cNvPr>
          <p:cNvSpPr/>
          <p:nvPr userDrawn="1"/>
        </p:nvSpPr>
        <p:spPr>
          <a:xfrm>
            <a:off x="692795" y="5530613"/>
            <a:ext cx="5482889" cy="1057897"/>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32" name="Espaço Reservado para Texto 19">
            <a:extLst>
              <a:ext uri="{FF2B5EF4-FFF2-40B4-BE49-F238E27FC236}">
                <a16:creationId xmlns="" xmlns:a16="http://schemas.microsoft.com/office/drawing/2014/main" id="{63D44548-D4FF-4F46-A27C-4AF5218830E3}"/>
              </a:ext>
            </a:extLst>
          </p:cNvPr>
          <p:cNvSpPr>
            <a:spLocks noGrp="1"/>
          </p:cNvSpPr>
          <p:nvPr>
            <p:ph type="body" sz="quarter" idx="72" hasCustomPrompt="1"/>
          </p:nvPr>
        </p:nvSpPr>
        <p:spPr>
          <a:xfrm>
            <a:off x="1202266" y="5594251"/>
            <a:ext cx="2635061" cy="572403"/>
          </a:xfrm>
          <a:prstGeom prst="rect">
            <a:avLst/>
          </a:prstGeom>
        </p:spPr>
        <p:txBody>
          <a:bodyPr/>
          <a:lstStyle>
            <a:lvl1pPr marL="0" indent="0">
              <a:buFontTx/>
              <a:buNone/>
              <a:defRPr sz="1295"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34" name="Paralelogramo 33">
            <a:extLst>
              <a:ext uri="{FF2B5EF4-FFF2-40B4-BE49-F238E27FC236}">
                <a16:creationId xmlns="" xmlns:a16="http://schemas.microsoft.com/office/drawing/2014/main" id="{D6193F2E-E76C-4E83-BEA0-1331C8149C24}"/>
              </a:ext>
            </a:extLst>
          </p:cNvPr>
          <p:cNvSpPr/>
          <p:nvPr userDrawn="1"/>
        </p:nvSpPr>
        <p:spPr>
          <a:xfrm>
            <a:off x="3837328" y="5532046"/>
            <a:ext cx="2338353" cy="1057897"/>
          </a:xfrm>
          <a:prstGeom prst="parallelogram">
            <a:avLst/>
          </a:prstGeom>
          <a:solidFill>
            <a:srgbClr val="FED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35" name="Espaço Reservado para Texto 19">
            <a:extLst>
              <a:ext uri="{FF2B5EF4-FFF2-40B4-BE49-F238E27FC236}">
                <a16:creationId xmlns="" xmlns:a16="http://schemas.microsoft.com/office/drawing/2014/main" id="{FD945152-C3D2-4885-97D0-0DC161B17D4B}"/>
              </a:ext>
            </a:extLst>
          </p:cNvPr>
          <p:cNvSpPr>
            <a:spLocks noGrp="1"/>
          </p:cNvSpPr>
          <p:nvPr>
            <p:ph type="body" sz="quarter" idx="74" hasCustomPrompt="1"/>
          </p:nvPr>
        </p:nvSpPr>
        <p:spPr>
          <a:xfrm>
            <a:off x="4289849" y="5644740"/>
            <a:ext cx="1436816" cy="824943"/>
          </a:xfrm>
          <a:prstGeom prst="rect">
            <a:avLst/>
          </a:prstGeom>
        </p:spPr>
        <p:txBody>
          <a:bodyPr/>
          <a:lstStyle>
            <a:lvl1pPr marL="0" indent="0" algn="ctr">
              <a:buFontTx/>
              <a:buNone/>
              <a:defRPr sz="1726"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36" name="Espaço Reservado para Texto 19">
            <a:extLst>
              <a:ext uri="{FF2B5EF4-FFF2-40B4-BE49-F238E27FC236}">
                <a16:creationId xmlns="" xmlns:a16="http://schemas.microsoft.com/office/drawing/2014/main" id="{986E101E-8C29-401B-B68D-01ED5ED9AC5D}"/>
              </a:ext>
            </a:extLst>
          </p:cNvPr>
          <p:cNvSpPr>
            <a:spLocks noGrp="1"/>
          </p:cNvSpPr>
          <p:nvPr>
            <p:ph type="body" sz="quarter" idx="75" hasCustomPrompt="1"/>
          </p:nvPr>
        </p:nvSpPr>
        <p:spPr>
          <a:xfrm>
            <a:off x="1202266" y="6206748"/>
            <a:ext cx="2635061" cy="291459"/>
          </a:xfrm>
          <a:prstGeom prst="rect">
            <a:avLst/>
          </a:prstGeom>
        </p:spPr>
        <p:txBody>
          <a:bodyPr/>
          <a:lstStyle>
            <a:lvl1pPr marL="0" indent="0">
              <a:buFontTx/>
              <a:buNone/>
              <a:defRPr sz="1511"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43" name="Paralelogramo 42">
            <a:extLst>
              <a:ext uri="{FF2B5EF4-FFF2-40B4-BE49-F238E27FC236}">
                <a16:creationId xmlns="" xmlns:a16="http://schemas.microsoft.com/office/drawing/2014/main" id="{ABE8C3AB-130D-44B1-8880-4E1BF21E69F0}"/>
              </a:ext>
            </a:extLst>
          </p:cNvPr>
          <p:cNvSpPr/>
          <p:nvPr userDrawn="1"/>
        </p:nvSpPr>
        <p:spPr>
          <a:xfrm>
            <a:off x="6963339" y="5532046"/>
            <a:ext cx="5482889" cy="1057897"/>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44" name="Espaço Reservado para Texto 19">
            <a:extLst>
              <a:ext uri="{FF2B5EF4-FFF2-40B4-BE49-F238E27FC236}">
                <a16:creationId xmlns="" xmlns:a16="http://schemas.microsoft.com/office/drawing/2014/main" id="{E19F1F88-4E23-4480-8020-327DE15E1DAB}"/>
              </a:ext>
            </a:extLst>
          </p:cNvPr>
          <p:cNvSpPr>
            <a:spLocks noGrp="1"/>
          </p:cNvSpPr>
          <p:nvPr>
            <p:ph type="body" sz="quarter" idx="76" hasCustomPrompt="1"/>
          </p:nvPr>
        </p:nvSpPr>
        <p:spPr>
          <a:xfrm>
            <a:off x="7472810" y="5595683"/>
            <a:ext cx="2635061" cy="572403"/>
          </a:xfrm>
          <a:prstGeom prst="rect">
            <a:avLst/>
          </a:prstGeom>
        </p:spPr>
        <p:txBody>
          <a:bodyPr/>
          <a:lstStyle>
            <a:lvl1pPr marL="0" indent="0">
              <a:buFontTx/>
              <a:buNone/>
              <a:defRPr sz="1295" b="0"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46" name="Paralelogramo 45">
            <a:extLst>
              <a:ext uri="{FF2B5EF4-FFF2-40B4-BE49-F238E27FC236}">
                <a16:creationId xmlns="" xmlns:a16="http://schemas.microsoft.com/office/drawing/2014/main" id="{9F3E6984-A53F-4014-8B0E-979F947D39B5}"/>
              </a:ext>
            </a:extLst>
          </p:cNvPr>
          <p:cNvSpPr/>
          <p:nvPr userDrawn="1"/>
        </p:nvSpPr>
        <p:spPr>
          <a:xfrm>
            <a:off x="10107872" y="5533478"/>
            <a:ext cx="2338353" cy="1057897"/>
          </a:xfrm>
          <a:prstGeom prst="parallelogram">
            <a:avLst/>
          </a:prstGeom>
          <a:solidFill>
            <a:srgbClr val="ED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47" name="Espaço Reservado para Texto 19">
            <a:extLst>
              <a:ext uri="{FF2B5EF4-FFF2-40B4-BE49-F238E27FC236}">
                <a16:creationId xmlns="" xmlns:a16="http://schemas.microsoft.com/office/drawing/2014/main" id="{51A4970B-F83E-4B5B-A28F-8A631D1B15A3}"/>
              </a:ext>
            </a:extLst>
          </p:cNvPr>
          <p:cNvSpPr>
            <a:spLocks noGrp="1"/>
          </p:cNvSpPr>
          <p:nvPr>
            <p:ph type="body" sz="quarter" idx="78" hasCustomPrompt="1"/>
          </p:nvPr>
        </p:nvSpPr>
        <p:spPr>
          <a:xfrm>
            <a:off x="10560393" y="5646173"/>
            <a:ext cx="1436816" cy="824943"/>
          </a:xfrm>
          <a:prstGeom prst="rect">
            <a:avLst/>
          </a:prstGeom>
        </p:spPr>
        <p:txBody>
          <a:bodyPr/>
          <a:lstStyle>
            <a:lvl1pPr marL="0" indent="0" algn="ctr">
              <a:buFontTx/>
              <a:buNone/>
              <a:defRPr sz="1726"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48" name="Espaço Reservado para Texto 19">
            <a:extLst>
              <a:ext uri="{FF2B5EF4-FFF2-40B4-BE49-F238E27FC236}">
                <a16:creationId xmlns="" xmlns:a16="http://schemas.microsoft.com/office/drawing/2014/main" id="{D95FBC24-60EC-44C9-AE3A-AFE13CE6A7DB}"/>
              </a:ext>
            </a:extLst>
          </p:cNvPr>
          <p:cNvSpPr>
            <a:spLocks noGrp="1"/>
          </p:cNvSpPr>
          <p:nvPr>
            <p:ph type="body" sz="quarter" idx="79" hasCustomPrompt="1"/>
          </p:nvPr>
        </p:nvSpPr>
        <p:spPr>
          <a:xfrm>
            <a:off x="7472810" y="6208180"/>
            <a:ext cx="2635061" cy="291459"/>
          </a:xfrm>
          <a:prstGeom prst="rect">
            <a:avLst/>
          </a:prstGeom>
        </p:spPr>
        <p:txBody>
          <a:bodyPr/>
          <a:lstStyle>
            <a:lvl1pPr marL="0" indent="0">
              <a:buFontTx/>
              <a:buNone/>
              <a:defRPr sz="1511"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37" name="Espaço Reservado para Imagem 3">
            <a:extLst>
              <a:ext uri="{FF2B5EF4-FFF2-40B4-BE49-F238E27FC236}">
                <a16:creationId xmlns="" xmlns:a16="http://schemas.microsoft.com/office/drawing/2014/main" id="{2BDC019A-1212-4E9F-A52D-85805C978407}"/>
              </a:ext>
            </a:extLst>
          </p:cNvPr>
          <p:cNvSpPr>
            <a:spLocks noGrp="1"/>
          </p:cNvSpPr>
          <p:nvPr>
            <p:ph type="pic" sz="quarter" idx="80"/>
          </p:nvPr>
        </p:nvSpPr>
        <p:spPr>
          <a:xfrm>
            <a:off x="3272911" y="1527332"/>
            <a:ext cx="1810079" cy="1180360"/>
          </a:xfrm>
          <a:prstGeom prst="rect">
            <a:avLst/>
          </a:prstGeom>
        </p:spPr>
        <p:txBody>
          <a:bodyPr/>
          <a:lstStyle>
            <a:lvl1pPr marL="0" indent="0">
              <a:buNone/>
              <a:defRPr sz="1511">
                <a:latin typeface="Calibri "/>
                <a:cs typeface="Calibri" panose="020F0502020204030204" pitchFamily="34" charset="0"/>
              </a:defRPr>
            </a:lvl1pPr>
          </a:lstStyle>
          <a:p>
            <a:endParaRPr lang="pt-BR" dirty="0"/>
          </a:p>
        </p:txBody>
      </p:sp>
      <p:sp>
        <p:nvSpPr>
          <p:cNvPr id="38" name="Espaço Reservado para Imagem 3">
            <a:extLst>
              <a:ext uri="{FF2B5EF4-FFF2-40B4-BE49-F238E27FC236}">
                <a16:creationId xmlns="" xmlns:a16="http://schemas.microsoft.com/office/drawing/2014/main" id="{6D639F90-9878-41A1-B845-FFE3E9D1D8B0}"/>
              </a:ext>
            </a:extLst>
          </p:cNvPr>
          <p:cNvSpPr>
            <a:spLocks noGrp="1"/>
          </p:cNvSpPr>
          <p:nvPr>
            <p:ph type="pic" sz="quarter" idx="81"/>
          </p:nvPr>
        </p:nvSpPr>
        <p:spPr>
          <a:xfrm>
            <a:off x="7739655" y="1519414"/>
            <a:ext cx="1810079" cy="1180360"/>
          </a:xfrm>
          <a:prstGeom prst="rect">
            <a:avLst/>
          </a:prstGeom>
        </p:spPr>
        <p:txBody>
          <a:bodyPr/>
          <a:lstStyle>
            <a:lvl1pPr marL="0" indent="0">
              <a:buNone/>
              <a:defRPr sz="1511">
                <a:latin typeface="Calibri "/>
                <a:cs typeface="Calibri" panose="020F0502020204030204" pitchFamily="34" charset="0"/>
              </a:defRPr>
            </a:lvl1pPr>
          </a:lstStyle>
          <a:p>
            <a:endParaRPr lang="pt-BR" dirty="0"/>
          </a:p>
        </p:txBody>
      </p:sp>
      <p:sp>
        <p:nvSpPr>
          <p:cNvPr id="39" name="Espaço Reservado para Imagem 3">
            <a:extLst>
              <a:ext uri="{FF2B5EF4-FFF2-40B4-BE49-F238E27FC236}">
                <a16:creationId xmlns="" xmlns:a16="http://schemas.microsoft.com/office/drawing/2014/main" id="{AF4D7D69-057F-4D46-8FD8-761AA98F39C8}"/>
              </a:ext>
            </a:extLst>
          </p:cNvPr>
          <p:cNvSpPr>
            <a:spLocks noGrp="1"/>
          </p:cNvSpPr>
          <p:nvPr>
            <p:ph type="pic" sz="quarter" idx="82"/>
          </p:nvPr>
        </p:nvSpPr>
        <p:spPr>
          <a:xfrm>
            <a:off x="9811161" y="1519414"/>
            <a:ext cx="1810079" cy="1180360"/>
          </a:xfrm>
          <a:prstGeom prst="rect">
            <a:avLst/>
          </a:prstGeom>
        </p:spPr>
        <p:txBody>
          <a:bodyPr/>
          <a:lstStyle>
            <a:lvl1pPr marL="0" indent="0">
              <a:buNone/>
              <a:defRPr sz="1511">
                <a:latin typeface="Calibri "/>
                <a:cs typeface="Calibri" panose="020F0502020204030204" pitchFamily="34" charset="0"/>
              </a:defRPr>
            </a:lvl1pPr>
          </a:lstStyle>
          <a:p>
            <a:endParaRPr lang="pt-BR" dirty="0"/>
          </a:p>
        </p:txBody>
      </p:sp>
      <p:sp>
        <p:nvSpPr>
          <p:cNvPr id="40" name="Espaço Reservado para Imagem 3">
            <a:extLst>
              <a:ext uri="{FF2B5EF4-FFF2-40B4-BE49-F238E27FC236}">
                <a16:creationId xmlns="" xmlns:a16="http://schemas.microsoft.com/office/drawing/2014/main" id="{302E55AE-F92F-4170-A2D4-94207296D3E8}"/>
              </a:ext>
            </a:extLst>
          </p:cNvPr>
          <p:cNvSpPr>
            <a:spLocks noGrp="1"/>
          </p:cNvSpPr>
          <p:nvPr>
            <p:ph type="pic" sz="quarter" idx="83"/>
          </p:nvPr>
        </p:nvSpPr>
        <p:spPr>
          <a:xfrm>
            <a:off x="1201404" y="4345551"/>
            <a:ext cx="1810079" cy="1180360"/>
          </a:xfrm>
          <a:prstGeom prst="rect">
            <a:avLst/>
          </a:prstGeom>
        </p:spPr>
        <p:txBody>
          <a:bodyPr/>
          <a:lstStyle>
            <a:lvl1pPr marL="0" indent="0">
              <a:buNone/>
              <a:defRPr sz="1511">
                <a:latin typeface="Calibri "/>
                <a:cs typeface="Calibri" panose="020F0502020204030204" pitchFamily="34" charset="0"/>
              </a:defRPr>
            </a:lvl1pPr>
          </a:lstStyle>
          <a:p>
            <a:endParaRPr lang="pt-BR" dirty="0"/>
          </a:p>
        </p:txBody>
      </p:sp>
      <p:sp>
        <p:nvSpPr>
          <p:cNvPr id="41" name="Espaço Reservado para Imagem 3">
            <a:extLst>
              <a:ext uri="{FF2B5EF4-FFF2-40B4-BE49-F238E27FC236}">
                <a16:creationId xmlns="" xmlns:a16="http://schemas.microsoft.com/office/drawing/2014/main" id="{3AC9F1EB-94C0-4DDE-8046-DAD84E50F95D}"/>
              </a:ext>
            </a:extLst>
          </p:cNvPr>
          <p:cNvSpPr>
            <a:spLocks noGrp="1"/>
          </p:cNvSpPr>
          <p:nvPr>
            <p:ph type="pic" sz="quarter" idx="84"/>
          </p:nvPr>
        </p:nvSpPr>
        <p:spPr>
          <a:xfrm>
            <a:off x="3272911" y="4345551"/>
            <a:ext cx="1810079" cy="1180360"/>
          </a:xfrm>
          <a:prstGeom prst="rect">
            <a:avLst/>
          </a:prstGeom>
        </p:spPr>
        <p:txBody>
          <a:bodyPr/>
          <a:lstStyle>
            <a:lvl1pPr marL="0" indent="0">
              <a:buNone/>
              <a:defRPr sz="1511">
                <a:latin typeface="Calibri "/>
                <a:cs typeface="Calibri" panose="020F0502020204030204" pitchFamily="34" charset="0"/>
              </a:defRPr>
            </a:lvl1pPr>
          </a:lstStyle>
          <a:p>
            <a:endParaRPr lang="pt-BR" dirty="0"/>
          </a:p>
        </p:txBody>
      </p:sp>
      <p:sp>
        <p:nvSpPr>
          <p:cNvPr id="42" name="Espaço Reservado para Imagem 3">
            <a:extLst>
              <a:ext uri="{FF2B5EF4-FFF2-40B4-BE49-F238E27FC236}">
                <a16:creationId xmlns="" xmlns:a16="http://schemas.microsoft.com/office/drawing/2014/main" id="{A240633D-B76D-44CC-8E35-1B024CF1168F}"/>
              </a:ext>
            </a:extLst>
          </p:cNvPr>
          <p:cNvSpPr>
            <a:spLocks noGrp="1"/>
          </p:cNvSpPr>
          <p:nvPr>
            <p:ph type="pic" sz="quarter" idx="85"/>
          </p:nvPr>
        </p:nvSpPr>
        <p:spPr>
          <a:xfrm>
            <a:off x="7739655" y="4337633"/>
            <a:ext cx="1810079" cy="1180360"/>
          </a:xfrm>
          <a:prstGeom prst="rect">
            <a:avLst/>
          </a:prstGeom>
        </p:spPr>
        <p:txBody>
          <a:bodyPr/>
          <a:lstStyle>
            <a:lvl1pPr marL="0" indent="0">
              <a:buNone/>
              <a:defRPr sz="1511">
                <a:latin typeface="Calibri "/>
                <a:cs typeface="Calibri" panose="020F0502020204030204" pitchFamily="34" charset="0"/>
              </a:defRPr>
            </a:lvl1pPr>
          </a:lstStyle>
          <a:p>
            <a:endParaRPr lang="pt-BR" dirty="0"/>
          </a:p>
        </p:txBody>
      </p:sp>
      <p:sp>
        <p:nvSpPr>
          <p:cNvPr id="49" name="Espaço Reservado para Imagem 3">
            <a:extLst>
              <a:ext uri="{FF2B5EF4-FFF2-40B4-BE49-F238E27FC236}">
                <a16:creationId xmlns="" xmlns:a16="http://schemas.microsoft.com/office/drawing/2014/main" id="{AFD6C062-8820-4A31-BAA7-C7CE9B79D70F}"/>
              </a:ext>
            </a:extLst>
          </p:cNvPr>
          <p:cNvSpPr>
            <a:spLocks noGrp="1"/>
          </p:cNvSpPr>
          <p:nvPr>
            <p:ph type="pic" sz="quarter" idx="86"/>
          </p:nvPr>
        </p:nvSpPr>
        <p:spPr>
          <a:xfrm>
            <a:off x="9811161" y="4337633"/>
            <a:ext cx="1810079" cy="1180360"/>
          </a:xfrm>
          <a:prstGeom prst="rect">
            <a:avLst/>
          </a:prstGeom>
        </p:spPr>
        <p:txBody>
          <a:bodyPr/>
          <a:lstStyle>
            <a:lvl1pPr marL="0" indent="0">
              <a:buNone/>
              <a:defRPr sz="1511">
                <a:latin typeface="Calibri "/>
                <a:cs typeface="Calibri" panose="020F0502020204030204" pitchFamily="34" charset="0"/>
              </a:defRPr>
            </a:lvl1pPr>
          </a:lstStyle>
          <a:p>
            <a:endParaRPr lang="pt-BR" dirty="0"/>
          </a:p>
        </p:txBody>
      </p:sp>
    </p:spTree>
    <p:extLst>
      <p:ext uri="{BB962C8B-B14F-4D97-AF65-F5344CB8AC3E}">
        <p14:creationId xmlns:p14="http://schemas.microsoft.com/office/powerpoint/2010/main" val="8718653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Layout Personalizado">
    <p:spTree>
      <p:nvGrpSpPr>
        <p:cNvPr id="1" name=""/>
        <p:cNvGrpSpPr/>
        <p:nvPr/>
      </p:nvGrpSpPr>
      <p:grpSpPr>
        <a:xfrm>
          <a:off x="0" y="0"/>
          <a:ext cx="0" cy="0"/>
          <a:chOff x="0" y="0"/>
          <a:chExt cx="0" cy="0"/>
        </a:xfrm>
      </p:grpSpPr>
      <p:sp>
        <p:nvSpPr>
          <p:cNvPr id="3" name="Espaço Reservado para Texto 7">
            <a:extLst>
              <a:ext uri="{FF2B5EF4-FFF2-40B4-BE49-F238E27FC236}">
                <a16:creationId xmlns="" xmlns:a16="http://schemas.microsoft.com/office/drawing/2014/main" id="{ACDE20CB-5963-4CD3-B4C8-5CA6C9E47AC9}"/>
              </a:ext>
            </a:extLst>
          </p:cNvPr>
          <p:cNvSpPr>
            <a:spLocks noGrp="1"/>
          </p:cNvSpPr>
          <p:nvPr>
            <p:ph type="body" sz="quarter" idx="49" hasCustomPrompt="1"/>
          </p:nvPr>
        </p:nvSpPr>
        <p:spPr>
          <a:xfrm>
            <a:off x="314888"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4" name="Título 1">
            <a:extLst>
              <a:ext uri="{FF2B5EF4-FFF2-40B4-BE49-F238E27FC236}">
                <a16:creationId xmlns="" xmlns:a16="http://schemas.microsoft.com/office/drawing/2014/main" id="{19E81352-39FB-4451-8AF1-591BDE0DA543}"/>
              </a:ext>
            </a:extLst>
          </p:cNvPr>
          <p:cNvSpPr>
            <a:spLocks noGrp="1"/>
          </p:cNvSpPr>
          <p:nvPr>
            <p:ph type="title" hasCustomPrompt="1"/>
          </p:nvPr>
        </p:nvSpPr>
        <p:spPr>
          <a:xfrm>
            <a:off x="314889" y="285036"/>
            <a:ext cx="10793447" cy="408712"/>
          </a:xfrm>
          <a:prstGeom prst="rect">
            <a:avLst/>
          </a:prstGeom>
        </p:spPr>
        <p:txBody>
          <a:bodyPr/>
          <a:lstStyle>
            <a:lvl1pPr algn="l">
              <a:tabLst/>
              <a:defRPr sz="259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7" name="Espaço Reservado para Imagem 3">
            <a:extLst>
              <a:ext uri="{FF2B5EF4-FFF2-40B4-BE49-F238E27FC236}">
                <a16:creationId xmlns="" xmlns:a16="http://schemas.microsoft.com/office/drawing/2014/main" id="{FD8DE492-EFF8-4938-9291-C1E1A1505808}"/>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8" name="Espaço Reservado para Número de Slide 9">
            <a:extLst>
              <a:ext uri="{FF2B5EF4-FFF2-40B4-BE49-F238E27FC236}">
                <a16:creationId xmlns="" xmlns:a16="http://schemas.microsoft.com/office/drawing/2014/main" id="{1A8675E4-3C9F-406F-B5B4-743EFB1785D8}"/>
              </a:ext>
            </a:extLst>
          </p:cNvPr>
          <p:cNvSpPr txBox="1">
            <a:spLocks/>
          </p:cNvSpPr>
          <p:nvPr userDrawn="1"/>
        </p:nvSpPr>
        <p:spPr>
          <a:xfrm>
            <a:off x="-69310" y="7297328"/>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2" name="Espaço Reservado para Imagem 3">
            <a:extLst>
              <a:ext uri="{FF2B5EF4-FFF2-40B4-BE49-F238E27FC236}">
                <a16:creationId xmlns="" xmlns:a16="http://schemas.microsoft.com/office/drawing/2014/main" id="{E5255D39-426C-483C-87E2-E2D0796ED548}"/>
              </a:ext>
            </a:extLst>
          </p:cNvPr>
          <p:cNvSpPr>
            <a:spLocks noGrp="1"/>
          </p:cNvSpPr>
          <p:nvPr>
            <p:ph type="pic" sz="quarter" idx="63"/>
          </p:nvPr>
        </p:nvSpPr>
        <p:spPr>
          <a:xfrm>
            <a:off x="6167219" y="1917765"/>
            <a:ext cx="945758" cy="763884"/>
          </a:xfrm>
          <a:prstGeom prst="rect">
            <a:avLst/>
          </a:prstGeom>
        </p:spPr>
        <p:txBody>
          <a:bodyPr/>
          <a:lstStyle>
            <a:lvl1pPr marL="0" indent="0">
              <a:buNone/>
              <a:defRPr sz="1511">
                <a:latin typeface="Calibri "/>
                <a:cs typeface="Calibri" panose="020F0502020204030204" pitchFamily="34" charset="0"/>
              </a:defRPr>
            </a:lvl1pPr>
          </a:lstStyle>
          <a:p>
            <a:endParaRPr lang="pt-BR" dirty="0"/>
          </a:p>
        </p:txBody>
      </p:sp>
      <p:sp>
        <p:nvSpPr>
          <p:cNvPr id="19" name="Espaço Reservado para Texto 7">
            <a:extLst>
              <a:ext uri="{FF2B5EF4-FFF2-40B4-BE49-F238E27FC236}">
                <a16:creationId xmlns="" xmlns:a16="http://schemas.microsoft.com/office/drawing/2014/main" id="{EEB859B6-AD6A-4850-A37F-55ACCB0971BE}"/>
              </a:ext>
            </a:extLst>
          </p:cNvPr>
          <p:cNvSpPr>
            <a:spLocks noGrp="1"/>
          </p:cNvSpPr>
          <p:nvPr>
            <p:ph type="body" sz="quarter" idx="67" hasCustomPrompt="1"/>
          </p:nvPr>
        </p:nvSpPr>
        <p:spPr>
          <a:xfrm>
            <a:off x="7459556" y="2121089"/>
            <a:ext cx="1487900" cy="357234"/>
          </a:xfrm>
          <a:prstGeom prst="rect">
            <a:avLst/>
          </a:prstGeom>
        </p:spPr>
        <p:txBody>
          <a:bodyPr/>
          <a:lstStyle>
            <a:lvl1pPr marL="0" indent="0" algn="l">
              <a:buNone/>
              <a:defRPr sz="2590" b="1">
                <a:solidFill>
                  <a:srgbClr val="110090"/>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29" name="Espaço Reservado para Texto 7">
            <a:extLst>
              <a:ext uri="{FF2B5EF4-FFF2-40B4-BE49-F238E27FC236}">
                <a16:creationId xmlns="" xmlns:a16="http://schemas.microsoft.com/office/drawing/2014/main" id="{2025FE67-96EC-449C-808B-9D60D351B44C}"/>
              </a:ext>
            </a:extLst>
          </p:cNvPr>
          <p:cNvSpPr>
            <a:spLocks noGrp="1"/>
          </p:cNvSpPr>
          <p:nvPr>
            <p:ph type="body" sz="quarter" idx="71" hasCustomPrompt="1"/>
          </p:nvPr>
        </p:nvSpPr>
        <p:spPr>
          <a:xfrm>
            <a:off x="8995218" y="1917765"/>
            <a:ext cx="3703091" cy="763884"/>
          </a:xfrm>
          <a:prstGeom prst="rect">
            <a:avLst/>
          </a:prstGeom>
        </p:spPr>
        <p:txBody>
          <a:bodyPr anchor="ctr"/>
          <a:lstStyle>
            <a:lvl1pPr marL="0" indent="0" algn="l">
              <a:buNone/>
              <a:defRPr sz="1726">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16)</a:t>
            </a:r>
          </a:p>
        </p:txBody>
      </p:sp>
      <p:sp>
        <p:nvSpPr>
          <p:cNvPr id="36" name="Espaço Reservado para Imagem 3">
            <a:extLst>
              <a:ext uri="{FF2B5EF4-FFF2-40B4-BE49-F238E27FC236}">
                <a16:creationId xmlns="" xmlns:a16="http://schemas.microsoft.com/office/drawing/2014/main" id="{CACEE30E-5117-4297-8110-C1546B8E244D}"/>
              </a:ext>
            </a:extLst>
          </p:cNvPr>
          <p:cNvSpPr>
            <a:spLocks noGrp="1"/>
          </p:cNvSpPr>
          <p:nvPr>
            <p:ph type="pic" sz="quarter" idx="72"/>
          </p:nvPr>
        </p:nvSpPr>
        <p:spPr>
          <a:xfrm>
            <a:off x="6167219" y="2992588"/>
            <a:ext cx="945758" cy="763884"/>
          </a:xfrm>
          <a:prstGeom prst="rect">
            <a:avLst/>
          </a:prstGeom>
        </p:spPr>
        <p:txBody>
          <a:bodyPr/>
          <a:lstStyle>
            <a:lvl1pPr marL="0" indent="0">
              <a:buNone/>
              <a:defRPr sz="1511">
                <a:latin typeface="Calibri "/>
                <a:cs typeface="Calibri" panose="020F0502020204030204" pitchFamily="34" charset="0"/>
              </a:defRPr>
            </a:lvl1pPr>
          </a:lstStyle>
          <a:p>
            <a:endParaRPr lang="pt-BR" dirty="0"/>
          </a:p>
        </p:txBody>
      </p:sp>
      <p:sp>
        <p:nvSpPr>
          <p:cNvPr id="37" name="Espaço Reservado para Texto 7">
            <a:extLst>
              <a:ext uri="{FF2B5EF4-FFF2-40B4-BE49-F238E27FC236}">
                <a16:creationId xmlns="" xmlns:a16="http://schemas.microsoft.com/office/drawing/2014/main" id="{399DEBB6-B44A-4D4C-BA2E-051598886F55}"/>
              </a:ext>
            </a:extLst>
          </p:cNvPr>
          <p:cNvSpPr>
            <a:spLocks noGrp="1"/>
          </p:cNvSpPr>
          <p:nvPr>
            <p:ph type="body" sz="quarter" idx="73" hasCustomPrompt="1"/>
          </p:nvPr>
        </p:nvSpPr>
        <p:spPr>
          <a:xfrm>
            <a:off x="7459556" y="3195912"/>
            <a:ext cx="1487900" cy="357234"/>
          </a:xfrm>
          <a:prstGeom prst="rect">
            <a:avLst/>
          </a:prstGeom>
        </p:spPr>
        <p:txBody>
          <a:bodyPr/>
          <a:lstStyle>
            <a:lvl1pPr marL="0" indent="0" algn="l">
              <a:buNone/>
              <a:defRPr sz="2590" b="1">
                <a:solidFill>
                  <a:srgbClr val="110090"/>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38" name="Espaço Reservado para Texto 7">
            <a:extLst>
              <a:ext uri="{FF2B5EF4-FFF2-40B4-BE49-F238E27FC236}">
                <a16:creationId xmlns="" xmlns:a16="http://schemas.microsoft.com/office/drawing/2014/main" id="{D99E304A-EE83-4EF0-ACD7-1803E2C66AB3}"/>
              </a:ext>
            </a:extLst>
          </p:cNvPr>
          <p:cNvSpPr>
            <a:spLocks noGrp="1"/>
          </p:cNvSpPr>
          <p:nvPr>
            <p:ph type="body" sz="quarter" idx="74" hasCustomPrompt="1"/>
          </p:nvPr>
        </p:nvSpPr>
        <p:spPr>
          <a:xfrm>
            <a:off x="8995218" y="2992588"/>
            <a:ext cx="3703091" cy="763884"/>
          </a:xfrm>
          <a:prstGeom prst="rect">
            <a:avLst/>
          </a:prstGeom>
        </p:spPr>
        <p:txBody>
          <a:bodyPr anchor="ctr"/>
          <a:lstStyle>
            <a:lvl1pPr marL="0" indent="0" algn="l">
              <a:buNone/>
              <a:defRPr sz="1726">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16)</a:t>
            </a:r>
          </a:p>
        </p:txBody>
      </p:sp>
      <p:sp>
        <p:nvSpPr>
          <p:cNvPr id="39" name="Espaço Reservado para Imagem 3">
            <a:extLst>
              <a:ext uri="{FF2B5EF4-FFF2-40B4-BE49-F238E27FC236}">
                <a16:creationId xmlns="" xmlns:a16="http://schemas.microsoft.com/office/drawing/2014/main" id="{12F0C4FC-ADE9-452C-8039-E60CAE9536DC}"/>
              </a:ext>
            </a:extLst>
          </p:cNvPr>
          <p:cNvSpPr>
            <a:spLocks noGrp="1"/>
          </p:cNvSpPr>
          <p:nvPr>
            <p:ph type="pic" sz="quarter" idx="75"/>
          </p:nvPr>
        </p:nvSpPr>
        <p:spPr>
          <a:xfrm>
            <a:off x="6167219" y="4063313"/>
            <a:ext cx="945758" cy="763884"/>
          </a:xfrm>
          <a:prstGeom prst="rect">
            <a:avLst/>
          </a:prstGeom>
        </p:spPr>
        <p:txBody>
          <a:bodyPr/>
          <a:lstStyle>
            <a:lvl1pPr marL="0" indent="0">
              <a:buNone/>
              <a:defRPr sz="1511">
                <a:latin typeface="Calibri "/>
                <a:cs typeface="Calibri" panose="020F0502020204030204" pitchFamily="34" charset="0"/>
              </a:defRPr>
            </a:lvl1pPr>
          </a:lstStyle>
          <a:p>
            <a:endParaRPr lang="pt-BR" dirty="0"/>
          </a:p>
        </p:txBody>
      </p:sp>
      <p:sp>
        <p:nvSpPr>
          <p:cNvPr id="40" name="Espaço Reservado para Texto 7">
            <a:extLst>
              <a:ext uri="{FF2B5EF4-FFF2-40B4-BE49-F238E27FC236}">
                <a16:creationId xmlns="" xmlns:a16="http://schemas.microsoft.com/office/drawing/2014/main" id="{CF3E9D63-E3E4-4BE5-ACEC-233B9771BD38}"/>
              </a:ext>
            </a:extLst>
          </p:cNvPr>
          <p:cNvSpPr>
            <a:spLocks noGrp="1"/>
          </p:cNvSpPr>
          <p:nvPr>
            <p:ph type="body" sz="quarter" idx="76" hasCustomPrompt="1"/>
          </p:nvPr>
        </p:nvSpPr>
        <p:spPr>
          <a:xfrm>
            <a:off x="7459556" y="4266637"/>
            <a:ext cx="1487900" cy="357234"/>
          </a:xfrm>
          <a:prstGeom prst="rect">
            <a:avLst/>
          </a:prstGeom>
        </p:spPr>
        <p:txBody>
          <a:bodyPr/>
          <a:lstStyle>
            <a:lvl1pPr marL="0" indent="0" algn="l">
              <a:buNone/>
              <a:defRPr sz="2590" b="1">
                <a:solidFill>
                  <a:srgbClr val="110090"/>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41" name="Espaço Reservado para Texto 7">
            <a:extLst>
              <a:ext uri="{FF2B5EF4-FFF2-40B4-BE49-F238E27FC236}">
                <a16:creationId xmlns="" xmlns:a16="http://schemas.microsoft.com/office/drawing/2014/main" id="{AAC07F2F-EAF1-4942-A5DB-6AC25EA2C986}"/>
              </a:ext>
            </a:extLst>
          </p:cNvPr>
          <p:cNvSpPr>
            <a:spLocks noGrp="1"/>
          </p:cNvSpPr>
          <p:nvPr>
            <p:ph type="body" sz="quarter" idx="77" hasCustomPrompt="1"/>
          </p:nvPr>
        </p:nvSpPr>
        <p:spPr>
          <a:xfrm>
            <a:off x="8995218" y="4063313"/>
            <a:ext cx="3703091" cy="763884"/>
          </a:xfrm>
          <a:prstGeom prst="rect">
            <a:avLst/>
          </a:prstGeom>
        </p:spPr>
        <p:txBody>
          <a:bodyPr anchor="ctr"/>
          <a:lstStyle>
            <a:lvl1pPr marL="0" indent="0" algn="l">
              <a:buNone/>
              <a:defRPr sz="1726">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16)</a:t>
            </a:r>
          </a:p>
        </p:txBody>
      </p:sp>
      <p:sp>
        <p:nvSpPr>
          <p:cNvPr id="42" name="Espaço Reservado para Imagem 3">
            <a:extLst>
              <a:ext uri="{FF2B5EF4-FFF2-40B4-BE49-F238E27FC236}">
                <a16:creationId xmlns="" xmlns:a16="http://schemas.microsoft.com/office/drawing/2014/main" id="{AF3F9678-2B6B-4D1D-B032-5D9685D17166}"/>
              </a:ext>
            </a:extLst>
          </p:cNvPr>
          <p:cNvSpPr>
            <a:spLocks noGrp="1"/>
          </p:cNvSpPr>
          <p:nvPr>
            <p:ph type="pic" sz="quarter" idx="78"/>
          </p:nvPr>
        </p:nvSpPr>
        <p:spPr>
          <a:xfrm>
            <a:off x="6167219" y="5063946"/>
            <a:ext cx="945758" cy="763884"/>
          </a:xfrm>
          <a:prstGeom prst="rect">
            <a:avLst/>
          </a:prstGeom>
        </p:spPr>
        <p:txBody>
          <a:bodyPr/>
          <a:lstStyle>
            <a:lvl1pPr marL="0" indent="0">
              <a:buNone/>
              <a:defRPr sz="1511">
                <a:latin typeface="Calibri "/>
                <a:cs typeface="Calibri" panose="020F0502020204030204" pitchFamily="34" charset="0"/>
              </a:defRPr>
            </a:lvl1pPr>
          </a:lstStyle>
          <a:p>
            <a:endParaRPr lang="pt-BR" dirty="0"/>
          </a:p>
        </p:txBody>
      </p:sp>
      <p:sp>
        <p:nvSpPr>
          <p:cNvPr id="43" name="Espaço Reservado para Texto 7">
            <a:extLst>
              <a:ext uri="{FF2B5EF4-FFF2-40B4-BE49-F238E27FC236}">
                <a16:creationId xmlns="" xmlns:a16="http://schemas.microsoft.com/office/drawing/2014/main" id="{A50CB204-6040-46D2-A969-D4D0A47AC8ED}"/>
              </a:ext>
            </a:extLst>
          </p:cNvPr>
          <p:cNvSpPr>
            <a:spLocks noGrp="1"/>
          </p:cNvSpPr>
          <p:nvPr>
            <p:ph type="body" sz="quarter" idx="79" hasCustomPrompt="1"/>
          </p:nvPr>
        </p:nvSpPr>
        <p:spPr>
          <a:xfrm>
            <a:off x="7459556" y="5267270"/>
            <a:ext cx="1487900" cy="357234"/>
          </a:xfrm>
          <a:prstGeom prst="rect">
            <a:avLst/>
          </a:prstGeom>
        </p:spPr>
        <p:txBody>
          <a:bodyPr/>
          <a:lstStyle>
            <a:lvl1pPr marL="0" indent="0" algn="l">
              <a:buNone/>
              <a:defRPr sz="2590" b="1">
                <a:solidFill>
                  <a:srgbClr val="110090"/>
                </a:solidFill>
                <a:latin typeface="+mn-lt"/>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14)</a:t>
            </a:r>
          </a:p>
        </p:txBody>
      </p:sp>
      <p:sp>
        <p:nvSpPr>
          <p:cNvPr id="44" name="Espaço Reservado para Texto 7">
            <a:extLst>
              <a:ext uri="{FF2B5EF4-FFF2-40B4-BE49-F238E27FC236}">
                <a16:creationId xmlns="" xmlns:a16="http://schemas.microsoft.com/office/drawing/2014/main" id="{F0A34898-C912-4AA7-8511-A3C99E739881}"/>
              </a:ext>
            </a:extLst>
          </p:cNvPr>
          <p:cNvSpPr>
            <a:spLocks noGrp="1"/>
          </p:cNvSpPr>
          <p:nvPr>
            <p:ph type="body" sz="quarter" idx="80" hasCustomPrompt="1"/>
          </p:nvPr>
        </p:nvSpPr>
        <p:spPr>
          <a:xfrm>
            <a:off x="8995218" y="5063946"/>
            <a:ext cx="3703091" cy="763884"/>
          </a:xfrm>
          <a:prstGeom prst="rect">
            <a:avLst/>
          </a:prstGeom>
        </p:spPr>
        <p:txBody>
          <a:bodyPr anchor="ctr"/>
          <a:lstStyle>
            <a:lvl1pPr marL="0" indent="0" algn="l">
              <a:buNone/>
              <a:defRPr sz="1726">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16)</a:t>
            </a:r>
          </a:p>
        </p:txBody>
      </p:sp>
      <p:sp>
        <p:nvSpPr>
          <p:cNvPr id="45" name="Espaço Reservado para Imagem 2">
            <a:extLst>
              <a:ext uri="{FF2B5EF4-FFF2-40B4-BE49-F238E27FC236}">
                <a16:creationId xmlns="" xmlns:a16="http://schemas.microsoft.com/office/drawing/2014/main" id="{7AD91DE8-1338-4D90-BA09-CD98008655AA}"/>
              </a:ext>
            </a:extLst>
          </p:cNvPr>
          <p:cNvSpPr>
            <a:spLocks noGrp="1"/>
          </p:cNvSpPr>
          <p:nvPr>
            <p:ph type="pic" sz="quarter" idx="13" hasCustomPrompt="1"/>
          </p:nvPr>
        </p:nvSpPr>
        <p:spPr>
          <a:xfrm>
            <a:off x="-1301083" y="1911790"/>
            <a:ext cx="7012694" cy="3916041"/>
          </a:xfrm>
          <a:prstGeom prst="parallelogram">
            <a:avLst/>
          </a:prstGeom>
        </p:spPr>
        <p:txBody>
          <a:bodyPr/>
          <a:lstStyle>
            <a:lvl1pPr marL="0" indent="0">
              <a:buNone/>
              <a:defRPr sz="1942">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46" name="Espaço Reservado para Imagem 3">
            <a:extLst>
              <a:ext uri="{FF2B5EF4-FFF2-40B4-BE49-F238E27FC236}">
                <a16:creationId xmlns="" xmlns:a16="http://schemas.microsoft.com/office/drawing/2014/main" id="{F1F445B9-3DF9-4118-BBBF-BCE5090DFC6D}"/>
              </a:ext>
            </a:extLst>
          </p:cNvPr>
          <p:cNvSpPr>
            <a:spLocks noGrp="1"/>
          </p:cNvSpPr>
          <p:nvPr>
            <p:ph type="pic" sz="quarter" idx="12" hasCustomPrompt="1"/>
          </p:nvPr>
        </p:nvSpPr>
        <p:spPr>
          <a:xfrm>
            <a:off x="-3826578" y="5798694"/>
            <a:ext cx="8692645" cy="763884"/>
          </a:xfrm>
          <a:prstGeom prst="parallelogram">
            <a:avLst/>
          </a:prstGeom>
          <a:solidFill>
            <a:srgbClr val="FED402">
              <a:alpha val="88000"/>
            </a:srgbClr>
          </a:solidFill>
        </p:spPr>
        <p:txBody>
          <a:bodyPr/>
          <a:lstStyle>
            <a:lvl1pPr marL="0" indent="0">
              <a:buNone/>
              <a:defRPr>
                <a:noFill/>
              </a:defRPr>
            </a:lvl1pPr>
          </a:lstStyle>
          <a:p>
            <a:r>
              <a:rPr lang="pt-BR" dirty="0"/>
              <a:t>a</a:t>
            </a:r>
            <a:endParaRPr lang="en-US" dirty="0"/>
          </a:p>
        </p:txBody>
      </p:sp>
      <p:sp>
        <p:nvSpPr>
          <p:cNvPr id="47" name="Espaço Reservado para Texto 6">
            <a:extLst>
              <a:ext uri="{FF2B5EF4-FFF2-40B4-BE49-F238E27FC236}">
                <a16:creationId xmlns="" xmlns:a16="http://schemas.microsoft.com/office/drawing/2014/main" id="{5C52F4E2-9B0B-41BA-A4A0-C611AE6CBFA4}"/>
              </a:ext>
            </a:extLst>
          </p:cNvPr>
          <p:cNvSpPr>
            <a:spLocks noGrp="1"/>
          </p:cNvSpPr>
          <p:nvPr>
            <p:ph type="body" sz="quarter" idx="65" hasCustomPrompt="1"/>
          </p:nvPr>
        </p:nvSpPr>
        <p:spPr>
          <a:xfrm>
            <a:off x="314888" y="5992487"/>
            <a:ext cx="4241745" cy="376296"/>
          </a:xfrm>
          <a:prstGeom prst="rect">
            <a:avLst/>
          </a:prstGeom>
        </p:spPr>
        <p:txBody>
          <a:bodyPr/>
          <a:lstStyle>
            <a:lvl1pPr marL="0" indent="0">
              <a:buNone/>
              <a:defRPr sz="1942"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a:t>
            </a:r>
            <a:r>
              <a:rPr lang="pt-BR" dirty="0" err="1"/>
              <a:t>bold</a:t>
            </a:r>
            <a:r>
              <a:rPr lang="pt-BR" dirty="0"/>
              <a:t> (</a:t>
            </a:r>
            <a:r>
              <a:rPr lang="pt-BR" dirty="0" err="1"/>
              <a:t>size</a:t>
            </a:r>
            <a:r>
              <a:rPr lang="pt-BR" dirty="0"/>
              <a:t> 18)</a:t>
            </a:r>
            <a:endParaRPr lang="en-US" dirty="0"/>
          </a:p>
        </p:txBody>
      </p:sp>
    </p:spTree>
    <p:extLst>
      <p:ext uri="{BB962C8B-B14F-4D97-AF65-F5344CB8AC3E}">
        <p14:creationId xmlns:p14="http://schemas.microsoft.com/office/powerpoint/2010/main" val="6157458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6_Layout Personalizado">
    <p:spTree>
      <p:nvGrpSpPr>
        <p:cNvPr id="1" name=""/>
        <p:cNvGrpSpPr/>
        <p:nvPr/>
      </p:nvGrpSpPr>
      <p:grpSpPr>
        <a:xfrm>
          <a:off x="0" y="0"/>
          <a:ext cx="0" cy="0"/>
          <a:chOff x="0" y="0"/>
          <a:chExt cx="0" cy="0"/>
        </a:xfrm>
      </p:grpSpPr>
      <p:sp>
        <p:nvSpPr>
          <p:cNvPr id="9" name="Espaço Reservado para Imagem 5">
            <a:extLst>
              <a:ext uri="{FF2B5EF4-FFF2-40B4-BE49-F238E27FC236}">
                <a16:creationId xmlns="" xmlns:a16="http://schemas.microsoft.com/office/drawing/2014/main" id="{E02EEC1F-7FC4-4C3A-9B1C-2A612AD1910F}"/>
              </a:ext>
            </a:extLst>
          </p:cNvPr>
          <p:cNvSpPr>
            <a:spLocks noGrp="1"/>
          </p:cNvSpPr>
          <p:nvPr>
            <p:ph type="pic" sz="quarter" idx="10" hasCustomPrompt="1"/>
          </p:nvPr>
        </p:nvSpPr>
        <p:spPr>
          <a:xfrm>
            <a:off x="-518732" y="1"/>
            <a:ext cx="13963271" cy="8120577"/>
          </a:xfrm>
          <a:prstGeom prst="rect">
            <a:avLst/>
          </a:prstGeom>
        </p:spPr>
        <p:txBody>
          <a:bodyPr/>
          <a:lstStyle>
            <a:lvl1pPr marL="0" indent="0" algn="r">
              <a:buNone/>
              <a:defRPr sz="1942">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4" name="Espaço Reservado para Imagem 3">
            <a:extLst>
              <a:ext uri="{FF2B5EF4-FFF2-40B4-BE49-F238E27FC236}">
                <a16:creationId xmlns="" xmlns:a16="http://schemas.microsoft.com/office/drawing/2014/main" id="{7142524E-F1AB-43D8-B612-176F4CFE07ED}"/>
              </a:ext>
            </a:extLst>
          </p:cNvPr>
          <p:cNvSpPr>
            <a:spLocks noGrp="1"/>
          </p:cNvSpPr>
          <p:nvPr>
            <p:ph type="pic" sz="quarter" idx="12" hasCustomPrompt="1"/>
          </p:nvPr>
        </p:nvSpPr>
        <p:spPr>
          <a:xfrm>
            <a:off x="-2750959" y="5209964"/>
            <a:ext cx="9108540" cy="2554564"/>
          </a:xfrm>
          <a:prstGeom prst="parallelogram">
            <a:avLst/>
          </a:prstGeom>
          <a:solidFill>
            <a:srgbClr val="110090">
              <a:alpha val="88000"/>
            </a:srgbClr>
          </a:solidFill>
        </p:spPr>
        <p:txBody>
          <a:bodyPr/>
          <a:lstStyle>
            <a:lvl1pPr marL="0" indent="0">
              <a:buNone/>
              <a:defRPr>
                <a:noFill/>
              </a:defRPr>
            </a:lvl1pPr>
          </a:lstStyle>
          <a:p>
            <a:r>
              <a:rPr lang="pt-BR" dirty="0"/>
              <a:t>a</a:t>
            </a:r>
            <a:endParaRPr lang="en-US" dirty="0"/>
          </a:p>
        </p:txBody>
      </p:sp>
      <p:sp>
        <p:nvSpPr>
          <p:cNvPr id="5" name="Espaço Reservado para Texto 6">
            <a:extLst>
              <a:ext uri="{FF2B5EF4-FFF2-40B4-BE49-F238E27FC236}">
                <a16:creationId xmlns="" xmlns:a16="http://schemas.microsoft.com/office/drawing/2014/main" id="{591B456C-3325-4013-BCBE-F1427CB80090}"/>
              </a:ext>
            </a:extLst>
          </p:cNvPr>
          <p:cNvSpPr>
            <a:spLocks noGrp="1"/>
          </p:cNvSpPr>
          <p:nvPr>
            <p:ph type="body" sz="quarter" idx="62" hasCustomPrompt="1"/>
          </p:nvPr>
        </p:nvSpPr>
        <p:spPr>
          <a:xfrm>
            <a:off x="519745" y="5899432"/>
            <a:ext cx="5245895" cy="530484"/>
          </a:xfrm>
          <a:prstGeom prst="rect">
            <a:avLst/>
          </a:prstGeom>
        </p:spPr>
        <p:txBody>
          <a:bodyPr/>
          <a:lstStyle>
            <a:lvl1pPr marL="0" indent="0">
              <a:buNone/>
              <a:defRPr sz="2590"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a:t>
            </a:r>
            <a:r>
              <a:rPr lang="pt-BR" dirty="0" err="1"/>
              <a:t>bold</a:t>
            </a:r>
            <a:r>
              <a:rPr lang="pt-BR" dirty="0"/>
              <a:t> (</a:t>
            </a:r>
            <a:r>
              <a:rPr lang="pt-BR" dirty="0" err="1"/>
              <a:t>size</a:t>
            </a:r>
            <a:r>
              <a:rPr lang="pt-BR" dirty="0"/>
              <a:t> 24)</a:t>
            </a:r>
            <a:endParaRPr lang="en-US" dirty="0"/>
          </a:p>
        </p:txBody>
      </p:sp>
      <p:sp>
        <p:nvSpPr>
          <p:cNvPr id="8" name="Espaço Reservado para Imagem 3">
            <a:extLst>
              <a:ext uri="{FF2B5EF4-FFF2-40B4-BE49-F238E27FC236}">
                <a16:creationId xmlns="" xmlns:a16="http://schemas.microsoft.com/office/drawing/2014/main" id="{A3C26DF5-49F9-43F7-9808-0D521A67329A}"/>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0" name="Espaço Reservado para Texto 19">
            <a:extLst>
              <a:ext uri="{FF2B5EF4-FFF2-40B4-BE49-F238E27FC236}">
                <a16:creationId xmlns="" xmlns:a16="http://schemas.microsoft.com/office/drawing/2014/main" id="{83AA1463-7FD2-41A0-BB18-18AC6E474788}"/>
              </a:ext>
            </a:extLst>
          </p:cNvPr>
          <p:cNvSpPr>
            <a:spLocks noGrp="1"/>
          </p:cNvSpPr>
          <p:nvPr>
            <p:ph type="body" sz="quarter" idx="68" hasCustomPrompt="1"/>
          </p:nvPr>
        </p:nvSpPr>
        <p:spPr>
          <a:xfrm>
            <a:off x="519746" y="6826196"/>
            <a:ext cx="4987345" cy="572403"/>
          </a:xfrm>
          <a:prstGeom prst="rect">
            <a:avLst/>
          </a:prstGeom>
        </p:spPr>
        <p:txBody>
          <a:bodyPr/>
          <a:lstStyle>
            <a:lvl1pPr marL="0" indent="0">
              <a:buFontTx/>
              <a:buNone/>
              <a:defRPr sz="1295" b="0"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12)</a:t>
            </a:r>
          </a:p>
        </p:txBody>
      </p:sp>
      <p:sp>
        <p:nvSpPr>
          <p:cNvPr id="11" name="Espaço Reservado para Texto 6">
            <a:extLst>
              <a:ext uri="{FF2B5EF4-FFF2-40B4-BE49-F238E27FC236}">
                <a16:creationId xmlns="" xmlns:a16="http://schemas.microsoft.com/office/drawing/2014/main" id="{B7630967-49FF-4F17-8014-52DEF6D2658B}"/>
              </a:ext>
            </a:extLst>
          </p:cNvPr>
          <p:cNvSpPr>
            <a:spLocks noGrp="1"/>
          </p:cNvSpPr>
          <p:nvPr>
            <p:ph type="body" sz="quarter" idx="69" hasCustomPrompt="1"/>
          </p:nvPr>
        </p:nvSpPr>
        <p:spPr>
          <a:xfrm>
            <a:off x="519745" y="5352480"/>
            <a:ext cx="5245895" cy="530484"/>
          </a:xfrm>
          <a:prstGeom prst="rect">
            <a:avLst/>
          </a:prstGeom>
        </p:spPr>
        <p:txBody>
          <a:bodyPr/>
          <a:lstStyle>
            <a:lvl1pPr marL="0" indent="0">
              <a:buNone/>
              <a:defRPr sz="2590">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Tree>
    <p:extLst>
      <p:ext uri="{BB962C8B-B14F-4D97-AF65-F5344CB8AC3E}">
        <p14:creationId xmlns:p14="http://schemas.microsoft.com/office/powerpoint/2010/main" val="39532276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0_Layout Personalizado">
    <p:spTree>
      <p:nvGrpSpPr>
        <p:cNvPr id="1" name=""/>
        <p:cNvGrpSpPr/>
        <p:nvPr/>
      </p:nvGrpSpPr>
      <p:grpSpPr>
        <a:xfrm>
          <a:off x="0" y="0"/>
          <a:ext cx="0" cy="0"/>
          <a:chOff x="0" y="0"/>
          <a:chExt cx="0" cy="0"/>
        </a:xfrm>
      </p:grpSpPr>
      <p:sp>
        <p:nvSpPr>
          <p:cNvPr id="7" name="Espaço Reservado para Imagem 3">
            <a:extLst>
              <a:ext uri="{FF2B5EF4-FFF2-40B4-BE49-F238E27FC236}">
                <a16:creationId xmlns="" xmlns:a16="http://schemas.microsoft.com/office/drawing/2014/main" id="{E34A556C-171A-4C56-8186-3CCAFA4CD8EA}"/>
              </a:ext>
            </a:extLst>
          </p:cNvPr>
          <p:cNvSpPr>
            <a:spLocks noGrp="1"/>
          </p:cNvSpPr>
          <p:nvPr>
            <p:ph type="pic" sz="quarter" idx="12" hasCustomPrompt="1"/>
          </p:nvPr>
        </p:nvSpPr>
        <p:spPr>
          <a:xfrm>
            <a:off x="6689611" y="1029388"/>
            <a:ext cx="7368641" cy="685400"/>
          </a:xfrm>
          <a:prstGeom prst="parallelogram">
            <a:avLst/>
          </a:prstGeom>
          <a:solidFill>
            <a:srgbClr val="110090">
              <a:alpha val="88000"/>
            </a:srgbClr>
          </a:solidFill>
        </p:spPr>
        <p:txBody>
          <a:bodyPr/>
          <a:lstStyle>
            <a:lvl1pPr marL="0" indent="0">
              <a:buNone/>
              <a:defRPr>
                <a:noFill/>
              </a:defRPr>
            </a:lvl1pPr>
          </a:lstStyle>
          <a:p>
            <a:r>
              <a:rPr lang="pt-BR" dirty="0"/>
              <a:t>a</a:t>
            </a:r>
            <a:endParaRPr lang="en-US" dirty="0"/>
          </a:p>
        </p:txBody>
      </p:sp>
      <p:sp>
        <p:nvSpPr>
          <p:cNvPr id="8" name="Espaço Reservado para Texto 6">
            <a:extLst>
              <a:ext uri="{FF2B5EF4-FFF2-40B4-BE49-F238E27FC236}">
                <a16:creationId xmlns="" xmlns:a16="http://schemas.microsoft.com/office/drawing/2014/main" id="{FF3F533D-8EB2-4479-8FC5-D3F586B58EFC}"/>
              </a:ext>
            </a:extLst>
          </p:cNvPr>
          <p:cNvSpPr>
            <a:spLocks noGrp="1"/>
          </p:cNvSpPr>
          <p:nvPr>
            <p:ph type="body" sz="quarter" idx="69" hasCustomPrompt="1"/>
          </p:nvPr>
        </p:nvSpPr>
        <p:spPr>
          <a:xfrm>
            <a:off x="7370027" y="1184304"/>
            <a:ext cx="5660833" cy="530484"/>
          </a:xfrm>
          <a:prstGeom prst="rect">
            <a:avLst/>
          </a:prstGeom>
        </p:spPr>
        <p:txBody>
          <a:bodyPr/>
          <a:lstStyle>
            <a:lvl1pPr marL="0" indent="0">
              <a:buNone/>
              <a:defRPr sz="2590">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2" name="Retângulo 14">
            <a:extLst>
              <a:ext uri="{FF2B5EF4-FFF2-40B4-BE49-F238E27FC236}">
                <a16:creationId xmlns="" xmlns:a16="http://schemas.microsoft.com/office/drawing/2014/main" id="{8B30C5D4-1487-445F-B4B1-8759BF377165}"/>
              </a:ext>
            </a:extLst>
          </p:cNvPr>
          <p:cNvSpPr/>
          <p:nvPr userDrawn="1"/>
        </p:nvSpPr>
        <p:spPr>
          <a:xfrm>
            <a:off x="9919597" y="7279804"/>
            <a:ext cx="3524942" cy="225126"/>
          </a:xfrm>
          <a:prstGeom prst="rect">
            <a:avLst/>
          </a:prstGeom>
        </p:spPr>
        <p:txBody>
          <a:bodyPr wrap="square">
            <a:spAutoFit/>
          </a:bodyPr>
          <a:lstStyle/>
          <a:p>
            <a:pPr algn="r"/>
            <a:r>
              <a:rPr lang="en-IE" sz="863" b="0" i="0" kern="1200" dirty="0">
                <a:solidFill>
                  <a:schemeClr val="bg1">
                    <a:lumMod val="50000"/>
                  </a:schemeClr>
                </a:solidFill>
                <a:effectLst/>
                <a:latin typeface="Calibri" panose="020F0502020204030204" pitchFamily="34" charset="0"/>
                <a:ea typeface="+mn-ea"/>
                <a:cs typeface="+mn-cs"/>
              </a:rPr>
              <a:t>J.8978  |  13.06.18  |  BGT  |  Consumer Sentiment Tracker</a:t>
            </a:r>
            <a:endParaRPr lang="pt-BR" sz="863" i="1" dirty="0">
              <a:solidFill>
                <a:schemeClr val="bg1">
                  <a:lumMod val="50000"/>
                </a:schemeClr>
              </a:solidFill>
            </a:endParaRPr>
          </a:p>
        </p:txBody>
      </p:sp>
      <p:sp>
        <p:nvSpPr>
          <p:cNvPr id="14" name="Espaço Reservado para Imagem 3">
            <a:extLst>
              <a:ext uri="{FF2B5EF4-FFF2-40B4-BE49-F238E27FC236}">
                <a16:creationId xmlns="" xmlns:a16="http://schemas.microsoft.com/office/drawing/2014/main" id="{A653CB19-0B83-490C-B685-2EA328B9386A}"/>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5" name="Espaço Reservado para Número de Slide 9">
            <a:extLst>
              <a:ext uri="{FF2B5EF4-FFF2-40B4-BE49-F238E27FC236}">
                <a16:creationId xmlns="" xmlns:a16="http://schemas.microsoft.com/office/drawing/2014/main" id="{058FF151-FAE3-44FB-8834-9A7CD1832AC4}"/>
              </a:ext>
            </a:extLst>
          </p:cNvPr>
          <p:cNvSpPr txBox="1">
            <a:spLocks/>
          </p:cNvSpPr>
          <p:nvPr userDrawn="1"/>
        </p:nvSpPr>
        <p:spPr>
          <a:xfrm>
            <a:off x="-69310" y="7297328"/>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8" name="Espaço Reservado para Imagem 3">
            <a:extLst>
              <a:ext uri="{FF2B5EF4-FFF2-40B4-BE49-F238E27FC236}">
                <a16:creationId xmlns="" xmlns:a16="http://schemas.microsoft.com/office/drawing/2014/main" id="{F18181A9-2863-4235-911D-25998545FF1A}"/>
              </a:ext>
            </a:extLst>
          </p:cNvPr>
          <p:cNvSpPr>
            <a:spLocks noGrp="1"/>
          </p:cNvSpPr>
          <p:nvPr>
            <p:ph type="pic" sz="quarter" idx="70" hasCustomPrompt="1"/>
          </p:nvPr>
        </p:nvSpPr>
        <p:spPr>
          <a:xfrm>
            <a:off x="6235274" y="1905221"/>
            <a:ext cx="7855635" cy="1242543"/>
          </a:xfrm>
          <a:prstGeom prst="parallelogram">
            <a:avLst/>
          </a:prstGeom>
          <a:solidFill>
            <a:srgbClr val="29B7EB">
              <a:alpha val="88000"/>
            </a:srgbClr>
          </a:solidFill>
        </p:spPr>
        <p:txBody>
          <a:bodyPr/>
          <a:lstStyle>
            <a:lvl1pPr marL="0" indent="0">
              <a:buNone/>
              <a:defRPr>
                <a:noFill/>
              </a:defRPr>
            </a:lvl1pPr>
          </a:lstStyle>
          <a:p>
            <a:r>
              <a:rPr lang="pt-BR" dirty="0"/>
              <a:t>a</a:t>
            </a:r>
            <a:endParaRPr lang="en-US" dirty="0"/>
          </a:p>
        </p:txBody>
      </p:sp>
      <p:sp>
        <p:nvSpPr>
          <p:cNvPr id="19" name="Espaço Reservado para Imagem 3">
            <a:extLst>
              <a:ext uri="{FF2B5EF4-FFF2-40B4-BE49-F238E27FC236}">
                <a16:creationId xmlns="" xmlns:a16="http://schemas.microsoft.com/office/drawing/2014/main" id="{CCDE733E-3AE0-48C2-9BD0-4EE8794D5497}"/>
              </a:ext>
            </a:extLst>
          </p:cNvPr>
          <p:cNvSpPr>
            <a:spLocks noGrp="1"/>
          </p:cNvSpPr>
          <p:nvPr>
            <p:ph type="pic" sz="quarter" idx="71" hasCustomPrompt="1"/>
          </p:nvPr>
        </p:nvSpPr>
        <p:spPr>
          <a:xfrm>
            <a:off x="5795288" y="3288498"/>
            <a:ext cx="8359806" cy="1242543"/>
          </a:xfrm>
          <a:prstGeom prst="parallelogram">
            <a:avLst/>
          </a:prstGeom>
          <a:solidFill>
            <a:srgbClr val="FED402">
              <a:alpha val="88000"/>
            </a:srgbClr>
          </a:solidFill>
        </p:spPr>
        <p:txBody>
          <a:bodyPr/>
          <a:lstStyle>
            <a:lvl1pPr marL="0" indent="0">
              <a:buNone/>
              <a:defRPr>
                <a:noFill/>
              </a:defRPr>
            </a:lvl1pPr>
          </a:lstStyle>
          <a:p>
            <a:r>
              <a:rPr lang="pt-BR" dirty="0"/>
              <a:t>a</a:t>
            </a:r>
            <a:endParaRPr lang="en-US" dirty="0"/>
          </a:p>
        </p:txBody>
      </p:sp>
      <p:sp>
        <p:nvSpPr>
          <p:cNvPr id="20" name="Espaço Reservado para Imagem 3">
            <a:extLst>
              <a:ext uri="{FF2B5EF4-FFF2-40B4-BE49-F238E27FC236}">
                <a16:creationId xmlns="" xmlns:a16="http://schemas.microsoft.com/office/drawing/2014/main" id="{55B096CA-DEAE-45A1-AE0B-E8B8495B71B7}"/>
              </a:ext>
            </a:extLst>
          </p:cNvPr>
          <p:cNvSpPr>
            <a:spLocks noGrp="1"/>
          </p:cNvSpPr>
          <p:nvPr>
            <p:ph type="pic" sz="quarter" idx="72" hasCustomPrompt="1"/>
          </p:nvPr>
        </p:nvSpPr>
        <p:spPr>
          <a:xfrm>
            <a:off x="5384499" y="4721473"/>
            <a:ext cx="8644662" cy="1242543"/>
          </a:xfrm>
          <a:prstGeom prst="parallelogram">
            <a:avLst/>
          </a:prstGeom>
          <a:solidFill>
            <a:srgbClr val="ED0C6E">
              <a:alpha val="88000"/>
            </a:srgbClr>
          </a:solidFill>
        </p:spPr>
        <p:txBody>
          <a:bodyPr/>
          <a:lstStyle>
            <a:lvl1pPr marL="0" indent="0">
              <a:buNone/>
              <a:defRPr>
                <a:noFill/>
              </a:defRPr>
            </a:lvl1pPr>
          </a:lstStyle>
          <a:p>
            <a:r>
              <a:rPr lang="pt-BR" dirty="0"/>
              <a:t>a</a:t>
            </a:r>
            <a:endParaRPr lang="en-US" dirty="0"/>
          </a:p>
        </p:txBody>
      </p:sp>
      <p:sp>
        <p:nvSpPr>
          <p:cNvPr id="21" name="Espaço Reservado para Texto 19">
            <a:extLst>
              <a:ext uri="{FF2B5EF4-FFF2-40B4-BE49-F238E27FC236}">
                <a16:creationId xmlns="" xmlns:a16="http://schemas.microsoft.com/office/drawing/2014/main" id="{15AF2967-4CC0-45C4-BCAF-9B9679B9CD64}"/>
              </a:ext>
            </a:extLst>
          </p:cNvPr>
          <p:cNvSpPr>
            <a:spLocks noGrp="1"/>
          </p:cNvSpPr>
          <p:nvPr>
            <p:ph type="body" sz="quarter" idx="74" hasCustomPrompt="1"/>
          </p:nvPr>
        </p:nvSpPr>
        <p:spPr>
          <a:xfrm>
            <a:off x="6811690" y="2114021"/>
            <a:ext cx="6219169" cy="824943"/>
          </a:xfrm>
          <a:prstGeom prst="rect">
            <a:avLst/>
          </a:prstGeom>
        </p:spPr>
        <p:txBody>
          <a:bodyPr/>
          <a:lstStyle>
            <a:lvl1pPr marL="0" indent="0" algn="l">
              <a:buFontTx/>
              <a:buNone/>
              <a:defRPr sz="1726"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23" name="Espaço Reservado para Texto 19">
            <a:extLst>
              <a:ext uri="{FF2B5EF4-FFF2-40B4-BE49-F238E27FC236}">
                <a16:creationId xmlns="" xmlns:a16="http://schemas.microsoft.com/office/drawing/2014/main" id="{3A44F1D5-197B-40AB-9EFF-B30B686DCAFE}"/>
              </a:ext>
            </a:extLst>
          </p:cNvPr>
          <p:cNvSpPr>
            <a:spLocks noGrp="1"/>
          </p:cNvSpPr>
          <p:nvPr>
            <p:ph type="body" sz="quarter" idx="75" hasCustomPrompt="1"/>
          </p:nvPr>
        </p:nvSpPr>
        <p:spPr>
          <a:xfrm>
            <a:off x="6548090" y="3497298"/>
            <a:ext cx="6147422" cy="824943"/>
          </a:xfrm>
          <a:prstGeom prst="rect">
            <a:avLst/>
          </a:prstGeom>
        </p:spPr>
        <p:txBody>
          <a:bodyPr/>
          <a:lstStyle>
            <a:lvl1pPr marL="0" indent="0" algn="l">
              <a:buFontTx/>
              <a:buNone/>
              <a:defRPr sz="1726"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24" name="Espaço Reservado para Texto 19">
            <a:extLst>
              <a:ext uri="{FF2B5EF4-FFF2-40B4-BE49-F238E27FC236}">
                <a16:creationId xmlns="" xmlns:a16="http://schemas.microsoft.com/office/drawing/2014/main" id="{C3048570-79F3-41BB-A731-CC9267123C82}"/>
              </a:ext>
            </a:extLst>
          </p:cNvPr>
          <p:cNvSpPr>
            <a:spLocks noGrp="1"/>
          </p:cNvSpPr>
          <p:nvPr>
            <p:ph type="body" sz="quarter" idx="76" hasCustomPrompt="1"/>
          </p:nvPr>
        </p:nvSpPr>
        <p:spPr>
          <a:xfrm>
            <a:off x="6235275" y="4930273"/>
            <a:ext cx="6044433" cy="824943"/>
          </a:xfrm>
          <a:prstGeom prst="rect">
            <a:avLst/>
          </a:prstGeom>
        </p:spPr>
        <p:txBody>
          <a:bodyPr/>
          <a:lstStyle>
            <a:lvl1pPr marL="0" indent="0" algn="l">
              <a:buFontTx/>
              <a:buNone/>
              <a:defRPr sz="1726"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p>
        </p:txBody>
      </p:sp>
      <p:sp>
        <p:nvSpPr>
          <p:cNvPr id="6" name="Espaço Reservado para Imagem 5">
            <a:extLst>
              <a:ext uri="{FF2B5EF4-FFF2-40B4-BE49-F238E27FC236}">
                <a16:creationId xmlns="" xmlns:a16="http://schemas.microsoft.com/office/drawing/2014/main" id="{B97555C3-E4ED-4FD6-9980-1772617B1610}"/>
              </a:ext>
            </a:extLst>
          </p:cNvPr>
          <p:cNvSpPr>
            <a:spLocks noGrp="1"/>
          </p:cNvSpPr>
          <p:nvPr>
            <p:ph type="pic" sz="quarter" idx="10" hasCustomPrompt="1"/>
          </p:nvPr>
        </p:nvSpPr>
        <p:spPr>
          <a:xfrm>
            <a:off x="-518732" y="1"/>
            <a:ext cx="13963271" cy="8120577"/>
          </a:xfrm>
          <a:prstGeom prst="rect">
            <a:avLst/>
          </a:prstGeom>
        </p:spPr>
        <p:txBody>
          <a:bodyPr/>
          <a:lstStyle>
            <a:lvl1pPr marL="0" indent="0" algn="r">
              <a:buNone/>
              <a:defRPr sz="1942">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Tree>
    <p:extLst>
      <p:ext uri="{BB962C8B-B14F-4D97-AF65-F5344CB8AC3E}">
        <p14:creationId xmlns:p14="http://schemas.microsoft.com/office/powerpoint/2010/main" val="40664043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2_Layout Personalizado">
    <p:spTree>
      <p:nvGrpSpPr>
        <p:cNvPr id="1" name=""/>
        <p:cNvGrpSpPr/>
        <p:nvPr/>
      </p:nvGrpSpPr>
      <p:grpSpPr>
        <a:xfrm>
          <a:off x="0" y="0"/>
          <a:ext cx="0" cy="0"/>
          <a:chOff x="0" y="0"/>
          <a:chExt cx="0" cy="0"/>
        </a:xfrm>
      </p:grpSpPr>
      <p:sp>
        <p:nvSpPr>
          <p:cNvPr id="9" name="Espaço Reservado para Imagem 5">
            <a:extLst>
              <a:ext uri="{FF2B5EF4-FFF2-40B4-BE49-F238E27FC236}">
                <a16:creationId xmlns="" xmlns:a16="http://schemas.microsoft.com/office/drawing/2014/main" id="{6CBEF769-196C-42BC-B0B3-54A5A7AFD287}"/>
              </a:ext>
            </a:extLst>
          </p:cNvPr>
          <p:cNvSpPr>
            <a:spLocks noGrp="1"/>
          </p:cNvSpPr>
          <p:nvPr>
            <p:ph type="pic" sz="quarter" idx="10" hasCustomPrompt="1"/>
          </p:nvPr>
        </p:nvSpPr>
        <p:spPr>
          <a:xfrm>
            <a:off x="-563032" y="1"/>
            <a:ext cx="13963271" cy="7623514"/>
          </a:xfrm>
          <a:prstGeom prst="rect">
            <a:avLst/>
          </a:prstGeom>
        </p:spPr>
        <p:txBody>
          <a:bodyPr/>
          <a:lstStyle>
            <a:lvl1pPr marL="0" indent="0" algn="r">
              <a:buNone/>
              <a:defRPr sz="1942">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11" name="Espaço Reservado para Imagem 3">
            <a:extLst>
              <a:ext uri="{FF2B5EF4-FFF2-40B4-BE49-F238E27FC236}">
                <a16:creationId xmlns="" xmlns:a16="http://schemas.microsoft.com/office/drawing/2014/main" id="{1DCCC262-34F4-40F9-9816-14D74B7A8C76}"/>
              </a:ext>
            </a:extLst>
          </p:cNvPr>
          <p:cNvSpPr>
            <a:spLocks noGrp="1"/>
          </p:cNvSpPr>
          <p:nvPr>
            <p:ph type="pic" sz="quarter" idx="12" hasCustomPrompt="1"/>
          </p:nvPr>
        </p:nvSpPr>
        <p:spPr>
          <a:xfrm>
            <a:off x="3859247" y="2249047"/>
            <a:ext cx="10793447" cy="3303328"/>
          </a:xfrm>
          <a:prstGeom prst="parallelogram">
            <a:avLst/>
          </a:prstGeom>
          <a:solidFill>
            <a:srgbClr val="FED402">
              <a:alpha val="88000"/>
            </a:srgbClr>
          </a:solidFill>
        </p:spPr>
        <p:txBody>
          <a:bodyPr/>
          <a:lstStyle>
            <a:lvl1pPr marL="0" indent="0">
              <a:buNone/>
              <a:defRPr>
                <a:noFill/>
              </a:defRPr>
            </a:lvl1pPr>
          </a:lstStyle>
          <a:p>
            <a:r>
              <a:rPr lang="pt-BR" dirty="0"/>
              <a:t>a</a:t>
            </a:r>
            <a:endParaRPr lang="en-US" dirty="0"/>
          </a:p>
        </p:txBody>
      </p:sp>
      <p:sp>
        <p:nvSpPr>
          <p:cNvPr id="4" name="Título 1">
            <a:extLst>
              <a:ext uri="{FF2B5EF4-FFF2-40B4-BE49-F238E27FC236}">
                <a16:creationId xmlns="" xmlns:a16="http://schemas.microsoft.com/office/drawing/2014/main" id="{DC9DD232-CC6D-4F09-B050-42441D79B55E}"/>
              </a:ext>
            </a:extLst>
          </p:cNvPr>
          <p:cNvSpPr>
            <a:spLocks noGrp="1"/>
          </p:cNvSpPr>
          <p:nvPr>
            <p:ph type="title" hasCustomPrompt="1"/>
          </p:nvPr>
        </p:nvSpPr>
        <p:spPr>
          <a:xfrm>
            <a:off x="355846" y="285036"/>
            <a:ext cx="10793447" cy="408712"/>
          </a:xfrm>
          <a:prstGeom prst="rect">
            <a:avLst/>
          </a:prstGeom>
        </p:spPr>
        <p:txBody>
          <a:bodyPr/>
          <a:lstStyle>
            <a:lvl1pPr algn="l">
              <a:tabLst/>
              <a:defRPr sz="2590" b="1">
                <a:solidFill>
                  <a:srgbClr val="110090"/>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br>
              <a:rPr lang="pt-BR" dirty="0"/>
            </a:br>
            <a:endParaRPr lang="pt-BR" dirty="0"/>
          </a:p>
        </p:txBody>
      </p:sp>
      <p:sp>
        <p:nvSpPr>
          <p:cNvPr id="6" name="Espaço Reservado para Número de Slide 9">
            <a:extLst>
              <a:ext uri="{FF2B5EF4-FFF2-40B4-BE49-F238E27FC236}">
                <a16:creationId xmlns="" xmlns:a16="http://schemas.microsoft.com/office/drawing/2014/main" id="{ECF8D529-4293-4720-9E93-F6F85E018500}"/>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7" name="Espaço Reservado para Imagem 3">
            <a:extLst>
              <a:ext uri="{FF2B5EF4-FFF2-40B4-BE49-F238E27FC236}">
                <a16:creationId xmlns="" xmlns:a16="http://schemas.microsoft.com/office/drawing/2014/main" id="{BA42F4BC-5C78-46D7-BF2F-EE6E5BCB2FB4}"/>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13" name="Espaço Reservado para Texto 41">
            <a:extLst>
              <a:ext uri="{FF2B5EF4-FFF2-40B4-BE49-F238E27FC236}">
                <a16:creationId xmlns="" xmlns:a16="http://schemas.microsoft.com/office/drawing/2014/main" id="{6DCA07F2-2A33-4E99-A1B5-403037994D81}"/>
              </a:ext>
            </a:extLst>
          </p:cNvPr>
          <p:cNvSpPr>
            <a:spLocks noGrp="1"/>
          </p:cNvSpPr>
          <p:nvPr>
            <p:ph type="body" sz="quarter" idx="64" hasCustomPrompt="1"/>
          </p:nvPr>
        </p:nvSpPr>
        <p:spPr>
          <a:xfrm>
            <a:off x="5009155" y="2561799"/>
            <a:ext cx="1148637" cy="341376"/>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726" b="1" i="0">
                <a:solidFill>
                  <a:schemeClr val="bg1"/>
                </a:solidFill>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14" name="Espaço Reservado para Imagem 3">
            <a:extLst>
              <a:ext uri="{FF2B5EF4-FFF2-40B4-BE49-F238E27FC236}">
                <a16:creationId xmlns="" xmlns:a16="http://schemas.microsoft.com/office/drawing/2014/main" id="{E9951C60-CC9E-4C3C-B80B-FCC66DAB9471}"/>
              </a:ext>
            </a:extLst>
          </p:cNvPr>
          <p:cNvSpPr>
            <a:spLocks noGrp="1"/>
          </p:cNvSpPr>
          <p:nvPr>
            <p:ph type="pic" sz="quarter" idx="63"/>
          </p:nvPr>
        </p:nvSpPr>
        <p:spPr>
          <a:xfrm>
            <a:off x="5009155" y="3036523"/>
            <a:ext cx="1148637" cy="886555"/>
          </a:xfrm>
          <a:prstGeom prst="rect">
            <a:avLst/>
          </a:prstGeom>
        </p:spPr>
        <p:txBody>
          <a:bodyPr/>
          <a:lstStyle>
            <a:lvl1pPr marL="0" indent="0">
              <a:buNone/>
              <a:defRPr sz="1511">
                <a:solidFill>
                  <a:schemeClr val="bg1"/>
                </a:solidFill>
                <a:latin typeface="Calibri "/>
                <a:cs typeface="Calibri" panose="020F0502020204030204" pitchFamily="34" charset="0"/>
              </a:defRPr>
            </a:lvl1pPr>
          </a:lstStyle>
          <a:p>
            <a:endParaRPr lang="pt-BR" dirty="0"/>
          </a:p>
        </p:txBody>
      </p:sp>
      <p:sp>
        <p:nvSpPr>
          <p:cNvPr id="16" name="Espaço Reservado para Texto 41">
            <a:extLst>
              <a:ext uri="{FF2B5EF4-FFF2-40B4-BE49-F238E27FC236}">
                <a16:creationId xmlns="" xmlns:a16="http://schemas.microsoft.com/office/drawing/2014/main" id="{1ACD211C-D390-40E8-8083-0A55BEEF3EE1}"/>
              </a:ext>
            </a:extLst>
          </p:cNvPr>
          <p:cNvSpPr>
            <a:spLocks noGrp="1"/>
          </p:cNvSpPr>
          <p:nvPr>
            <p:ph type="body" sz="quarter" idx="66" hasCustomPrompt="1"/>
          </p:nvPr>
        </p:nvSpPr>
        <p:spPr>
          <a:xfrm>
            <a:off x="4748341" y="4116978"/>
            <a:ext cx="1670263" cy="392122"/>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726" b="1" i="0">
                <a:solidFill>
                  <a:schemeClr val="tx1">
                    <a:lumMod val="65000"/>
                    <a:lumOff val="35000"/>
                  </a:schemeClr>
                </a:solidFill>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17" name="Espaço Reservado para Texto 41">
            <a:extLst>
              <a:ext uri="{FF2B5EF4-FFF2-40B4-BE49-F238E27FC236}">
                <a16:creationId xmlns="" xmlns:a16="http://schemas.microsoft.com/office/drawing/2014/main" id="{97AF126A-D19F-4DA9-8614-FE9F5A463BF5}"/>
              </a:ext>
            </a:extLst>
          </p:cNvPr>
          <p:cNvSpPr>
            <a:spLocks noGrp="1"/>
          </p:cNvSpPr>
          <p:nvPr>
            <p:ph type="body" sz="quarter" idx="67" hasCustomPrompt="1"/>
          </p:nvPr>
        </p:nvSpPr>
        <p:spPr>
          <a:xfrm>
            <a:off x="4748341" y="4642447"/>
            <a:ext cx="1670263" cy="392122"/>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726" b="1" i="0">
                <a:solidFill>
                  <a:schemeClr val="bg1"/>
                </a:solidFill>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18" name="Espaço Reservado para Texto 41">
            <a:extLst>
              <a:ext uri="{FF2B5EF4-FFF2-40B4-BE49-F238E27FC236}">
                <a16:creationId xmlns="" xmlns:a16="http://schemas.microsoft.com/office/drawing/2014/main" id="{6E2986A4-5512-4915-91A0-A7A0E03FB5EF}"/>
              </a:ext>
            </a:extLst>
          </p:cNvPr>
          <p:cNvSpPr>
            <a:spLocks noGrp="1"/>
          </p:cNvSpPr>
          <p:nvPr>
            <p:ph type="body" sz="quarter" idx="68" hasCustomPrompt="1"/>
          </p:nvPr>
        </p:nvSpPr>
        <p:spPr>
          <a:xfrm>
            <a:off x="6708003" y="2558996"/>
            <a:ext cx="1148637" cy="341376"/>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726" b="1" i="0">
                <a:solidFill>
                  <a:schemeClr val="bg1"/>
                </a:solidFill>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19" name="Espaço Reservado para Imagem 3">
            <a:extLst>
              <a:ext uri="{FF2B5EF4-FFF2-40B4-BE49-F238E27FC236}">
                <a16:creationId xmlns="" xmlns:a16="http://schemas.microsoft.com/office/drawing/2014/main" id="{9CD8BC34-AB24-4EA2-9D6A-B748EB8BE0C7}"/>
              </a:ext>
            </a:extLst>
          </p:cNvPr>
          <p:cNvSpPr>
            <a:spLocks noGrp="1"/>
          </p:cNvSpPr>
          <p:nvPr>
            <p:ph type="pic" sz="quarter" idx="69"/>
          </p:nvPr>
        </p:nvSpPr>
        <p:spPr>
          <a:xfrm>
            <a:off x="6708003" y="3036522"/>
            <a:ext cx="1148637" cy="883752"/>
          </a:xfrm>
          <a:prstGeom prst="rect">
            <a:avLst/>
          </a:prstGeom>
        </p:spPr>
        <p:txBody>
          <a:bodyPr/>
          <a:lstStyle>
            <a:lvl1pPr marL="0" indent="0">
              <a:buNone/>
              <a:defRPr sz="1511">
                <a:solidFill>
                  <a:schemeClr val="bg1"/>
                </a:solidFill>
                <a:latin typeface="Calibri "/>
                <a:cs typeface="Calibri" panose="020F0502020204030204" pitchFamily="34" charset="0"/>
              </a:defRPr>
            </a:lvl1pPr>
          </a:lstStyle>
          <a:p>
            <a:endParaRPr lang="pt-BR" dirty="0"/>
          </a:p>
        </p:txBody>
      </p:sp>
      <p:sp>
        <p:nvSpPr>
          <p:cNvPr id="22" name="Espaço Reservado para Texto 41">
            <a:extLst>
              <a:ext uri="{FF2B5EF4-FFF2-40B4-BE49-F238E27FC236}">
                <a16:creationId xmlns="" xmlns:a16="http://schemas.microsoft.com/office/drawing/2014/main" id="{9A9190F7-44C4-4524-A491-3A63C8ABF16C}"/>
              </a:ext>
            </a:extLst>
          </p:cNvPr>
          <p:cNvSpPr>
            <a:spLocks noGrp="1"/>
          </p:cNvSpPr>
          <p:nvPr>
            <p:ph type="body" sz="quarter" idx="72" hasCustomPrompt="1"/>
          </p:nvPr>
        </p:nvSpPr>
        <p:spPr>
          <a:xfrm>
            <a:off x="8427403" y="2568619"/>
            <a:ext cx="1148637" cy="341376"/>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726" b="1" i="0">
                <a:solidFill>
                  <a:schemeClr val="bg1"/>
                </a:solidFill>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23" name="Espaço Reservado para Imagem 3">
            <a:extLst>
              <a:ext uri="{FF2B5EF4-FFF2-40B4-BE49-F238E27FC236}">
                <a16:creationId xmlns="" xmlns:a16="http://schemas.microsoft.com/office/drawing/2014/main" id="{C3939884-B7FE-4B04-8DD1-42BAFD6A0BC9}"/>
              </a:ext>
            </a:extLst>
          </p:cNvPr>
          <p:cNvSpPr>
            <a:spLocks noGrp="1"/>
          </p:cNvSpPr>
          <p:nvPr>
            <p:ph type="pic" sz="quarter" idx="73"/>
          </p:nvPr>
        </p:nvSpPr>
        <p:spPr>
          <a:xfrm>
            <a:off x="8427403" y="3046145"/>
            <a:ext cx="1148637" cy="883752"/>
          </a:xfrm>
          <a:prstGeom prst="rect">
            <a:avLst/>
          </a:prstGeom>
        </p:spPr>
        <p:txBody>
          <a:bodyPr/>
          <a:lstStyle>
            <a:lvl1pPr marL="0" indent="0">
              <a:buNone/>
              <a:defRPr sz="1511">
                <a:solidFill>
                  <a:schemeClr val="bg1"/>
                </a:solidFill>
                <a:latin typeface="Calibri "/>
                <a:cs typeface="Calibri" panose="020F0502020204030204" pitchFamily="34" charset="0"/>
              </a:defRPr>
            </a:lvl1pPr>
          </a:lstStyle>
          <a:p>
            <a:endParaRPr lang="pt-BR" dirty="0"/>
          </a:p>
        </p:txBody>
      </p:sp>
      <p:sp>
        <p:nvSpPr>
          <p:cNvPr id="26" name="Espaço Reservado para Texto 41">
            <a:extLst>
              <a:ext uri="{FF2B5EF4-FFF2-40B4-BE49-F238E27FC236}">
                <a16:creationId xmlns="" xmlns:a16="http://schemas.microsoft.com/office/drawing/2014/main" id="{A728E553-FB0F-438C-ADEA-84AC997C8576}"/>
              </a:ext>
            </a:extLst>
          </p:cNvPr>
          <p:cNvSpPr>
            <a:spLocks noGrp="1"/>
          </p:cNvSpPr>
          <p:nvPr>
            <p:ph type="body" sz="quarter" idx="76" hasCustomPrompt="1"/>
          </p:nvPr>
        </p:nvSpPr>
        <p:spPr>
          <a:xfrm>
            <a:off x="10118861" y="2568619"/>
            <a:ext cx="1148637" cy="341376"/>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726" b="1" i="0">
                <a:solidFill>
                  <a:schemeClr val="bg1"/>
                </a:solidFill>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27" name="Espaço Reservado para Imagem 3">
            <a:extLst>
              <a:ext uri="{FF2B5EF4-FFF2-40B4-BE49-F238E27FC236}">
                <a16:creationId xmlns="" xmlns:a16="http://schemas.microsoft.com/office/drawing/2014/main" id="{B3E58732-D422-4958-8830-827D799BC93F}"/>
              </a:ext>
            </a:extLst>
          </p:cNvPr>
          <p:cNvSpPr>
            <a:spLocks noGrp="1"/>
          </p:cNvSpPr>
          <p:nvPr>
            <p:ph type="pic" sz="quarter" idx="77"/>
          </p:nvPr>
        </p:nvSpPr>
        <p:spPr>
          <a:xfrm>
            <a:off x="10118861" y="3046145"/>
            <a:ext cx="1148637" cy="883752"/>
          </a:xfrm>
          <a:prstGeom prst="rect">
            <a:avLst/>
          </a:prstGeom>
        </p:spPr>
        <p:txBody>
          <a:bodyPr/>
          <a:lstStyle>
            <a:lvl1pPr marL="0" indent="0">
              <a:buNone/>
              <a:defRPr sz="1511">
                <a:solidFill>
                  <a:schemeClr val="bg1"/>
                </a:solidFill>
                <a:latin typeface="Calibri "/>
                <a:cs typeface="Calibri" panose="020F0502020204030204" pitchFamily="34" charset="0"/>
              </a:defRPr>
            </a:lvl1pPr>
          </a:lstStyle>
          <a:p>
            <a:endParaRPr lang="pt-BR" dirty="0"/>
          </a:p>
        </p:txBody>
      </p:sp>
      <p:sp>
        <p:nvSpPr>
          <p:cNvPr id="30" name="Espaço Reservado para Texto 41">
            <a:extLst>
              <a:ext uri="{FF2B5EF4-FFF2-40B4-BE49-F238E27FC236}">
                <a16:creationId xmlns="" xmlns:a16="http://schemas.microsoft.com/office/drawing/2014/main" id="{F34F8B21-92F4-45ED-9BFA-CA0179B7C4C2}"/>
              </a:ext>
            </a:extLst>
          </p:cNvPr>
          <p:cNvSpPr>
            <a:spLocks noGrp="1"/>
          </p:cNvSpPr>
          <p:nvPr>
            <p:ph type="body" sz="quarter" idx="80" hasCustomPrompt="1"/>
          </p:nvPr>
        </p:nvSpPr>
        <p:spPr>
          <a:xfrm>
            <a:off x="11821640" y="2568619"/>
            <a:ext cx="1148637" cy="341376"/>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726" b="1" i="0">
                <a:solidFill>
                  <a:schemeClr val="bg1"/>
                </a:solidFill>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31" name="Espaço Reservado para Imagem 3">
            <a:extLst>
              <a:ext uri="{FF2B5EF4-FFF2-40B4-BE49-F238E27FC236}">
                <a16:creationId xmlns="" xmlns:a16="http://schemas.microsoft.com/office/drawing/2014/main" id="{C1A00161-1850-4BC1-8630-4C4AE239E8B0}"/>
              </a:ext>
            </a:extLst>
          </p:cNvPr>
          <p:cNvSpPr>
            <a:spLocks noGrp="1"/>
          </p:cNvSpPr>
          <p:nvPr>
            <p:ph type="pic" sz="quarter" idx="81"/>
          </p:nvPr>
        </p:nvSpPr>
        <p:spPr>
          <a:xfrm>
            <a:off x="11821640" y="3046145"/>
            <a:ext cx="1148637" cy="883752"/>
          </a:xfrm>
          <a:prstGeom prst="rect">
            <a:avLst/>
          </a:prstGeom>
        </p:spPr>
        <p:txBody>
          <a:bodyPr/>
          <a:lstStyle>
            <a:lvl1pPr marL="0" indent="0">
              <a:buNone/>
              <a:defRPr sz="1511">
                <a:solidFill>
                  <a:schemeClr val="bg1"/>
                </a:solidFill>
                <a:latin typeface="Calibri "/>
                <a:cs typeface="Calibri" panose="020F0502020204030204" pitchFamily="34" charset="0"/>
              </a:defRPr>
            </a:lvl1pPr>
          </a:lstStyle>
          <a:p>
            <a:endParaRPr lang="pt-BR" dirty="0"/>
          </a:p>
        </p:txBody>
      </p:sp>
      <p:sp>
        <p:nvSpPr>
          <p:cNvPr id="34" name="Espaço Reservado para Texto 41">
            <a:extLst>
              <a:ext uri="{FF2B5EF4-FFF2-40B4-BE49-F238E27FC236}">
                <a16:creationId xmlns="" xmlns:a16="http://schemas.microsoft.com/office/drawing/2014/main" id="{398CB9EC-549E-45D3-98F3-D78D72CB3D54}"/>
              </a:ext>
            </a:extLst>
          </p:cNvPr>
          <p:cNvSpPr>
            <a:spLocks noGrp="1"/>
          </p:cNvSpPr>
          <p:nvPr>
            <p:ph type="body" sz="quarter" idx="84" hasCustomPrompt="1"/>
          </p:nvPr>
        </p:nvSpPr>
        <p:spPr>
          <a:xfrm>
            <a:off x="6447188" y="4129132"/>
            <a:ext cx="1670263" cy="392122"/>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726" b="1" i="0">
                <a:solidFill>
                  <a:schemeClr val="tx1">
                    <a:lumMod val="65000"/>
                    <a:lumOff val="35000"/>
                  </a:schemeClr>
                </a:solidFill>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35" name="Espaço Reservado para Texto 41">
            <a:extLst>
              <a:ext uri="{FF2B5EF4-FFF2-40B4-BE49-F238E27FC236}">
                <a16:creationId xmlns="" xmlns:a16="http://schemas.microsoft.com/office/drawing/2014/main" id="{736CBAB9-604A-4494-9562-8A242735D4F9}"/>
              </a:ext>
            </a:extLst>
          </p:cNvPr>
          <p:cNvSpPr>
            <a:spLocks noGrp="1"/>
          </p:cNvSpPr>
          <p:nvPr>
            <p:ph type="body" sz="quarter" idx="85" hasCustomPrompt="1"/>
          </p:nvPr>
        </p:nvSpPr>
        <p:spPr>
          <a:xfrm>
            <a:off x="6447188" y="4654601"/>
            <a:ext cx="1670263" cy="392122"/>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726" b="1" i="0">
                <a:solidFill>
                  <a:schemeClr val="bg1"/>
                </a:solidFill>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38" name="Espaço Reservado para Texto 41">
            <a:extLst>
              <a:ext uri="{FF2B5EF4-FFF2-40B4-BE49-F238E27FC236}">
                <a16:creationId xmlns="" xmlns:a16="http://schemas.microsoft.com/office/drawing/2014/main" id="{6EB9D363-30BC-45F7-8AF5-5FD99D355A98}"/>
              </a:ext>
            </a:extLst>
          </p:cNvPr>
          <p:cNvSpPr>
            <a:spLocks noGrp="1"/>
          </p:cNvSpPr>
          <p:nvPr>
            <p:ph type="body" sz="quarter" idx="86" hasCustomPrompt="1"/>
          </p:nvPr>
        </p:nvSpPr>
        <p:spPr>
          <a:xfrm>
            <a:off x="8166589" y="4138754"/>
            <a:ext cx="1670263" cy="392122"/>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726" b="1" i="0">
                <a:solidFill>
                  <a:schemeClr val="tx1">
                    <a:lumMod val="65000"/>
                    <a:lumOff val="35000"/>
                  </a:schemeClr>
                </a:solidFill>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39" name="Espaço Reservado para Texto 41">
            <a:extLst>
              <a:ext uri="{FF2B5EF4-FFF2-40B4-BE49-F238E27FC236}">
                <a16:creationId xmlns="" xmlns:a16="http://schemas.microsoft.com/office/drawing/2014/main" id="{93A2C9DC-89EF-472E-9DD0-CD4EA658A6DB}"/>
              </a:ext>
            </a:extLst>
          </p:cNvPr>
          <p:cNvSpPr>
            <a:spLocks noGrp="1"/>
          </p:cNvSpPr>
          <p:nvPr>
            <p:ph type="body" sz="quarter" idx="87" hasCustomPrompt="1"/>
          </p:nvPr>
        </p:nvSpPr>
        <p:spPr>
          <a:xfrm>
            <a:off x="8166589" y="4664224"/>
            <a:ext cx="1670263" cy="392122"/>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726" b="1" i="0">
                <a:solidFill>
                  <a:schemeClr val="bg1"/>
                </a:solidFill>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40" name="Espaço Reservado para Texto 41">
            <a:extLst>
              <a:ext uri="{FF2B5EF4-FFF2-40B4-BE49-F238E27FC236}">
                <a16:creationId xmlns="" xmlns:a16="http://schemas.microsoft.com/office/drawing/2014/main" id="{59899172-0134-42BA-8E42-898304F7A4D1}"/>
              </a:ext>
            </a:extLst>
          </p:cNvPr>
          <p:cNvSpPr>
            <a:spLocks noGrp="1"/>
          </p:cNvSpPr>
          <p:nvPr>
            <p:ph type="body" sz="quarter" idx="88" hasCustomPrompt="1"/>
          </p:nvPr>
        </p:nvSpPr>
        <p:spPr>
          <a:xfrm>
            <a:off x="9858047" y="4139041"/>
            <a:ext cx="1670263" cy="392122"/>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726" b="1" i="0">
                <a:solidFill>
                  <a:schemeClr val="tx1">
                    <a:lumMod val="65000"/>
                    <a:lumOff val="35000"/>
                  </a:schemeClr>
                </a:solidFill>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41" name="Espaço Reservado para Texto 41">
            <a:extLst>
              <a:ext uri="{FF2B5EF4-FFF2-40B4-BE49-F238E27FC236}">
                <a16:creationId xmlns="" xmlns:a16="http://schemas.microsoft.com/office/drawing/2014/main" id="{B5760FDA-565A-4673-86C3-34A3B9016FAD}"/>
              </a:ext>
            </a:extLst>
          </p:cNvPr>
          <p:cNvSpPr>
            <a:spLocks noGrp="1"/>
          </p:cNvSpPr>
          <p:nvPr>
            <p:ph type="body" sz="quarter" idx="89" hasCustomPrompt="1"/>
          </p:nvPr>
        </p:nvSpPr>
        <p:spPr>
          <a:xfrm>
            <a:off x="9858047" y="4664510"/>
            <a:ext cx="1670263" cy="392122"/>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726" b="1" i="0">
                <a:solidFill>
                  <a:schemeClr val="bg1"/>
                </a:solidFill>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44" name="Espaço Reservado para Texto 41">
            <a:extLst>
              <a:ext uri="{FF2B5EF4-FFF2-40B4-BE49-F238E27FC236}">
                <a16:creationId xmlns="" xmlns:a16="http://schemas.microsoft.com/office/drawing/2014/main" id="{6E9E8A0F-85DA-43EB-9CAD-5455C1F088E1}"/>
              </a:ext>
            </a:extLst>
          </p:cNvPr>
          <p:cNvSpPr>
            <a:spLocks noGrp="1"/>
          </p:cNvSpPr>
          <p:nvPr>
            <p:ph type="body" sz="quarter" idx="90" hasCustomPrompt="1"/>
          </p:nvPr>
        </p:nvSpPr>
        <p:spPr>
          <a:xfrm>
            <a:off x="11560825" y="4139041"/>
            <a:ext cx="1670263" cy="392122"/>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726" b="1" i="0">
                <a:solidFill>
                  <a:schemeClr val="tx1">
                    <a:lumMod val="65000"/>
                    <a:lumOff val="35000"/>
                  </a:schemeClr>
                </a:solidFill>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
        <p:nvSpPr>
          <p:cNvPr id="45" name="Espaço Reservado para Texto 41">
            <a:extLst>
              <a:ext uri="{FF2B5EF4-FFF2-40B4-BE49-F238E27FC236}">
                <a16:creationId xmlns="" xmlns:a16="http://schemas.microsoft.com/office/drawing/2014/main" id="{C45A29BC-1125-4E3B-A819-F67EBF74EEA4}"/>
              </a:ext>
            </a:extLst>
          </p:cNvPr>
          <p:cNvSpPr>
            <a:spLocks noGrp="1"/>
          </p:cNvSpPr>
          <p:nvPr>
            <p:ph type="body" sz="quarter" idx="91" hasCustomPrompt="1"/>
          </p:nvPr>
        </p:nvSpPr>
        <p:spPr>
          <a:xfrm>
            <a:off x="11560825" y="4664510"/>
            <a:ext cx="1670263" cy="392122"/>
          </a:xfrm>
          <a:prstGeom prst="rect">
            <a:avLst/>
          </a:prstGeom>
        </p:spPr>
        <p:txBody>
          <a:bodyPr/>
          <a:lstStyle>
            <a:lvl1pPr marL="0" marR="0" indent="0" algn="ctr" defTabSz="986638" rtl="0" eaLnBrk="1" fontAlgn="base" latinLnBrk="0" hangingPunct="1">
              <a:lnSpc>
                <a:spcPct val="90000"/>
              </a:lnSpc>
              <a:spcBef>
                <a:spcPts val="1079"/>
              </a:spcBef>
              <a:spcAft>
                <a:spcPct val="0"/>
              </a:spcAft>
              <a:buClrTx/>
              <a:buSzTx/>
              <a:buFont typeface="Arial" panose="020B0604020202020204" pitchFamily="34" charset="0"/>
              <a:buNone/>
              <a:tabLst/>
              <a:defRPr sz="1726" b="1" i="0">
                <a:solidFill>
                  <a:schemeClr val="bg1"/>
                </a:solidFill>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16)</a:t>
            </a:r>
            <a:endParaRPr lang="en-US" dirty="0"/>
          </a:p>
        </p:txBody>
      </p:sp>
    </p:spTree>
    <p:extLst>
      <p:ext uri="{BB962C8B-B14F-4D97-AF65-F5344CB8AC3E}">
        <p14:creationId xmlns:p14="http://schemas.microsoft.com/office/powerpoint/2010/main" val="2409098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Título 1">
            <a:extLst>
              <a:ext uri="{FF2B5EF4-FFF2-40B4-BE49-F238E27FC236}">
                <a16:creationId xmlns="" xmlns:a16="http://schemas.microsoft.com/office/drawing/2014/main" id="{3EF7E8F3-335C-4EEE-9191-5C7D77D38576}"/>
              </a:ext>
            </a:extLst>
          </p:cNvPr>
          <p:cNvSpPr>
            <a:spLocks noGrp="1"/>
          </p:cNvSpPr>
          <p:nvPr>
            <p:ph type="title" hasCustomPrompt="1"/>
          </p:nvPr>
        </p:nvSpPr>
        <p:spPr>
          <a:xfrm>
            <a:off x="286248" y="181025"/>
            <a:ext cx="10793447" cy="408712"/>
          </a:xfrm>
          <a:prstGeom prst="rect">
            <a:avLst/>
          </a:prstGeom>
        </p:spPr>
        <p:txBody>
          <a:bodyPr/>
          <a:lstStyle>
            <a:lvl1pPr algn="l">
              <a:tabLst/>
              <a:defRPr lang="pt-BR" sz="2400" b="1" kern="1200" dirty="0">
                <a:solidFill>
                  <a:srgbClr val="54C0E8"/>
                </a:solidFill>
                <a:latin typeface="Trebuchet MS" panose="020B0603020202020204" pitchFamily="34" charset="0"/>
                <a:ea typeface="+mj-ea"/>
                <a:cs typeface="+mj-cs"/>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6" name="Espaço Reservado para Texto 7">
            <a:extLst>
              <a:ext uri="{FF2B5EF4-FFF2-40B4-BE49-F238E27FC236}">
                <a16:creationId xmlns="" xmlns:a16="http://schemas.microsoft.com/office/drawing/2014/main" id="{C5650646-7BC5-4E76-8ACF-1AC8F52AEE25}"/>
              </a:ext>
            </a:extLst>
          </p:cNvPr>
          <p:cNvSpPr>
            <a:spLocks noGrp="1"/>
          </p:cNvSpPr>
          <p:nvPr>
            <p:ph type="body" sz="quarter" idx="60" hasCustomPrompt="1"/>
          </p:nvPr>
        </p:nvSpPr>
        <p:spPr>
          <a:xfrm>
            <a:off x="744375" y="7139317"/>
            <a:ext cx="9057415" cy="314517"/>
          </a:xfrm>
          <a:prstGeom prst="rect">
            <a:avLst/>
          </a:prstGeom>
        </p:spPr>
        <p:txBody>
          <a:bodyPr/>
          <a:lstStyle>
            <a:lvl1pPr marL="0" indent="0" algn="l">
              <a:buNone/>
              <a:defRPr sz="1079" i="1">
                <a:solidFill>
                  <a:srgbClr val="666666"/>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10)</a:t>
            </a:r>
          </a:p>
        </p:txBody>
      </p:sp>
    </p:spTree>
    <p:extLst>
      <p:ext uri="{BB962C8B-B14F-4D97-AF65-F5344CB8AC3E}">
        <p14:creationId xmlns:p14="http://schemas.microsoft.com/office/powerpoint/2010/main" val="4006335040"/>
      </p:ext>
    </p:extLst>
  </p:cSld>
  <p:clrMapOvr>
    <a:masterClrMapping/>
  </p:clrMapOvr>
  <p:transition spd="slow">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3_Layout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 xmlns:a16="http://schemas.microsoft.com/office/drawing/2014/main" id="{75CC309A-7FDC-4E12-B377-F451CB726CD7}"/>
              </a:ext>
            </a:extLst>
          </p:cNvPr>
          <p:cNvSpPr>
            <a:spLocks noGrp="1"/>
          </p:cNvSpPr>
          <p:nvPr>
            <p:ph type="title" hasCustomPrompt="1"/>
          </p:nvPr>
        </p:nvSpPr>
        <p:spPr>
          <a:xfrm>
            <a:off x="314889" y="285036"/>
            <a:ext cx="10414888" cy="408712"/>
          </a:xfrm>
          <a:prstGeom prst="rect">
            <a:avLst/>
          </a:prstGeom>
        </p:spPr>
        <p:txBody>
          <a:bodyPr/>
          <a:lstStyle>
            <a:lvl1pPr algn="l">
              <a:tabLst/>
              <a:defRPr sz="3453" b="1">
                <a:solidFill>
                  <a:srgbClr val="110090"/>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5" name="Espaço Reservado para Imagem 3">
            <a:extLst>
              <a:ext uri="{FF2B5EF4-FFF2-40B4-BE49-F238E27FC236}">
                <a16:creationId xmlns="" xmlns:a16="http://schemas.microsoft.com/office/drawing/2014/main" id="{0AA46EE5-0E55-4D4D-A237-36A486DFB215}"/>
              </a:ext>
            </a:extLst>
          </p:cNvPr>
          <p:cNvSpPr>
            <a:spLocks noGrp="1"/>
          </p:cNvSpPr>
          <p:nvPr>
            <p:ph type="pic" sz="quarter" idx="19"/>
          </p:nvPr>
        </p:nvSpPr>
        <p:spPr>
          <a:xfrm>
            <a:off x="12164268" y="157481"/>
            <a:ext cx="1081596" cy="364137"/>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6" name="Paralelogramo 5">
            <a:extLst>
              <a:ext uri="{FF2B5EF4-FFF2-40B4-BE49-F238E27FC236}">
                <a16:creationId xmlns="" xmlns:a16="http://schemas.microsoft.com/office/drawing/2014/main" id="{87E374FE-D6A5-4B49-A703-21B03B861C8C}"/>
              </a:ext>
            </a:extLst>
          </p:cNvPr>
          <p:cNvSpPr/>
          <p:nvPr userDrawn="1"/>
        </p:nvSpPr>
        <p:spPr>
          <a:xfrm>
            <a:off x="1378623" y="2194581"/>
            <a:ext cx="5482889" cy="1057897"/>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8" name="Paralelogramo 7">
            <a:extLst>
              <a:ext uri="{FF2B5EF4-FFF2-40B4-BE49-F238E27FC236}">
                <a16:creationId xmlns="" xmlns:a16="http://schemas.microsoft.com/office/drawing/2014/main" id="{ED7510C8-F9BA-44A1-89B2-5440F3A760E9}"/>
              </a:ext>
            </a:extLst>
          </p:cNvPr>
          <p:cNvSpPr/>
          <p:nvPr userDrawn="1"/>
        </p:nvSpPr>
        <p:spPr>
          <a:xfrm>
            <a:off x="1070019" y="3392032"/>
            <a:ext cx="5482889" cy="1057897"/>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10" name="Paralelogramo 9">
            <a:extLst>
              <a:ext uri="{FF2B5EF4-FFF2-40B4-BE49-F238E27FC236}">
                <a16:creationId xmlns="" xmlns:a16="http://schemas.microsoft.com/office/drawing/2014/main" id="{4BB0CE94-47F9-4326-AD96-FAEF68E26E8B}"/>
              </a:ext>
            </a:extLst>
          </p:cNvPr>
          <p:cNvSpPr/>
          <p:nvPr userDrawn="1"/>
        </p:nvSpPr>
        <p:spPr>
          <a:xfrm>
            <a:off x="675583" y="4589483"/>
            <a:ext cx="5482889" cy="1057897"/>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12" name="Espaço Reservado para Texto 19">
            <a:extLst>
              <a:ext uri="{FF2B5EF4-FFF2-40B4-BE49-F238E27FC236}">
                <a16:creationId xmlns="" xmlns:a16="http://schemas.microsoft.com/office/drawing/2014/main" id="{B8D77189-B07F-47E5-A77F-072E5C5678D3}"/>
              </a:ext>
            </a:extLst>
          </p:cNvPr>
          <p:cNvSpPr>
            <a:spLocks noGrp="1"/>
          </p:cNvSpPr>
          <p:nvPr>
            <p:ph type="body" sz="quarter" idx="66" hasCustomPrompt="1"/>
          </p:nvPr>
        </p:nvSpPr>
        <p:spPr>
          <a:xfrm>
            <a:off x="2030937" y="2422735"/>
            <a:ext cx="4178261" cy="517559"/>
          </a:xfrm>
          <a:prstGeom prst="rect">
            <a:avLst/>
          </a:prstGeom>
        </p:spPr>
        <p:txBody>
          <a:bodyPr/>
          <a:lstStyle>
            <a:lvl1pPr marL="0" indent="0" algn="ctr">
              <a:buFontTx/>
              <a:buNone/>
              <a:defRPr sz="2158"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4" name="Espaço Reservado para Texto 19">
            <a:extLst>
              <a:ext uri="{FF2B5EF4-FFF2-40B4-BE49-F238E27FC236}">
                <a16:creationId xmlns="" xmlns:a16="http://schemas.microsoft.com/office/drawing/2014/main" id="{B9DBEEEE-B379-4A5E-96B9-3618FFB2D692}"/>
              </a:ext>
            </a:extLst>
          </p:cNvPr>
          <p:cNvSpPr>
            <a:spLocks noGrp="1"/>
          </p:cNvSpPr>
          <p:nvPr>
            <p:ph type="body" sz="quarter" idx="68" hasCustomPrompt="1"/>
          </p:nvPr>
        </p:nvSpPr>
        <p:spPr>
          <a:xfrm>
            <a:off x="1739876" y="3662202"/>
            <a:ext cx="4178261" cy="517559"/>
          </a:xfrm>
          <a:prstGeom prst="rect">
            <a:avLst/>
          </a:prstGeom>
        </p:spPr>
        <p:txBody>
          <a:bodyPr/>
          <a:lstStyle>
            <a:lvl1pPr marL="0" indent="0" algn="ctr">
              <a:buFontTx/>
              <a:buNone/>
              <a:defRPr sz="2158"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6" name="Espaço Reservado para Texto 19">
            <a:extLst>
              <a:ext uri="{FF2B5EF4-FFF2-40B4-BE49-F238E27FC236}">
                <a16:creationId xmlns="" xmlns:a16="http://schemas.microsoft.com/office/drawing/2014/main" id="{735879C6-3929-4658-BDF4-F21F9553BCCB}"/>
              </a:ext>
            </a:extLst>
          </p:cNvPr>
          <p:cNvSpPr>
            <a:spLocks noGrp="1"/>
          </p:cNvSpPr>
          <p:nvPr>
            <p:ph type="body" sz="quarter" idx="70" hasCustomPrompt="1"/>
          </p:nvPr>
        </p:nvSpPr>
        <p:spPr>
          <a:xfrm>
            <a:off x="1383631" y="4859653"/>
            <a:ext cx="4178261" cy="517559"/>
          </a:xfrm>
          <a:prstGeom prst="rect">
            <a:avLst/>
          </a:prstGeom>
        </p:spPr>
        <p:txBody>
          <a:bodyPr/>
          <a:lstStyle>
            <a:lvl1pPr marL="0" indent="0" algn="ctr">
              <a:buFontTx/>
              <a:buNone/>
              <a:defRPr sz="2158"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Tree>
    <p:extLst>
      <p:ext uri="{BB962C8B-B14F-4D97-AF65-F5344CB8AC3E}">
        <p14:creationId xmlns:p14="http://schemas.microsoft.com/office/powerpoint/2010/main" val="41817894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9_Layout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Gráfico 17">
            <a:extLst>
              <a:ext uri="{FF2B5EF4-FFF2-40B4-BE49-F238E27FC236}">
                <a16:creationId xmlns="" xmlns:a16="http://schemas.microsoft.com/office/drawing/2014/main" id="{772A38DF-2DB7-4FEF-9940-E7D4F32B8C7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2165775" y="166381"/>
            <a:ext cx="1080087" cy="357188"/>
          </a:xfrm>
          <a:prstGeom prst="rect">
            <a:avLst/>
          </a:prstGeom>
        </p:spPr>
      </p:pic>
      <p:sp>
        <p:nvSpPr>
          <p:cNvPr id="3" name="Título 1">
            <a:extLst>
              <a:ext uri="{FF2B5EF4-FFF2-40B4-BE49-F238E27FC236}">
                <a16:creationId xmlns="" xmlns:a16="http://schemas.microsoft.com/office/drawing/2014/main" id="{75CC309A-7FDC-4E12-B377-F451CB726CD7}"/>
              </a:ext>
            </a:extLst>
          </p:cNvPr>
          <p:cNvSpPr>
            <a:spLocks noGrp="1"/>
          </p:cNvSpPr>
          <p:nvPr>
            <p:ph type="title" hasCustomPrompt="1"/>
          </p:nvPr>
        </p:nvSpPr>
        <p:spPr>
          <a:xfrm>
            <a:off x="314889" y="285036"/>
            <a:ext cx="10414888" cy="408712"/>
          </a:xfrm>
          <a:prstGeom prst="rect">
            <a:avLst/>
          </a:prstGeom>
        </p:spPr>
        <p:txBody>
          <a:bodyPr/>
          <a:lstStyle>
            <a:lvl1pPr algn="l">
              <a:tabLst/>
              <a:defRPr sz="3453" b="1">
                <a:solidFill>
                  <a:srgbClr val="110090"/>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6" name="Paralelogramo 5">
            <a:extLst>
              <a:ext uri="{FF2B5EF4-FFF2-40B4-BE49-F238E27FC236}">
                <a16:creationId xmlns="" xmlns:a16="http://schemas.microsoft.com/office/drawing/2014/main" id="{87E374FE-D6A5-4B49-A703-21B03B861C8C}"/>
              </a:ext>
            </a:extLst>
          </p:cNvPr>
          <p:cNvSpPr/>
          <p:nvPr userDrawn="1"/>
        </p:nvSpPr>
        <p:spPr>
          <a:xfrm>
            <a:off x="1378623" y="2194581"/>
            <a:ext cx="5482889" cy="1057897"/>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8" name="Paralelogramo 7">
            <a:extLst>
              <a:ext uri="{FF2B5EF4-FFF2-40B4-BE49-F238E27FC236}">
                <a16:creationId xmlns="" xmlns:a16="http://schemas.microsoft.com/office/drawing/2014/main" id="{ED7510C8-F9BA-44A1-89B2-5440F3A760E9}"/>
              </a:ext>
            </a:extLst>
          </p:cNvPr>
          <p:cNvSpPr/>
          <p:nvPr userDrawn="1"/>
        </p:nvSpPr>
        <p:spPr>
          <a:xfrm>
            <a:off x="1070019" y="3392032"/>
            <a:ext cx="5482889" cy="1057897"/>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10" name="Paralelogramo 9">
            <a:extLst>
              <a:ext uri="{FF2B5EF4-FFF2-40B4-BE49-F238E27FC236}">
                <a16:creationId xmlns="" xmlns:a16="http://schemas.microsoft.com/office/drawing/2014/main" id="{4BB0CE94-47F9-4326-AD96-FAEF68E26E8B}"/>
              </a:ext>
            </a:extLst>
          </p:cNvPr>
          <p:cNvSpPr/>
          <p:nvPr userDrawn="1"/>
        </p:nvSpPr>
        <p:spPr>
          <a:xfrm>
            <a:off x="675583" y="4589483"/>
            <a:ext cx="5482889" cy="1057897"/>
          </a:xfrm>
          <a:prstGeom prst="parallelogram">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12" name="Espaço Reservado para Texto 19">
            <a:extLst>
              <a:ext uri="{FF2B5EF4-FFF2-40B4-BE49-F238E27FC236}">
                <a16:creationId xmlns="" xmlns:a16="http://schemas.microsoft.com/office/drawing/2014/main" id="{B8D77189-B07F-47E5-A77F-072E5C5678D3}"/>
              </a:ext>
            </a:extLst>
          </p:cNvPr>
          <p:cNvSpPr>
            <a:spLocks noGrp="1"/>
          </p:cNvSpPr>
          <p:nvPr>
            <p:ph type="body" sz="quarter" idx="66" hasCustomPrompt="1"/>
          </p:nvPr>
        </p:nvSpPr>
        <p:spPr>
          <a:xfrm>
            <a:off x="2030937" y="2422735"/>
            <a:ext cx="4178261" cy="517559"/>
          </a:xfrm>
          <a:prstGeom prst="rect">
            <a:avLst/>
          </a:prstGeom>
        </p:spPr>
        <p:txBody>
          <a:bodyPr/>
          <a:lstStyle>
            <a:lvl1pPr marL="0" indent="0" algn="ctr">
              <a:buFontTx/>
              <a:buNone/>
              <a:defRPr sz="2158"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4" name="Espaço Reservado para Texto 19">
            <a:extLst>
              <a:ext uri="{FF2B5EF4-FFF2-40B4-BE49-F238E27FC236}">
                <a16:creationId xmlns="" xmlns:a16="http://schemas.microsoft.com/office/drawing/2014/main" id="{B9DBEEEE-B379-4A5E-96B9-3618FFB2D692}"/>
              </a:ext>
            </a:extLst>
          </p:cNvPr>
          <p:cNvSpPr>
            <a:spLocks noGrp="1"/>
          </p:cNvSpPr>
          <p:nvPr>
            <p:ph type="body" sz="quarter" idx="68" hasCustomPrompt="1"/>
          </p:nvPr>
        </p:nvSpPr>
        <p:spPr>
          <a:xfrm>
            <a:off x="1739876" y="3662202"/>
            <a:ext cx="4178261" cy="517559"/>
          </a:xfrm>
          <a:prstGeom prst="rect">
            <a:avLst/>
          </a:prstGeom>
        </p:spPr>
        <p:txBody>
          <a:bodyPr/>
          <a:lstStyle>
            <a:lvl1pPr marL="0" indent="0" algn="ctr">
              <a:buFontTx/>
              <a:buNone/>
              <a:defRPr sz="2158"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6" name="Espaço Reservado para Texto 19">
            <a:extLst>
              <a:ext uri="{FF2B5EF4-FFF2-40B4-BE49-F238E27FC236}">
                <a16:creationId xmlns="" xmlns:a16="http://schemas.microsoft.com/office/drawing/2014/main" id="{735879C6-3929-4658-BDF4-F21F9553BCCB}"/>
              </a:ext>
            </a:extLst>
          </p:cNvPr>
          <p:cNvSpPr>
            <a:spLocks noGrp="1"/>
          </p:cNvSpPr>
          <p:nvPr>
            <p:ph type="body" sz="quarter" idx="70" hasCustomPrompt="1"/>
          </p:nvPr>
        </p:nvSpPr>
        <p:spPr>
          <a:xfrm>
            <a:off x="1383631" y="4859653"/>
            <a:ext cx="4178261" cy="517559"/>
          </a:xfrm>
          <a:prstGeom prst="rect">
            <a:avLst/>
          </a:prstGeom>
        </p:spPr>
        <p:txBody>
          <a:bodyPr/>
          <a:lstStyle>
            <a:lvl1pPr marL="0" indent="0" algn="ctr">
              <a:buFontTx/>
              <a:buNone/>
              <a:defRPr sz="2158" b="1" u="none">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Tree>
    <p:extLst>
      <p:ext uri="{BB962C8B-B14F-4D97-AF65-F5344CB8AC3E}">
        <p14:creationId xmlns:p14="http://schemas.microsoft.com/office/powerpoint/2010/main" val="2973443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4_Layout Personalizad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ítulo 1">
            <a:extLst>
              <a:ext uri="{FF2B5EF4-FFF2-40B4-BE49-F238E27FC236}">
                <a16:creationId xmlns="" xmlns:a16="http://schemas.microsoft.com/office/drawing/2014/main" id="{75CC309A-7FDC-4E12-B377-F451CB726CD7}"/>
              </a:ext>
            </a:extLst>
          </p:cNvPr>
          <p:cNvSpPr>
            <a:spLocks noGrp="1"/>
          </p:cNvSpPr>
          <p:nvPr>
            <p:ph type="title" hasCustomPrompt="1"/>
          </p:nvPr>
        </p:nvSpPr>
        <p:spPr>
          <a:xfrm>
            <a:off x="314889" y="285036"/>
            <a:ext cx="10414888" cy="408712"/>
          </a:xfrm>
          <a:prstGeom prst="rect">
            <a:avLst/>
          </a:prstGeom>
        </p:spPr>
        <p:txBody>
          <a:bodyPr/>
          <a:lstStyle>
            <a:lvl1pPr algn="l">
              <a:tabLst/>
              <a:defRPr sz="3453" b="1">
                <a:solidFill>
                  <a:srgbClr val="110090"/>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6" name="Paralelogramo 5">
            <a:extLst>
              <a:ext uri="{FF2B5EF4-FFF2-40B4-BE49-F238E27FC236}">
                <a16:creationId xmlns="" xmlns:a16="http://schemas.microsoft.com/office/drawing/2014/main" id="{87E374FE-D6A5-4B49-A703-21B03B861C8C}"/>
              </a:ext>
            </a:extLst>
          </p:cNvPr>
          <p:cNvSpPr/>
          <p:nvPr userDrawn="1"/>
        </p:nvSpPr>
        <p:spPr>
          <a:xfrm>
            <a:off x="1378623" y="2194581"/>
            <a:ext cx="5482889" cy="1057897"/>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7" name="Paralelogramo 6">
            <a:extLst>
              <a:ext uri="{FF2B5EF4-FFF2-40B4-BE49-F238E27FC236}">
                <a16:creationId xmlns="" xmlns:a16="http://schemas.microsoft.com/office/drawing/2014/main" id="{AD7CAD97-BD49-4918-AF14-40C6A6D7537F}"/>
              </a:ext>
            </a:extLst>
          </p:cNvPr>
          <p:cNvSpPr/>
          <p:nvPr userDrawn="1"/>
        </p:nvSpPr>
        <p:spPr>
          <a:xfrm>
            <a:off x="7376955" y="2194581"/>
            <a:ext cx="5482889" cy="1057897"/>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8" name="Paralelogramo 7">
            <a:extLst>
              <a:ext uri="{FF2B5EF4-FFF2-40B4-BE49-F238E27FC236}">
                <a16:creationId xmlns="" xmlns:a16="http://schemas.microsoft.com/office/drawing/2014/main" id="{ED7510C8-F9BA-44A1-89B2-5440F3A760E9}"/>
              </a:ext>
            </a:extLst>
          </p:cNvPr>
          <p:cNvSpPr/>
          <p:nvPr userDrawn="1"/>
        </p:nvSpPr>
        <p:spPr>
          <a:xfrm>
            <a:off x="1070019" y="3392032"/>
            <a:ext cx="5482889" cy="1057897"/>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9" name="Paralelogramo 8">
            <a:extLst>
              <a:ext uri="{FF2B5EF4-FFF2-40B4-BE49-F238E27FC236}">
                <a16:creationId xmlns="" xmlns:a16="http://schemas.microsoft.com/office/drawing/2014/main" id="{7E0100D7-3D42-47E6-99C2-F9FF04083250}"/>
              </a:ext>
            </a:extLst>
          </p:cNvPr>
          <p:cNvSpPr/>
          <p:nvPr userDrawn="1"/>
        </p:nvSpPr>
        <p:spPr>
          <a:xfrm>
            <a:off x="7068352" y="3392032"/>
            <a:ext cx="5482889" cy="1057897"/>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10" name="Paralelogramo 9">
            <a:extLst>
              <a:ext uri="{FF2B5EF4-FFF2-40B4-BE49-F238E27FC236}">
                <a16:creationId xmlns="" xmlns:a16="http://schemas.microsoft.com/office/drawing/2014/main" id="{4BB0CE94-47F9-4326-AD96-FAEF68E26E8B}"/>
              </a:ext>
            </a:extLst>
          </p:cNvPr>
          <p:cNvSpPr/>
          <p:nvPr userDrawn="1"/>
        </p:nvSpPr>
        <p:spPr>
          <a:xfrm>
            <a:off x="675583" y="4589483"/>
            <a:ext cx="5482889" cy="1057897"/>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solidFill>
                <a:schemeClr val="tx2">
                  <a:lumMod val="85000"/>
                </a:schemeClr>
              </a:solidFill>
            </a:endParaRPr>
          </a:p>
        </p:txBody>
      </p:sp>
      <p:sp>
        <p:nvSpPr>
          <p:cNvPr id="11" name="Paralelogramo 10">
            <a:extLst>
              <a:ext uri="{FF2B5EF4-FFF2-40B4-BE49-F238E27FC236}">
                <a16:creationId xmlns="" xmlns:a16="http://schemas.microsoft.com/office/drawing/2014/main" id="{EF0A2DB9-C343-4119-9B12-F18876BF30C4}"/>
              </a:ext>
            </a:extLst>
          </p:cNvPr>
          <p:cNvSpPr/>
          <p:nvPr userDrawn="1"/>
        </p:nvSpPr>
        <p:spPr>
          <a:xfrm>
            <a:off x="6673915" y="4589483"/>
            <a:ext cx="5482889" cy="1057897"/>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12" name="Espaço Reservado para Texto 19">
            <a:extLst>
              <a:ext uri="{FF2B5EF4-FFF2-40B4-BE49-F238E27FC236}">
                <a16:creationId xmlns="" xmlns:a16="http://schemas.microsoft.com/office/drawing/2014/main" id="{B8D77189-B07F-47E5-A77F-072E5C5678D3}"/>
              </a:ext>
            </a:extLst>
          </p:cNvPr>
          <p:cNvSpPr>
            <a:spLocks noGrp="1"/>
          </p:cNvSpPr>
          <p:nvPr>
            <p:ph type="body" sz="quarter" idx="66" hasCustomPrompt="1"/>
          </p:nvPr>
        </p:nvSpPr>
        <p:spPr>
          <a:xfrm>
            <a:off x="2030937" y="2422735"/>
            <a:ext cx="4178261" cy="517559"/>
          </a:xfrm>
          <a:prstGeom prst="rect">
            <a:avLst/>
          </a:prstGeom>
        </p:spPr>
        <p:txBody>
          <a:bodyPr/>
          <a:lstStyle>
            <a:lvl1pPr marL="0" indent="0" algn="ctr">
              <a:buFontTx/>
              <a:buNone/>
              <a:defRPr sz="2158" b="1" u="none">
                <a:solidFill>
                  <a:schemeClr val="tx2">
                    <a:lumMod val="8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3" name="Espaço Reservado para Texto 19">
            <a:extLst>
              <a:ext uri="{FF2B5EF4-FFF2-40B4-BE49-F238E27FC236}">
                <a16:creationId xmlns="" xmlns:a16="http://schemas.microsoft.com/office/drawing/2014/main" id="{9EC6DA1C-3F32-44E2-9EE6-07F77665CD05}"/>
              </a:ext>
            </a:extLst>
          </p:cNvPr>
          <p:cNvSpPr>
            <a:spLocks noGrp="1"/>
          </p:cNvSpPr>
          <p:nvPr>
            <p:ph type="body" sz="quarter" idx="67" hasCustomPrompt="1"/>
          </p:nvPr>
        </p:nvSpPr>
        <p:spPr>
          <a:xfrm>
            <a:off x="8029269" y="2422735"/>
            <a:ext cx="4178261" cy="517559"/>
          </a:xfrm>
          <a:prstGeom prst="rect">
            <a:avLst/>
          </a:prstGeom>
        </p:spPr>
        <p:txBody>
          <a:bodyPr/>
          <a:lstStyle>
            <a:lvl1pPr marL="0" indent="0" algn="ctr">
              <a:buFontTx/>
              <a:buNone/>
              <a:defRPr sz="2158" b="1" u="none">
                <a:solidFill>
                  <a:schemeClr val="tx2">
                    <a:lumMod val="8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4" name="Espaço Reservado para Texto 19">
            <a:extLst>
              <a:ext uri="{FF2B5EF4-FFF2-40B4-BE49-F238E27FC236}">
                <a16:creationId xmlns="" xmlns:a16="http://schemas.microsoft.com/office/drawing/2014/main" id="{B9DBEEEE-B379-4A5E-96B9-3618FFB2D692}"/>
              </a:ext>
            </a:extLst>
          </p:cNvPr>
          <p:cNvSpPr>
            <a:spLocks noGrp="1"/>
          </p:cNvSpPr>
          <p:nvPr>
            <p:ph type="body" sz="quarter" idx="68" hasCustomPrompt="1"/>
          </p:nvPr>
        </p:nvSpPr>
        <p:spPr>
          <a:xfrm>
            <a:off x="1739876" y="3662202"/>
            <a:ext cx="4178261" cy="517559"/>
          </a:xfrm>
          <a:prstGeom prst="rect">
            <a:avLst/>
          </a:prstGeom>
        </p:spPr>
        <p:txBody>
          <a:bodyPr/>
          <a:lstStyle>
            <a:lvl1pPr marL="0" indent="0" algn="ctr">
              <a:buFontTx/>
              <a:buNone/>
              <a:defRPr sz="2158" b="1" u="none">
                <a:solidFill>
                  <a:schemeClr val="tx2">
                    <a:lumMod val="8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5" name="Espaço Reservado para Texto 19">
            <a:extLst>
              <a:ext uri="{FF2B5EF4-FFF2-40B4-BE49-F238E27FC236}">
                <a16:creationId xmlns="" xmlns:a16="http://schemas.microsoft.com/office/drawing/2014/main" id="{3ADCFC5D-FCF2-49F7-8985-AEE579811A9C}"/>
              </a:ext>
            </a:extLst>
          </p:cNvPr>
          <p:cNvSpPr>
            <a:spLocks noGrp="1"/>
          </p:cNvSpPr>
          <p:nvPr>
            <p:ph type="body" sz="quarter" idx="69" hasCustomPrompt="1"/>
          </p:nvPr>
        </p:nvSpPr>
        <p:spPr>
          <a:xfrm>
            <a:off x="7738209" y="3662202"/>
            <a:ext cx="4178261" cy="517559"/>
          </a:xfrm>
          <a:prstGeom prst="rect">
            <a:avLst/>
          </a:prstGeom>
        </p:spPr>
        <p:txBody>
          <a:bodyPr/>
          <a:lstStyle>
            <a:lvl1pPr marL="0" indent="0" algn="ctr">
              <a:buFontTx/>
              <a:buNone/>
              <a:defRPr sz="2158" b="1" u="none">
                <a:solidFill>
                  <a:schemeClr val="tx2">
                    <a:lumMod val="8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6" name="Espaço Reservado para Texto 19">
            <a:extLst>
              <a:ext uri="{FF2B5EF4-FFF2-40B4-BE49-F238E27FC236}">
                <a16:creationId xmlns="" xmlns:a16="http://schemas.microsoft.com/office/drawing/2014/main" id="{735879C6-3929-4658-BDF4-F21F9553BCCB}"/>
              </a:ext>
            </a:extLst>
          </p:cNvPr>
          <p:cNvSpPr>
            <a:spLocks noGrp="1"/>
          </p:cNvSpPr>
          <p:nvPr>
            <p:ph type="body" sz="quarter" idx="70" hasCustomPrompt="1"/>
          </p:nvPr>
        </p:nvSpPr>
        <p:spPr>
          <a:xfrm>
            <a:off x="1383631" y="4859653"/>
            <a:ext cx="4178261" cy="517559"/>
          </a:xfrm>
          <a:prstGeom prst="rect">
            <a:avLst/>
          </a:prstGeom>
        </p:spPr>
        <p:txBody>
          <a:bodyPr/>
          <a:lstStyle>
            <a:lvl1pPr marL="0" indent="0" algn="ctr">
              <a:buFontTx/>
              <a:buNone/>
              <a:defRPr sz="2158" b="1" u="none">
                <a:solidFill>
                  <a:schemeClr val="tx2">
                    <a:lumMod val="8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7" name="Espaço Reservado para Texto 19">
            <a:extLst>
              <a:ext uri="{FF2B5EF4-FFF2-40B4-BE49-F238E27FC236}">
                <a16:creationId xmlns="" xmlns:a16="http://schemas.microsoft.com/office/drawing/2014/main" id="{BD1F0DB7-BE97-4CF3-B3CA-FDC2627E0316}"/>
              </a:ext>
            </a:extLst>
          </p:cNvPr>
          <p:cNvSpPr>
            <a:spLocks noGrp="1"/>
          </p:cNvSpPr>
          <p:nvPr>
            <p:ph type="body" sz="quarter" idx="71" hasCustomPrompt="1"/>
          </p:nvPr>
        </p:nvSpPr>
        <p:spPr>
          <a:xfrm>
            <a:off x="7381964" y="4859653"/>
            <a:ext cx="4178261" cy="517559"/>
          </a:xfrm>
          <a:prstGeom prst="rect">
            <a:avLst/>
          </a:prstGeom>
        </p:spPr>
        <p:txBody>
          <a:bodyPr/>
          <a:lstStyle>
            <a:lvl1pPr marL="0" indent="0" algn="ctr">
              <a:buFontTx/>
              <a:buNone/>
              <a:defRPr sz="2158" b="1" u="none">
                <a:solidFill>
                  <a:schemeClr val="tx2">
                    <a:lumMod val="85000"/>
                  </a:schemeClr>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9" name="Espaço Reservado para Imagem 3">
            <a:extLst>
              <a:ext uri="{FF2B5EF4-FFF2-40B4-BE49-F238E27FC236}">
                <a16:creationId xmlns="" xmlns:a16="http://schemas.microsoft.com/office/drawing/2014/main" id="{2D415F4D-FCF6-47B4-9B57-91B2211D97C5}"/>
              </a:ext>
            </a:extLst>
          </p:cNvPr>
          <p:cNvSpPr>
            <a:spLocks noGrp="1"/>
          </p:cNvSpPr>
          <p:nvPr>
            <p:ph type="pic" sz="quarter" idx="19"/>
          </p:nvPr>
        </p:nvSpPr>
        <p:spPr>
          <a:xfrm>
            <a:off x="12164268" y="157481"/>
            <a:ext cx="1081596" cy="364137"/>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1484882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6_Layout Personalizado">
    <p:bg>
      <p:bgPr>
        <a:solidFill>
          <a:schemeClr val="tx2">
            <a:lumMod val="85000"/>
          </a:schemeClr>
        </a:solidFill>
        <a:effectLst/>
      </p:bgPr>
    </p:bg>
    <p:spTree>
      <p:nvGrpSpPr>
        <p:cNvPr id="1" name=""/>
        <p:cNvGrpSpPr/>
        <p:nvPr/>
      </p:nvGrpSpPr>
      <p:grpSpPr>
        <a:xfrm>
          <a:off x="0" y="0"/>
          <a:ext cx="0" cy="0"/>
          <a:chOff x="0" y="0"/>
          <a:chExt cx="0" cy="0"/>
        </a:xfrm>
      </p:grpSpPr>
      <p:sp>
        <p:nvSpPr>
          <p:cNvPr id="3" name="Título 1">
            <a:extLst>
              <a:ext uri="{FF2B5EF4-FFF2-40B4-BE49-F238E27FC236}">
                <a16:creationId xmlns="" xmlns:a16="http://schemas.microsoft.com/office/drawing/2014/main" id="{75CC309A-7FDC-4E12-B377-F451CB726CD7}"/>
              </a:ext>
            </a:extLst>
          </p:cNvPr>
          <p:cNvSpPr>
            <a:spLocks noGrp="1"/>
          </p:cNvSpPr>
          <p:nvPr>
            <p:ph type="title" hasCustomPrompt="1"/>
          </p:nvPr>
        </p:nvSpPr>
        <p:spPr>
          <a:xfrm>
            <a:off x="314889" y="285036"/>
            <a:ext cx="10414888" cy="408712"/>
          </a:xfrm>
          <a:prstGeom prst="rect">
            <a:avLst/>
          </a:prstGeom>
        </p:spPr>
        <p:txBody>
          <a:bodyPr/>
          <a:lstStyle>
            <a:lvl1pPr algn="l">
              <a:tabLst/>
              <a:defRPr sz="3453" b="1">
                <a:solidFill>
                  <a:srgbClr val="29B7EB"/>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5" name="Espaço Reservado para Imagem 3">
            <a:extLst>
              <a:ext uri="{FF2B5EF4-FFF2-40B4-BE49-F238E27FC236}">
                <a16:creationId xmlns="" xmlns:a16="http://schemas.microsoft.com/office/drawing/2014/main" id="{0AA46EE5-0E55-4D4D-A237-36A486DFB215}"/>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6" name="Paralelogramo 5">
            <a:extLst>
              <a:ext uri="{FF2B5EF4-FFF2-40B4-BE49-F238E27FC236}">
                <a16:creationId xmlns="" xmlns:a16="http://schemas.microsoft.com/office/drawing/2014/main" id="{87E374FE-D6A5-4B49-A703-21B03B861C8C}"/>
              </a:ext>
            </a:extLst>
          </p:cNvPr>
          <p:cNvSpPr/>
          <p:nvPr userDrawn="1"/>
        </p:nvSpPr>
        <p:spPr>
          <a:xfrm>
            <a:off x="1335361" y="3035713"/>
            <a:ext cx="5482889" cy="1057897"/>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7" name="Paralelogramo 6">
            <a:extLst>
              <a:ext uri="{FF2B5EF4-FFF2-40B4-BE49-F238E27FC236}">
                <a16:creationId xmlns="" xmlns:a16="http://schemas.microsoft.com/office/drawing/2014/main" id="{AD7CAD97-BD49-4918-AF14-40C6A6D7537F}"/>
              </a:ext>
            </a:extLst>
          </p:cNvPr>
          <p:cNvSpPr/>
          <p:nvPr userDrawn="1"/>
        </p:nvSpPr>
        <p:spPr>
          <a:xfrm>
            <a:off x="7333693" y="3035713"/>
            <a:ext cx="5482889" cy="1057897"/>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8" name="Paralelogramo 7">
            <a:extLst>
              <a:ext uri="{FF2B5EF4-FFF2-40B4-BE49-F238E27FC236}">
                <a16:creationId xmlns="" xmlns:a16="http://schemas.microsoft.com/office/drawing/2014/main" id="{ED7510C8-F9BA-44A1-89B2-5440F3A760E9}"/>
              </a:ext>
            </a:extLst>
          </p:cNvPr>
          <p:cNvSpPr/>
          <p:nvPr userDrawn="1"/>
        </p:nvSpPr>
        <p:spPr>
          <a:xfrm>
            <a:off x="1026756" y="4233165"/>
            <a:ext cx="5482889" cy="1057897"/>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9" name="Paralelogramo 8">
            <a:extLst>
              <a:ext uri="{FF2B5EF4-FFF2-40B4-BE49-F238E27FC236}">
                <a16:creationId xmlns="" xmlns:a16="http://schemas.microsoft.com/office/drawing/2014/main" id="{7E0100D7-3D42-47E6-99C2-F9FF04083250}"/>
              </a:ext>
            </a:extLst>
          </p:cNvPr>
          <p:cNvSpPr/>
          <p:nvPr userDrawn="1"/>
        </p:nvSpPr>
        <p:spPr>
          <a:xfrm>
            <a:off x="7025088" y="4233165"/>
            <a:ext cx="5482889" cy="1057897"/>
          </a:xfrm>
          <a:prstGeom prst="parallelogram">
            <a:avLst/>
          </a:prstGeom>
          <a:solidFill>
            <a:srgbClr val="110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dirty="0"/>
          </a:p>
        </p:txBody>
      </p:sp>
      <p:sp>
        <p:nvSpPr>
          <p:cNvPr id="12" name="Espaço Reservado para Texto 19">
            <a:extLst>
              <a:ext uri="{FF2B5EF4-FFF2-40B4-BE49-F238E27FC236}">
                <a16:creationId xmlns="" xmlns:a16="http://schemas.microsoft.com/office/drawing/2014/main" id="{B8D77189-B07F-47E5-A77F-072E5C5678D3}"/>
              </a:ext>
            </a:extLst>
          </p:cNvPr>
          <p:cNvSpPr>
            <a:spLocks noGrp="1"/>
          </p:cNvSpPr>
          <p:nvPr>
            <p:ph type="body" sz="quarter" idx="66" hasCustomPrompt="1"/>
          </p:nvPr>
        </p:nvSpPr>
        <p:spPr>
          <a:xfrm>
            <a:off x="1987675" y="3263868"/>
            <a:ext cx="4178261" cy="517559"/>
          </a:xfrm>
          <a:prstGeom prst="rect">
            <a:avLst/>
          </a:prstGeom>
        </p:spPr>
        <p:txBody>
          <a:bodyPr/>
          <a:lstStyle>
            <a:lvl1pPr marL="0" indent="0" algn="ctr">
              <a:buFontTx/>
              <a:buNone/>
              <a:defRPr sz="2158"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3" name="Espaço Reservado para Texto 19">
            <a:extLst>
              <a:ext uri="{FF2B5EF4-FFF2-40B4-BE49-F238E27FC236}">
                <a16:creationId xmlns="" xmlns:a16="http://schemas.microsoft.com/office/drawing/2014/main" id="{9EC6DA1C-3F32-44E2-9EE6-07F77665CD05}"/>
              </a:ext>
            </a:extLst>
          </p:cNvPr>
          <p:cNvSpPr>
            <a:spLocks noGrp="1"/>
          </p:cNvSpPr>
          <p:nvPr>
            <p:ph type="body" sz="quarter" idx="67" hasCustomPrompt="1"/>
          </p:nvPr>
        </p:nvSpPr>
        <p:spPr>
          <a:xfrm>
            <a:off x="7986007" y="3263868"/>
            <a:ext cx="4178261" cy="517559"/>
          </a:xfrm>
          <a:prstGeom prst="rect">
            <a:avLst/>
          </a:prstGeom>
        </p:spPr>
        <p:txBody>
          <a:bodyPr/>
          <a:lstStyle>
            <a:lvl1pPr marL="0" indent="0" algn="ctr">
              <a:buFontTx/>
              <a:buNone/>
              <a:defRPr sz="2158"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4" name="Espaço Reservado para Texto 19">
            <a:extLst>
              <a:ext uri="{FF2B5EF4-FFF2-40B4-BE49-F238E27FC236}">
                <a16:creationId xmlns="" xmlns:a16="http://schemas.microsoft.com/office/drawing/2014/main" id="{B9DBEEEE-B379-4A5E-96B9-3618FFB2D692}"/>
              </a:ext>
            </a:extLst>
          </p:cNvPr>
          <p:cNvSpPr>
            <a:spLocks noGrp="1"/>
          </p:cNvSpPr>
          <p:nvPr>
            <p:ph type="body" sz="quarter" idx="68" hasCustomPrompt="1"/>
          </p:nvPr>
        </p:nvSpPr>
        <p:spPr>
          <a:xfrm>
            <a:off x="1696613" y="4503335"/>
            <a:ext cx="4178261" cy="517559"/>
          </a:xfrm>
          <a:prstGeom prst="rect">
            <a:avLst/>
          </a:prstGeom>
        </p:spPr>
        <p:txBody>
          <a:bodyPr/>
          <a:lstStyle>
            <a:lvl1pPr marL="0" indent="0" algn="ctr">
              <a:buFontTx/>
              <a:buNone/>
              <a:defRPr sz="2158"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
        <p:nvSpPr>
          <p:cNvPr id="15" name="Espaço Reservado para Texto 19">
            <a:extLst>
              <a:ext uri="{FF2B5EF4-FFF2-40B4-BE49-F238E27FC236}">
                <a16:creationId xmlns="" xmlns:a16="http://schemas.microsoft.com/office/drawing/2014/main" id="{3ADCFC5D-FCF2-49F7-8985-AEE579811A9C}"/>
              </a:ext>
            </a:extLst>
          </p:cNvPr>
          <p:cNvSpPr>
            <a:spLocks noGrp="1"/>
          </p:cNvSpPr>
          <p:nvPr>
            <p:ph type="body" sz="quarter" idx="69" hasCustomPrompt="1"/>
          </p:nvPr>
        </p:nvSpPr>
        <p:spPr>
          <a:xfrm>
            <a:off x="7694945" y="4503335"/>
            <a:ext cx="4178261" cy="517559"/>
          </a:xfrm>
          <a:prstGeom prst="rect">
            <a:avLst/>
          </a:prstGeom>
        </p:spPr>
        <p:txBody>
          <a:bodyPr/>
          <a:lstStyle>
            <a:lvl1pPr marL="0" indent="0" algn="ctr">
              <a:buFontTx/>
              <a:buNone/>
              <a:defRPr sz="2158" b="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bold</a:t>
            </a:r>
            <a:r>
              <a:rPr lang="pt-BR" dirty="0"/>
              <a:t> (</a:t>
            </a:r>
            <a:r>
              <a:rPr lang="pt-BR" dirty="0" err="1"/>
              <a:t>size</a:t>
            </a:r>
            <a:r>
              <a:rPr lang="pt-BR" dirty="0"/>
              <a:t> 20)</a:t>
            </a:r>
          </a:p>
        </p:txBody>
      </p:sp>
    </p:spTree>
    <p:extLst>
      <p:ext uri="{BB962C8B-B14F-4D97-AF65-F5344CB8AC3E}">
        <p14:creationId xmlns:p14="http://schemas.microsoft.com/office/powerpoint/2010/main" val="39929605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4_Layout Personalizad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 xmlns:a16="http://schemas.microsoft.com/office/drawing/2014/main" id="{7955A53B-676E-4235-B020-40CDD448C0FA}"/>
              </a:ext>
            </a:extLst>
          </p:cNvPr>
          <p:cNvSpPr>
            <a:spLocks noGrp="1"/>
          </p:cNvSpPr>
          <p:nvPr>
            <p:ph type="pic" sz="quarter" idx="13" hasCustomPrompt="1"/>
          </p:nvPr>
        </p:nvSpPr>
        <p:spPr>
          <a:xfrm>
            <a:off x="5637432" y="-371508"/>
            <a:ext cx="12005411" cy="8103479"/>
          </a:xfrm>
          <a:prstGeom prst="parallelogram">
            <a:avLst/>
          </a:prstGeom>
          <a:noFill/>
        </p:spPr>
        <p:txBody>
          <a:bodyPr/>
          <a:lstStyle>
            <a:lvl1pPr marL="0" indent="0">
              <a:buNone/>
              <a:defRPr sz="1942">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6" name="Título 1">
            <a:extLst>
              <a:ext uri="{FF2B5EF4-FFF2-40B4-BE49-F238E27FC236}">
                <a16:creationId xmlns="" xmlns:a16="http://schemas.microsoft.com/office/drawing/2014/main" id="{4496C6FC-7978-43BD-8A17-B476A242A037}"/>
              </a:ext>
            </a:extLst>
          </p:cNvPr>
          <p:cNvSpPr>
            <a:spLocks noGrp="1"/>
          </p:cNvSpPr>
          <p:nvPr>
            <p:ph type="title" hasCustomPrompt="1"/>
          </p:nvPr>
        </p:nvSpPr>
        <p:spPr>
          <a:xfrm>
            <a:off x="1064682" y="1073952"/>
            <a:ext cx="4788693" cy="3296101"/>
          </a:xfrm>
          <a:prstGeom prst="rect">
            <a:avLst/>
          </a:prstGeom>
        </p:spPr>
        <p:txBody>
          <a:bodyPr/>
          <a:lstStyle>
            <a:lvl1pPr algn="ctr">
              <a:tabLst/>
              <a:defRPr sz="3884"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36)</a:t>
            </a:r>
            <a:endParaRPr lang="en-US" dirty="0"/>
          </a:p>
        </p:txBody>
      </p:sp>
      <p:pic>
        <p:nvPicPr>
          <p:cNvPr id="8" name="Gráfico 7">
            <a:extLst>
              <a:ext uri="{FF2B5EF4-FFF2-40B4-BE49-F238E27FC236}">
                <a16:creationId xmlns="" xmlns:a16="http://schemas.microsoft.com/office/drawing/2014/main" id="{FBAC704A-40D9-4A50-B9C6-1E3F412FCD7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280627" y="2063872"/>
            <a:ext cx="4356806" cy="842241"/>
          </a:xfrm>
          <a:prstGeom prst="rect">
            <a:avLst/>
          </a:prstGeom>
        </p:spPr>
      </p:pic>
      <p:sp>
        <p:nvSpPr>
          <p:cNvPr id="9" name="Espaço Reservado para Texto 19">
            <a:extLst>
              <a:ext uri="{FF2B5EF4-FFF2-40B4-BE49-F238E27FC236}">
                <a16:creationId xmlns="" xmlns:a16="http://schemas.microsoft.com/office/drawing/2014/main" id="{D2DF0E01-8F33-4B3C-925E-E8C2C9FA0E59}"/>
              </a:ext>
            </a:extLst>
          </p:cNvPr>
          <p:cNvSpPr>
            <a:spLocks noGrp="1"/>
          </p:cNvSpPr>
          <p:nvPr>
            <p:ph type="body" sz="quarter" idx="66" hasCustomPrompt="1"/>
          </p:nvPr>
        </p:nvSpPr>
        <p:spPr>
          <a:xfrm>
            <a:off x="1610201" y="4696591"/>
            <a:ext cx="3697656" cy="1227642"/>
          </a:xfrm>
          <a:prstGeom prst="rect">
            <a:avLst/>
          </a:prstGeom>
        </p:spPr>
        <p:txBody>
          <a:bodyPr/>
          <a:lstStyle>
            <a:lvl1pPr marL="0" indent="0" algn="ctr">
              <a:buFontTx/>
              <a:buNone/>
              <a:defRPr sz="2158" b="0"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20)</a:t>
            </a:r>
          </a:p>
        </p:txBody>
      </p:sp>
      <p:sp>
        <p:nvSpPr>
          <p:cNvPr id="10" name="Espaço Reservado para Texto 19">
            <a:extLst>
              <a:ext uri="{FF2B5EF4-FFF2-40B4-BE49-F238E27FC236}">
                <a16:creationId xmlns="" xmlns:a16="http://schemas.microsoft.com/office/drawing/2014/main" id="{1A78BCEE-ABE2-408A-BDE4-EA478F1B2984}"/>
              </a:ext>
            </a:extLst>
          </p:cNvPr>
          <p:cNvSpPr>
            <a:spLocks noGrp="1"/>
          </p:cNvSpPr>
          <p:nvPr>
            <p:ph type="body" sz="quarter" idx="67" hasCustomPrompt="1"/>
          </p:nvPr>
        </p:nvSpPr>
        <p:spPr>
          <a:xfrm>
            <a:off x="1610200" y="6250772"/>
            <a:ext cx="3697657" cy="657733"/>
          </a:xfrm>
          <a:prstGeom prst="rect">
            <a:avLst/>
          </a:prstGeom>
        </p:spPr>
        <p:txBody>
          <a:bodyPr/>
          <a:lstStyle>
            <a:lvl1pPr marL="0" indent="0" algn="ctr">
              <a:buFontTx/>
              <a:buNone/>
              <a:defRPr sz="2158" b="1" i="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italic</a:t>
            </a:r>
            <a:r>
              <a:rPr lang="pt-BR" dirty="0"/>
              <a:t> </a:t>
            </a:r>
            <a:r>
              <a:rPr lang="pt-BR" dirty="0" err="1"/>
              <a:t>bold</a:t>
            </a:r>
            <a:r>
              <a:rPr lang="pt-BR" dirty="0"/>
              <a:t> (</a:t>
            </a:r>
            <a:r>
              <a:rPr lang="pt-BR" dirty="0" err="1"/>
              <a:t>size</a:t>
            </a:r>
            <a:r>
              <a:rPr lang="pt-BR" dirty="0"/>
              <a:t> 20)</a:t>
            </a:r>
          </a:p>
        </p:txBody>
      </p:sp>
    </p:spTree>
    <p:extLst>
      <p:ext uri="{BB962C8B-B14F-4D97-AF65-F5344CB8AC3E}">
        <p14:creationId xmlns:p14="http://schemas.microsoft.com/office/powerpoint/2010/main" val="10510575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0_Layout Personalizad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 xmlns:a16="http://schemas.microsoft.com/office/drawing/2014/main" id="{4496C6FC-7978-43BD-8A17-B476A242A037}"/>
              </a:ext>
            </a:extLst>
          </p:cNvPr>
          <p:cNvSpPr>
            <a:spLocks noGrp="1"/>
          </p:cNvSpPr>
          <p:nvPr>
            <p:ph type="title" hasCustomPrompt="1"/>
          </p:nvPr>
        </p:nvSpPr>
        <p:spPr>
          <a:xfrm>
            <a:off x="1223352" y="1147976"/>
            <a:ext cx="4788693" cy="1425991"/>
          </a:xfrm>
          <a:prstGeom prst="rect">
            <a:avLst/>
          </a:prstGeom>
        </p:spPr>
        <p:txBody>
          <a:bodyPr/>
          <a:lstStyle>
            <a:lvl1pPr algn="ctr">
              <a:tabLst/>
              <a:defRPr sz="4316"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40)</a:t>
            </a:r>
            <a:endParaRPr lang="en-US" dirty="0"/>
          </a:p>
        </p:txBody>
      </p:sp>
      <p:pic>
        <p:nvPicPr>
          <p:cNvPr id="8" name="Gráfico 7">
            <a:extLst>
              <a:ext uri="{FF2B5EF4-FFF2-40B4-BE49-F238E27FC236}">
                <a16:creationId xmlns="" xmlns:a16="http://schemas.microsoft.com/office/drawing/2014/main" id="{FBAC704A-40D9-4A50-B9C6-1E3F412FCD7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498608" y="2915502"/>
            <a:ext cx="4238180" cy="819309"/>
          </a:xfrm>
          <a:prstGeom prst="rect">
            <a:avLst/>
          </a:prstGeom>
        </p:spPr>
      </p:pic>
      <p:sp>
        <p:nvSpPr>
          <p:cNvPr id="10" name="Espaço Reservado para Texto 19">
            <a:extLst>
              <a:ext uri="{FF2B5EF4-FFF2-40B4-BE49-F238E27FC236}">
                <a16:creationId xmlns="" xmlns:a16="http://schemas.microsoft.com/office/drawing/2014/main" id="{1A78BCEE-ABE2-408A-BDE4-EA478F1B2984}"/>
              </a:ext>
            </a:extLst>
          </p:cNvPr>
          <p:cNvSpPr>
            <a:spLocks noGrp="1"/>
          </p:cNvSpPr>
          <p:nvPr>
            <p:ph type="body" sz="quarter" idx="67" hasCustomPrompt="1"/>
          </p:nvPr>
        </p:nvSpPr>
        <p:spPr>
          <a:xfrm>
            <a:off x="1768870" y="4363824"/>
            <a:ext cx="3697657" cy="657733"/>
          </a:xfrm>
          <a:prstGeom prst="rect">
            <a:avLst/>
          </a:prstGeom>
        </p:spPr>
        <p:txBody>
          <a:bodyPr/>
          <a:lstStyle>
            <a:lvl1pPr marL="0" indent="0" algn="ctr">
              <a:buFontTx/>
              <a:buNone/>
              <a:defRPr sz="2158" b="1" i="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italic</a:t>
            </a:r>
            <a:r>
              <a:rPr lang="pt-BR" dirty="0"/>
              <a:t> </a:t>
            </a:r>
            <a:r>
              <a:rPr lang="pt-BR" dirty="0" err="1"/>
              <a:t>bold</a:t>
            </a:r>
            <a:r>
              <a:rPr lang="pt-BR" dirty="0"/>
              <a:t> (</a:t>
            </a:r>
            <a:r>
              <a:rPr lang="pt-BR" dirty="0" err="1"/>
              <a:t>size</a:t>
            </a:r>
            <a:r>
              <a:rPr lang="pt-BR" dirty="0"/>
              <a:t> 20)</a:t>
            </a:r>
          </a:p>
        </p:txBody>
      </p:sp>
      <p:sp>
        <p:nvSpPr>
          <p:cNvPr id="7" name="Espaço Reservado para Texto 19">
            <a:extLst>
              <a:ext uri="{FF2B5EF4-FFF2-40B4-BE49-F238E27FC236}">
                <a16:creationId xmlns="" xmlns:a16="http://schemas.microsoft.com/office/drawing/2014/main" id="{AC114A82-252C-450C-8913-FC2C7247324F}"/>
              </a:ext>
            </a:extLst>
          </p:cNvPr>
          <p:cNvSpPr>
            <a:spLocks noGrp="1"/>
          </p:cNvSpPr>
          <p:nvPr>
            <p:ph type="body" sz="quarter" idx="68" hasCustomPrompt="1"/>
          </p:nvPr>
        </p:nvSpPr>
        <p:spPr>
          <a:xfrm>
            <a:off x="1111760" y="5524668"/>
            <a:ext cx="5011876" cy="657733"/>
          </a:xfrm>
          <a:prstGeom prst="rect">
            <a:avLst/>
          </a:prstGeom>
        </p:spPr>
        <p:txBody>
          <a:bodyPr/>
          <a:lstStyle>
            <a:lvl1pPr marL="0" indent="0" algn="ctr">
              <a:buFontTx/>
              <a:buNone/>
              <a:defRPr sz="1942" b="0" i="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italic</a:t>
            </a:r>
            <a:r>
              <a:rPr lang="pt-BR" dirty="0"/>
              <a:t> normal (</a:t>
            </a:r>
            <a:r>
              <a:rPr lang="pt-BR" dirty="0" err="1"/>
              <a:t>size</a:t>
            </a:r>
            <a:r>
              <a:rPr lang="pt-BR" dirty="0"/>
              <a:t> 18)</a:t>
            </a:r>
          </a:p>
        </p:txBody>
      </p:sp>
    </p:spTree>
    <p:extLst>
      <p:ext uri="{BB962C8B-B14F-4D97-AF65-F5344CB8AC3E}">
        <p14:creationId xmlns:p14="http://schemas.microsoft.com/office/powerpoint/2010/main" val="17108122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2_Layout Personalizad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 xmlns:a16="http://schemas.microsoft.com/office/drawing/2014/main" id="{4496C6FC-7978-43BD-8A17-B476A242A037}"/>
              </a:ext>
            </a:extLst>
          </p:cNvPr>
          <p:cNvSpPr>
            <a:spLocks noGrp="1"/>
          </p:cNvSpPr>
          <p:nvPr>
            <p:ph type="title" hasCustomPrompt="1"/>
          </p:nvPr>
        </p:nvSpPr>
        <p:spPr>
          <a:xfrm>
            <a:off x="1349960" y="2345427"/>
            <a:ext cx="4788693" cy="1425991"/>
          </a:xfrm>
          <a:prstGeom prst="rect">
            <a:avLst/>
          </a:prstGeom>
        </p:spPr>
        <p:txBody>
          <a:bodyPr/>
          <a:lstStyle>
            <a:lvl1pPr algn="ctr">
              <a:tabLst/>
              <a:defRPr sz="3453"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pic>
        <p:nvPicPr>
          <p:cNvPr id="8" name="Gráfico 7">
            <a:extLst>
              <a:ext uri="{FF2B5EF4-FFF2-40B4-BE49-F238E27FC236}">
                <a16:creationId xmlns="" xmlns:a16="http://schemas.microsoft.com/office/drawing/2014/main" id="{FBAC704A-40D9-4A50-B9C6-1E3F412FCD7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625217" y="3278647"/>
            <a:ext cx="4238180" cy="819309"/>
          </a:xfrm>
          <a:prstGeom prst="rect">
            <a:avLst/>
          </a:prstGeom>
        </p:spPr>
      </p:pic>
      <p:sp>
        <p:nvSpPr>
          <p:cNvPr id="9" name="Espaço Reservado para Texto 19">
            <a:extLst>
              <a:ext uri="{FF2B5EF4-FFF2-40B4-BE49-F238E27FC236}">
                <a16:creationId xmlns="" xmlns:a16="http://schemas.microsoft.com/office/drawing/2014/main" id="{D2DF0E01-8F33-4B3C-925E-E8C2C9FA0E59}"/>
              </a:ext>
            </a:extLst>
          </p:cNvPr>
          <p:cNvSpPr>
            <a:spLocks noGrp="1"/>
          </p:cNvSpPr>
          <p:nvPr>
            <p:ph type="body" sz="quarter" idx="66" hasCustomPrompt="1"/>
          </p:nvPr>
        </p:nvSpPr>
        <p:spPr>
          <a:xfrm>
            <a:off x="1610201" y="4696591"/>
            <a:ext cx="3697656" cy="1227642"/>
          </a:xfrm>
          <a:prstGeom prst="rect">
            <a:avLst/>
          </a:prstGeom>
        </p:spPr>
        <p:txBody>
          <a:bodyPr/>
          <a:lstStyle>
            <a:lvl1pPr marL="0" indent="0" algn="ctr">
              <a:buFontTx/>
              <a:buNone/>
              <a:defRPr sz="1834" b="0"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17)</a:t>
            </a:r>
          </a:p>
        </p:txBody>
      </p:sp>
      <p:sp>
        <p:nvSpPr>
          <p:cNvPr id="10" name="Espaço Reservado para Texto 19">
            <a:extLst>
              <a:ext uri="{FF2B5EF4-FFF2-40B4-BE49-F238E27FC236}">
                <a16:creationId xmlns="" xmlns:a16="http://schemas.microsoft.com/office/drawing/2014/main" id="{1A78BCEE-ABE2-408A-BDE4-EA478F1B2984}"/>
              </a:ext>
            </a:extLst>
          </p:cNvPr>
          <p:cNvSpPr>
            <a:spLocks noGrp="1"/>
          </p:cNvSpPr>
          <p:nvPr>
            <p:ph type="body" sz="quarter" idx="67" hasCustomPrompt="1"/>
          </p:nvPr>
        </p:nvSpPr>
        <p:spPr>
          <a:xfrm>
            <a:off x="1610200" y="6250772"/>
            <a:ext cx="3697657" cy="657733"/>
          </a:xfrm>
          <a:prstGeom prst="rect">
            <a:avLst/>
          </a:prstGeom>
        </p:spPr>
        <p:txBody>
          <a:bodyPr/>
          <a:lstStyle>
            <a:lvl1pPr marL="0" indent="0" algn="ctr">
              <a:buFontTx/>
              <a:buNone/>
              <a:defRPr sz="2158" b="1" i="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italic</a:t>
            </a:r>
            <a:r>
              <a:rPr lang="pt-BR" dirty="0"/>
              <a:t> </a:t>
            </a:r>
            <a:r>
              <a:rPr lang="pt-BR" dirty="0" err="1"/>
              <a:t>bold</a:t>
            </a:r>
            <a:r>
              <a:rPr lang="pt-BR" dirty="0"/>
              <a:t> (</a:t>
            </a:r>
            <a:r>
              <a:rPr lang="pt-BR" dirty="0" err="1"/>
              <a:t>size</a:t>
            </a:r>
            <a:r>
              <a:rPr lang="pt-BR" dirty="0"/>
              <a:t> 20)</a:t>
            </a:r>
          </a:p>
        </p:txBody>
      </p:sp>
    </p:spTree>
    <p:extLst>
      <p:ext uri="{BB962C8B-B14F-4D97-AF65-F5344CB8AC3E}">
        <p14:creationId xmlns:p14="http://schemas.microsoft.com/office/powerpoint/2010/main" val="2647311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1_Layout Personalizad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 xmlns:a16="http://schemas.microsoft.com/office/drawing/2014/main" id="{4496C6FC-7978-43BD-8A17-B476A242A037}"/>
              </a:ext>
            </a:extLst>
          </p:cNvPr>
          <p:cNvSpPr>
            <a:spLocks noGrp="1"/>
          </p:cNvSpPr>
          <p:nvPr>
            <p:ph type="title" hasCustomPrompt="1"/>
          </p:nvPr>
        </p:nvSpPr>
        <p:spPr>
          <a:xfrm>
            <a:off x="1349960" y="2345427"/>
            <a:ext cx="4788693" cy="1425991"/>
          </a:xfrm>
          <a:prstGeom prst="rect">
            <a:avLst/>
          </a:prstGeom>
        </p:spPr>
        <p:txBody>
          <a:bodyPr/>
          <a:lstStyle>
            <a:lvl1pPr algn="ctr">
              <a:tabLst/>
              <a:defRPr sz="3453"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pic>
        <p:nvPicPr>
          <p:cNvPr id="8" name="Gráfico 7">
            <a:extLst>
              <a:ext uri="{FF2B5EF4-FFF2-40B4-BE49-F238E27FC236}">
                <a16:creationId xmlns="" xmlns:a16="http://schemas.microsoft.com/office/drawing/2014/main" id="{FBAC704A-40D9-4A50-B9C6-1E3F412FCD7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625217" y="3278647"/>
            <a:ext cx="4238180" cy="819309"/>
          </a:xfrm>
          <a:prstGeom prst="rect">
            <a:avLst/>
          </a:prstGeom>
        </p:spPr>
      </p:pic>
      <p:sp>
        <p:nvSpPr>
          <p:cNvPr id="9" name="Espaço Reservado para Texto 19">
            <a:extLst>
              <a:ext uri="{FF2B5EF4-FFF2-40B4-BE49-F238E27FC236}">
                <a16:creationId xmlns="" xmlns:a16="http://schemas.microsoft.com/office/drawing/2014/main" id="{D2DF0E01-8F33-4B3C-925E-E8C2C9FA0E59}"/>
              </a:ext>
            </a:extLst>
          </p:cNvPr>
          <p:cNvSpPr>
            <a:spLocks noGrp="1"/>
          </p:cNvSpPr>
          <p:nvPr>
            <p:ph type="body" sz="quarter" idx="66" hasCustomPrompt="1"/>
          </p:nvPr>
        </p:nvSpPr>
        <p:spPr>
          <a:xfrm>
            <a:off x="1610201" y="4696591"/>
            <a:ext cx="3697656" cy="1227642"/>
          </a:xfrm>
          <a:prstGeom prst="rect">
            <a:avLst/>
          </a:prstGeom>
        </p:spPr>
        <p:txBody>
          <a:bodyPr/>
          <a:lstStyle>
            <a:lvl1pPr marL="0" indent="0" algn="ctr">
              <a:buFontTx/>
              <a:buNone/>
              <a:defRPr sz="1834" b="0"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17)</a:t>
            </a:r>
          </a:p>
        </p:txBody>
      </p:sp>
      <p:sp>
        <p:nvSpPr>
          <p:cNvPr id="10" name="Espaço Reservado para Texto 19">
            <a:extLst>
              <a:ext uri="{FF2B5EF4-FFF2-40B4-BE49-F238E27FC236}">
                <a16:creationId xmlns="" xmlns:a16="http://schemas.microsoft.com/office/drawing/2014/main" id="{1A78BCEE-ABE2-408A-BDE4-EA478F1B2984}"/>
              </a:ext>
            </a:extLst>
          </p:cNvPr>
          <p:cNvSpPr>
            <a:spLocks noGrp="1"/>
          </p:cNvSpPr>
          <p:nvPr>
            <p:ph type="body" sz="quarter" idx="67" hasCustomPrompt="1"/>
          </p:nvPr>
        </p:nvSpPr>
        <p:spPr>
          <a:xfrm>
            <a:off x="1610200" y="6250772"/>
            <a:ext cx="3697657" cy="657733"/>
          </a:xfrm>
          <a:prstGeom prst="rect">
            <a:avLst/>
          </a:prstGeom>
        </p:spPr>
        <p:txBody>
          <a:bodyPr/>
          <a:lstStyle>
            <a:lvl1pPr marL="0" indent="0" algn="ctr">
              <a:buFontTx/>
              <a:buNone/>
              <a:defRPr sz="2158" b="1" i="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italic</a:t>
            </a:r>
            <a:r>
              <a:rPr lang="pt-BR" dirty="0"/>
              <a:t> </a:t>
            </a:r>
            <a:r>
              <a:rPr lang="pt-BR" dirty="0" err="1"/>
              <a:t>bold</a:t>
            </a:r>
            <a:r>
              <a:rPr lang="pt-BR" dirty="0"/>
              <a:t> (</a:t>
            </a:r>
            <a:r>
              <a:rPr lang="pt-BR" dirty="0" err="1"/>
              <a:t>size</a:t>
            </a:r>
            <a:r>
              <a:rPr lang="pt-BR" dirty="0"/>
              <a:t> 20)</a:t>
            </a:r>
          </a:p>
        </p:txBody>
      </p:sp>
    </p:spTree>
    <p:extLst>
      <p:ext uri="{BB962C8B-B14F-4D97-AF65-F5344CB8AC3E}">
        <p14:creationId xmlns:p14="http://schemas.microsoft.com/office/powerpoint/2010/main" val="9081244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3_Layout Personalizad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 xmlns:a16="http://schemas.microsoft.com/office/drawing/2014/main" id="{4496C6FC-7978-43BD-8A17-B476A242A037}"/>
              </a:ext>
            </a:extLst>
          </p:cNvPr>
          <p:cNvSpPr>
            <a:spLocks noGrp="1"/>
          </p:cNvSpPr>
          <p:nvPr>
            <p:ph type="title" hasCustomPrompt="1"/>
          </p:nvPr>
        </p:nvSpPr>
        <p:spPr>
          <a:xfrm>
            <a:off x="1349960" y="2345427"/>
            <a:ext cx="4788693" cy="1425991"/>
          </a:xfrm>
          <a:prstGeom prst="rect">
            <a:avLst/>
          </a:prstGeom>
        </p:spPr>
        <p:txBody>
          <a:bodyPr/>
          <a:lstStyle>
            <a:lvl1pPr algn="ctr">
              <a:tabLst/>
              <a:defRPr sz="3453"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pic>
        <p:nvPicPr>
          <p:cNvPr id="8" name="Gráfico 7">
            <a:extLst>
              <a:ext uri="{FF2B5EF4-FFF2-40B4-BE49-F238E27FC236}">
                <a16:creationId xmlns="" xmlns:a16="http://schemas.microsoft.com/office/drawing/2014/main" id="{FBAC704A-40D9-4A50-B9C6-1E3F412FCD7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625217" y="3278647"/>
            <a:ext cx="4238180" cy="819309"/>
          </a:xfrm>
          <a:prstGeom prst="rect">
            <a:avLst/>
          </a:prstGeom>
        </p:spPr>
      </p:pic>
      <p:sp>
        <p:nvSpPr>
          <p:cNvPr id="9" name="Espaço Reservado para Texto 19">
            <a:extLst>
              <a:ext uri="{FF2B5EF4-FFF2-40B4-BE49-F238E27FC236}">
                <a16:creationId xmlns="" xmlns:a16="http://schemas.microsoft.com/office/drawing/2014/main" id="{D2DF0E01-8F33-4B3C-925E-E8C2C9FA0E59}"/>
              </a:ext>
            </a:extLst>
          </p:cNvPr>
          <p:cNvSpPr>
            <a:spLocks noGrp="1"/>
          </p:cNvSpPr>
          <p:nvPr>
            <p:ph type="body" sz="quarter" idx="66" hasCustomPrompt="1"/>
          </p:nvPr>
        </p:nvSpPr>
        <p:spPr>
          <a:xfrm>
            <a:off x="1610201" y="4696591"/>
            <a:ext cx="3697656" cy="1227642"/>
          </a:xfrm>
          <a:prstGeom prst="rect">
            <a:avLst/>
          </a:prstGeom>
        </p:spPr>
        <p:txBody>
          <a:bodyPr/>
          <a:lstStyle>
            <a:lvl1pPr marL="0" indent="0" algn="ctr">
              <a:buFontTx/>
              <a:buNone/>
              <a:defRPr sz="1834" b="0"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17)</a:t>
            </a:r>
          </a:p>
        </p:txBody>
      </p:sp>
      <p:sp>
        <p:nvSpPr>
          <p:cNvPr id="10" name="Espaço Reservado para Texto 19">
            <a:extLst>
              <a:ext uri="{FF2B5EF4-FFF2-40B4-BE49-F238E27FC236}">
                <a16:creationId xmlns="" xmlns:a16="http://schemas.microsoft.com/office/drawing/2014/main" id="{1A78BCEE-ABE2-408A-BDE4-EA478F1B2984}"/>
              </a:ext>
            </a:extLst>
          </p:cNvPr>
          <p:cNvSpPr>
            <a:spLocks noGrp="1"/>
          </p:cNvSpPr>
          <p:nvPr>
            <p:ph type="body" sz="quarter" idx="67" hasCustomPrompt="1"/>
          </p:nvPr>
        </p:nvSpPr>
        <p:spPr>
          <a:xfrm>
            <a:off x="1610200" y="6250772"/>
            <a:ext cx="3697657" cy="657733"/>
          </a:xfrm>
          <a:prstGeom prst="rect">
            <a:avLst/>
          </a:prstGeom>
        </p:spPr>
        <p:txBody>
          <a:bodyPr/>
          <a:lstStyle>
            <a:lvl1pPr marL="0" indent="0" algn="ctr">
              <a:buFontTx/>
              <a:buNone/>
              <a:defRPr sz="2158" b="1" i="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italic</a:t>
            </a:r>
            <a:r>
              <a:rPr lang="pt-BR" dirty="0"/>
              <a:t> </a:t>
            </a:r>
            <a:r>
              <a:rPr lang="pt-BR" dirty="0" err="1"/>
              <a:t>bold</a:t>
            </a:r>
            <a:r>
              <a:rPr lang="pt-BR" dirty="0"/>
              <a:t> (</a:t>
            </a:r>
            <a:r>
              <a:rPr lang="pt-BR" dirty="0" err="1"/>
              <a:t>size</a:t>
            </a:r>
            <a:r>
              <a:rPr lang="pt-BR" dirty="0"/>
              <a:t> 20)</a:t>
            </a:r>
          </a:p>
        </p:txBody>
      </p:sp>
    </p:spTree>
    <p:extLst>
      <p:ext uri="{BB962C8B-B14F-4D97-AF65-F5344CB8AC3E}">
        <p14:creationId xmlns:p14="http://schemas.microsoft.com/office/powerpoint/2010/main" val="13695414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5_Layout Personalizado">
    <p:bg>
      <p:bgPr>
        <a:solidFill>
          <a:schemeClr val="bg1"/>
        </a:solidFill>
        <a:effectLst/>
      </p:bgPr>
    </p:bg>
    <p:spTree>
      <p:nvGrpSpPr>
        <p:cNvPr id="1" name=""/>
        <p:cNvGrpSpPr/>
        <p:nvPr/>
      </p:nvGrpSpPr>
      <p:grpSpPr>
        <a:xfrm>
          <a:off x="0" y="0"/>
          <a:ext cx="0" cy="0"/>
          <a:chOff x="0" y="0"/>
          <a:chExt cx="0" cy="0"/>
        </a:xfrm>
      </p:grpSpPr>
      <p:sp>
        <p:nvSpPr>
          <p:cNvPr id="6" name="Título 1">
            <a:extLst>
              <a:ext uri="{FF2B5EF4-FFF2-40B4-BE49-F238E27FC236}">
                <a16:creationId xmlns="" xmlns:a16="http://schemas.microsoft.com/office/drawing/2014/main" id="{4496C6FC-7978-43BD-8A17-B476A242A037}"/>
              </a:ext>
            </a:extLst>
          </p:cNvPr>
          <p:cNvSpPr>
            <a:spLocks noGrp="1"/>
          </p:cNvSpPr>
          <p:nvPr>
            <p:ph type="title" hasCustomPrompt="1"/>
          </p:nvPr>
        </p:nvSpPr>
        <p:spPr>
          <a:xfrm>
            <a:off x="1064682" y="1073952"/>
            <a:ext cx="4788693" cy="3296101"/>
          </a:xfrm>
          <a:prstGeom prst="rect">
            <a:avLst/>
          </a:prstGeom>
        </p:spPr>
        <p:txBody>
          <a:bodyPr/>
          <a:lstStyle>
            <a:lvl1pPr algn="ctr">
              <a:tabLst/>
              <a:defRPr sz="3884"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36)</a:t>
            </a:r>
            <a:endParaRPr lang="en-US" dirty="0"/>
          </a:p>
        </p:txBody>
      </p:sp>
      <p:pic>
        <p:nvPicPr>
          <p:cNvPr id="8" name="Gráfico 7">
            <a:extLst>
              <a:ext uri="{FF2B5EF4-FFF2-40B4-BE49-F238E27FC236}">
                <a16:creationId xmlns="" xmlns:a16="http://schemas.microsoft.com/office/drawing/2014/main" id="{FBAC704A-40D9-4A50-B9C6-1E3F412FCD7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280627" y="2063872"/>
            <a:ext cx="4356806" cy="842241"/>
          </a:xfrm>
          <a:prstGeom prst="rect">
            <a:avLst/>
          </a:prstGeom>
        </p:spPr>
      </p:pic>
      <p:sp>
        <p:nvSpPr>
          <p:cNvPr id="11" name="Espaço Reservado para Imagem 3">
            <a:extLst>
              <a:ext uri="{FF2B5EF4-FFF2-40B4-BE49-F238E27FC236}">
                <a16:creationId xmlns="" xmlns:a16="http://schemas.microsoft.com/office/drawing/2014/main" id="{B72EEB04-FF61-4268-9A26-A59F0F963F23}"/>
              </a:ext>
            </a:extLst>
          </p:cNvPr>
          <p:cNvSpPr>
            <a:spLocks noGrp="1"/>
          </p:cNvSpPr>
          <p:nvPr>
            <p:ph type="pic" sz="quarter" idx="24" hasCustomPrompt="1"/>
          </p:nvPr>
        </p:nvSpPr>
        <p:spPr>
          <a:xfrm>
            <a:off x="-718493" y="-132638"/>
            <a:ext cx="14348096" cy="8232206"/>
          </a:xfrm>
          <a:prstGeom prst="rect">
            <a:avLst/>
          </a:prstGeom>
          <a:blipFill>
            <a:blip r:embed="rId4" cstate="email">
              <a:extLst>
                <a:ext uri="{28A0092B-C50C-407E-A947-70E740481C1C}">
                  <a14:useLocalDpi xmlns:a14="http://schemas.microsoft.com/office/drawing/2010/main"/>
                </a:ext>
              </a:extLst>
            </a:blip>
            <a:stretch>
              <a:fillRect/>
            </a:stretch>
          </a:blipFill>
        </p:spPr>
        <p:txBody>
          <a:bodyPr/>
          <a:lstStyle>
            <a:lvl1pPr marL="0" indent="0">
              <a:buNone/>
              <a:defRPr sz="2590">
                <a:noFill/>
              </a:defRPr>
            </a:lvl1pPr>
          </a:lstStyle>
          <a:p>
            <a:r>
              <a:rPr lang="pt-BR" dirty="0"/>
              <a:t>a</a:t>
            </a:r>
          </a:p>
        </p:txBody>
      </p:sp>
      <p:sp>
        <p:nvSpPr>
          <p:cNvPr id="12" name="Espaço Reservado para Imagem 5">
            <a:extLst>
              <a:ext uri="{FF2B5EF4-FFF2-40B4-BE49-F238E27FC236}">
                <a16:creationId xmlns="" xmlns:a16="http://schemas.microsoft.com/office/drawing/2014/main" id="{90F55385-2ED6-4C8B-B336-30B92F9850B9}"/>
              </a:ext>
            </a:extLst>
          </p:cNvPr>
          <p:cNvSpPr>
            <a:spLocks noGrp="1"/>
          </p:cNvSpPr>
          <p:nvPr>
            <p:ph type="pic" sz="quarter" idx="10" hasCustomPrompt="1"/>
          </p:nvPr>
        </p:nvSpPr>
        <p:spPr>
          <a:xfrm>
            <a:off x="984487" y="-132638"/>
            <a:ext cx="13963271" cy="8232206"/>
          </a:xfrm>
          <a:prstGeom prst="rect">
            <a:avLst/>
          </a:prstGeom>
        </p:spPr>
        <p:txBody>
          <a:bodyPr/>
          <a:lstStyle>
            <a:lvl1pPr marL="0" indent="0" algn="r">
              <a:buNone/>
              <a:defRPr sz="1942">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9" name="Espaço Reservado para Texto 19">
            <a:extLst>
              <a:ext uri="{FF2B5EF4-FFF2-40B4-BE49-F238E27FC236}">
                <a16:creationId xmlns="" xmlns:a16="http://schemas.microsoft.com/office/drawing/2014/main" id="{D2DF0E01-8F33-4B3C-925E-E8C2C9FA0E59}"/>
              </a:ext>
            </a:extLst>
          </p:cNvPr>
          <p:cNvSpPr>
            <a:spLocks noGrp="1"/>
          </p:cNvSpPr>
          <p:nvPr>
            <p:ph type="body" sz="quarter" idx="66" hasCustomPrompt="1"/>
          </p:nvPr>
        </p:nvSpPr>
        <p:spPr>
          <a:xfrm>
            <a:off x="1610201" y="4696591"/>
            <a:ext cx="3697656" cy="1227642"/>
          </a:xfrm>
          <a:prstGeom prst="rect">
            <a:avLst/>
          </a:prstGeom>
        </p:spPr>
        <p:txBody>
          <a:bodyPr/>
          <a:lstStyle>
            <a:lvl1pPr marL="0" indent="0" algn="ctr">
              <a:buFontTx/>
              <a:buNone/>
              <a:defRPr sz="2158" b="0"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normal (</a:t>
            </a:r>
            <a:r>
              <a:rPr lang="pt-BR" dirty="0" err="1"/>
              <a:t>size</a:t>
            </a:r>
            <a:r>
              <a:rPr lang="pt-BR" dirty="0"/>
              <a:t> 20)</a:t>
            </a:r>
          </a:p>
        </p:txBody>
      </p:sp>
      <p:sp>
        <p:nvSpPr>
          <p:cNvPr id="10" name="Espaço Reservado para Texto 19">
            <a:extLst>
              <a:ext uri="{FF2B5EF4-FFF2-40B4-BE49-F238E27FC236}">
                <a16:creationId xmlns="" xmlns:a16="http://schemas.microsoft.com/office/drawing/2014/main" id="{1A78BCEE-ABE2-408A-BDE4-EA478F1B2984}"/>
              </a:ext>
            </a:extLst>
          </p:cNvPr>
          <p:cNvSpPr>
            <a:spLocks noGrp="1"/>
          </p:cNvSpPr>
          <p:nvPr>
            <p:ph type="body" sz="quarter" idx="67" hasCustomPrompt="1"/>
          </p:nvPr>
        </p:nvSpPr>
        <p:spPr>
          <a:xfrm>
            <a:off x="1610200" y="6250772"/>
            <a:ext cx="3697657" cy="657733"/>
          </a:xfrm>
          <a:prstGeom prst="rect">
            <a:avLst/>
          </a:prstGeom>
        </p:spPr>
        <p:txBody>
          <a:bodyPr/>
          <a:lstStyle>
            <a:lvl1pPr marL="0" indent="0" algn="ctr">
              <a:buFontTx/>
              <a:buNone/>
              <a:defRPr sz="2158" b="1" i="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italic</a:t>
            </a:r>
            <a:r>
              <a:rPr lang="pt-BR" dirty="0"/>
              <a:t> </a:t>
            </a:r>
            <a:r>
              <a:rPr lang="pt-BR" dirty="0" err="1"/>
              <a:t>bold</a:t>
            </a:r>
            <a:r>
              <a:rPr lang="pt-BR" dirty="0"/>
              <a:t> (</a:t>
            </a:r>
            <a:r>
              <a:rPr lang="pt-BR" dirty="0" err="1"/>
              <a:t>size</a:t>
            </a:r>
            <a:r>
              <a:rPr lang="pt-BR" dirty="0"/>
              <a:t> 20)</a:t>
            </a:r>
          </a:p>
        </p:txBody>
      </p:sp>
    </p:spTree>
    <p:extLst>
      <p:ext uri="{BB962C8B-B14F-4D97-AF65-F5344CB8AC3E}">
        <p14:creationId xmlns:p14="http://schemas.microsoft.com/office/powerpoint/2010/main" val="573342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Título 1">
            <a:extLst>
              <a:ext uri="{FF2B5EF4-FFF2-40B4-BE49-F238E27FC236}">
                <a16:creationId xmlns="" xmlns:a16="http://schemas.microsoft.com/office/drawing/2014/main" id="{3EF7E8F3-335C-4EEE-9191-5C7D77D38576}"/>
              </a:ext>
            </a:extLst>
          </p:cNvPr>
          <p:cNvSpPr>
            <a:spLocks noGrp="1"/>
          </p:cNvSpPr>
          <p:nvPr>
            <p:ph type="title" hasCustomPrompt="1"/>
          </p:nvPr>
        </p:nvSpPr>
        <p:spPr>
          <a:xfrm>
            <a:off x="185808" y="181025"/>
            <a:ext cx="10793447" cy="408712"/>
          </a:xfrm>
          <a:prstGeom prst="rect">
            <a:avLst/>
          </a:prstGeom>
        </p:spPr>
        <p:txBody>
          <a:bodyPr/>
          <a:lstStyle>
            <a:lvl1pPr algn="l">
              <a:tabLst/>
              <a:defRPr sz="2590" b="1">
                <a:solidFill>
                  <a:srgbClr val="54C0E8"/>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Tree>
    <p:extLst>
      <p:ext uri="{BB962C8B-B14F-4D97-AF65-F5344CB8AC3E}">
        <p14:creationId xmlns:p14="http://schemas.microsoft.com/office/powerpoint/2010/main" val="2480385742"/>
      </p:ext>
    </p:extLst>
  </p:cSld>
  <p:clrMapOvr>
    <a:masterClrMapping/>
  </p:clrMapOvr>
  <p:transition spd="slow">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8_Layout Personalizado">
    <p:spTree>
      <p:nvGrpSpPr>
        <p:cNvPr id="1" name=""/>
        <p:cNvGrpSpPr/>
        <p:nvPr/>
      </p:nvGrpSpPr>
      <p:grpSpPr>
        <a:xfrm>
          <a:off x="0" y="0"/>
          <a:ext cx="0" cy="0"/>
          <a:chOff x="0" y="0"/>
          <a:chExt cx="0" cy="0"/>
        </a:xfrm>
      </p:grpSpPr>
      <p:sp>
        <p:nvSpPr>
          <p:cNvPr id="3" name="Espaço Reservado para Texto 7">
            <a:extLst>
              <a:ext uri="{FF2B5EF4-FFF2-40B4-BE49-F238E27FC236}">
                <a16:creationId xmlns="" xmlns:a16="http://schemas.microsoft.com/office/drawing/2014/main" id="{B071ADBE-9228-4501-92A1-9F03B8363ADB}"/>
              </a:ext>
            </a:extLst>
          </p:cNvPr>
          <p:cNvSpPr>
            <a:spLocks noGrp="1"/>
          </p:cNvSpPr>
          <p:nvPr>
            <p:ph type="body" sz="quarter" idx="49" hasCustomPrompt="1"/>
          </p:nvPr>
        </p:nvSpPr>
        <p:spPr>
          <a:xfrm>
            <a:off x="355848" y="739573"/>
            <a:ext cx="7530727" cy="357235"/>
          </a:xfrm>
          <a:prstGeom prst="rect">
            <a:avLst/>
          </a:prstGeom>
        </p:spPr>
        <p:txBody>
          <a:bodyPr/>
          <a:lstStyle>
            <a:lvl1pPr marL="0" indent="0" algn="l">
              <a:buNone/>
              <a:defRPr sz="1394">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4" name="Título 1">
            <a:extLst>
              <a:ext uri="{FF2B5EF4-FFF2-40B4-BE49-F238E27FC236}">
                <a16:creationId xmlns="" xmlns:a16="http://schemas.microsoft.com/office/drawing/2014/main" id="{9F629584-9C49-4FF8-8B59-8F1EC57973FC}"/>
              </a:ext>
            </a:extLst>
          </p:cNvPr>
          <p:cNvSpPr>
            <a:spLocks noGrp="1"/>
          </p:cNvSpPr>
          <p:nvPr>
            <p:ph type="title" hasCustomPrompt="1"/>
          </p:nvPr>
        </p:nvSpPr>
        <p:spPr>
          <a:xfrm>
            <a:off x="355847" y="285036"/>
            <a:ext cx="10793447" cy="408712"/>
          </a:xfrm>
          <a:prstGeom prst="rect">
            <a:avLst/>
          </a:prstGeom>
        </p:spPr>
        <p:txBody>
          <a:bodyPr/>
          <a:lstStyle>
            <a:lvl1pPr algn="l">
              <a:tabLst/>
              <a:defRPr sz="2390" b="1">
                <a:solidFill>
                  <a:srgbClr val="29B7EB"/>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13" name="Espaço Reservado para Imagem 10">
            <a:extLst>
              <a:ext uri="{FF2B5EF4-FFF2-40B4-BE49-F238E27FC236}">
                <a16:creationId xmlns="" xmlns:a16="http://schemas.microsoft.com/office/drawing/2014/main" id="{6B3648AA-0D4D-454F-9208-74EF061FAAAB}"/>
              </a:ext>
            </a:extLst>
          </p:cNvPr>
          <p:cNvSpPr>
            <a:spLocks noGrp="1"/>
          </p:cNvSpPr>
          <p:nvPr>
            <p:ph type="pic" sz="quarter" idx="22"/>
          </p:nvPr>
        </p:nvSpPr>
        <p:spPr>
          <a:xfrm>
            <a:off x="590762" y="2191673"/>
            <a:ext cx="1635947" cy="1283864"/>
          </a:xfrm>
          <a:prstGeom prst="rect">
            <a:avLst/>
          </a:prstGeom>
        </p:spPr>
        <p:txBody>
          <a:bodyPr/>
          <a:lstStyle>
            <a:lvl1pPr marL="0" indent="0">
              <a:buNone/>
              <a:defRPr sz="1394">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4" name="Espaço Reservado para Texto 19">
            <a:extLst>
              <a:ext uri="{FF2B5EF4-FFF2-40B4-BE49-F238E27FC236}">
                <a16:creationId xmlns="" xmlns:a16="http://schemas.microsoft.com/office/drawing/2014/main" id="{94A9B6A4-D226-4842-AEF4-713BE965F33B}"/>
              </a:ext>
            </a:extLst>
          </p:cNvPr>
          <p:cNvSpPr>
            <a:spLocks noGrp="1"/>
          </p:cNvSpPr>
          <p:nvPr>
            <p:ph type="body" sz="quarter" idx="23" hasCustomPrompt="1"/>
          </p:nvPr>
        </p:nvSpPr>
        <p:spPr>
          <a:xfrm>
            <a:off x="2536578" y="2284502"/>
            <a:ext cx="3574436" cy="1098201"/>
          </a:xfrm>
          <a:prstGeom prst="rect">
            <a:avLst/>
          </a:prstGeom>
        </p:spPr>
        <p:txBody>
          <a:bodyPr/>
          <a:lstStyle>
            <a:lvl1pPr marL="0" marR="0" indent="0" algn="l" defTabSz="910766" rtl="0" eaLnBrk="1" fontAlgn="base" latinLnBrk="0" hangingPunct="1">
              <a:lnSpc>
                <a:spcPct val="90000"/>
              </a:lnSpc>
              <a:spcBef>
                <a:spcPts val="996"/>
              </a:spcBef>
              <a:spcAft>
                <a:spcPct val="0"/>
              </a:spcAft>
              <a:buClrTx/>
              <a:buSzTx/>
              <a:buFont typeface="Arial" panose="020B0604020202020204" pitchFamily="34" charset="0"/>
              <a:buNone/>
              <a:tabLst/>
              <a:defRPr sz="1394" u="none">
                <a:solidFill>
                  <a:srgbClr val="464749"/>
                </a:solidFill>
                <a:latin typeface="Calibri" panose="020F0502020204030204" pitchFamily="34" charset="0"/>
                <a:cs typeface="Calibri" panose="020F0502020204030204" pitchFamily="34" charset="0"/>
              </a:defRPr>
            </a:lvl1pPr>
          </a:lstStyle>
          <a:p>
            <a:pPr marL="0" marR="0" lvl="0" indent="0" algn="l" defTabSz="910766" rtl="0" eaLnBrk="1" fontAlgn="base" latinLnBrk="0" hangingPunct="1">
              <a:lnSpc>
                <a:spcPct val="90000"/>
              </a:lnSpc>
              <a:spcBef>
                <a:spcPts val="996"/>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5" name="Espaço Reservado para Texto 19">
            <a:extLst>
              <a:ext uri="{FF2B5EF4-FFF2-40B4-BE49-F238E27FC236}">
                <a16:creationId xmlns="" xmlns:a16="http://schemas.microsoft.com/office/drawing/2014/main" id="{121A34F1-FFE3-4067-8870-6F6D857A7B40}"/>
              </a:ext>
            </a:extLst>
          </p:cNvPr>
          <p:cNvSpPr>
            <a:spLocks noGrp="1"/>
          </p:cNvSpPr>
          <p:nvPr>
            <p:ph type="body" sz="quarter" idx="33" hasCustomPrompt="1"/>
          </p:nvPr>
        </p:nvSpPr>
        <p:spPr>
          <a:xfrm>
            <a:off x="2536578" y="5421091"/>
            <a:ext cx="3574436" cy="1108015"/>
          </a:xfrm>
          <a:prstGeom prst="rect">
            <a:avLst/>
          </a:prstGeom>
        </p:spPr>
        <p:txBody>
          <a:bodyPr/>
          <a:lstStyle>
            <a:lvl1pPr marL="0" marR="0" indent="0" algn="l" defTabSz="910766" rtl="0" eaLnBrk="1" fontAlgn="base" latinLnBrk="0" hangingPunct="1">
              <a:lnSpc>
                <a:spcPct val="90000"/>
              </a:lnSpc>
              <a:spcBef>
                <a:spcPts val="996"/>
              </a:spcBef>
              <a:spcAft>
                <a:spcPct val="0"/>
              </a:spcAft>
              <a:buClrTx/>
              <a:buSzTx/>
              <a:buFont typeface="Arial" panose="020B0604020202020204" pitchFamily="34" charset="0"/>
              <a:buNone/>
              <a:tabLst/>
              <a:defRPr sz="1394" u="none">
                <a:solidFill>
                  <a:srgbClr val="464749"/>
                </a:solidFill>
                <a:latin typeface="Calibri" panose="020F0502020204030204" pitchFamily="34" charset="0"/>
                <a:cs typeface="Calibri" panose="020F0502020204030204" pitchFamily="34" charset="0"/>
              </a:defRPr>
            </a:lvl1pPr>
          </a:lstStyle>
          <a:p>
            <a:pPr marL="0" marR="0" lvl="0" indent="0" algn="l" defTabSz="910766" rtl="0" eaLnBrk="1" fontAlgn="base" latinLnBrk="0" hangingPunct="1">
              <a:lnSpc>
                <a:spcPct val="90000"/>
              </a:lnSpc>
              <a:spcBef>
                <a:spcPts val="996"/>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6" name="Espaço Reservado para Imagem 10">
            <a:extLst>
              <a:ext uri="{FF2B5EF4-FFF2-40B4-BE49-F238E27FC236}">
                <a16:creationId xmlns="" xmlns:a16="http://schemas.microsoft.com/office/drawing/2014/main" id="{7BB55EED-62CB-49C3-8926-0CC6122BA6A8}"/>
              </a:ext>
            </a:extLst>
          </p:cNvPr>
          <p:cNvSpPr>
            <a:spLocks noGrp="1"/>
          </p:cNvSpPr>
          <p:nvPr>
            <p:ph type="pic" sz="quarter" idx="38"/>
          </p:nvPr>
        </p:nvSpPr>
        <p:spPr>
          <a:xfrm>
            <a:off x="590762" y="5333165"/>
            <a:ext cx="1635947" cy="1283864"/>
          </a:xfrm>
          <a:prstGeom prst="rect">
            <a:avLst/>
          </a:prstGeom>
        </p:spPr>
        <p:txBody>
          <a:bodyPr/>
          <a:lstStyle>
            <a:lvl1pPr marL="0" indent="0">
              <a:buNone/>
              <a:defRPr sz="1394">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7" name="Espaço Reservado para Imagem 10">
            <a:extLst>
              <a:ext uri="{FF2B5EF4-FFF2-40B4-BE49-F238E27FC236}">
                <a16:creationId xmlns="" xmlns:a16="http://schemas.microsoft.com/office/drawing/2014/main" id="{D3689E81-A383-4E0D-95D3-C5E899F4854A}"/>
              </a:ext>
            </a:extLst>
          </p:cNvPr>
          <p:cNvSpPr>
            <a:spLocks noGrp="1"/>
          </p:cNvSpPr>
          <p:nvPr>
            <p:ph type="pic" sz="quarter" idx="39"/>
          </p:nvPr>
        </p:nvSpPr>
        <p:spPr>
          <a:xfrm>
            <a:off x="7416790" y="2191673"/>
            <a:ext cx="1635947" cy="1283864"/>
          </a:xfrm>
          <a:prstGeom prst="rect">
            <a:avLst/>
          </a:prstGeom>
        </p:spPr>
        <p:txBody>
          <a:bodyPr/>
          <a:lstStyle>
            <a:lvl1pPr marL="0" indent="0">
              <a:buNone/>
              <a:defRPr sz="1394">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8" name="Espaço Reservado para Texto 19">
            <a:extLst>
              <a:ext uri="{FF2B5EF4-FFF2-40B4-BE49-F238E27FC236}">
                <a16:creationId xmlns="" xmlns:a16="http://schemas.microsoft.com/office/drawing/2014/main" id="{02EFC25D-3322-4082-BAD3-95B92EBB1F5D}"/>
              </a:ext>
            </a:extLst>
          </p:cNvPr>
          <p:cNvSpPr>
            <a:spLocks noGrp="1"/>
          </p:cNvSpPr>
          <p:nvPr>
            <p:ph type="body" sz="quarter" idx="40" hasCustomPrompt="1"/>
          </p:nvPr>
        </p:nvSpPr>
        <p:spPr>
          <a:xfrm>
            <a:off x="9364759" y="2279599"/>
            <a:ext cx="3574436" cy="1108015"/>
          </a:xfrm>
          <a:prstGeom prst="rect">
            <a:avLst/>
          </a:prstGeom>
        </p:spPr>
        <p:txBody>
          <a:bodyPr/>
          <a:lstStyle>
            <a:lvl1pPr marL="0" marR="0" indent="0" algn="l" defTabSz="910766" rtl="0" eaLnBrk="1" fontAlgn="base" latinLnBrk="0" hangingPunct="1">
              <a:lnSpc>
                <a:spcPct val="90000"/>
              </a:lnSpc>
              <a:spcBef>
                <a:spcPts val="996"/>
              </a:spcBef>
              <a:spcAft>
                <a:spcPct val="0"/>
              </a:spcAft>
              <a:buClrTx/>
              <a:buSzTx/>
              <a:buFont typeface="Arial" panose="020B0604020202020204" pitchFamily="34" charset="0"/>
              <a:buNone/>
              <a:tabLst/>
              <a:defRPr sz="1394" u="none">
                <a:solidFill>
                  <a:srgbClr val="464749"/>
                </a:solidFill>
                <a:latin typeface="Calibri" panose="020F0502020204030204" pitchFamily="34" charset="0"/>
                <a:cs typeface="Calibri" panose="020F0502020204030204" pitchFamily="34" charset="0"/>
              </a:defRPr>
            </a:lvl1pPr>
          </a:lstStyle>
          <a:p>
            <a:pPr marL="0" marR="0" lvl="0" indent="0" algn="l" defTabSz="910766" rtl="0" eaLnBrk="1" fontAlgn="base" latinLnBrk="0" hangingPunct="1">
              <a:lnSpc>
                <a:spcPct val="90000"/>
              </a:lnSpc>
              <a:spcBef>
                <a:spcPts val="996"/>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9" name="Espaço Reservado para Texto 19">
            <a:extLst>
              <a:ext uri="{FF2B5EF4-FFF2-40B4-BE49-F238E27FC236}">
                <a16:creationId xmlns="" xmlns:a16="http://schemas.microsoft.com/office/drawing/2014/main" id="{977BEF21-2AFA-43F9-8C9E-743DEC30BB46}"/>
              </a:ext>
            </a:extLst>
          </p:cNvPr>
          <p:cNvSpPr>
            <a:spLocks noGrp="1"/>
          </p:cNvSpPr>
          <p:nvPr>
            <p:ph type="body" sz="quarter" idx="41" hasCustomPrompt="1"/>
          </p:nvPr>
        </p:nvSpPr>
        <p:spPr>
          <a:xfrm>
            <a:off x="9364759" y="5421091"/>
            <a:ext cx="3574436" cy="1108015"/>
          </a:xfrm>
          <a:prstGeom prst="rect">
            <a:avLst/>
          </a:prstGeom>
        </p:spPr>
        <p:txBody>
          <a:bodyPr/>
          <a:lstStyle>
            <a:lvl1pPr marL="0" marR="0" indent="0" algn="l" defTabSz="910766" rtl="0" eaLnBrk="1" fontAlgn="base" latinLnBrk="0" hangingPunct="1">
              <a:lnSpc>
                <a:spcPct val="90000"/>
              </a:lnSpc>
              <a:spcBef>
                <a:spcPts val="996"/>
              </a:spcBef>
              <a:spcAft>
                <a:spcPct val="0"/>
              </a:spcAft>
              <a:buClrTx/>
              <a:buSzTx/>
              <a:buFont typeface="Arial" panose="020B0604020202020204" pitchFamily="34" charset="0"/>
              <a:buNone/>
              <a:tabLst/>
              <a:defRPr sz="1394" u="none">
                <a:solidFill>
                  <a:srgbClr val="464749"/>
                </a:solidFill>
                <a:latin typeface="Calibri" panose="020F0502020204030204" pitchFamily="34" charset="0"/>
                <a:cs typeface="Calibri" panose="020F0502020204030204" pitchFamily="34" charset="0"/>
              </a:defRPr>
            </a:lvl1pPr>
          </a:lstStyle>
          <a:p>
            <a:pPr marL="0" marR="0" lvl="0" indent="0" algn="l" defTabSz="910766" rtl="0" eaLnBrk="1" fontAlgn="base" latinLnBrk="0" hangingPunct="1">
              <a:lnSpc>
                <a:spcPct val="90000"/>
              </a:lnSpc>
              <a:spcBef>
                <a:spcPts val="996"/>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20" name="Espaço Reservado para Imagem 10">
            <a:extLst>
              <a:ext uri="{FF2B5EF4-FFF2-40B4-BE49-F238E27FC236}">
                <a16:creationId xmlns="" xmlns:a16="http://schemas.microsoft.com/office/drawing/2014/main" id="{F8B27E1E-4EAE-4A91-B0BF-BB40F6C0462E}"/>
              </a:ext>
            </a:extLst>
          </p:cNvPr>
          <p:cNvSpPr>
            <a:spLocks noGrp="1"/>
          </p:cNvSpPr>
          <p:nvPr>
            <p:ph type="pic" sz="quarter" idx="42"/>
          </p:nvPr>
        </p:nvSpPr>
        <p:spPr>
          <a:xfrm>
            <a:off x="7416790" y="5333165"/>
            <a:ext cx="1635947" cy="1283864"/>
          </a:xfrm>
          <a:prstGeom prst="rect">
            <a:avLst/>
          </a:prstGeom>
        </p:spPr>
        <p:txBody>
          <a:bodyPr/>
          <a:lstStyle>
            <a:lvl1pPr marL="0" indent="0">
              <a:buNone/>
              <a:defRPr sz="1394">
                <a:solidFill>
                  <a:srgbClr val="464749"/>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30363355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4_Title Slide">
    <p:bg>
      <p:bgPr>
        <a:solidFill>
          <a:schemeClr val="bg1"/>
        </a:solidFill>
        <a:effectLst/>
      </p:bgPr>
    </p:bg>
    <p:spTree>
      <p:nvGrpSpPr>
        <p:cNvPr id="1" name=""/>
        <p:cNvGrpSpPr/>
        <p:nvPr/>
      </p:nvGrpSpPr>
      <p:grpSpPr>
        <a:xfrm>
          <a:off x="0" y="0"/>
          <a:ext cx="0" cy="0"/>
          <a:chOff x="0" y="0"/>
          <a:chExt cx="0" cy="0"/>
        </a:xfrm>
      </p:grpSpPr>
      <p:sp>
        <p:nvSpPr>
          <p:cNvPr id="10" name="Espaço Reservado para Imagem 5">
            <a:extLst>
              <a:ext uri="{FF2B5EF4-FFF2-40B4-BE49-F238E27FC236}">
                <a16:creationId xmlns="" xmlns:a16="http://schemas.microsoft.com/office/drawing/2014/main" id="{3681AD3F-DC01-4418-893B-6110CFAA79BA}"/>
              </a:ext>
            </a:extLst>
          </p:cNvPr>
          <p:cNvSpPr>
            <a:spLocks noGrp="1"/>
          </p:cNvSpPr>
          <p:nvPr>
            <p:ph type="pic" sz="quarter" idx="10" hasCustomPrompt="1"/>
          </p:nvPr>
        </p:nvSpPr>
        <p:spPr>
          <a:xfrm>
            <a:off x="-518731" y="1"/>
            <a:ext cx="13963271" cy="8120577"/>
          </a:xfrm>
          <a:prstGeom prst="rect">
            <a:avLst/>
          </a:prstGeom>
        </p:spPr>
        <p:txBody>
          <a:bodyPr/>
          <a:lstStyle>
            <a:lvl1pPr marL="0" indent="0" algn="r">
              <a:buNone/>
              <a:defRPr sz="19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6" name="Espaço Reservado para Imagem 3">
            <a:extLst>
              <a:ext uri="{FF2B5EF4-FFF2-40B4-BE49-F238E27FC236}">
                <a16:creationId xmlns="" xmlns:a16="http://schemas.microsoft.com/office/drawing/2014/main" id="{B3C3573C-5D1B-DF4C-BB8A-3668F9A71406}"/>
              </a:ext>
            </a:extLst>
          </p:cNvPr>
          <p:cNvSpPr>
            <a:spLocks noGrp="1"/>
          </p:cNvSpPr>
          <p:nvPr>
            <p:ph type="pic" sz="quarter" idx="12" hasCustomPrompt="1"/>
          </p:nvPr>
        </p:nvSpPr>
        <p:spPr>
          <a:xfrm>
            <a:off x="-2750958" y="6108615"/>
            <a:ext cx="19125719" cy="1566279"/>
          </a:xfrm>
          <a:prstGeom prst="parallelogram">
            <a:avLst/>
          </a:prstGeom>
          <a:solidFill>
            <a:srgbClr val="110090">
              <a:alpha val="88000"/>
            </a:srgbClr>
          </a:solidFill>
        </p:spPr>
        <p:txBody>
          <a:bodyPr/>
          <a:lstStyle>
            <a:lvl1pPr marL="0" indent="0">
              <a:buNone/>
              <a:defRPr>
                <a:noFill/>
              </a:defRPr>
            </a:lvl1pPr>
          </a:lstStyle>
          <a:p>
            <a:r>
              <a:rPr lang="pt-BR" dirty="0"/>
              <a:t>aa</a:t>
            </a:r>
            <a:endParaRPr lang="en-US" dirty="0"/>
          </a:p>
        </p:txBody>
      </p:sp>
      <p:sp>
        <p:nvSpPr>
          <p:cNvPr id="11" name="Espaço Reservado para Texto 6">
            <a:extLst>
              <a:ext uri="{FF2B5EF4-FFF2-40B4-BE49-F238E27FC236}">
                <a16:creationId xmlns="" xmlns:a16="http://schemas.microsoft.com/office/drawing/2014/main" id="{38F0C60C-7209-BE4D-BAFD-52D1734A907C}"/>
              </a:ext>
            </a:extLst>
          </p:cNvPr>
          <p:cNvSpPr>
            <a:spLocks noGrp="1"/>
          </p:cNvSpPr>
          <p:nvPr>
            <p:ph type="body" sz="quarter" idx="13" hasCustomPrompt="1"/>
          </p:nvPr>
        </p:nvSpPr>
        <p:spPr>
          <a:xfrm>
            <a:off x="765249" y="6314831"/>
            <a:ext cx="5991494" cy="530484"/>
          </a:xfrm>
          <a:prstGeom prst="rect">
            <a:avLst/>
          </a:prstGeom>
        </p:spPr>
        <p:txBody>
          <a:bodyPr/>
          <a:lstStyle>
            <a:lvl1pPr marL="0" indent="0">
              <a:buNone/>
              <a:defRPr sz="3378">
                <a:solidFill>
                  <a:srgbClr val="E5BA05"/>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7" name="Espaço Reservado para Imagem 5">
            <a:extLst>
              <a:ext uri="{FF2B5EF4-FFF2-40B4-BE49-F238E27FC236}">
                <a16:creationId xmlns="" xmlns:a16="http://schemas.microsoft.com/office/drawing/2014/main" id="{37CA8E9C-9B8A-4F20-A16E-8C0512FF3674}"/>
              </a:ext>
            </a:extLst>
          </p:cNvPr>
          <p:cNvSpPr>
            <a:spLocks noGrp="1"/>
          </p:cNvSpPr>
          <p:nvPr>
            <p:ph type="pic" sz="quarter" idx="11" hasCustomPrompt="1"/>
          </p:nvPr>
        </p:nvSpPr>
        <p:spPr>
          <a:xfrm>
            <a:off x="3073736" y="-859524"/>
            <a:ext cx="16717496" cy="9250523"/>
          </a:xfrm>
          <a:prstGeom prst="rect">
            <a:avLst/>
          </a:prstGeo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sz="1689">
                <a:noFill/>
                <a:latin typeface="Calibri" panose="020F0502020204030204" pitchFamily="34" charset="0"/>
                <a:cs typeface="Calibri" panose="020F0502020204030204" pitchFamily="34" charset="0"/>
              </a:defRPr>
            </a:lvl1pPr>
          </a:lstStyle>
          <a:p>
            <a:r>
              <a:rPr lang="pt-BR" dirty="0"/>
              <a:t>a</a:t>
            </a:r>
          </a:p>
        </p:txBody>
      </p:sp>
    </p:spTree>
    <p:extLst>
      <p:ext uri="{BB962C8B-B14F-4D97-AF65-F5344CB8AC3E}">
        <p14:creationId xmlns:p14="http://schemas.microsoft.com/office/powerpoint/2010/main" val="28612587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4" name="Espaço Reservado para Imagem 3">
            <a:extLst>
              <a:ext uri="{FF2B5EF4-FFF2-40B4-BE49-F238E27FC236}">
                <a16:creationId xmlns="" xmlns:a16="http://schemas.microsoft.com/office/drawing/2014/main" id="{4553D1EA-5D34-402F-8E93-B6F91875D297}"/>
              </a:ext>
            </a:extLst>
          </p:cNvPr>
          <p:cNvSpPr>
            <a:spLocks noGrp="1"/>
          </p:cNvSpPr>
          <p:nvPr>
            <p:ph type="pic" sz="quarter" idx="24" hasCustomPrompt="1"/>
          </p:nvPr>
        </p:nvSpPr>
        <p:spPr>
          <a:xfrm>
            <a:off x="-2946303" y="-132638"/>
            <a:ext cx="20680031" cy="8232206"/>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2590">
                <a:noFill/>
              </a:defRPr>
            </a:lvl1pPr>
          </a:lstStyle>
          <a:p>
            <a:r>
              <a:rPr lang="pt-BR" dirty="0"/>
              <a:t>a</a:t>
            </a:r>
          </a:p>
        </p:txBody>
      </p:sp>
      <p:sp>
        <p:nvSpPr>
          <p:cNvPr id="6" name="Espaço Reservado para Imagem 5">
            <a:extLst>
              <a:ext uri="{FF2B5EF4-FFF2-40B4-BE49-F238E27FC236}">
                <a16:creationId xmlns="" xmlns:a16="http://schemas.microsoft.com/office/drawing/2014/main" id="{2175FE86-B4D0-4E92-B55C-B3DC0C7699A9}"/>
              </a:ext>
            </a:extLst>
          </p:cNvPr>
          <p:cNvSpPr>
            <a:spLocks noGrp="1"/>
          </p:cNvSpPr>
          <p:nvPr>
            <p:ph type="pic" sz="quarter" idx="10" hasCustomPrompt="1"/>
          </p:nvPr>
        </p:nvSpPr>
        <p:spPr>
          <a:xfrm>
            <a:off x="-344095" y="144487"/>
            <a:ext cx="13963271" cy="8120577"/>
          </a:xfrm>
          <a:prstGeom prst="rect">
            <a:avLst/>
          </a:prstGeom>
        </p:spPr>
        <p:txBody>
          <a:bodyPr/>
          <a:lstStyle>
            <a:lvl1pPr marL="0" indent="0" algn="r">
              <a:buNone/>
              <a:defRPr sz="1942">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3" name="Espaço Reservado para Imagem 2">
            <a:extLst>
              <a:ext uri="{FF2B5EF4-FFF2-40B4-BE49-F238E27FC236}">
                <a16:creationId xmlns="" xmlns:a16="http://schemas.microsoft.com/office/drawing/2014/main" id="{BFFE0107-3D06-4858-B285-F2408777052F}"/>
              </a:ext>
            </a:extLst>
          </p:cNvPr>
          <p:cNvSpPr>
            <a:spLocks noGrp="1"/>
          </p:cNvSpPr>
          <p:nvPr>
            <p:ph type="pic" sz="quarter" idx="16" hasCustomPrompt="1"/>
          </p:nvPr>
        </p:nvSpPr>
        <p:spPr>
          <a:xfrm>
            <a:off x="489392" y="865997"/>
            <a:ext cx="4401266" cy="5989139"/>
          </a:xfrm>
          <a:prstGeom prst="rect">
            <a:avLst/>
          </a:prstGeom>
          <a:solidFill>
            <a:schemeClr val="bg1"/>
          </a:solidFill>
        </p:spPr>
        <p:txBody>
          <a:bodyPr/>
          <a:lstStyle>
            <a:lvl1pPr marL="0" indent="0">
              <a:buNone/>
              <a:defRPr>
                <a:noFill/>
              </a:defRPr>
            </a:lvl1pPr>
          </a:lstStyle>
          <a:p>
            <a:r>
              <a:rPr lang="pt-BR" dirty="0"/>
              <a:t>a</a:t>
            </a:r>
            <a:endParaRPr lang="en-US" dirty="0"/>
          </a:p>
        </p:txBody>
      </p:sp>
      <p:sp>
        <p:nvSpPr>
          <p:cNvPr id="21" name="Espaço Reservado para Imagem 20">
            <a:extLst>
              <a:ext uri="{FF2B5EF4-FFF2-40B4-BE49-F238E27FC236}">
                <a16:creationId xmlns="" xmlns:a16="http://schemas.microsoft.com/office/drawing/2014/main" id="{1BBAA762-31ED-4F1F-B69C-EFE0FDB1A9FD}"/>
              </a:ext>
            </a:extLst>
          </p:cNvPr>
          <p:cNvSpPr>
            <a:spLocks noGrp="1"/>
          </p:cNvSpPr>
          <p:nvPr>
            <p:ph type="pic" sz="quarter" idx="13" hasCustomPrompt="1"/>
          </p:nvPr>
        </p:nvSpPr>
        <p:spPr>
          <a:xfrm>
            <a:off x="2069508" y="1137140"/>
            <a:ext cx="1241035" cy="950089"/>
          </a:xfrm>
          <a:prstGeom prst="rect">
            <a:avLst/>
          </a:prstGeom>
        </p:spPr>
        <p:txBody>
          <a:bodyPr/>
          <a:lstStyle>
            <a:lvl1pPr marL="0" indent="0">
              <a:buNone/>
              <a:defRPr sz="1295">
                <a:solidFill>
                  <a:srgbClr val="464749"/>
                </a:solidFill>
                <a:latin typeface="+mn-lt"/>
                <a:cs typeface="Calibri" panose="020F0502020204030204" pitchFamily="34" charset="0"/>
              </a:defRPr>
            </a:lvl1pPr>
          </a:lstStyle>
          <a:p>
            <a:r>
              <a:rPr lang="pt-BR" dirty="0"/>
              <a:t>Click </a:t>
            </a:r>
            <a:r>
              <a:rPr lang="pt-BR" dirty="0" err="1"/>
              <a:t>to</a:t>
            </a:r>
            <a:r>
              <a:rPr lang="pt-BR" dirty="0"/>
              <a:t> </a:t>
            </a:r>
            <a:r>
              <a:rPr lang="pt-BR" dirty="0" err="1"/>
              <a:t>insert</a:t>
            </a:r>
            <a:r>
              <a:rPr lang="pt-BR" dirty="0"/>
              <a:t> logo</a:t>
            </a:r>
          </a:p>
        </p:txBody>
      </p:sp>
      <p:sp>
        <p:nvSpPr>
          <p:cNvPr id="22" name="Espaço Reservado para Texto 7">
            <a:extLst>
              <a:ext uri="{FF2B5EF4-FFF2-40B4-BE49-F238E27FC236}">
                <a16:creationId xmlns="" xmlns:a16="http://schemas.microsoft.com/office/drawing/2014/main" id="{0ADCD72F-DC0E-44EE-8D1A-BA6DBBDB8517}"/>
              </a:ext>
            </a:extLst>
          </p:cNvPr>
          <p:cNvSpPr>
            <a:spLocks noGrp="1"/>
          </p:cNvSpPr>
          <p:nvPr>
            <p:ph type="body" sz="quarter" idx="19" hasCustomPrompt="1"/>
          </p:nvPr>
        </p:nvSpPr>
        <p:spPr>
          <a:xfrm>
            <a:off x="658341" y="2285058"/>
            <a:ext cx="4063370" cy="444458"/>
          </a:xfrm>
          <a:prstGeom prst="rect">
            <a:avLst/>
          </a:prstGeom>
        </p:spPr>
        <p:txBody>
          <a:bodyPr/>
          <a:lstStyle>
            <a:lvl1pPr marL="15109" indent="0">
              <a:buNone/>
              <a:defRPr kumimoji="0" lang="pt-BR" sz="1903" b="1" i="0" u="none" strike="noStrike" cap="none" spc="-42" normalizeH="0" baseline="0" dirty="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323433" marR="0" lvl="0" indent="-308324" defTabSz="986638" eaLnBrk="0" latinLnBrk="0" hangingPunct="0">
              <a:lnSpc>
                <a:spcPct val="100000"/>
              </a:lnSpc>
              <a:spcBef>
                <a:spcPct val="0"/>
              </a:spcBef>
              <a:spcAft>
                <a:spcPts val="647"/>
              </a:spcAft>
              <a:buClrTx/>
              <a:buSzTx/>
              <a:tabLst/>
            </a:pPr>
            <a:r>
              <a:rPr lang="pt-BR" dirty="0" err="1"/>
              <a:t>Client</a:t>
            </a:r>
            <a:r>
              <a:rPr lang="pt-BR" dirty="0"/>
              <a:t> </a:t>
            </a:r>
            <a:r>
              <a:rPr lang="pt-BR" dirty="0" err="1"/>
              <a:t>name</a:t>
            </a:r>
            <a:r>
              <a:rPr lang="pt-BR" dirty="0"/>
              <a:t> – </a:t>
            </a:r>
            <a:r>
              <a:rPr lang="pt-BR" dirty="0" err="1"/>
              <a:t>Calibri</a:t>
            </a:r>
            <a:r>
              <a:rPr lang="pt-BR" dirty="0"/>
              <a:t> </a:t>
            </a:r>
            <a:r>
              <a:rPr lang="pt-BR" dirty="0" err="1"/>
              <a:t>font</a:t>
            </a:r>
            <a:r>
              <a:rPr lang="pt-BR" dirty="0"/>
              <a:t> </a:t>
            </a:r>
            <a:r>
              <a:rPr lang="pt-BR" dirty="0" err="1"/>
              <a:t>bold</a:t>
            </a:r>
            <a:r>
              <a:rPr lang="pt-BR" dirty="0"/>
              <a:t> (</a:t>
            </a:r>
            <a:r>
              <a:rPr lang="pt-BR" dirty="0" err="1"/>
              <a:t>sinze</a:t>
            </a:r>
            <a:r>
              <a:rPr lang="pt-BR" dirty="0"/>
              <a:t> 17,6)</a:t>
            </a:r>
          </a:p>
        </p:txBody>
      </p:sp>
      <p:sp>
        <p:nvSpPr>
          <p:cNvPr id="25" name="Espaço Reservado para Texto 7">
            <a:extLst>
              <a:ext uri="{FF2B5EF4-FFF2-40B4-BE49-F238E27FC236}">
                <a16:creationId xmlns="" xmlns:a16="http://schemas.microsoft.com/office/drawing/2014/main" id="{0A06A298-AC1A-4F86-A073-C6FB8857100B}"/>
              </a:ext>
            </a:extLst>
          </p:cNvPr>
          <p:cNvSpPr>
            <a:spLocks noGrp="1"/>
          </p:cNvSpPr>
          <p:nvPr>
            <p:ph type="body" sz="quarter" idx="20" hasCustomPrompt="1"/>
          </p:nvPr>
        </p:nvSpPr>
        <p:spPr>
          <a:xfrm>
            <a:off x="658341" y="2806162"/>
            <a:ext cx="4063370" cy="444458"/>
          </a:xfrm>
          <a:prstGeom prst="rect">
            <a:avLst/>
          </a:prstGeom>
        </p:spPr>
        <p:txBody>
          <a:bodyPr/>
          <a:lstStyle>
            <a:lvl1pPr marL="15109" marR="0" indent="0" algn="l" defTabSz="986638" rtl="0" eaLnBrk="0" fontAlgn="base" latinLnBrk="0" hangingPunct="0">
              <a:lnSpc>
                <a:spcPct val="100000"/>
              </a:lnSpc>
              <a:spcBef>
                <a:spcPct val="0"/>
              </a:spcBef>
              <a:spcAft>
                <a:spcPct val="0"/>
              </a:spcAft>
              <a:buClrTx/>
              <a:buSzTx/>
              <a:buFontTx/>
              <a:buNone/>
              <a:tabLst/>
              <a:defRPr kumimoji="0" lang="pt-BR" sz="1903" b="0" i="0" u="none" strike="noStrike" cap="none" spc="-42"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5109" marR="0" lvl="0" indent="0" algn="l" defTabSz="986638" rtl="0" eaLnBrk="0" fontAlgn="base" latinLnBrk="0" hangingPunct="0">
              <a:lnSpc>
                <a:spcPct val="100000"/>
              </a:lnSpc>
              <a:spcBef>
                <a:spcPct val="0"/>
              </a:spcBef>
              <a:spcAft>
                <a:spcPct val="0"/>
              </a:spcAft>
              <a:buClrTx/>
              <a:buSzTx/>
              <a:buFontTx/>
              <a:buNone/>
              <a:tabLst/>
              <a:defRPr/>
            </a:pPr>
            <a:r>
              <a:rPr kumimoji="0" lang="en-US" sz="1903" b="0" i="0" u="none" strike="noStrike" kern="1200" cap="none" spc="-42"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Title – Calibri font normal (size 17,6)</a:t>
            </a:r>
          </a:p>
        </p:txBody>
      </p:sp>
      <p:sp>
        <p:nvSpPr>
          <p:cNvPr id="27" name="Espaço Reservado para Texto 7">
            <a:extLst>
              <a:ext uri="{FF2B5EF4-FFF2-40B4-BE49-F238E27FC236}">
                <a16:creationId xmlns="" xmlns:a16="http://schemas.microsoft.com/office/drawing/2014/main" id="{F09E2973-9740-48B3-9F3A-85602A58616A}"/>
              </a:ext>
            </a:extLst>
          </p:cNvPr>
          <p:cNvSpPr>
            <a:spLocks noGrp="1"/>
          </p:cNvSpPr>
          <p:nvPr>
            <p:ph type="body" sz="quarter" idx="22" hasCustomPrompt="1"/>
          </p:nvPr>
        </p:nvSpPr>
        <p:spPr>
          <a:xfrm>
            <a:off x="658341" y="4741892"/>
            <a:ext cx="4016176" cy="444458"/>
          </a:xfrm>
          <a:prstGeom prst="rect">
            <a:avLst/>
          </a:prstGeom>
        </p:spPr>
        <p:txBody>
          <a:bodyPr/>
          <a:lstStyle>
            <a:lvl1pPr marL="15109" marR="0" indent="0" algn="l" defTabSz="986638" rtl="0" eaLnBrk="0" fontAlgn="base" latinLnBrk="0" hangingPunct="0">
              <a:lnSpc>
                <a:spcPct val="100000"/>
              </a:lnSpc>
              <a:spcBef>
                <a:spcPct val="0"/>
              </a:spcBef>
              <a:spcAft>
                <a:spcPct val="0"/>
              </a:spcAft>
              <a:buClrTx/>
              <a:buSzTx/>
              <a:buFontTx/>
              <a:buNone/>
              <a:tabLst/>
              <a:defRPr kumimoji="0" lang="pt-BR" sz="1543" b="0" i="0" u="none" strike="noStrike" cap="none" spc="-42"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5109" marR="0" lvl="0" indent="0" algn="l" defTabSz="986638" rtl="0" eaLnBrk="0" fontAlgn="base" latinLnBrk="0" hangingPunct="0">
              <a:lnSpc>
                <a:spcPct val="100000"/>
              </a:lnSpc>
              <a:spcBef>
                <a:spcPct val="0"/>
              </a:spcBef>
              <a:spcAft>
                <a:spcPct val="0"/>
              </a:spcAft>
              <a:buClrTx/>
              <a:buSzTx/>
              <a:buFontTx/>
              <a:buNone/>
              <a:tabLst/>
              <a:defRPr/>
            </a:pPr>
            <a:r>
              <a:rPr kumimoji="0" lang="en-US" sz="1903" b="0" i="0" u="none" strike="noStrike" kern="1200" cap="none" spc="-42"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Code</a:t>
            </a:r>
            <a:r>
              <a:rPr kumimoji="0" lang="pt-BR" sz="1903" b="0" i="0" u="none" strike="noStrike" kern="1200" cap="none" spc="-42"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 – </a:t>
            </a:r>
            <a:r>
              <a:rPr kumimoji="0" lang="en-US" sz="1903" b="0" i="0" u="none" strike="noStrike" kern="1200" cap="none" spc="-42"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Calibri font normal (size 14,3)</a:t>
            </a:r>
          </a:p>
        </p:txBody>
      </p:sp>
      <p:sp>
        <p:nvSpPr>
          <p:cNvPr id="28" name="Espaço Reservado para Texto 7">
            <a:extLst>
              <a:ext uri="{FF2B5EF4-FFF2-40B4-BE49-F238E27FC236}">
                <a16:creationId xmlns="" xmlns:a16="http://schemas.microsoft.com/office/drawing/2014/main" id="{32E60D61-8B2B-4E9F-8675-7293B80BE5B7}"/>
              </a:ext>
            </a:extLst>
          </p:cNvPr>
          <p:cNvSpPr>
            <a:spLocks noGrp="1"/>
          </p:cNvSpPr>
          <p:nvPr>
            <p:ph type="body" sz="quarter" idx="23" hasCustomPrompt="1"/>
          </p:nvPr>
        </p:nvSpPr>
        <p:spPr>
          <a:xfrm>
            <a:off x="658341" y="3497461"/>
            <a:ext cx="4016176" cy="707315"/>
          </a:xfrm>
          <a:prstGeom prst="rect">
            <a:avLst/>
          </a:prstGeom>
        </p:spPr>
        <p:txBody>
          <a:bodyPr/>
          <a:lstStyle>
            <a:lvl1pPr marL="15109" marR="0" indent="0" algn="l" defTabSz="986638" rtl="0" eaLnBrk="0" fontAlgn="base" latinLnBrk="0" hangingPunct="0">
              <a:lnSpc>
                <a:spcPct val="100000"/>
              </a:lnSpc>
              <a:spcBef>
                <a:spcPct val="0"/>
              </a:spcBef>
              <a:spcAft>
                <a:spcPct val="0"/>
              </a:spcAft>
              <a:buClrTx/>
              <a:buSzTx/>
              <a:buFontTx/>
              <a:buNone/>
              <a:tabLst/>
              <a:defRPr kumimoji="0" lang="pt-BR" sz="1543" b="0" i="0" u="none" strike="noStrike" cap="none" spc="-42"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5109" marR="0" lvl="0" indent="0" algn="l" defTabSz="986638" rtl="0" eaLnBrk="0" fontAlgn="base" latinLnBrk="0" hangingPunct="0">
              <a:lnSpc>
                <a:spcPct val="100000"/>
              </a:lnSpc>
              <a:spcBef>
                <a:spcPct val="0"/>
              </a:spcBef>
              <a:spcAft>
                <a:spcPct val="0"/>
              </a:spcAft>
              <a:buClrTx/>
              <a:buSzTx/>
              <a:buFontTx/>
              <a:buNone/>
              <a:tabLst/>
              <a:defRPr/>
            </a:pPr>
            <a:r>
              <a:rPr kumimoji="0" lang="en-US" sz="1903" b="0" i="0" u="none" strike="noStrike" kern="1200" cap="none" spc="-42"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Prepared by – Calibri font normal (size 14,3)</a:t>
            </a:r>
          </a:p>
        </p:txBody>
      </p:sp>
      <p:pic>
        <p:nvPicPr>
          <p:cNvPr id="7" name="Picture 6">
            <a:extLst>
              <a:ext uri="{FF2B5EF4-FFF2-40B4-BE49-F238E27FC236}">
                <a16:creationId xmlns="" xmlns:a16="http://schemas.microsoft.com/office/drawing/2014/main" id="{87E01F0F-9DD3-DB49-9CA3-5E62DBBBB38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21314" y="5808762"/>
            <a:ext cx="2737422" cy="529188"/>
          </a:xfrm>
          <a:prstGeom prst="rect">
            <a:avLst/>
          </a:prstGeom>
        </p:spPr>
      </p:pic>
    </p:spTree>
    <p:extLst>
      <p:ext uri="{BB962C8B-B14F-4D97-AF65-F5344CB8AC3E}">
        <p14:creationId xmlns:p14="http://schemas.microsoft.com/office/powerpoint/2010/main" val="4077063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3_Layout Personalizado">
    <p:spTree>
      <p:nvGrpSpPr>
        <p:cNvPr id="1" name=""/>
        <p:cNvGrpSpPr/>
        <p:nvPr/>
      </p:nvGrpSpPr>
      <p:grpSpPr>
        <a:xfrm>
          <a:off x="0" y="0"/>
          <a:ext cx="0" cy="0"/>
          <a:chOff x="0" y="0"/>
          <a:chExt cx="0" cy="0"/>
        </a:xfrm>
      </p:grpSpPr>
      <p:sp>
        <p:nvSpPr>
          <p:cNvPr id="21" name="Retângulo 20">
            <a:extLst>
              <a:ext uri="{FF2B5EF4-FFF2-40B4-BE49-F238E27FC236}">
                <a16:creationId xmlns="" xmlns:a16="http://schemas.microsoft.com/office/drawing/2014/main" id="{790B1004-BE69-47D9-99B2-C8E532695944}"/>
              </a:ext>
            </a:extLst>
          </p:cNvPr>
          <p:cNvSpPr/>
          <p:nvPr userDrawn="1"/>
        </p:nvSpPr>
        <p:spPr>
          <a:xfrm>
            <a:off x="6722266" y="1279868"/>
            <a:ext cx="6885565" cy="31074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12" name="Retângulo 11">
            <a:extLst>
              <a:ext uri="{FF2B5EF4-FFF2-40B4-BE49-F238E27FC236}">
                <a16:creationId xmlns="" xmlns:a16="http://schemas.microsoft.com/office/drawing/2014/main" id="{CC5559A6-FAC2-4F4F-B998-E3F0D62792F3}"/>
              </a:ext>
            </a:extLst>
          </p:cNvPr>
          <p:cNvSpPr/>
          <p:nvPr userDrawn="1"/>
        </p:nvSpPr>
        <p:spPr>
          <a:xfrm>
            <a:off x="-163298" y="4387338"/>
            <a:ext cx="6885565" cy="31755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66"/>
          </a:p>
        </p:txBody>
      </p:sp>
      <p:sp>
        <p:nvSpPr>
          <p:cNvPr id="3" name="Espaço Reservado para Texto 7">
            <a:extLst>
              <a:ext uri="{FF2B5EF4-FFF2-40B4-BE49-F238E27FC236}">
                <a16:creationId xmlns="" xmlns:a16="http://schemas.microsoft.com/office/drawing/2014/main" id="{B071ADBE-9228-4501-92A1-9F03B8363ADB}"/>
              </a:ext>
            </a:extLst>
          </p:cNvPr>
          <p:cNvSpPr>
            <a:spLocks noGrp="1"/>
          </p:cNvSpPr>
          <p:nvPr>
            <p:ph type="body" sz="quarter" idx="49" hasCustomPrompt="1"/>
          </p:nvPr>
        </p:nvSpPr>
        <p:spPr>
          <a:xfrm>
            <a:off x="355848" y="739571"/>
            <a:ext cx="7530727" cy="357235"/>
          </a:xfrm>
          <a:prstGeom prst="rect">
            <a:avLst/>
          </a:prstGeom>
        </p:spPr>
        <p:txBody>
          <a:bodyPr/>
          <a:lstStyle>
            <a:lvl1pPr marL="0" indent="0" algn="l">
              <a:buNone/>
              <a:defRPr sz="1511">
                <a:solidFill>
                  <a:schemeClr val="tx1">
                    <a:lumMod val="65000"/>
                    <a:lumOff val="35000"/>
                  </a:schemeClr>
                </a:solidFill>
                <a:latin typeface="+mn-lt"/>
              </a:defRPr>
            </a:lvl1pPr>
          </a:lstStyle>
          <a:p>
            <a:pPr lvl="0"/>
            <a:r>
              <a:rPr lang="pt-BR" dirty="0" err="1"/>
              <a:t>Calibri</a:t>
            </a:r>
            <a:r>
              <a:rPr lang="pt-BR" dirty="0"/>
              <a:t> </a:t>
            </a:r>
            <a:r>
              <a:rPr lang="pt-BR" dirty="0" err="1"/>
              <a:t>font</a:t>
            </a:r>
            <a:r>
              <a:rPr lang="pt-BR" dirty="0"/>
              <a:t> normal (</a:t>
            </a:r>
            <a:r>
              <a:rPr lang="pt-BR" dirty="0" err="1"/>
              <a:t>size</a:t>
            </a:r>
            <a:r>
              <a:rPr lang="pt-BR" dirty="0"/>
              <a:t> 14)</a:t>
            </a:r>
          </a:p>
        </p:txBody>
      </p:sp>
      <p:sp>
        <p:nvSpPr>
          <p:cNvPr id="4" name="Título 1">
            <a:extLst>
              <a:ext uri="{FF2B5EF4-FFF2-40B4-BE49-F238E27FC236}">
                <a16:creationId xmlns="" xmlns:a16="http://schemas.microsoft.com/office/drawing/2014/main" id="{9F629584-9C49-4FF8-8B59-8F1EC57973FC}"/>
              </a:ext>
            </a:extLst>
          </p:cNvPr>
          <p:cNvSpPr>
            <a:spLocks noGrp="1"/>
          </p:cNvSpPr>
          <p:nvPr>
            <p:ph type="title" hasCustomPrompt="1"/>
          </p:nvPr>
        </p:nvSpPr>
        <p:spPr>
          <a:xfrm>
            <a:off x="355846" y="285036"/>
            <a:ext cx="10793447" cy="408712"/>
          </a:xfrm>
          <a:prstGeom prst="rect">
            <a:avLst/>
          </a:prstGeom>
        </p:spPr>
        <p:txBody>
          <a:bodyPr/>
          <a:lstStyle>
            <a:lvl1pPr algn="l">
              <a:tabLst/>
              <a:defRPr sz="2590" b="1">
                <a:solidFill>
                  <a:srgbClr val="29B7EB"/>
                </a:solidFill>
                <a:latin typeface="Trebuchet MS" panose="020B0603020202020204" pitchFamily="34" charset="0"/>
              </a:defRPr>
            </a:lvl1pPr>
          </a:lstStyle>
          <a:p>
            <a:r>
              <a:rPr lang="pt-BR" dirty="0" err="1"/>
              <a:t>Trebuchet</a:t>
            </a:r>
            <a:r>
              <a:rPr lang="pt-BR" dirty="0"/>
              <a:t> M </a:t>
            </a:r>
            <a:r>
              <a:rPr lang="pt-BR" dirty="0" err="1"/>
              <a:t>font</a:t>
            </a:r>
            <a:r>
              <a:rPr lang="pt-BR" dirty="0"/>
              <a:t> normal (</a:t>
            </a:r>
            <a:r>
              <a:rPr lang="pt-BR" dirty="0" err="1"/>
              <a:t>size</a:t>
            </a:r>
            <a:r>
              <a:rPr lang="pt-BR" dirty="0"/>
              <a:t> 24)</a:t>
            </a:r>
          </a:p>
        </p:txBody>
      </p:sp>
      <p:sp>
        <p:nvSpPr>
          <p:cNvPr id="8" name="Espaço Reservado para Número de Slide 9">
            <a:extLst>
              <a:ext uri="{FF2B5EF4-FFF2-40B4-BE49-F238E27FC236}">
                <a16:creationId xmlns="" xmlns:a16="http://schemas.microsoft.com/office/drawing/2014/main" id="{1D2BAA84-EFE7-43BD-A2E3-6D5B88E4C20E}"/>
              </a:ext>
            </a:extLst>
          </p:cNvPr>
          <p:cNvSpPr txBox="1">
            <a:spLocks/>
          </p:cNvSpPr>
          <p:nvPr userDrawn="1"/>
        </p:nvSpPr>
        <p:spPr>
          <a:xfrm>
            <a:off x="-69310"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3" name="Espaço Reservado para Imagem 10">
            <a:extLst>
              <a:ext uri="{FF2B5EF4-FFF2-40B4-BE49-F238E27FC236}">
                <a16:creationId xmlns="" xmlns:a16="http://schemas.microsoft.com/office/drawing/2014/main" id="{6B3648AA-0D4D-454F-9208-74EF061FAAAB}"/>
              </a:ext>
            </a:extLst>
          </p:cNvPr>
          <p:cNvSpPr>
            <a:spLocks noGrp="1"/>
          </p:cNvSpPr>
          <p:nvPr>
            <p:ph type="pic" sz="quarter" idx="22"/>
          </p:nvPr>
        </p:nvSpPr>
        <p:spPr>
          <a:xfrm>
            <a:off x="590762" y="2191671"/>
            <a:ext cx="1635947" cy="1283864"/>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4" name="Espaço Reservado para Texto 19">
            <a:extLst>
              <a:ext uri="{FF2B5EF4-FFF2-40B4-BE49-F238E27FC236}">
                <a16:creationId xmlns="" xmlns:a16="http://schemas.microsoft.com/office/drawing/2014/main" id="{94A9B6A4-D226-4842-AEF4-713BE965F33B}"/>
              </a:ext>
            </a:extLst>
          </p:cNvPr>
          <p:cNvSpPr>
            <a:spLocks noGrp="1"/>
          </p:cNvSpPr>
          <p:nvPr>
            <p:ph type="body" sz="quarter" idx="23" hasCustomPrompt="1"/>
          </p:nvPr>
        </p:nvSpPr>
        <p:spPr>
          <a:xfrm>
            <a:off x="2536577" y="2284502"/>
            <a:ext cx="3574436" cy="1098201"/>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sz="1511" u="none">
                <a:solidFill>
                  <a:srgbClr val="464749"/>
                </a:solidFill>
                <a:latin typeface="Calibri" panose="020F0502020204030204" pitchFamily="34" charset="0"/>
                <a:cs typeface="Calibri" panose="020F0502020204030204" pitchFamily="34" charset="0"/>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5" name="Espaço Reservado para Texto 19">
            <a:extLst>
              <a:ext uri="{FF2B5EF4-FFF2-40B4-BE49-F238E27FC236}">
                <a16:creationId xmlns="" xmlns:a16="http://schemas.microsoft.com/office/drawing/2014/main" id="{121A34F1-FFE3-4067-8870-6F6D857A7B40}"/>
              </a:ext>
            </a:extLst>
          </p:cNvPr>
          <p:cNvSpPr>
            <a:spLocks noGrp="1"/>
          </p:cNvSpPr>
          <p:nvPr>
            <p:ph type="body" sz="quarter" idx="33" hasCustomPrompt="1"/>
          </p:nvPr>
        </p:nvSpPr>
        <p:spPr>
          <a:xfrm>
            <a:off x="2536577" y="5421088"/>
            <a:ext cx="3574436" cy="1108015"/>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sz="1511" u="none">
                <a:solidFill>
                  <a:srgbClr val="464749"/>
                </a:solidFill>
                <a:latin typeface="Calibri" panose="020F0502020204030204" pitchFamily="34" charset="0"/>
                <a:cs typeface="Calibri" panose="020F0502020204030204" pitchFamily="34" charset="0"/>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6" name="Espaço Reservado para Imagem 10">
            <a:extLst>
              <a:ext uri="{FF2B5EF4-FFF2-40B4-BE49-F238E27FC236}">
                <a16:creationId xmlns="" xmlns:a16="http://schemas.microsoft.com/office/drawing/2014/main" id="{7BB55EED-62CB-49C3-8926-0CC6122BA6A8}"/>
              </a:ext>
            </a:extLst>
          </p:cNvPr>
          <p:cNvSpPr>
            <a:spLocks noGrp="1"/>
          </p:cNvSpPr>
          <p:nvPr>
            <p:ph type="pic" sz="quarter" idx="38"/>
          </p:nvPr>
        </p:nvSpPr>
        <p:spPr>
          <a:xfrm>
            <a:off x="590762" y="5333163"/>
            <a:ext cx="1635947" cy="1283864"/>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7" name="Espaço Reservado para Imagem 10">
            <a:extLst>
              <a:ext uri="{FF2B5EF4-FFF2-40B4-BE49-F238E27FC236}">
                <a16:creationId xmlns="" xmlns:a16="http://schemas.microsoft.com/office/drawing/2014/main" id="{D3689E81-A383-4E0D-95D3-C5E899F4854A}"/>
              </a:ext>
            </a:extLst>
          </p:cNvPr>
          <p:cNvSpPr>
            <a:spLocks noGrp="1"/>
          </p:cNvSpPr>
          <p:nvPr>
            <p:ph type="pic" sz="quarter" idx="39"/>
          </p:nvPr>
        </p:nvSpPr>
        <p:spPr>
          <a:xfrm>
            <a:off x="7416790" y="2191671"/>
            <a:ext cx="1635947" cy="1283864"/>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sp>
        <p:nvSpPr>
          <p:cNvPr id="18" name="Espaço Reservado para Texto 19">
            <a:extLst>
              <a:ext uri="{FF2B5EF4-FFF2-40B4-BE49-F238E27FC236}">
                <a16:creationId xmlns="" xmlns:a16="http://schemas.microsoft.com/office/drawing/2014/main" id="{02EFC25D-3322-4082-BAD3-95B92EBB1F5D}"/>
              </a:ext>
            </a:extLst>
          </p:cNvPr>
          <p:cNvSpPr>
            <a:spLocks noGrp="1"/>
          </p:cNvSpPr>
          <p:nvPr>
            <p:ph type="body" sz="quarter" idx="40" hasCustomPrompt="1"/>
          </p:nvPr>
        </p:nvSpPr>
        <p:spPr>
          <a:xfrm>
            <a:off x="9364758" y="2279596"/>
            <a:ext cx="3574436" cy="1108015"/>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sz="1511" u="none">
                <a:solidFill>
                  <a:srgbClr val="464749"/>
                </a:solidFill>
                <a:latin typeface="Calibri" panose="020F0502020204030204" pitchFamily="34" charset="0"/>
                <a:cs typeface="Calibri" panose="020F0502020204030204" pitchFamily="34" charset="0"/>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19" name="Espaço Reservado para Texto 19">
            <a:extLst>
              <a:ext uri="{FF2B5EF4-FFF2-40B4-BE49-F238E27FC236}">
                <a16:creationId xmlns="" xmlns:a16="http://schemas.microsoft.com/office/drawing/2014/main" id="{977BEF21-2AFA-43F9-8C9E-743DEC30BB46}"/>
              </a:ext>
            </a:extLst>
          </p:cNvPr>
          <p:cNvSpPr>
            <a:spLocks noGrp="1"/>
          </p:cNvSpPr>
          <p:nvPr>
            <p:ph type="body" sz="quarter" idx="41" hasCustomPrompt="1"/>
          </p:nvPr>
        </p:nvSpPr>
        <p:spPr>
          <a:xfrm>
            <a:off x="9364758" y="5421088"/>
            <a:ext cx="3574436" cy="1108015"/>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sz="1511" u="none">
                <a:solidFill>
                  <a:srgbClr val="464749"/>
                </a:solidFill>
                <a:latin typeface="Calibri" panose="020F0502020204030204" pitchFamily="34" charset="0"/>
                <a:cs typeface="Calibri" panose="020F0502020204030204" pitchFamily="34" charset="0"/>
              </a:defRPr>
            </a:lvl1pPr>
          </a:lstStyle>
          <a:p>
            <a:pPr marL="0" marR="0" lvl="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a:pPr>
            <a:r>
              <a:rPr lang="pt-BR" dirty="0" err="1"/>
              <a:t>Calibri</a:t>
            </a:r>
            <a:r>
              <a:rPr lang="pt-BR" dirty="0"/>
              <a:t> </a:t>
            </a:r>
            <a:r>
              <a:rPr lang="pt-BR" dirty="0" err="1"/>
              <a:t>font</a:t>
            </a:r>
            <a:r>
              <a:rPr lang="pt-BR" dirty="0"/>
              <a:t> normal (</a:t>
            </a:r>
            <a:r>
              <a:rPr lang="pt-BR" dirty="0" err="1"/>
              <a:t>size</a:t>
            </a:r>
            <a:r>
              <a:rPr lang="pt-BR" dirty="0"/>
              <a:t> 14)</a:t>
            </a:r>
          </a:p>
        </p:txBody>
      </p:sp>
      <p:sp>
        <p:nvSpPr>
          <p:cNvPr id="20" name="Espaço Reservado para Imagem 10">
            <a:extLst>
              <a:ext uri="{FF2B5EF4-FFF2-40B4-BE49-F238E27FC236}">
                <a16:creationId xmlns="" xmlns:a16="http://schemas.microsoft.com/office/drawing/2014/main" id="{F8B27E1E-4EAE-4A91-B0BF-BB40F6C0462E}"/>
              </a:ext>
            </a:extLst>
          </p:cNvPr>
          <p:cNvSpPr>
            <a:spLocks noGrp="1"/>
          </p:cNvSpPr>
          <p:nvPr>
            <p:ph type="pic" sz="quarter" idx="42"/>
          </p:nvPr>
        </p:nvSpPr>
        <p:spPr>
          <a:xfrm>
            <a:off x="7416790" y="5333163"/>
            <a:ext cx="1635947" cy="1283864"/>
          </a:xfrm>
          <a:prstGeom prst="rect">
            <a:avLst/>
          </a:prstGeom>
        </p:spPr>
        <p:txBody>
          <a:bodyPr/>
          <a:lstStyle>
            <a:lvl1pPr marL="0" indent="0">
              <a:buNone/>
              <a:defRPr sz="1511">
                <a:solidFill>
                  <a:srgbClr val="464749"/>
                </a:solidFill>
                <a:latin typeface="Calibri" panose="020F0502020204030204" pitchFamily="34" charset="0"/>
                <a:cs typeface="Calibri" panose="020F0502020204030204" pitchFamily="34" charset="0"/>
              </a:defRPr>
            </a:lvl1pPr>
          </a:lstStyle>
          <a:p>
            <a:endParaRPr lang="pt-BR" dirty="0"/>
          </a:p>
        </p:txBody>
      </p:sp>
      <p:cxnSp>
        <p:nvCxnSpPr>
          <p:cNvPr id="23" name="Conector reto 22">
            <a:extLst>
              <a:ext uri="{FF2B5EF4-FFF2-40B4-BE49-F238E27FC236}">
                <a16:creationId xmlns="" xmlns:a16="http://schemas.microsoft.com/office/drawing/2014/main" id="{A4198471-D44D-425B-B04F-C3F2E736F3D0}"/>
              </a:ext>
            </a:extLst>
          </p:cNvPr>
          <p:cNvCxnSpPr>
            <a:cxnSpLocks/>
          </p:cNvCxnSpPr>
          <p:nvPr userDrawn="1"/>
        </p:nvCxnSpPr>
        <p:spPr>
          <a:xfrm>
            <a:off x="-163299" y="1279867"/>
            <a:ext cx="13771130" cy="0"/>
          </a:xfrm>
          <a:prstGeom prst="line">
            <a:avLst/>
          </a:prstGeom>
          <a:ln>
            <a:solidFill>
              <a:srgbClr val="29B7EB"/>
            </a:solidFill>
          </a:ln>
        </p:spPr>
        <p:style>
          <a:lnRef idx="1">
            <a:schemeClr val="accent1"/>
          </a:lnRef>
          <a:fillRef idx="0">
            <a:schemeClr val="accent1"/>
          </a:fillRef>
          <a:effectRef idx="0">
            <a:schemeClr val="accent1"/>
          </a:effectRef>
          <a:fontRef idx="minor">
            <a:schemeClr val="tx1"/>
          </a:fontRef>
        </p:style>
      </p:cxnSp>
      <p:cxnSp>
        <p:nvCxnSpPr>
          <p:cNvPr id="26" name="Conector reto 25">
            <a:extLst>
              <a:ext uri="{FF2B5EF4-FFF2-40B4-BE49-F238E27FC236}">
                <a16:creationId xmlns="" xmlns:a16="http://schemas.microsoft.com/office/drawing/2014/main" id="{267FAA44-7147-4E26-ABE2-8C1BED9C5F42}"/>
              </a:ext>
            </a:extLst>
          </p:cNvPr>
          <p:cNvCxnSpPr/>
          <p:nvPr userDrawn="1"/>
        </p:nvCxnSpPr>
        <p:spPr>
          <a:xfrm>
            <a:off x="6722266" y="1279868"/>
            <a:ext cx="0" cy="6486428"/>
          </a:xfrm>
          <a:prstGeom prst="line">
            <a:avLst/>
          </a:prstGeom>
          <a:ln>
            <a:solidFill>
              <a:srgbClr val="29B7EB"/>
            </a:solidFill>
          </a:ln>
        </p:spPr>
        <p:style>
          <a:lnRef idx="1">
            <a:schemeClr val="accent1"/>
          </a:lnRef>
          <a:fillRef idx="0">
            <a:schemeClr val="accent1"/>
          </a:fillRef>
          <a:effectRef idx="0">
            <a:schemeClr val="accent1"/>
          </a:effectRef>
          <a:fontRef idx="minor">
            <a:schemeClr val="tx1"/>
          </a:fontRef>
        </p:style>
      </p:cxnSp>
      <p:cxnSp>
        <p:nvCxnSpPr>
          <p:cNvPr id="27" name="Conector reto 26">
            <a:extLst>
              <a:ext uri="{FF2B5EF4-FFF2-40B4-BE49-F238E27FC236}">
                <a16:creationId xmlns="" xmlns:a16="http://schemas.microsoft.com/office/drawing/2014/main" id="{21378F6C-8807-413A-B4D3-BD72A44999F0}"/>
              </a:ext>
            </a:extLst>
          </p:cNvPr>
          <p:cNvCxnSpPr>
            <a:cxnSpLocks/>
          </p:cNvCxnSpPr>
          <p:nvPr userDrawn="1"/>
        </p:nvCxnSpPr>
        <p:spPr>
          <a:xfrm>
            <a:off x="-138284" y="4384616"/>
            <a:ext cx="13771130" cy="0"/>
          </a:xfrm>
          <a:prstGeom prst="line">
            <a:avLst/>
          </a:prstGeom>
          <a:ln>
            <a:solidFill>
              <a:srgbClr val="29B7EB"/>
            </a:solidFill>
          </a:ln>
        </p:spPr>
        <p:style>
          <a:lnRef idx="1">
            <a:schemeClr val="accent1"/>
          </a:lnRef>
          <a:fillRef idx="0">
            <a:schemeClr val="accent1"/>
          </a:fillRef>
          <a:effectRef idx="0">
            <a:schemeClr val="accent1"/>
          </a:effectRef>
          <a:fontRef idx="minor">
            <a:schemeClr val="tx1"/>
          </a:fontRef>
        </p:style>
      </p:cxnSp>
      <p:sp>
        <p:nvSpPr>
          <p:cNvPr id="22" name="Espaço Reservado para Imagem 3">
            <a:extLst>
              <a:ext uri="{FF2B5EF4-FFF2-40B4-BE49-F238E27FC236}">
                <a16:creationId xmlns="" xmlns:a16="http://schemas.microsoft.com/office/drawing/2014/main" id="{E9B1A606-9CDB-44A0-9779-94D929ED66C5}"/>
              </a:ext>
            </a:extLst>
          </p:cNvPr>
          <p:cNvSpPr>
            <a:spLocks noGrp="1"/>
          </p:cNvSpPr>
          <p:nvPr>
            <p:ph type="pic" sz="quarter" idx="19"/>
          </p:nvPr>
        </p:nvSpPr>
        <p:spPr>
          <a:xfrm>
            <a:off x="12164268"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1986737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3_Title Slide">
    <p:bg>
      <p:bgPr>
        <a:solidFill>
          <a:schemeClr val="bg1"/>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 xmlns:a16="http://schemas.microsoft.com/office/drawing/2014/main" id="{56A1DC1F-643F-46D4-892D-8F597BC63AE7}"/>
              </a:ext>
            </a:extLst>
          </p:cNvPr>
          <p:cNvSpPr>
            <a:spLocks noGrp="1"/>
          </p:cNvSpPr>
          <p:nvPr>
            <p:ph type="pic" sz="quarter" idx="13" hasCustomPrompt="1"/>
          </p:nvPr>
        </p:nvSpPr>
        <p:spPr>
          <a:xfrm>
            <a:off x="5823343" y="0"/>
            <a:ext cx="10316097" cy="7562850"/>
          </a:xfrm>
          <a:prstGeom prst="parallelogram">
            <a:avLst/>
          </a:prstGeom>
        </p:spPr>
        <p:txBody>
          <a:bodyPr/>
          <a:lstStyle>
            <a:lvl1pPr marL="0" indent="0">
              <a:buNone/>
              <a:defRPr sz="1900">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5" name="Espaço Reservado para Texto 4">
            <a:extLst>
              <a:ext uri="{FF2B5EF4-FFF2-40B4-BE49-F238E27FC236}">
                <a16:creationId xmlns="" xmlns:a16="http://schemas.microsoft.com/office/drawing/2014/main" id="{7C5AC681-723F-4C6D-B59D-CD03B446A45E}"/>
              </a:ext>
            </a:extLst>
          </p:cNvPr>
          <p:cNvSpPr>
            <a:spLocks noGrp="1"/>
          </p:cNvSpPr>
          <p:nvPr>
            <p:ph type="body" sz="quarter" idx="14" hasCustomPrompt="1"/>
          </p:nvPr>
        </p:nvSpPr>
        <p:spPr>
          <a:xfrm>
            <a:off x="1056716" y="1386522"/>
            <a:ext cx="4783154" cy="588222"/>
          </a:xfrm>
          <a:prstGeom prst="rect">
            <a:avLst/>
          </a:prstGeom>
        </p:spPr>
        <p:txBody>
          <a:bodyPr/>
          <a:lstStyle>
            <a:lvl1pPr marL="0" marR="0" indent="0" algn="l" defTabSz="965363" rtl="0" eaLnBrk="1" fontAlgn="base" latinLnBrk="0" hangingPunct="1">
              <a:lnSpc>
                <a:spcPct val="90000"/>
              </a:lnSpc>
              <a:spcBef>
                <a:spcPts val="1055"/>
              </a:spcBef>
              <a:spcAft>
                <a:spcPct val="0"/>
              </a:spcAft>
              <a:buClrTx/>
              <a:buSzTx/>
              <a:buFont typeface="Arial" panose="020B0604020202020204" pitchFamily="34" charset="0"/>
              <a:buNone/>
              <a:tabLst/>
              <a:defRPr sz="2535" b="1">
                <a:solidFill>
                  <a:srgbClr val="29B7EB"/>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15" name="Retângulo 14">
            <a:extLst>
              <a:ext uri="{FF2B5EF4-FFF2-40B4-BE49-F238E27FC236}">
                <a16:creationId xmlns="" xmlns:a16="http://schemas.microsoft.com/office/drawing/2014/main" id="{89C53815-F7A5-463F-97F4-A120C74BD553}"/>
              </a:ext>
            </a:extLst>
          </p:cNvPr>
          <p:cNvSpPr/>
          <p:nvPr userDrawn="1"/>
        </p:nvSpPr>
        <p:spPr>
          <a:xfrm>
            <a:off x="519746" y="7279806"/>
            <a:ext cx="4572190" cy="222369"/>
          </a:xfrm>
          <a:prstGeom prst="rect">
            <a:avLst/>
          </a:prstGeom>
        </p:spPr>
        <p:txBody>
          <a:bodyPr wrap="square">
            <a:spAutoFit/>
          </a:bodyPr>
          <a:lstStyle/>
          <a:p>
            <a:pPr algn="l"/>
            <a:r>
              <a:rPr lang="en-IE" sz="845" b="0" i="0" kern="1200" dirty="0">
                <a:solidFill>
                  <a:schemeClr val="bg1">
                    <a:lumMod val="65000"/>
                  </a:schemeClr>
                </a:solidFill>
                <a:effectLst/>
                <a:latin typeface="Calibri" panose="020F0502020204030204" pitchFamily="34" charset="0"/>
                <a:ea typeface="+mn-ea"/>
                <a:cs typeface="+mn-cs"/>
              </a:rPr>
              <a:t>J.9104  |  23.08.2018  |  FBD  |  Brand Health </a:t>
            </a:r>
            <a:r>
              <a:rPr lang="en-IE" sz="845" b="0" i="0" kern="1200" dirty="0" err="1">
                <a:solidFill>
                  <a:schemeClr val="bg1">
                    <a:lumMod val="65000"/>
                  </a:schemeClr>
                </a:solidFill>
                <a:effectLst/>
                <a:latin typeface="Calibri" panose="020F0502020204030204" pitchFamily="34" charset="0"/>
                <a:ea typeface="+mn-ea"/>
                <a:cs typeface="+mn-cs"/>
              </a:rPr>
              <a:t>Tracker_Dublin</a:t>
            </a:r>
            <a:r>
              <a:rPr lang="en-IE" sz="845" b="0" i="0" kern="1200" dirty="0">
                <a:solidFill>
                  <a:schemeClr val="bg1">
                    <a:lumMod val="65000"/>
                  </a:schemeClr>
                </a:solidFill>
                <a:effectLst/>
                <a:latin typeface="Calibri" panose="020F0502020204030204" pitchFamily="34" charset="0"/>
                <a:ea typeface="+mn-ea"/>
                <a:cs typeface="+mn-cs"/>
              </a:rPr>
              <a:t> Deep Dive</a:t>
            </a:r>
            <a:endParaRPr lang="pt-BR" sz="845" i="1" dirty="0">
              <a:solidFill>
                <a:schemeClr val="bg1">
                  <a:lumMod val="65000"/>
                </a:schemeClr>
              </a:solidFill>
            </a:endParaRPr>
          </a:p>
        </p:txBody>
      </p:sp>
      <p:sp>
        <p:nvSpPr>
          <p:cNvPr id="14" name="Espaço Reservado para Imagem 3">
            <a:extLst>
              <a:ext uri="{FF2B5EF4-FFF2-40B4-BE49-F238E27FC236}">
                <a16:creationId xmlns="" xmlns:a16="http://schemas.microsoft.com/office/drawing/2014/main" id="{AFDFF8B7-EF52-4834-BCA3-F1970A46F350}"/>
              </a:ext>
            </a:extLst>
          </p:cNvPr>
          <p:cNvSpPr>
            <a:spLocks noGrp="1"/>
          </p:cNvSpPr>
          <p:nvPr>
            <p:ph type="pic" sz="quarter" idx="19"/>
          </p:nvPr>
        </p:nvSpPr>
        <p:spPr>
          <a:xfrm>
            <a:off x="12164269" y="157481"/>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
        <p:nvSpPr>
          <p:cNvPr id="7" name="Espaço Reservado para Texto 6">
            <a:extLst>
              <a:ext uri="{FF2B5EF4-FFF2-40B4-BE49-F238E27FC236}">
                <a16:creationId xmlns="" xmlns:a16="http://schemas.microsoft.com/office/drawing/2014/main" id="{6FFEC92A-5726-448C-B708-8B672B84C55C}"/>
              </a:ext>
            </a:extLst>
          </p:cNvPr>
          <p:cNvSpPr>
            <a:spLocks noGrp="1"/>
          </p:cNvSpPr>
          <p:nvPr>
            <p:ph type="body" sz="quarter" idx="63" hasCustomPrompt="1"/>
          </p:nvPr>
        </p:nvSpPr>
        <p:spPr>
          <a:xfrm>
            <a:off x="1108426" y="2205831"/>
            <a:ext cx="4783154" cy="4159568"/>
          </a:xfrm>
          <a:prstGeom prst="rect">
            <a:avLst/>
          </a:prstGeom>
        </p:spPr>
        <p:txBody>
          <a:bodyPr/>
          <a:lstStyle>
            <a:lvl1pPr>
              <a:lnSpc>
                <a:spcPct val="100000"/>
              </a:lnSpc>
              <a:buClr>
                <a:srgbClr val="29B7EB"/>
              </a:buClr>
              <a:defRPr sz="1900">
                <a:solidFill>
                  <a:schemeClr val="bg1"/>
                </a:solidFill>
              </a:defRPr>
            </a:lvl1pPr>
          </a:lstStyle>
          <a:p>
            <a:pPr lvl="0"/>
            <a:r>
              <a:rPr lang="en-US" dirty="0"/>
              <a:t>Click to add text – Calibri font (size 18)</a:t>
            </a:r>
          </a:p>
          <a:p>
            <a:pPr lvl="0"/>
            <a:endParaRPr lang="pt-BR" dirty="0"/>
          </a:p>
        </p:txBody>
      </p:sp>
      <p:cxnSp>
        <p:nvCxnSpPr>
          <p:cNvPr id="8" name="Straight Connector 7">
            <a:extLst>
              <a:ext uri="{FF2B5EF4-FFF2-40B4-BE49-F238E27FC236}">
                <a16:creationId xmlns="" xmlns:a16="http://schemas.microsoft.com/office/drawing/2014/main" id="{B04B3A48-4857-4822-8E89-3DC476EE609B}"/>
              </a:ext>
            </a:extLst>
          </p:cNvPr>
          <p:cNvCxnSpPr/>
          <p:nvPr userDrawn="1"/>
        </p:nvCxnSpPr>
        <p:spPr>
          <a:xfrm flipH="1">
            <a:off x="5823344" y="-159058"/>
            <a:ext cx="2390596" cy="7772319"/>
          </a:xfrm>
          <a:prstGeom prst="line">
            <a:avLst/>
          </a:prstGeom>
          <a:ln w="57150">
            <a:solidFill>
              <a:srgbClr val="FFD6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48712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4_Title Slide">
    <p:bg>
      <p:bgPr>
        <a:solidFill>
          <a:schemeClr val="bg1"/>
        </a:solidFill>
        <a:effectLst/>
      </p:bgPr>
    </p:bg>
    <p:spTree>
      <p:nvGrpSpPr>
        <p:cNvPr id="1" name=""/>
        <p:cNvGrpSpPr/>
        <p:nvPr/>
      </p:nvGrpSpPr>
      <p:grpSpPr>
        <a:xfrm>
          <a:off x="0" y="0"/>
          <a:ext cx="0" cy="0"/>
          <a:chOff x="0" y="0"/>
          <a:chExt cx="0" cy="0"/>
        </a:xfrm>
      </p:grpSpPr>
      <p:sp>
        <p:nvSpPr>
          <p:cNvPr id="10" name="Espaço Reservado para Imagem 5">
            <a:extLst>
              <a:ext uri="{FF2B5EF4-FFF2-40B4-BE49-F238E27FC236}">
                <a16:creationId xmlns="" xmlns:a16="http://schemas.microsoft.com/office/drawing/2014/main" id="{3681AD3F-DC01-4418-893B-6110CFAA79BA}"/>
              </a:ext>
            </a:extLst>
          </p:cNvPr>
          <p:cNvSpPr>
            <a:spLocks noGrp="1"/>
          </p:cNvSpPr>
          <p:nvPr>
            <p:ph type="pic" sz="quarter" idx="10" hasCustomPrompt="1"/>
          </p:nvPr>
        </p:nvSpPr>
        <p:spPr>
          <a:xfrm>
            <a:off x="-433089" y="-22194"/>
            <a:ext cx="13963271" cy="8120577"/>
          </a:xfrm>
          <a:prstGeom prst="rect">
            <a:avLst/>
          </a:prstGeom>
        </p:spPr>
        <p:txBody>
          <a:bodyPr/>
          <a:lstStyle>
            <a:lvl1pPr marL="0" indent="0" algn="r">
              <a:buNone/>
              <a:defRPr sz="1900">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6" name="Espaço Reservado para Imagem 3">
            <a:extLst>
              <a:ext uri="{FF2B5EF4-FFF2-40B4-BE49-F238E27FC236}">
                <a16:creationId xmlns="" xmlns:a16="http://schemas.microsoft.com/office/drawing/2014/main" id="{B3C3573C-5D1B-DF4C-BB8A-3668F9A71406}"/>
              </a:ext>
            </a:extLst>
          </p:cNvPr>
          <p:cNvSpPr>
            <a:spLocks noGrp="1"/>
          </p:cNvSpPr>
          <p:nvPr>
            <p:ph type="pic" sz="quarter" idx="12" hasCustomPrompt="1"/>
          </p:nvPr>
        </p:nvSpPr>
        <p:spPr>
          <a:xfrm>
            <a:off x="-2750958" y="6108615"/>
            <a:ext cx="19125719" cy="1566279"/>
          </a:xfrm>
          <a:prstGeom prst="parallelogram">
            <a:avLst/>
          </a:prstGeom>
          <a:solidFill>
            <a:srgbClr val="110090">
              <a:alpha val="88000"/>
            </a:srgbClr>
          </a:solidFill>
        </p:spPr>
        <p:txBody>
          <a:bodyPr/>
          <a:lstStyle>
            <a:lvl1pPr marL="0" indent="0">
              <a:buNone/>
              <a:defRPr>
                <a:noFill/>
              </a:defRPr>
            </a:lvl1pPr>
          </a:lstStyle>
          <a:p>
            <a:r>
              <a:rPr lang="pt-BR" dirty="0"/>
              <a:t>aa</a:t>
            </a:r>
            <a:endParaRPr lang="en-US" dirty="0"/>
          </a:p>
        </p:txBody>
      </p:sp>
      <p:sp>
        <p:nvSpPr>
          <p:cNvPr id="11" name="Espaço Reservado para Texto 6">
            <a:extLst>
              <a:ext uri="{FF2B5EF4-FFF2-40B4-BE49-F238E27FC236}">
                <a16:creationId xmlns="" xmlns:a16="http://schemas.microsoft.com/office/drawing/2014/main" id="{38F0C60C-7209-BE4D-BAFD-52D1734A907C}"/>
              </a:ext>
            </a:extLst>
          </p:cNvPr>
          <p:cNvSpPr>
            <a:spLocks noGrp="1"/>
          </p:cNvSpPr>
          <p:nvPr>
            <p:ph type="body" sz="quarter" idx="13" hasCustomPrompt="1"/>
          </p:nvPr>
        </p:nvSpPr>
        <p:spPr>
          <a:xfrm>
            <a:off x="765249" y="6314831"/>
            <a:ext cx="5991494" cy="530484"/>
          </a:xfrm>
          <a:prstGeom prst="rect">
            <a:avLst/>
          </a:prstGeom>
        </p:spPr>
        <p:txBody>
          <a:bodyPr/>
          <a:lstStyle>
            <a:lvl1pPr marL="0" indent="0">
              <a:buNone/>
              <a:defRPr sz="3378">
                <a:solidFill>
                  <a:srgbClr val="E5BA05"/>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32)</a:t>
            </a:r>
            <a:endParaRPr lang="en-US" dirty="0"/>
          </a:p>
        </p:txBody>
      </p:sp>
      <p:sp>
        <p:nvSpPr>
          <p:cNvPr id="7" name="Espaço Reservado para Imagem 5">
            <a:extLst>
              <a:ext uri="{FF2B5EF4-FFF2-40B4-BE49-F238E27FC236}">
                <a16:creationId xmlns="" xmlns:a16="http://schemas.microsoft.com/office/drawing/2014/main" id="{37CA8E9C-9B8A-4F20-A16E-8C0512FF3674}"/>
              </a:ext>
            </a:extLst>
          </p:cNvPr>
          <p:cNvSpPr>
            <a:spLocks noGrp="1"/>
          </p:cNvSpPr>
          <p:nvPr>
            <p:ph type="pic" sz="quarter" idx="11" hasCustomPrompt="1"/>
          </p:nvPr>
        </p:nvSpPr>
        <p:spPr>
          <a:xfrm>
            <a:off x="3073736" y="-859524"/>
            <a:ext cx="16717496" cy="9250523"/>
          </a:xfrm>
          <a:prstGeom prst="rect">
            <a:avLst/>
          </a:prstGeom>
          <a:blipFill>
            <a:blip r:embed="rId2" cstate="email">
              <a:extLst>
                <a:ext uri="{28A0092B-C50C-407E-A947-70E740481C1C}">
                  <a14:useLocalDpi xmlns:a14="http://schemas.microsoft.com/office/drawing/2010/main"/>
                </a:ext>
              </a:extLst>
            </a:blip>
            <a:srcRect/>
            <a:stretch>
              <a:fillRect/>
            </a:stretch>
          </a:blipFill>
        </p:spPr>
        <p:txBody>
          <a:bodyPr/>
          <a:lstStyle>
            <a:lvl1pPr marL="0" indent="0">
              <a:buNone/>
              <a:defRPr sz="1689">
                <a:noFill/>
                <a:latin typeface="Calibri" panose="020F0502020204030204" pitchFamily="34" charset="0"/>
                <a:cs typeface="Calibri" panose="020F0502020204030204" pitchFamily="34" charset="0"/>
              </a:defRPr>
            </a:lvl1pPr>
          </a:lstStyle>
          <a:p>
            <a:r>
              <a:rPr lang="pt-BR" dirty="0"/>
              <a:t>a</a:t>
            </a:r>
          </a:p>
        </p:txBody>
      </p:sp>
    </p:spTree>
    <p:extLst>
      <p:ext uri="{BB962C8B-B14F-4D97-AF65-F5344CB8AC3E}">
        <p14:creationId xmlns:p14="http://schemas.microsoft.com/office/powerpoint/2010/main" val="27932531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5_Title Slide">
    <p:bg>
      <p:bgPr>
        <a:solidFill>
          <a:schemeClr val="bg1"/>
        </a:solidFill>
        <a:effectLst/>
      </p:bgPr>
    </p:bg>
    <p:spTree>
      <p:nvGrpSpPr>
        <p:cNvPr id="1" name=""/>
        <p:cNvGrpSpPr/>
        <p:nvPr/>
      </p:nvGrpSpPr>
      <p:grpSpPr>
        <a:xfrm>
          <a:off x="0" y="0"/>
          <a:ext cx="0" cy="0"/>
          <a:chOff x="0" y="0"/>
          <a:chExt cx="0" cy="0"/>
        </a:xfrm>
      </p:grpSpPr>
      <p:sp>
        <p:nvSpPr>
          <p:cNvPr id="13" name="Espaço Reservado para Texto 4">
            <a:extLst>
              <a:ext uri="{FF2B5EF4-FFF2-40B4-BE49-F238E27FC236}">
                <a16:creationId xmlns="" xmlns:a16="http://schemas.microsoft.com/office/drawing/2014/main" id="{6DCB2E07-9127-4E34-879D-2D1C536018EC}"/>
              </a:ext>
            </a:extLst>
          </p:cNvPr>
          <p:cNvSpPr>
            <a:spLocks noGrp="1"/>
          </p:cNvSpPr>
          <p:nvPr>
            <p:ph type="body" sz="quarter" idx="14" hasCustomPrompt="1"/>
          </p:nvPr>
        </p:nvSpPr>
        <p:spPr>
          <a:xfrm>
            <a:off x="728019" y="1386522"/>
            <a:ext cx="4783154" cy="588222"/>
          </a:xfrm>
          <a:prstGeom prst="rect">
            <a:avLst/>
          </a:prstGeom>
        </p:spPr>
        <p:txBody>
          <a:bodyPr/>
          <a:lstStyle>
            <a:lvl1pPr marL="0" indent="0">
              <a:buNone/>
              <a:defRPr lang="pt-BR" sz="2590" b="1" kern="1200" dirty="0">
                <a:solidFill>
                  <a:srgbClr val="29B7EB"/>
                </a:solidFill>
                <a:latin typeface="Trebuchet MS" panose="020B0603020202020204" pitchFamily="34" charset="0"/>
                <a:ea typeface="+mn-ea"/>
                <a:cs typeface="+mn-cs"/>
              </a:defRPr>
            </a:lvl1pPr>
          </a:lstStyle>
          <a:p>
            <a:pPr lvl="0"/>
            <a:r>
              <a:rPr lang="pt-BR" dirty="0"/>
              <a:t>CLIQUE PARA ADICIONAR TEXTO</a:t>
            </a:r>
          </a:p>
        </p:txBody>
      </p:sp>
      <p:sp>
        <p:nvSpPr>
          <p:cNvPr id="14" name="Espaço Reservado para Texto 7">
            <a:extLst>
              <a:ext uri="{FF2B5EF4-FFF2-40B4-BE49-F238E27FC236}">
                <a16:creationId xmlns="" xmlns:a16="http://schemas.microsoft.com/office/drawing/2014/main" id="{7CBAE7A5-9E16-4C20-80F7-330FC7E21482}"/>
              </a:ext>
            </a:extLst>
          </p:cNvPr>
          <p:cNvSpPr>
            <a:spLocks noGrp="1"/>
          </p:cNvSpPr>
          <p:nvPr>
            <p:ph type="body" sz="quarter" idx="15" hasCustomPrompt="1"/>
          </p:nvPr>
        </p:nvSpPr>
        <p:spPr>
          <a:xfrm>
            <a:off x="728020" y="2100794"/>
            <a:ext cx="10937703" cy="4656755"/>
          </a:xfrm>
          <a:prstGeom prst="rect">
            <a:avLst/>
          </a:prstGeom>
        </p:spPr>
        <p:txBody>
          <a:bodyPr/>
          <a:lstStyle>
            <a:lvl1pPr marL="369989" indent="-369989">
              <a:buClr>
                <a:srgbClr val="29B7EB"/>
              </a:buClr>
              <a:buSzPct val="104000"/>
              <a:buFont typeface="Arial" panose="020B0604020202020204" pitchFamily="34" charset="0"/>
              <a:buChar char="•"/>
              <a:defRPr lang="pt-BR" sz="1942" kern="1200" dirty="0">
                <a:solidFill>
                  <a:schemeClr val="tx1">
                    <a:lumMod val="50000"/>
                    <a:lumOff val="50000"/>
                  </a:schemeClr>
                </a:solidFill>
                <a:latin typeface="Calibri" panose="020F0502020204030204" pitchFamily="34" charset="0"/>
                <a:ea typeface="+mn-ea"/>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dirty="0"/>
              <a:t>Clique para adicionar texto</a:t>
            </a:r>
          </a:p>
        </p:txBody>
      </p:sp>
      <p:sp>
        <p:nvSpPr>
          <p:cNvPr id="18" name="Espaço Reservado para Imagem 3">
            <a:extLst>
              <a:ext uri="{FF2B5EF4-FFF2-40B4-BE49-F238E27FC236}">
                <a16:creationId xmlns="" xmlns:a16="http://schemas.microsoft.com/office/drawing/2014/main" id="{C6FFA999-E78E-4397-869D-99EE47B3832B}"/>
              </a:ext>
            </a:extLst>
          </p:cNvPr>
          <p:cNvSpPr>
            <a:spLocks noGrp="1"/>
          </p:cNvSpPr>
          <p:nvPr>
            <p:ph type="pic" sz="quarter" idx="20"/>
          </p:nvPr>
        </p:nvSpPr>
        <p:spPr>
          <a:xfrm>
            <a:off x="14086829" y="587724"/>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a:solidFill>
                  <a:schemeClr val="bg1"/>
                </a:solidFill>
                <a:latin typeface="Calibri" panose="020F0502020204030204" pitchFamily="34" charset="0"/>
                <a:cs typeface="Calibri" panose="020F0502020204030204" pitchFamily="34" charset="0"/>
              </a:defRPr>
            </a:lvl1pPr>
          </a:lstStyle>
          <a:p>
            <a:endParaRPr lang="pt-BR" dirty="0"/>
          </a:p>
        </p:txBody>
      </p:sp>
      <p:sp>
        <p:nvSpPr>
          <p:cNvPr id="8" name="Espaço Reservado para Imagem 3">
            <a:extLst>
              <a:ext uri="{FF2B5EF4-FFF2-40B4-BE49-F238E27FC236}">
                <a16:creationId xmlns="" xmlns:a16="http://schemas.microsoft.com/office/drawing/2014/main" id="{E6C58E97-C623-41F8-BB55-A8EC9C4078B3}"/>
              </a:ext>
            </a:extLst>
          </p:cNvPr>
          <p:cNvSpPr>
            <a:spLocks noGrp="1"/>
          </p:cNvSpPr>
          <p:nvPr>
            <p:ph type="pic" sz="quarter" idx="19"/>
          </p:nvPr>
        </p:nvSpPr>
        <p:spPr>
          <a:xfrm>
            <a:off x="12164268" y="157481"/>
            <a:ext cx="1081596" cy="364137"/>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lvl1pPr marL="0" indent="0">
              <a:buNone/>
              <a:defRPr sz="108" baseline="-25000">
                <a:solidFill>
                  <a:schemeClr val="bg1"/>
                </a:solidFill>
                <a:latin typeface="Calibri" panose="020F0502020204030204" pitchFamily="34" charset="0"/>
                <a:cs typeface="Calibri" panose="020F0502020204030204" pitchFamily="34" charset="0"/>
              </a:defRPr>
            </a:lvl1pPr>
          </a:lstStyle>
          <a:p>
            <a:endParaRPr lang="pt-BR" dirty="0"/>
          </a:p>
        </p:txBody>
      </p:sp>
    </p:spTree>
    <p:extLst>
      <p:ext uri="{BB962C8B-B14F-4D97-AF65-F5344CB8AC3E}">
        <p14:creationId xmlns:p14="http://schemas.microsoft.com/office/powerpoint/2010/main" val="23562489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6_Title Slide">
    <p:bg>
      <p:bgPr>
        <a:solidFill>
          <a:srgbClr val="54C0E8"/>
        </a:solidFill>
        <a:effectLst/>
      </p:bgPr>
    </p:bg>
    <p:spTree>
      <p:nvGrpSpPr>
        <p:cNvPr id="1" name=""/>
        <p:cNvGrpSpPr/>
        <p:nvPr/>
      </p:nvGrpSpPr>
      <p:grpSpPr>
        <a:xfrm>
          <a:off x="0" y="0"/>
          <a:ext cx="0" cy="0"/>
          <a:chOff x="0" y="0"/>
          <a:chExt cx="0" cy="0"/>
        </a:xfrm>
      </p:grpSpPr>
      <p:sp>
        <p:nvSpPr>
          <p:cNvPr id="13" name="Espaço Reservado para Texto 4">
            <a:extLst>
              <a:ext uri="{FF2B5EF4-FFF2-40B4-BE49-F238E27FC236}">
                <a16:creationId xmlns="" xmlns:a16="http://schemas.microsoft.com/office/drawing/2014/main" id="{6DCB2E07-9127-4E34-879D-2D1C536018EC}"/>
              </a:ext>
            </a:extLst>
          </p:cNvPr>
          <p:cNvSpPr>
            <a:spLocks noGrp="1"/>
          </p:cNvSpPr>
          <p:nvPr>
            <p:ph type="body" sz="quarter" idx="14" hasCustomPrompt="1"/>
          </p:nvPr>
        </p:nvSpPr>
        <p:spPr>
          <a:xfrm>
            <a:off x="728019" y="1386522"/>
            <a:ext cx="4783154" cy="588222"/>
          </a:xfrm>
          <a:prstGeom prst="rect">
            <a:avLst/>
          </a:prstGeom>
        </p:spPr>
        <p:txBody>
          <a:bodyPr/>
          <a:lstStyle>
            <a:lvl1pPr marL="0" indent="0">
              <a:buNone/>
              <a:defRPr lang="pt-BR" sz="2590" b="1" kern="1200" dirty="0">
                <a:solidFill>
                  <a:schemeClr val="bg1"/>
                </a:solidFill>
                <a:latin typeface="Trebuchet MS" panose="020B0603020202020204" pitchFamily="34" charset="0"/>
                <a:ea typeface="+mn-ea"/>
                <a:cs typeface="+mn-cs"/>
              </a:defRPr>
            </a:lvl1pPr>
          </a:lstStyle>
          <a:p>
            <a:pPr lvl="0"/>
            <a:r>
              <a:rPr lang="pt-BR" dirty="0"/>
              <a:t>CLIQUE PARA ADICIONAR TEXTO</a:t>
            </a:r>
          </a:p>
        </p:txBody>
      </p:sp>
      <p:sp>
        <p:nvSpPr>
          <p:cNvPr id="14" name="Espaço Reservado para Texto 7">
            <a:extLst>
              <a:ext uri="{FF2B5EF4-FFF2-40B4-BE49-F238E27FC236}">
                <a16:creationId xmlns="" xmlns:a16="http://schemas.microsoft.com/office/drawing/2014/main" id="{7CBAE7A5-9E16-4C20-80F7-330FC7E21482}"/>
              </a:ext>
            </a:extLst>
          </p:cNvPr>
          <p:cNvSpPr>
            <a:spLocks noGrp="1"/>
          </p:cNvSpPr>
          <p:nvPr>
            <p:ph type="body" sz="quarter" idx="15" hasCustomPrompt="1"/>
          </p:nvPr>
        </p:nvSpPr>
        <p:spPr>
          <a:xfrm>
            <a:off x="728020" y="2100794"/>
            <a:ext cx="10937703" cy="4656755"/>
          </a:xfrm>
          <a:prstGeom prst="rect">
            <a:avLst/>
          </a:prstGeom>
        </p:spPr>
        <p:txBody>
          <a:bodyPr/>
          <a:lstStyle>
            <a:lvl1pPr marL="369989" indent="-369989">
              <a:buClr>
                <a:srgbClr val="FED402"/>
              </a:buClr>
              <a:buSzPct val="104000"/>
              <a:buFont typeface="Arial" panose="020B0604020202020204" pitchFamily="34" charset="0"/>
              <a:buChar char="•"/>
              <a:defRPr lang="pt-BR" sz="1942" kern="1200" dirty="0">
                <a:solidFill>
                  <a:schemeClr val="bg1"/>
                </a:solidFill>
                <a:latin typeface="Calibri" panose="020F0502020204030204" pitchFamily="34" charset="0"/>
                <a:ea typeface="+mn-ea"/>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dirty="0"/>
              <a:t>Clique para adicionar texto</a:t>
            </a:r>
          </a:p>
        </p:txBody>
      </p:sp>
      <p:sp>
        <p:nvSpPr>
          <p:cNvPr id="11" name="Espaço Reservado para Número de Slide 9">
            <a:extLst>
              <a:ext uri="{FF2B5EF4-FFF2-40B4-BE49-F238E27FC236}">
                <a16:creationId xmlns="" xmlns:a16="http://schemas.microsoft.com/office/drawing/2014/main" id="{D00482E7-AF99-4D5B-9E7B-A02DC1715F20}"/>
              </a:ext>
            </a:extLst>
          </p:cNvPr>
          <p:cNvSpPr txBox="1">
            <a:spLocks/>
          </p:cNvSpPr>
          <p:nvPr userDrawn="1"/>
        </p:nvSpPr>
        <p:spPr>
          <a:xfrm>
            <a:off x="138965" y="6895578"/>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l"/>
            <a:fld id="{F5FCCBEA-5D7C-414E-BA5A-59F19D219BB9}" type="slidenum">
              <a:rPr lang="pt-BR" sz="1079" i="1" smtClean="0">
                <a:solidFill>
                  <a:schemeClr val="bg1"/>
                </a:solidFill>
                <a:latin typeface="Calibri" panose="020F0502020204030204" pitchFamily="34" charset="0"/>
                <a:cs typeface="Calibri" panose="020F0502020204030204" pitchFamily="34" charset="0"/>
              </a:rPr>
              <a:pPr algn="l"/>
              <a:t>‹#›</a:t>
            </a:fld>
            <a:endParaRPr lang="pt-BR" sz="1079" i="1" dirty="0">
              <a:solidFill>
                <a:schemeClr val="bg1"/>
              </a:solidFill>
              <a:latin typeface="Calibri" panose="020F0502020204030204" pitchFamily="34" charset="0"/>
              <a:cs typeface="Calibri" panose="020F0502020204030204" pitchFamily="34" charset="0"/>
            </a:endParaRPr>
          </a:p>
        </p:txBody>
      </p:sp>
      <p:sp>
        <p:nvSpPr>
          <p:cNvPr id="18" name="Espaço Reservado para Imagem 3">
            <a:extLst>
              <a:ext uri="{FF2B5EF4-FFF2-40B4-BE49-F238E27FC236}">
                <a16:creationId xmlns="" xmlns:a16="http://schemas.microsoft.com/office/drawing/2014/main" id="{C6FFA999-E78E-4397-869D-99EE47B3832B}"/>
              </a:ext>
            </a:extLst>
          </p:cNvPr>
          <p:cNvSpPr>
            <a:spLocks noGrp="1"/>
          </p:cNvSpPr>
          <p:nvPr>
            <p:ph type="pic" sz="quarter" idx="20"/>
          </p:nvPr>
        </p:nvSpPr>
        <p:spPr>
          <a:xfrm>
            <a:off x="14086829" y="587724"/>
            <a:ext cx="1081596" cy="3641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108">
                <a:solidFill>
                  <a:schemeClr val="bg1"/>
                </a:solidFill>
                <a:latin typeface="Calibri" panose="020F0502020204030204" pitchFamily="34" charset="0"/>
                <a:cs typeface="Calibri" panose="020F0502020204030204" pitchFamily="34" charset="0"/>
              </a:defRPr>
            </a:lvl1pPr>
          </a:lstStyle>
          <a:p>
            <a:endParaRPr lang="pt-BR" dirty="0"/>
          </a:p>
        </p:txBody>
      </p:sp>
      <p:sp>
        <p:nvSpPr>
          <p:cNvPr id="12" name="Retângulo 14">
            <a:extLst>
              <a:ext uri="{FF2B5EF4-FFF2-40B4-BE49-F238E27FC236}">
                <a16:creationId xmlns="" xmlns:a16="http://schemas.microsoft.com/office/drawing/2014/main" id="{CC0FB263-566F-4C43-A29A-435D1D8DC331}"/>
              </a:ext>
            </a:extLst>
          </p:cNvPr>
          <p:cNvSpPr/>
          <p:nvPr userDrawn="1"/>
        </p:nvSpPr>
        <p:spPr>
          <a:xfrm>
            <a:off x="0" y="7298230"/>
            <a:ext cx="3524942" cy="225126"/>
          </a:xfrm>
          <a:prstGeom prst="rect">
            <a:avLst/>
          </a:prstGeom>
        </p:spPr>
        <p:txBody>
          <a:bodyPr wrap="square">
            <a:spAutoFit/>
          </a:bodyPr>
          <a:lstStyle/>
          <a:p>
            <a:pPr algn="r"/>
            <a:r>
              <a:rPr lang="en-IE" sz="863" b="0" i="0" kern="1200" dirty="0">
                <a:solidFill>
                  <a:schemeClr val="bg1"/>
                </a:solidFill>
                <a:effectLst/>
                <a:latin typeface="Calibri" panose="020F0502020204030204" pitchFamily="34" charset="0"/>
                <a:ea typeface="+mn-ea"/>
                <a:cs typeface="+mn-cs"/>
              </a:rPr>
              <a:t>J.8978  |  13.06.18  |  BGT  |  Consumer Sentiment Tracker</a:t>
            </a:r>
            <a:endParaRPr lang="pt-BR" sz="863" i="1" dirty="0">
              <a:solidFill>
                <a:schemeClr val="bg1"/>
              </a:solidFill>
            </a:endParaRPr>
          </a:p>
        </p:txBody>
      </p:sp>
      <p:pic>
        <p:nvPicPr>
          <p:cNvPr id="8" name="Gráfico 17">
            <a:extLst>
              <a:ext uri="{FF2B5EF4-FFF2-40B4-BE49-F238E27FC236}">
                <a16:creationId xmlns="" xmlns:a16="http://schemas.microsoft.com/office/drawing/2014/main" id="{63771DC6-1A6E-B24D-9DFE-2672055417D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2165775" y="166381"/>
            <a:ext cx="1080087" cy="357188"/>
          </a:xfrm>
          <a:prstGeom prst="rect">
            <a:avLst/>
          </a:prstGeom>
        </p:spPr>
      </p:pic>
    </p:spTree>
    <p:extLst>
      <p:ext uri="{BB962C8B-B14F-4D97-AF65-F5344CB8AC3E}">
        <p14:creationId xmlns:p14="http://schemas.microsoft.com/office/powerpoint/2010/main" val="14811584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2079" y="-34999"/>
            <a:ext cx="13062459" cy="1260475"/>
          </a:xfrm>
          <a:prstGeom prst="rect">
            <a:avLst/>
          </a:prstGeom>
        </p:spPr>
        <p:txBody>
          <a:bodyPr>
            <a:noAutofit/>
          </a:bodyPr>
          <a:lstStyle>
            <a:lvl1pPr algn="l">
              <a:defRPr sz="2400" b="1">
                <a:solidFill>
                  <a:srgbClr val="0092D2"/>
                </a:solidFill>
                <a:latin typeface="Verdana" pitchFamily="34" charset="0"/>
                <a:ea typeface="Verdana" pitchFamily="34" charset="0"/>
                <a:cs typeface="Verdana"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72227" y="1477172"/>
            <a:ext cx="12100084" cy="4991131"/>
          </a:xfrm>
          <a:prstGeom prst="rect">
            <a:avLst/>
          </a:prstGeom>
        </p:spPr>
        <p:txBody>
          <a:bodyPr>
            <a:noAutofit/>
          </a:bodyPr>
          <a:lstStyle>
            <a:lvl1pPr>
              <a:spcBef>
                <a:spcPts val="500"/>
              </a:spcBef>
              <a:spcAft>
                <a:spcPts val="500"/>
              </a:spcAft>
              <a:buClr>
                <a:srgbClr val="0092D2"/>
              </a:buClr>
              <a:buSzPct val="110000"/>
              <a:buFont typeface="Verdana" pitchFamily="34" charset="0"/>
              <a:buChar char="●"/>
              <a:defRPr sz="1600">
                <a:latin typeface="Verdana" pitchFamily="34" charset="0"/>
                <a:ea typeface="Verdana" pitchFamily="34" charset="0"/>
                <a:cs typeface="Verdana" pitchFamily="34" charset="0"/>
              </a:defRPr>
            </a:lvl1pPr>
            <a:lvl2pPr marL="808650" indent="-311020">
              <a:spcBef>
                <a:spcPts val="500"/>
              </a:spcBef>
              <a:spcAft>
                <a:spcPts val="500"/>
              </a:spcAft>
              <a:buClr>
                <a:schemeClr val="tx1">
                  <a:lumMod val="50000"/>
                  <a:lumOff val="50000"/>
                </a:schemeClr>
              </a:buClr>
              <a:buFont typeface="Wingdings" pitchFamily="2" charset="2"/>
              <a:buChar char="v"/>
              <a:defRPr sz="1600">
                <a:latin typeface="Verdana" pitchFamily="34" charset="0"/>
                <a:ea typeface="Verdana" pitchFamily="34" charset="0"/>
                <a:cs typeface="Verdana" pitchFamily="34" charset="0"/>
              </a:defRPr>
            </a:lvl2pPr>
            <a:lvl3pPr>
              <a:spcBef>
                <a:spcPts val="500"/>
              </a:spcBef>
              <a:spcAft>
                <a:spcPts val="500"/>
              </a:spcAft>
              <a:defRPr sz="1600">
                <a:latin typeface="Verdana" pitchFamily="34" charset="0"/>
                <a:ea typeface="Verdana" pitchFamily="34" charset="0"/>
                <a:cs typeface="Verdana" pitchFamily="34" charset="0"/>
              </a:defRPr>
            </a:lvl3pPr>
            <a:lvl4pPr>
              <a:spcBef>
                <a:spcPts val="500"/>
              </a:spcBef>
              <a:spcAft>
                <a:spcPts val="500"/>
              </a:spcAft>
              <a:defRPr sz="1600">
                <a:latin typeface="Verdana" pitchFamily="34" charset="0"/>
                <a:ea typeface="Verdana" pitchFamily="34" charset="0"/>
                <a:cs typeface="Verdana" pitchFamily="34" charset="0"/>
              </a:defRPr>
            </a:lvl4pPr>
            <a:lvl5pPr>
              <a:spcBef>
                <a:spcPts val="500"/>
              </a:spcBef>
              <a:spcAft>
                <a:spcPts val="500"/>
              </a:spcAft>
              <a:defRPr sz="1600">
                <a:latin typeface="Verdana" pitchFamily="34" charset="0"/>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8" name="TextBox 7"/>
          <p:cNvSpPr txBox="1"/>
          <p:nvPr userDrawn="1"/>
        </p:nvSpPr>
        <p:spPr>
          <a:xfrm>
            <a:off x="12838580" y="7093794"/>
            <a:ext cx="495602" cy="307754"/>
          </a:xfrm>
          <a:prstGeom prst="rect">
            <a:avLst/>
          </a:prstGeom>
          <a:noFill/>
        </p:spPr>
        <p:txBody>
          <a:bodyPr wrap="none" lIns="91417" tIns="45709" rIns="91417" bIns="45709" rtlCol="0">
            <a:spAutoFit/>
          </a:bodyPr>
          <a:lstStyle/>
          <a:p>
            <a:pPr algn="r" defTabSz="497631" fontAlgn="auto">
              <a:spcBef>
                <a:spcPts val="0"/>
              </a:spcBef>
              <a:spcAft>
                <a:spcPts val="0"/>
              </a:spcAft>
            </a:pPr>
            <a:fld id="{E76ABE43-F0DC-4733-9EA1-077B108045BC}" type="slidenum">
              <a:rPr lang="en-GB" sz="1400" smtClean="0">
                <a:solidFill>
                  <a:prstClr val="black">
                    <a:lumMod val="50000"/>
                    <a:lumOff val="50000"/>
                  </a:prstClr>
                </a:solidFill>
                <a:latin typeface="Verdana"/>
                <a:cs typeface="+mn-cs"/>
              </a:rPr>
              <a:pPr algn="r" defTabSz="497631" fontAlgn="auto">
                <a:spcBef>
                  <a:spcPts val="0"/>
                </a:spcBef>
                <a:spcAft>
                  <a:spcPts val="0"/>
                </a:spcAft>
              </a:pPr>
              <a:t>‹#›</a:t>
            </a:fld>
            <a:endParaRPr lang="en-GB" sz="1400" dirty="0">
              <a:solidFill>
                <a:prstClr val="black">
                  <a:lumMod val="50000"/>
                  <a:lumOff val="50000"/>
                </a:prstClr>
              </a:solidFill>
              <a:latin typeface="Verdana"/>
              <a:cs typeface="+mn-cs"/>
            </a:endParaRPr>
          </a:p>
        </p:txBody>
      </p:sp>
      <p:pic>
        <p:nvPicPr>
          <p:cNvPr id="6" name="Picture 5" descr="B&amp;A_logo grey with ampersand colour-07.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0530" y="6968245"/>
            <a:ext cx="1103733" cy="475185"/>
          </a:xfrm>
          <a:prstGeom prst="rect">
            <a:avLst/>
          </a:prstGeom>
        </p:spPr>
      </p:pic>
      <p:graphicFrame>
        <p:nvGraphicFramePr>
          <p:cNvPr id="9" name="Table 8">
            <a:extLst>
              <a:ext uri="{FF2B5EF4-FFF2-40B4-BE49-F238E27FC236}">
                <a16:creationId xmlns="" xmlns:a16="http://schemas.microsoft.com/office/drawing/2014/main" id="{EB1E3C9F-268B-4A16-B76D-52DC6D9B6CE3}"/>
              </a:ext>
            </a:extLst>
          </p:cNvPr>
          <p:cNvGraphicFramePr>
            <a:graphicFrameLocks noGrp="1"/>
          </p:cNvGraphicFramePr>
          <p:nvPr userDrawn="1">
            <p:extLst/>
          </p:nvPr>
        </p:nvGraphicFramePr>
        <p:xfrm>
          <a:off x="2138560" y="7010753"/>
          <a:ext cx="10245505" cy="463541"/>
        </p:xfrm>
        <a:graphic>
          <a:graphicData uri="http://schemas.openxmlformats.org/drawingml/2006/table">
            <a:tbl>
              <a:tblPr firstRow="1" bandRow="1">
                <a:tableStyleId>{5C22544A-7EE6-4342-B048-85BDC9FD1C3A}</a:tableStyleId>
              </a:tblPr>
              <a:tblGrid>
                <a:gridCol w="697287">
                  <a:extLst>
                    <a:ext uri="{9D8B030D-6E8A-4147-A177-3AD203B41FA5}">
                      <a16:colId xmlns="" xmlns:a16="http://schemas.microsoft.com/office/drawing/2014/main" val="20000"/>
                    </a:ext>
                  </a:extLst>
                </a:gridCol>
                <a:gridCol w="9548218">
                  <a:extLst>
                    <a:ext uri="{9D8B030D-6E8A-4147-A177-3AD203B41FA5}">
                      <a16:colId xmlns="" xmlns:a16="http://schemas.microsoft.com/office/drawing/2014/main" val="20001"/>
                    </a:ext>
                  </a:extLst>
                </a:gridCol>
              </a:tblGrid>
              <a:tr h="463541">
                <a:tc>
                  <a:txBody>
                    <a:bodyPr/>
                    <a:lstStyle/>
                    <a:p>
                      <a:pPr algn="r"/>
                      <a:endParaRPr lang="en-GB" sz="1000" dirty="0">
                        <a:solidFill>
                          <a:srgbClr val="58595B"/>
                        </a:solidFill>
                      </a:endParaRPr>
                    </a:p>
                  </a:txBody>
                  <a:tcPr marL="115016" marR="11501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endParaRPr lang="en-GB" sz="1000" b="0" dirty="0">
                        <a:solidFill>
                          <a:schemeClr val="tx1">
                            <a:lumMod val="75000"/>
                          </a:schemeClr>
                        </a:solidFill>
                      </a:endParaRPr>
                    </a:p>
                  </a:txBody>
                  <a:tcPr marL="115016" marR="115016"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 xmlns:a16="http://schemas.microsoft.com/office/drawing/2014/main" val="10000"/>
                  </a:ext>
                </a:extLst>
              </a:tr>
            </a:tbl>
          </a:graphicData>
        </a:graphic>
      </p:graphicFrame>
      <p:pic>
        <p:nvPicPr>
          <p:cNvPr id="10" name="Picture 2" descr="C:\Users\Karyn.OFarrell\Downloads\468121931.jpg">
            <a:extLst>
              <a:ext uri="{FF2B5EF4-FFF2-40B4-BE49-F238E27FC236}">
                <a16:creationId xmlns="" xmlns:a16="http://schemas.microsoft.com/office/drawing/2014/main" id="{8C1B8C1D-111E-4363-9697-CDA53600644B}"/>
              </a:ext>
            </a:extLst>
          </p:cNvPr>
          <p:cNvPicPr>
            <a:picLocks noChangeAspect="1" noChangeArrowheads="1"/>
          </p:cNvPicPr>
          <p:nvPr userDrawn="1"/>
        </p:nvPicPr>
        <p:blipFill rotWithShape="1">
          <a:blip r:embed="rId3" cstate="email">
            <a:duotone>
              <a:schemeClr val="accent1">
                <a:shade val="45000"/>
                <a:satMod val="135000"/>
              </a:schemeClr>
              <a:prstClr val="white"/>
            </a:duotone>
            <a:extLst>
              <a:ext uri="{BEBA8EAE-BF5A-486C-A8C5-ECC9F3942E4B}">
                <a14:imgProps xmlns:a14="http://schemas.microsoft.com/office/drawing/2010/main">
                  <a14:imgLayer r:embed="rId4">
                    <a14:imgEffect>
                      <a14:backgroundRemoval t="0" b="100000" l="0" r="99213"/>
                    </a14:imgEffect>
                  </a14:imgLayer>
                </a14:imgProps>
              </a:ext>
              <a:ext uri="{28A0092B-C50C-407E-A947-70E740481C1C}">
                <a14:useLocalDpi xmlns:a14="http://schemas.microsoft.com/office/drawing/2010/main"/>
              </a:ext>
            </a:extLst>
          </a:blip>
          <a:srcRect/>
          <a:stretch/>
        </p:blipFill>
        <p:spPr bwMode="auto">
          <a:xfrm>
            <a:off x="2199073" y="7017093"/>
            <a:ext cx="580345"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2756"/>
      </p:ext>
    </p:extLst>
  </p:cSld>
  <p:clrMapOvr>
    <a:masterClrMapping/>
  </p:clrMapOvr>
  <p:transition spd="slow">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40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Espaço Reservado para Imagem 3">
            <a:extLst>
              <a:ext uri="{FF2B5EF4-FFF2-40B4-BE49-F238E27FC236}">
                <a16:creationId xmlns="" xmlns:a16="http://schemas.microsoft.com/office/drawing/2014/main" id="{4553D1EA-5D34-402F-8E93-B6F91875D297}"/>
              </a:ext>
            </a:extLst>
          </p:cNvPr>
          <p:cNvSpPr>
            <a:spLocks noGrp="1"/>
          </p:cNvSpPr>
          <p:nvPr>
            <p:ph type="pic" sz="quarter" idx="24" hasCustomPrompt="1"/>
          </p:nvPr>
        </p:nvSpPr>
        <p:spPr>
          <a:xfrm>
            <a:off x="-2946303" y="-132638"/>
            <a:ext cx="20680031" cy="8232206"/>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indent="0">
              <a:buNone/>
              <a:defRPr sz="2590">
                <a:noFill/>
              </a:defRPr>
            </a:lvl1pPr>
          </a:lstStyle>
          <a:p>
            <a:r>
              <a:rPr lang="pt-BR" dirty="0"/>
              <a:t>a</a:t>
            </a:r>
          </a:p>
        </p:txBody>
      </p:sp>
      <p:sp>
        <p:nvSpPr>
          <p:cNvPr id="6" name="Espaço Reservado para Imagem 5">
            <a:extLst>
              <a:ext uri="{FF2B5EF4-FFF2-40B4-BE49-F238E27FC236}">
                <a16:creationId xmlns="" xmlns:a16="http://schemas.microsoft.com/office/drawing/2014/main" id="{2175FE86-B4D0-4E92-B55C-B3DC0C7699A9}"/>
              </a:ext>
            </a:extLst>
          </p:cNvPr>
          <p:cNvSpPr>
            <a:spLocks noGrp="1"/>
          </p:cNvSpPr>
          <p:nvPr>
            <p:ph type="pic" sz="quarter" idx="10" hasCustomPrompt="1"/>
          </p:nvPr>
        </p:nvSpPr>
        <p:spPr>
          <a:xfrm>
            <a:off x="-333667" y="-21009"/>
            <a:ext cx="13963271" cy="8120577"/>
          </a:xfrm>
          <a:prstGeom prst="rect">
            <a:avLst/>
          </a:prstGeom>
        </p:spPr>
        <p:txBody>
          <a:bodyPr/>
          <a:lstStyle>
            <a:lvl1pPr marL="0" indent="0" algn="r">
              <a:buNone/>
              <a:defRPr sz="1942">
                <a:solidFill>
                  <a:srgbClr val="464749"/>
                </a:solidFill>
                <a:latin typeface="Calibri" panose="020F0502020204030204" pitchFamily="34" charset="0"/>
                <a:cs typeface="Calibri" panose="020F0502020204030204" pitchFamily="34" charset="0"/>
              </a:defRPr>
            </a:lvl1pPr>
          </a:lstStyle>
          <a:p>
            <a:r>
              <a:rPr lang="pt-BR" dirty="0"/>
              <a:t>	 Click </a:t>
            </a:r>
            <a:r>
              <a:rPr lang="pt-BR" dirty="0" err="1"/>
              <a:t>to</a:t>
            </a:r>
            <a:r>
              <a:rPr lang="pt-BR" dirty="0"/>
              <a:t> </a:t>
            </a:r>
            <a:r>
              <a:rPr lang="pt-BR" dirty="0" err="1"/>
              <a:t>select</a:t>
            </a:r>
            <a:r>
              <a:rPr lang="pt-BR" dirty="0"/>
              <a:t> </a:t>
            </a:r>
            <a:r>
              <a:rPr lang="pt-BR" dirty="0" err="1"/>
              <a:t>backgroung</a:t>
            </a:r>
            <a:r>
              <a:rPr lang="pt-BR" dirty="0"/>
              <a:t> </a:t>
            </a:r>
            <a:r>
              <a:rPr lang="pt-BR" dirty="0" err="1"/>
              <a:t>image</a:t>
            </a:r>
            <a:r>
              <a:rPr lang="pt-BR" dirty="0"/>
              <a:t>.</a:t>
            </a:r>
            <a:br>
              <a:rPr lang="pt-BR" dirty="0"/>
            </a:br>
            <a:r>
              <a:rPr lang="pt-BR" dirty="0" err="1"/>
              <a:t>After</a:t>
            </a:r>
            <a:r>
              <a:rPr lang="pt-BR" dirty="0"/>
              <a:t> </a:t>
            </a:r>
            <a:r>
              <a:rPr lang="pt-BR" dirty="0" err="1"/>
              <a:t>that</a:t>
            </a:r>
            <a:r>
              <a:rPr lang="pt-BR" dirty="0"/>
              <a:t>, </a:t>
            </a:r>
            <a:r>
              <a:rPr lang="pt-BR" dirty="0" err="1"/>
              <a:t>right</a:t>
            </a:r>
            <a:r>
              <a:rPr lang="pt-BR" dirty="0"/>
              <a:t> click </a:t>
            </a:r>
            <a:r>
              <a:rPr lang="pt-BR" dirty="0" err="1"/>
              <a:t>with</a:t>
            </a:r>
            <a:r>
              <a:rPr lang="pt-BR" dirty="0"/>
              <a:t> </a:t>
            </a:r>
            <a:r>
              <a:rPr lang="pt-BR" dirty="0" err="1"/>
              <a:t>your</a:t>
            </a:r>
            <a:r>
              <a:rPr lang="pt-BR" dirty="0"/>
              <a:t> mouse </a:t>
            </a:r>
            <a:r>
              <a:rPr lang="pt-BR" dirty="0" err="1"/>
              <a:t>and</a:t>
            </a:r>
            <a:r>
              <a:rPr lang="pt-BR" dirty="0"/>
              <a:t> </a:t>
            </a:r>
            <a:r>
              <a:rPr lang="pt-BR" dirty="0" err="1"/>
              <a:t>select</a:t>
            </a:r>
            <a:r>
              <a:rPr lang="pt-BR" dirty="0"/>
              <a:t> “</a:t>
            </a:r>
            <a:r>
              <a:rPr lang="pt-BR" dirty="0" err="1"/>
              <a:t>send</a:t>
            </a:r>
            <a:r>
              <a:rPr lang="pt-BR" dirty="0"/>
              <a:t> </a:t>
            </a:r>
            <a:r>
              <a:rPr lang="pt-BR" dirty="0" err="1"/>
              <a:t>to</a:t>
            </a:r>
            <a:r>
              <a:rPr lang="pt-BR" dirty="0"/>
              <a:t> </a:t>
            </a:r>
            <a:r>
              <a:rPr lang="pt-BR" dirty="0" err="1"/>
              <a:t>back</a:t>
            </a:r>
            <a:endParaRPr lang="pt-BR" dirty="0"/>
          </a:p>
        </p:txBody>
      </p:sp>
      <p:sp>
        <p:nvSpPr>
          <p:cNvPr id="3" name="Espaço Reservado para Imagem 2">
            <a:extLst>
              <a:ext uri="{FF2B5EF4-FFF2-40B4-BE49-F238E27FC236}">
                <a16:creationId xmlns="" xmlns:a16="http://schemas.microsoft.com/office/drawing/2014/main" id="{BFFE0107-3D06-4858-B285-F2408777052F}"/>
              </a:ext>
            </a:extLst>
          </p:cNvPr>
          <p:cNvSpPr>
            <a:spLocks noGrp="1"/>
          </p:cNvSpPr>
          <p:nvPr>
            <p:ph type="pic" sz="quarter" idx="16" hasCustomPrompt="1"/>
          </p:nvPr>
        </p:nvSpPr>
        <p:spPr>
          <a:xfrm>
            <a:off x="489392" y="865997"/>
            <a:ext cx="4401266" cy="5989139"/>
          </a:xfrm>
          <a:prstGeom prst="rect">
            <a:avLst/>
          </a:prstGeom>
          <a:solidFill>
            <a:schemeClr val="bg1"/>
          </a:solidFill>
        </p:spPr>
        <p:txBody>
          <a:bodyPr/>
          <a:lstStyle>
            <a:lvl1pPr marL="0" indent="0">
              <a:buNone/>
              <a:defRPr>
                <a:noFill/>
              </a:defRPr>
            </a:lvl1pPr>
          </a:lstStyle>
          <a:p>
            <a:r>
              <a:rPr lang="pt-BR" dirty="0"/>
              <a:t>a</a:t>
            </a:r>
            <a:endParaRPr lang="en-US" dirty="0"/>
          </a:p>
        </p:txBody>
      </p:sp>
      <p:sp>
        <p:nvSpPr>
          <p:cNvPr id="21" name="Espaço Reservado para Imagem 20">
            <a:extLst>
              <a:ext uri="{FF2B5EF4-FFF2-40B4-BE49-F238E27FC236}">
                <a16:creationId xmlns="" xmlns:a16="http://schemas.microsoft.com/office/drawing/2014/main" id="{1BBAA762-31ED-4F1F-B69C-EFE0FDB1A9FD}"/>
              </a:ext>
            </a:extLst>
          </p:cNvPr>
          <p:cNvSpPr>
            <a:spLocks noGrp="1"/>
          </p:cNvSpPr>
          <p:nvPr>
            <p:ph type="pic" sz="quarter" idx="13" hasCustomPrompt="1"/>
          </p:nvPr>
        </p:nvSpPr>
        <p:spPr>
          <a:xfrm>
            <a:off x="2069508" y="1137140"/>
            <a:ext cx="1241035" cy="950089"/>
          </a:xfrm>
          <a:prstGeom prst="rect">
            <a:avLst/>
          </a:prstGeom>
        </p:spPr>
        <p:txBody>
          <a:bodyPr/>
          <a:lstStyle>
            <a:lvl1pPr marL="0" indent="0">
              <a:buNone/>
              <a:defRPr sz="1295">
                <a:solidFill>
                  <a:srgbClr val="464749"/>
                </a:solidFill>
                <a:latin typeface="+mn-lt"/>
                <a:cs typeface="Calibri" panose="020F0502020204030204" pitchFamily="34" charset="0"/>
              </a:defRPr>
            </a:lvl1pPr>
          </a:lstStyle>
          <a:p>
            <a:r>
              <a:rPr lang="pt-BR" dirty="0"/>
              <a:t>Click </a:t>
            </a:r>
            <a:r>
              <a:rPr lang="pt-BR" dirty="0" err="1"/>
              <a:t>to</a:t>
            </a:r>
            <a:r>
              <a:rPr lang="pt-BR" dirty="0"/>
              <a:t> </a:t>
            </a:r>
            <a:r>
              <a:rPr lang="pt-BR" dirty="0" err="1"/>
              <a:t>insert</a:t>
            </a:r>
            <a:r>
              <a:rPr lang="pt-BR" dirty="0"/>
              <a:t> logo</a:t>
            </a:r>
          </a:p>
        </p:txBody>
      </p:sp>
      <p:sp>
        <p:nvSpPr>
          <p:cNvPr id="10" name="Espaço Reservado para Texto 7">
            <a:extLst>
              <a:ext uri="{FF2B5EF4-FFF2-40B4-BE49-F238E27FC236}">
                <a16:creationId xmlns="" xmlns:a16="http://schemas.microsoft.com/office/drawing/2014/main" id="{3CB44F74-553B-49CA-A5E3-367630B926AA}"/>
              </a:ext>
            </a:extLst>
          </p:cNvPr>
          <p:cNvSpPr>
            <a:spLocks noGrp="1"/>
          </p:cNvSpPr>
          <p:nvPr>
            <p:ph type="body" sz="quarter" idx="19" hasCustomPrompt="1"/>
          </p:nvPr>
        </p:nvSpPr>
        <p:spPr>
          <a:xfrm>
            <a:off x="658341" y="2285058"/>
            <a:ext cx="4063370" cy="444458"/>
          </a:xfrm>
          <a:prstGeom prst="rect">
            <a:avLst/>
          </a:prstGeom>
        </p:spPr>
        <p:txBody>
          <a:bodyPr/>
          <a:lstStyle>
            <a:lvl1pPr marL="15109" indent="0">
              <a:buNone/>
              <a:defRPr kumimoji="0" lang="pt-BR" sz="1903" b="1" i="0" u="none" strike="noStrike" cap="none" spc="-42" normalizeH="0" baseline="0" dirty="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323433" marR="0" lvl="0" indent="-308324" defTabSz="986638" eaLnBrk="0" latinLnBrk="0" hangingPunct="0">
              <a:lnSpc>
                <a:spcPct val="100000"/>
              </a:lnSpc>
              <a:spcBef>
                <a:spcPct val="0"/>
              </a:spcBef>
              <a:spcAft>
                <a:spcPts val="647"/>
              </a:spcAft>
              <a:buClrTx/>
              <a:buSzTx/>
              <a:tabLst/>
            </a:pPr>
            <a:r>
              <a:rPr lang="pt-BR" dirty="0" err="1"/>
              <a:t>Client</a:t>
            </a:r>
            <a:r>
              <a:rPr lang="pt-BR" dirty="0"/>
              <a:t> </a:t>
            </a:r>
            <a:r>
              <a:rPr lang="pt-BR" dirty="0" err="1"/>
              <a:t>name</a:t>
            </a:r>
            <a:r>
              <a:rPr lang="pt-BR" dirty="0"/>
              <a:t> – </a:t>
            </a:r>
            <a:r>
              <a:rPr lang="pt-BR" dirty="0" err="1"/>
              <a:t>Calibri</a:t>
            </a:r>
            <a:r>
              <a:rPr lang="pt-BR" dirty="0"/>
              <a:t> </a:t>
            </a:r>
            <a:r>
              <a:rPr lang="pt-BR" dirty="0" err="1"/>
              <a:t>font</a:t>
            </a:r>
            <a:r>
              <a:rPr lang="pt-BR" dirty="0"/>
              <a:t> </a:t>
            </a:r>
            <a:r>
              <a:rPr lang="pt-BR" dirty="0" err="1"/>
              <a:t>bold</a:t>
            </a:r>
            <a:r>
              <a:rPr lang="pt-BR" dirty="0"/>
              <a:t> (</a:t>
            </a:r>
            <a:r>
              <a:rPr lang="pt-BR" dirty="0" err="1"/>
              <a:t>sinze</a:t>
            </a:r>
            <a:r>
              <a:rPr lang="pt-BR" dirty="0"/>
              <a:t> 17,6)</a:t>
            </a:r>
          </a:p>
        </p:txBody>
      </p:sp>
      <p:sp>
        <p:nvSpPr>
          <p:cNvPr id="11" name="Espaço Reservado para Texto 7">
            <a:extLst>
              <a:ext uri="{FF2B5EF4-FFF2-40B4-BE49-F238E27FC236}">
                <a16:creationId xmlns="" xmlns:a16="http://schemas.microsoft.com/office/drawing/2014/main" id="{C7D1A17E-01C5-4C9A-AFD7-FE8F8904A585}"/>
              </a:ext>
            </a:extLst>
          </p:cNvPr>
          <p:cNvSpPr>
            <a:spLocks noGrp="1"/>
          </p:cNvSpPr>
          <p:nvPr>
            <p:ph type="body" sz="quarter" idx="20" hasCustomPrompt="1"/>
          </p:nvPr>
        </p:nvSpPr>
        <p:spPr>
          <a:xfrm>
            <a:off x="658341" y="2806162"/>
            <a:ext cx="4063370" cy="444458"/>
          </a:xfrm>
          <a:prstGeom prst="rect">
            <a:avLst/>
          </a:prstGeom>
        </p:spPr>
        <p:txBody>
          <a:bodyPr/>
          <a:lstStyle>
            <a:lvl1pPr marL="15109" marR="0" indent="0" algn="l" defTabSz="986638" rtl="0" eaLnBrk="0" fontAlgn="base" latinLnBrk="0" hangingPunct="0">
              <a:lnSpc>
                <a:spcPct val="100000"/>
              </a:lnSpc>
              <a:spcBef>
                <a:spcPct val="0"/>
              </a:spcBef>
              <a:spcAft>
                <a:spcPct val="0"/>
              </a:spcAft>
              <a:buClrTx/>
              <a:buSzTx/>
              <a:buFontTx/>
              <a:buNone/>
              <a:tabLst/>
              <a:defRPr kumimoji="0" lang="pt-BR" sz="1903" b="0" i="0" u="none" strike="noStrike" cap="none" spc="-42"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5109" marR="0" lvl="0" indent="0" algn="l" defTabSz="986638" rtl="0" eaLnBrk="0" fontAlgn="base" latinLnBrk="0" hangingPunct="0">
              <a:lnSpc>
                <a:spcPct val="100000"/>
              </a:lnSpc>
              <a:spcBef>
                <a:spcPct val="0"/>
              </a:spcBef>
              <a:spcAft>
                <a:spcPct val="0"/>
              </a:spcAft>
              <a:buClrTx/>
              <a:buSzTx/>
              <a:buFontTx/>
              <a:buNone/>
              <a:tabLst/>
              <a:defRPr/>
            </a:pPr>
            <a:r>
              <a:rPr kumimoji="0" lang="en-US" sz="1903" b="0" i="0" u="none" strike="noStrike" kern="1200" cap="none" spc="-42"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Title – Calibri font normal (size 17,6)</a:t>
            </a:r>
          </a:p>
        </p:txBody>
      </p:sp>
      <p:sp>
        <p:nvSpPr>
          <p:cNvPr id="12" name="Espaço Reservado para Texto 7">
            <a:extLst>
              <a:ext uri="{FF2B5EF4-FFF2-40B4-BE49-F238E27FC236}">
                <a16:creationId xmlns="" xmlns:a16="http://schemas.microsoft.com/office/drawing/2014/main" id="{A46C5DBA-2501-478F-A494-25621861C310}"/>
              </a:ext>
            </a:extLst>
          </p:cNvPr>
          <p:cNvSpPr>
            <a:spLocks noGrp="1"/>
          </p:cNvSpPr>
          <p:nvPr>
            <p:ph type="body" sz="quarter" idx="22" hasCustomPrompt="1"/>
          </p:nvPr>
        </p:nvSpPr>
        <p:spPr>
          <a:xfrm>
            <a:off x="658341" y="4741892"/>
            <a:ext cx="4016176" cy="444458"/>
          </a:xfrm>
          <a:prstGeom prst="rect">
            <a:avLst/>
          </a:prstGeom>
        </p:spPr>
        <p:txBody>
          <a:bodyPr/>
          <a:lstStyle>
            <a:lvl1pPr marL="15109" marR="0" indent="0" algn="l" defTabSz="986638" rtl="0" eaLnBrk="0" fontAlgn="base" latinLnBrk="0" hangingPunct="0">
              <a:lnSpc>
                <a:spcPct val="100000"/>
              </a:lnSpc>
              <a:spcBef>
                <a:spcPct val="0"/>
              </a:spcBef>
              <a:spcAft>
                <a:spcPct val="0"/>
              </a:spcAft>
              <a:buClrTx/>
              <a:buSzTx/>
              <a:buFontTx/>
              <a:buNone/>
              <a:tabLst/>
              <a:defRPr kumimoji="0" lang="pt-BR" sz="1543" b="0" i="0" u="none" strike="noStrike" cap="none" spc="-42"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5109" marR="0" lvl="0" indent="0" algn="l" defTabSz="986638" rtl="0" eaLnBrk="0" fontAlgn="base" latinLnBrk="0" hangingPunct="0">
              <a:lnSpc>
                <a:spcPct val="100000"/>
              </a:lnSpc>
              <a:spcBef>
                <a:spcPct val="0"/>
              </a:spcBef>
              <a:spcAft>
                <a:spcPct val="0"/>
              </a:spcAft>
              <a:buClrTx/>
              <a:buSzTx/>
              <a:buFontTx/>
              <a:buNone/>
              <a:tabLst/>
              <a:defRPr/>
            </a:pPr>
            <a:r>
              <a:rPr kumimoji="0" lang="en-US" sz="1903" b="0" i="0" u="none" strike="noStrike" kern="1200" cap="none" spc="-42"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Code</a:t>
            </a:r>
            <a:r>
              <a:rPr kumimoji="0" lang="pt-BR" sz="1903" b="0" i="0" u="none" strike="noStrike" kern="1200" cap="none" spc="-42"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 – </a:t>
            </a:r>
            <a:r>
              <a:rPr kumimoji="0" lang="en-US" sz="1903" b="0" i="0" u="none" strike="noStrike" kern="1200" cap="none" spc="-42"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Calibri font normal (size 14,3)</a:t>
            </a:r>
          </a:p>
        </p:txBody>
      </p:sp>
      <p:sp>
        <p:nvSpPr>
          <p:cNvPr id="13" name="Espaço Reservado para Texto 7">
            <a:extLst>
              <a:ext uri="{FF2B5EF4-FFF2-40B4-BE49-F238E27FC236}">
                <a16:creationId xmlns="" xmlns:a16="http://schemas.microsoft.com/office/drawing/2014/main" id="{DAA645D8-3213-4219-9B99-209074D45251}"/>
              </a:ext>
            </a:extLst>
          </p:cNvPr>
          <p:cNvSpPr>
            <a:spLocks noGrp="1"/>
          </p:cNvSpPr>
          <p:nvPr>
            <p:ph type="body" sz="quarter" idx="23" hasCustomPrompt="1"/>
          </p:nvPr>
        </p:nvSpPr>
        <p:spPr>
          <a:xfrm>
            <a:off x="658341" y="3497461"/>
            <a:ext cx="4016176" cy="707315"/>
          </a:xfrm>
          <a:prstGeom prst="rect">
            <a:avLst/>
          </a:prstGeom>
        </p:spPr>
        <p:txBody>
          <a:bodyPr/>
          <a:lstStyle>
            <a:lvl1pPr marL="15109" marR="0" indent="0" algn="l" defTabSz="986638" rtl="0" eaLnBrk="0" fontAlgn="base" latinLnBrk="0" hangingPunct="0">
              <a:lnSpc>
                <a:spcPct val="100000"/>
              </a:lnSpc>
              <a:spcBef>
                <a:spcPct val="0"/>
              </a:spcBef>
              <a:spcAft>
                <a:spcPct val="0"/>
              </a:spcAft>
              <a:buClrTx/>
              <a:buSzTx/>
              <a:buFontTx/>
              <a:buNone/>
              <a:tabLst/>
              <a:defRPr kumimoji="0" lang="pt-BR" sz="1543" b="0" i="0" u="none" strike="noStrike" cap="none" spc="-42" normalizeH="0" baseline="0">
                <a:ln>
                  <a:noFill/>
                </a:ln>
                <a:solidFill>
                  <a:prstClr val="black">
                    <a:lumMod val="75000"/>
                    <a:lumOff val="25000"/>
                  </a:prstClr>
                </a:solidFill>
                <a:effectLst/>
                <a:uLnTx/>
                <a:uFillTx/>
                <a:ea typeface="Verdana" panose="020B0604030504040204" pitchFamily="34" charset="0"/>
                <a:cs typeface="Verdana" panose="020B0604030504040204" pitchFamily="34" charset="0"/>
              </a:defRPr>
            </a:lvl1pPr>
          </a:lstStyle>
          <a:p>
            <a:pPr marL="15109" marR="0" lvl="0" indent="0" algn="l" defTabSz="986638" rtl="0" eaLnBrk="0" fontAlgn="base" latinLnBrk="0" hangingPunct="0">
              <a:lnSpc>
                <a:spcPct val="100000"/>
              </a:lnSpc>
              <a:spcBef>
                <a:spcPct val="0"/>
              </a:spcBef>
              <a:spcAft>
                <a:spcPct val="0"/>
              </a:spcAft>
              <a:buClrTx/>
              <a:buSzTx/>
              <a:buFontTx/>
              <a:buNone/>
              <a:tabLst/>
              <a:defRPr/>
            </a:pPr>
            <a:r>
              <a:rPr kumimoji="0" lang="en-US" sz="1903" b="0" i="0" u="none" strike="noStrike" kern="1200" cap="none" spc="-42" normalizeH="0" baseline="0" noProof="0" dirty="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rPr>
              <a:t>Prepared by – Calibri font normal (size 14,3)</a:t>
            </a:r>
          </a:p>
        </p:txBody>
      </p:sp>
      <p:pic>
        <p:nvPicPr>
          <p:cNvPr id="14" name="Picture 13">
            <a:extLst>
              <a:ext uri="{FF2B5EF4-FFF2-40B4-BE49-F238E27FC236}">
                <a16:creationId xmlns="" xmlns:a16="http://schemas.microsoft.com/office/drawing/2014/main" id="{3417F1E9-2D80-E34C-ACEF-D0ADC6D8A9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21314" y="5808762"/>
            <a:ext cx="2737422" cy="529188"/>
          </a:xfrm>
          <a:prstGeom prst="rect">
            <a:avLst/>
          </a:prstGeom>
        </p:spPr>
      </p:pic>
    </p:spTree>
    <p:extLst>
      <p:ext uri="{BB962C8B-B14F-4D97-AF65-F5344CB8AC3E}">
        <p14:creationId xmlns:p14="http://schemas.microsoft.com/office/powerpoint/2010/main" val="12733815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2098" y="-34984"/>
            <a:ext cx="13062459" cy="1260475"/>
          </a:xfrm>
          <a:prstGeom prst="rect">
            <a:avLst/>
          </a:prstGeom>
        </p:spPr>
        <p:txBody>
          <a:bodyPr>
            <a:noAutofit/>
          </a:bodyPr>
          <a:lstStyle>
            <a:lvl1pPr algn="l">
              <a:defRPr sz="2800" b="1">
                <a:solidFill>
                  <a:srgbClr val="54C0E8"/>
                </a:solidFill>
                <a:latin typeface="Trebuchet MS" panose="020B0603020202020204" pitchFamily="34" charset="0"/>
                <a:ea typeface="Verdana" pitchFamily="34" charset="0"/>
                <a:cs typeface="Verdana" pitchFamily="34" charset="0"/>
              </a:defRPr>
            </a:lvl1pPr>
          </a:lstStyle>
          <a:p>
            <a:r>
              <a:rPr lang="en-US" dirty="0"/>
              <a:t>Click to edit Master title style</a:t>
            </a:r>
          </a:p>
        </p:txBody>
      </p:sp>
      <p:sp>
        <p:nvSpPr>
          <p:cNvPr id="3" name="Content Placeholder 2"/>
          <p:cNvSpPr>
            <a:spLocks noGrp="1"/>
          </p:cNvSpPr>
          <p:nvPr>
            <p:ph idx="1"/>
          </p:nvPr>
        </p:nvSpPr>
        <p:spPr>
          <a:xfrm>
            <a:off x="672227" y="1477215"/>
            <a:ext cx="12100084" cy="4991131"/>
          </a:xfrm>
          <a:prstGeom prst="rect">
            <a:avLst/>
          </a:prstGeom>
        </p:spPr>
        <p:txBody>
          <a:bodyPr>
            <a:noAutofit/>
          </a:bodyPr>
          <a:lstStyle>
            <a:lvl1pPr>
              <a:spcBef>
                <a:spcPts val="500"/>
              </a:spcBef>
              <a:spcAft>
                <a:spcPts val="500"/>
              </a:spcAft>
              <a:buClr>
                <a:srgbClr val="54C0E8"/>
              </a:buClr>
              <a:buSzPct val="110000"/>
              <a:buFont typeface="Verdana" pitchFamily="34" charset="0"/>
              <a:buChar char="●"/>
              <a:defRPr sz="1600">
                <a:latin typeface="Calibri" panose="020F0502020204030204" pitchFamily="34" charset="0"/>
                <a:ea typeface="Verdana" pitchFamily="34" charset="0"/>
                <a:cs typeface="Calibri" panose="020F0502020204030204" pitchFamily="34" charset="0"/>
              </a:defRPr>
            </a:lvl1pPr>
            <a:lvl2pPr marL="804953" indent="-309592">
              <a:spcBef>
                <a:spcPts val="500"/>
              </a:spcBef>
              <a:spcAft>
                <a:spcPts val="500"/>
              </a:spcAft>
              <a:buClr>
                <a:schemeClr val="tx1">
                  <a:lumMod val="50000"/>
                  <a:lumOff val="50000"/>
                </a:schemeClr>
              </a:buClr>
              <a:buFont typeface="Wingdings" pitchFamily="2" charset="2"/>
              <a:buChar char="v"/>
              <a:defRPr sz="1600">
                <a:latin typeface="Calibri" panose="020F0502020204030204" pitchFamily="34" charset="0"/>
                <a:ea typeface="Verdana" pitchFamily="34" charset="0"/>
                <a:cs typeface="Calibri" panose="020F0502020204030204" pitchFamily="34" charset="0"/>
              </a:defRPr>
            </a:lvl2pPr>
            <a:lvl3pPr>
              <a:spcBef>
                <a:spcPts val="500"/>
              </a:spcBef>
              <a:spcAft>
                <a:spcPts val="500"/>
              </a:spcAft>
              <a:defRPr sz="1600">
                <a:latin typeface="Calibri" panose="020F0502020204030204" pitchFamily="34" charset="0"/>
                <a:ea typeface="Verdana" pitchFamily="34" charset="0"/>
                <a:cs typeface="Calibri" panose="020F0502020204030204" pitchFamily="34" charset="0"/>
              </a:defRPr>
            </a:lvl3pPr>
            <a:lvl4pPr>
              <a:spcBef>
                <a:spcPts val="500"/>
              </a:spcBef>
              <a:spcAft>
                <a:spcPts val="500"/>
              </a:spcAft>
              <a:defRPr sz="1600">
                <a:latin typeface="Calibri" panose="020F0502020204030204" pitchFamily="34" charset="0"/>
                <a:ea typeface="Verdana" pitchFamily="34" charset="0"/>
                <a:cs typeface="Calibri" panose="020F0502020204030204" pitchFamily="34" charset="0"/>
              </a:defRPr>
            </a:lvl4pPr>
            <a:lvl5pPr>
              <a:spcBef>
                <a:spcPts val="500"/>
              </a:spcBef>
              <a:spcAft>
                <a:spcPts val="500"/>
              </a:spcAft>
              <a:defRPr sz="1600">
                <a:latin typeface="Calibri" panose="020F0502020204030204" pitchFamily="34" charset="0"/>
                <a:ea typeface="Verdana" pitchFamily="34" charset="0"/>
                <a:cs typeface="Calibri" panose="020F0502020204030204"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7" name="Retângulo 14">
            <a:extLst>
              <a:ext uri="{FF2B5EF4-FFF2-40B4-BE49-F238E27FC236}">
                <a16:creationId xmlns="" xmlns:a16="http://schemas.microsoft.com/office/drawing/2014/main" id="{9EE29843-2678-4806-87BC-8B6AC34A6D2A}"/>
              </a:ext>
            </a:extLst>
          </p:cNvPr>
          <p:cNvSpPr/>
          <p:nvPr userDrawn="1"/>
        </p:nvSpPr>
        <p:spPr>
          <a:xfrm>
            <a:off x="9530068" y="7279804"/>
            <a:ext cx="3914470" cy="225126"/>
          </a:xfrm>
          <a:prstGeom prst="rect">
            <a:avLst/>
          </a:prstGeom>
        </p:spPr>
        <p:txBody>
          <a:bodyPr wrap="square">
            <a:spAutoFit/>
          </a:bodyPr>
          <a:lstStyle/>
          <a:p>
            <a:pPr algn="r"/>
            <a:r>
              <a:rPr lang="en-IE" sz="863" b="0" i="0" kern="1200" dirty="0">
                <a:solidFill>
                  <a:schemeClr val="bg1">
                    <a:lumMod val="50000"/>
                  </a:schemeClr>
                </a:solidFill>
                <a:effectLst/>
                <a:latin typeface="Calibri" panose="020F0502020204030204" pitchFamily="34" charset="0"/>
                <a:ea typeface="+mn-ea"/>
                <a:cs typeface="Arial" charset="0"/>
              </a:rPr>
              <a:t>J.9503  |  Jan 19  |  Marketing Society|  HPV Awards </a:t>
            </a:r>
            <a:endParaRPr lang="pt-BR" sz="863" i="1" dirty="0">
              <a:solidFill>
                <a:schemeClr val="bg1">
                  <a:lumMod val="50000"/>
                </a:schemeClr>
              </a:solidFill>
            </a:endParaRPr>
          </a:p>
        </p:txBody>
      </p:sp>
      <p:pic>
        <p:nvPicPr>
          <p:cNvPr id="8" name="Picture 7" descr="https://banda.ie/wp-content/uploads/BA.png">
            <a:hlinkClick r:id="rId2"/>
            <a:extLst>
              <a:ext uri="{FF2B5EF4-FFF2-40B4-BE49-F238E27FC236}">
                <a16:creationId xmlns="" xmlns:a16="http://schemas.microsoft.com/office/drawing/2014/main" id="{A9546152-0F32-492D-9A07-66C7107D3FD5}"/>
              </a:ext>
            </a:extLst>
          </p:cNvPr>
          <p:cNvPicPr/>
          <p:nvPr userDrawn="1"/>
        </p:nvPicPr>
        <p:blipFill rotWithShape="1">
          <a:blip r:link="rId3">
            <a:extLst>
              <a:ext uri="{28A0092B-C50C-407E-A947-70E740481C1C}">
                <a14:useLocalDpi xmlns:a14="http://schemas.microsoft.com/office/drawing/2010/main" val="0"/>
              </a:ext>
            </a:extLst>
          </a:blip>
          <a:srcRect r="42588"/>
          <a:stretch/>
        </p:blipFill>
        <p:spPr bwMode="auto">
          <a:xfrm>
            <a:off x="12214528" y="90428"/>
            <a:ext cx="1115566" cy="504825"/>
          </a:xfrm>
          <a:prstGeom prst="rect">
            <a:avLst/>
          </a:prstGeom>
          <a:noFill/>
          <a:ln>
            <a:noFill/>
          </a:ln>
        </p:spPr>
      </p:pic>
    </p:spTree>
    <p:extLst>
      <p:ext uri="{BB962C8B-B14F-4D97-AF65-F5344CB8AC3E}">
        <p14:creationId xmlns:p14="http://schemas.microsoft.com/office/powerpoint/2010/main" val="3999837869"/>
      </p:ext>
    </p:extLst>
  </p:cSld>
  <p:clrMapOvr>
    <a:masterClrMapping/>
  </p:clrMapOvr>
  <p:transition>
    <p:wipe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83968" y="1800243"/>
            <a:ext cx="5624683" cy="4670214"/>
          </a:xfrm>
          <a:prstGeom prst="rect">
            <a:avLst/>
          </a:prstGeom>
        </p:spPr>
        <p:txBody>
          <a:bodyPr lIns="99071" tIns="49530" rIns="99071" bIns="49530">
            <a:normAutofit/>
          </a:bodyPr>
          <a:lstStyle>
            <a:lvl1pPr>
              <a:buClr>
                <a:srgbClr val="068FC4"/>
              </a:buClr>
              <a:buFont typeface="+mj-lt"/>
              <a:buAutoNum type="arabicPeriod"/>
              <a:defRPr sz="1100" b="0" i="0" baseline="0">
                <a:solidFill>
                  <a:schemeClr val="tx1"/>
                </a:solidFill>
                <a:latin typeface="Verdana"/>
                <a:cs typeface="Verdana"/>
              </a:defRPr>
            </a:lvl1pPr>
            <a:lvl2pPr>
              <a:buClr>
                <a:schemeClr val="tx1"/>
              </a:buClr>
              <a:buFont typeface="+mj-lt"/>
              <a:buAutoNum type="arabicPeriod"/>
              <a:defRPr sz="1100" b="0" i="0">
                <a:solidFill>
                  <a:schemeClr val="tx1"/>
                </a:solidFill>
                <a:latin typeface="Vectora LH Black"/>
                <a:cs typeface="Vectora LH Black"/>
              </a:defRPr>
            </a:lvl2pPr>
            <a:lvl3pPr>
              <a:buNone/>
              <a:defRPr sz="1100">
                <a:solidFill>
                  <a:schemeClr val="tx1">
                    <a:lumMod val="50000"/>
                    <a:lumOff val="50000"/>
                  </a:schemeClr>
                </a:solidFill>
                <a:latin typeface="Vectora LH Black"/>
                <a:cs typeface="Vectora LH Black"/>
              </a:defRPr>
            </a:lvl3pPr>
            <a:lvl4pPr>
              <a:buNone/>
              <a:defRPr sz="1100">
                <a:solidFill>
                  <a:schemeClr val="tx1">
                    <a:lumMod val="50000"/>
                    <a:lumOff val="50000"/>
                  </a:schemeClr>
                </a:solidFill>
                <a:latin typeface="Vectora LH Black"/>
                <a:cs typeface="Vectora LH Black"/>
              </a:defRPr>
            </a:lvl4pPr>
            <a:lvl5pPr>
              <a:buNone/>
              <a:defRPr sz="1100">
                <a:solidFill>
                  <a:schemeClr val="tx1">
                    <a:lumMod val="50000"/>
                    <a:lumOff val="50000"/>
                  </a:schemeClr>
                </a:solidFill>
                <a:latin typeface="Vectora LH Black"/>
                <a:cs typeface="Vectora LH Black"/>
              </a:defRPr>
            </a:lvl5pPr>
          </a:lstStyle>
          <a:p>
            <a:r>
              <a:rPr lang="en-GB" dirty="0"/>
              <a:t>The aim of the project was to:  </a:t>
            </a:r>
          </a:p>
          <a:p>
            <a:pPr lvl="1"/>
            <a:r>
              <a:rPr lang="en-GB" dirty="0" err="1"/>
              <a:t>xxxxxx</a:t>
            </a:r>
            <a:endParaRPr lang="en-GB" dirty="0"/>
          </a:p>
        </p:txBody>
      </p:sp>
      <p:sp>
        <p:nvSpPr>
          <p:cNvPr id="13" name="Picture Placeholder 8"/>
          <p:cNvSpPr>
            <a:spLocks noGrp="1"/>
          </p:cNvSpPr>
          <p:nvPr>
            <p:ph type="pic" sz="quarter" idx="13"/>
          </p:nvPr>
        </p:nvSpPr>
        <p:spPr>
          <a:xfrm>
            <a:off x="6825707" y="1800243"/>
            <a:ext cx="5955278" cy="4670214"/>
          </a:xfrm>
          <a:prstGeom prst="rect">
            <a:avLst/>
          </a:prstGeom>
        </p:spPr>
        <p:txBody>
          <a:bodyPr lIns="99071" tIns="49530" rIns="99071" bIns="49530"/>
          <a:lstStyle/>
          <a:p>
            <a:r>
              <a:rPr lang="en-US" dirty="0"/>
              <a:t>Click icon to add picture</a:t>
            </a:r>
          </a:p>
        </p:txBody>
      </p:sp>
      <p:pic>
        <p:nvPicPr>
          <p:cNvPr id="7" name="Picture 6" descr="B&amp;A_Logo_Blu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0935" y="6587098"/>
            <a:ext cx="981502" cy="422560"/>
          </a:xfrm>
          <a:prstGeom prst="rect">
            <a:avLst/>
          </a:prstGeom>
        </p:spPr>
      </p:pic>
      <p:sp>
        <p:nvSpPr>
          <p:cNvPr id="8" name="Slide Number Placeholder 5"/>
          <p:cNvSpPr>
            <a:spLocks noGrp="1"/>
          </p:cNvSpPr>
          <p:nvPr>
            <p:ph type="sldNum" sz="quarter" idx="4"/>
          </p:nvPr>
        </p:nvSpPr>
        <p:spPr>
          <a:xfrm>
            <a:off x="9885221" y="6677040"/>
            <a:ext cx="2895746" cy="402652"/>
          </a:xfrm>
          <a:prstGeom prst="rect">
            <a:avLst/>
          </a:prstGeom>
        </p:spPr>
        <p:txBody>
          <a:bodyPr vert="horz" lIns="99071" tIns="49530" rIns="99071" bIns="49530" rtlCol="0" anchor="ctr"/>
          <a:lstStyle>
            <a:lvl1pPr algn="r">
              <a:defRPr sz="1300">
                <a:solidFill>
                  <a:srgbClr val="068FC4"/>
                </a:solidFill>
                <a:latin typeface="Vectora LH Black"/>
                <a:cs typeface="Vectora LH Black"/>
              </a:defRPr>
            </a:lvl1pPr>
          </a:lstStyle>
          <a:p>
            <a:fld id="{FDF4FFE2-6B85-2B4D-801E-538673A10BBF}" type="slidenum">
              <a:rPr lang="en-US" smtClean="0"/>
              <a:pPr/>
              <a:t>‹#›</a:t>
            </a:fld>
            <a:endParaRPr lang="en-US" dirty="0"/>
          </a:p>
        </p:txBody>
      </p:sp>
      <p:sp>
        <p:nvSpPr>
          <p:cNvPr id="9" name="Title 1"/>
          <p:cNvSpPr txBox="1">
            <a:spLocks/>
          </p:cNvSpPr>
          <p:nvPr userDrawn="1"/>
        </p:nvSpPr>
        <p:spPr>
          <a:xfrm>
            <a:off x="683927" y="657246"/>
            <a:ext cx="6037362" cy="807055"/>
          </a:xfrm>
          <a:prstGeom prst="rect">
            <a:avLst/>
          </a:prstGeom>
        </p:spPr>
        <p:txBody>
          <a:bodyPr lIns="99071" tIns="49530" rIns="99071" bIns="49530">
            <a:normAutofit/>
          </a:bodyPr>
          <a:lstStyle>
            <a:lvl1pPr algn="l">
              <a:defRPr sz="2000" b="1" i="0" baseline="0">
                <a:solidFill>
                  <a:schemeClr val="bg1"/>
                </a:solidFill>
                <a:latin typeface="Vectora LH Bold"/>
                <a:cs typeface="Vectora LH Bold"/>
              </a:defRPr>
            </a:lvl1pPr>
          </a:lstStyle>
          <a:p>
            <a:pPr defTabSz="495359">
              <a:spcBef>
                <a:spcPct val="0"/>
              </a:spcBef>
              <a:defRPr/>
            </a:pPr>
            <a:r>
              <a:rPr lang="ga-IE" sz="2100" dirty="0">
                <a:solidFill>
                  <a:srgbClr val="068FC4"/>
                </a:solidFill>
                <a:latin typeface="Verdana"/>
                <a:cs typeface="Verdana"/>
              </a:rPr>
              <a:t>Input Section Title</a:t>
            </a:r>
            <a:br>
              <a:rPr lang="ga-IE" sz="2100" dirty="0">
                <a:solidFill>
                  <a:srgbClr val="068FC4"/>
                </a:solidFill>
                <a:latin typeface="Verdana"/>
                <a:cs typeface="Verdana"/>
              </a:rPr>
            </a:br>
            <a:endParaRPr lang="en-US" sz="2100" dirty="0">
              <a:solidFill>
                <a:srgbClr val="068FC4"/>
              </a:solidFill>
              <a:latin typeface="Verdana"/>
              <a:cs typeface="Verdana"/>
            </a:endParaRPr>
          </a:p>
        </p:txBody>
      </p:sp>
      <p:sp>
        <p:nvSpPr>
          <p:cNvPr id="11" name="Retângulo 14">
            <a:extLst>
              <a:ext uri="{FF2B5EF4-FFF2-40B4-BE49-F238E27FC236}">
                <a16:creationId xmlns="" xmlns:a16="http://schemas.microsoft.com/office/drawing/2014/main" id="{9EE29843-2678-4806-87BC-8B6AC34A6D2A}"/>
              </a:ext>
            </a:extLst>
          </p:cNvPr>
          <p:cNvSpPr/>
          <p:nvPr userDrawn="1"/>
        </p:nvSpPr>
        <p:spPr>
          <a:xfrm>
            <a:off x="9530068" y="7279804"/>
            <a:ext cx="3914470" cy="225126"/>
          </a:xfrm>
          <a:prstGeom prst="rect">
            <a:avLst/>
          </a:prstGeom>
        </p:spPr>
        <p:txBody>
          <a:bodyPr wrap="square">
            <a:spAutoFit/>
          </a:bodyPr>
          <a:lstStyle/>
          <a:p>
            <a:pPr algn="r"/>
            <a:r>
              <a:rPr lang="en-IE" sz="863" b="0" i="0" kern="1200" dirty="0">
                <a:solidFill>
                  <a:schemeClr val="bg1">
                    <a:lumMod val="50000"/>
                  </a:schemeClr>
                </a:solidFill>
                <a:effectLst/>
                <a:latin typeface="Calibri" panose="020F0502020204030204" pitchFamily="34" charset="0"/>
                <a:ea typeface="+mn-ea"/>
                <a:cs typeface="Arial" charset="0"/>
              </a:rPr>
              <a:t>J.9503  |  Jan 19  |  Marketing Society|  HPV Awards </a:t>
            </a:r>
            <a:endParaRPr lang="pt-BR" sz="863" i="1" dirty="0">
              <a:solidFill>
                <a:schemeClr val="bg1">
                  <a:lumMod val="50000"/>
                </a:schemeClr>
              </a:solidFill>
            </a:endParaRPr>
          </a:p>
        </p:txBody>
      </p:sp>
    </p:spTree>
    <p:extLst>
      <p:ext uri="{BB962C8B-B14F-4D97-AF65-F5344CB8AC3E}">
        <p14:creationId xmlns:p14="http://schemas.microsoft.com/office/powerpoint/2010/main" val="2400408017"/>
      </p:ext>
    </p:extLst>
  </p:cSld>
  <p:clrMapOvr>
    <a:masterClrMapping/>
  </p:clrMapOvr>
  <p:transition>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14" name="Picture 13" descr="B&amp;A_Slides-24.jpg"/>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20" y="0"/>
            <a:ext cx="6872643" cy="7562850"/>
          </a:xfrm>
          <a:prstGeom prst="rect">
            <a:avLst/>
          </a:prstGeom>
        </p:spPr>
      </p:pic>
      <p:sp>
        <p:nvSpPr>
          <p:cNvPr id="9" name="Slide Number Placeholder 5"/>
          <p:cNvSpPr>
            <a:spLocks noGrp="1"/>
          </p:cNvSpPr>
          <p:nvPr>
            <p:ph type="sldNum" sz="quarter" idx="4"/>
          </p:nvPr>
        </p:nvSpPr>
        <p:spPr>
          <a:xfrm>
            <a:off x="9885221" y="6677040"/>
            <a:ext cx="2895746" cy="402652"/>
          </a:xfrm>
          <a:prstGeom prst="rect">
            <a:avLst/>
          </a:prstGeom>
        </p:spPr>
        <p:txBody>
          <a:bodyPr vert="horz" lIns="99071" tIns="49530" rIns="99071" bIns="49530" rtlCol="0" anchor="ctr"/>
          <a:lstStyle>
            <a:lvl1pPr algn="r">
              <a:defRPr sz="1300">
                <a:solidFill>
                  <a:srgbClr val="068FC4"/>
                </a:solidFill>
                <a:latin typeface="Vectora LH Black"/>
                <a:cs typeface="Vectora LH Black"/>
              </a:defRPr>
            </a:lvl1pPr>
          </a:lstStyle>
          <a:p>
            <a:fld id="{FDF4FFE2-6B85-2B4D-801E-538673A10BBF}" type="slidenum">
              <a:rPr lang="en-US" smtClean="0"/>
              <a:pPr/>
              <a:t>‹#›</a:t>
            </a:fld>
            <a:endParaRPr lang="en-US" dirty="0"/>
          </a:p>
        </p:txBody>
      </p:sp>
      <p:sp>
        <p:nvSpPr>
          <p:cNvPr id="11" name="Title 1"/>
          <p:cNvSpPr>
            <a:spLocks noGrp="1"/>
          </p:cNvSpPr>
          <p:nvPr>
            <p:ph type="title" hasCustomPrompt="1"/>
          </p:nvPr>
        </p:nvSpPr>
        <p:spPr>
          <a:xfrm>
            <a:off x="683908" y="3074991"/>
            <a:ext cx="4928870" cy="1260475"/>
          </a:xfrm>
          <a:prstGeom prst="rect">
            <a:avLst/>
          </a:prstGeom>
        </p:spPr>
        <p:txBody>
          <a:bodyPr lIns="99071" tIns="49530" rIns="99071" bIns="49530">
            <a:normAutofit/>
          </a:bodyPr>
          <a:lstStyle>
            <a:lvl1pPr algn="l">
              <a:defRPr sz="2100" b="1" i="0" baseline="0">
                <a:solidFill>
                  <a:schemeClr val="bg1"/>
                </a:solidFill>
                <a:latin typeface="Vectora LH Bold"/>
                <a:cs typeface="Vectora LH Bold"/>
              </a:defRPr>
            </a:lvl1pPr>
          </a:lstStyle>
          <a:p>
            <a:r>
              <a:rPr lang="ga-IE" dirty="0"/>
              <a:t>Input Document Title</a:t>
            </a:r>
            <a:br>
              <a:rPr lang="ga-IE" dirty="0"/>
            </a:br>
            <a:endParaRPr lang="en-US" dirty="0"/>
          </a:p>
        </p:txBody>
      </p:sp>
      <p:pic>
        <p:nvPicPr>
          <p:cNvPr id="6" name="Picture 5" descr="B&amp;A_BLACK Logo_for PP.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0538" y="1711805"/>
            <a:ext cx="2127874" cy="850420"/>
          </a:xfrm>
          <a:prstGeom prst="rect">
            <a:avLst/>
          </a:prstGeom>
        </p:spPr>
      </p:pic>
    </p:spTree>
    <p:extLst>
      <p:ext uri="{BB962C8B-B14F-4D97-AF65-F5344CB8AC3E}">
        <p14:creationId xmlns:p14="http://schemas.microsoft.com/office/powerpoint/2010/main" val="641515258"/>
      </p:ext>
    </p:extLst>
  </p:cSld>
  <p:clrMapOvr>
    <a:masterClrMapping/>
  </p:clrMapOvr>
  <p:transition>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5" name="Picture 4" descr="B&amp;A_Slides-16.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3444538" cy="7562850"/>
          </a:xfrm>
          <a:prstGeom prst="rect">
            <a:avLst/>
          </a:prstGeom>
        </p:spPr>
      </p:pic>
      <p:sp>
        <p:nvSpPr>
          <p:cNvPr id="9" name="Slide Number Placeholder 5"/>
          <p:cNvSpPr>
            <a:spLocks noGrp="1"/>
          </p:cNvSpPr>
          <p:nvPr>
            <p:ph type="sldNum" sz="quarter" idx="4"/>
          </p:nvPr>
        </p:nvSpPr>
        <p:spPr>
          <a:xfrm>
            <a:off x="9885221" y="6677040"/>
            <a:ext cx="2895746" cy="402652"/>
          </a:xfrm>
          <a:prstGeom prst="rect">
            <a:avLst/>
          </a:prstGeom>
        </p:spPr>
        <p:txBody>
          <a:bodyPr vert="horz" lIns="99071" tIns="49530" rIns="99071" bIns="49530" rtlCol="0" anchor="ctr"/>
          <a:lstStyle>
            <a:lvl1pPr algn="r">
              <a:defRPr sz="1300">
                <a:solidFill>
                  <a:schemeClr val="bg1"/>
                </a:solidFill>
                <a:latin typeface="Vectora LH Black"/>
                <a:cs typeface="Vectora LH Black"/>
              </a:defRPr>
            </a:lvl1pPr>
          </a:lstStyle>
          <a:p>
            <a:fld id="{FDF4FFE2-6B85-2B4D-801E-538673A10BBF}" type="slidenum">
              <a:rPr lang="en-US" smtClean="0">
                <a:solidFill>
                  <a:prstClr val="white"/>
                </a:solidFill>
              </a:rPr>
              <a:pPr/>
              <a:t>‹#›</a:t>
            </a:fld>
            <a:endParaRPr lang="en-US" dirty="0">
              <a:solidFill>
                <a:prstClr val="white"/>
              </a:solidFill>
            </a:endParaRPr>
          </a:p>
        </p:txBody>
      </p:sp>
      <p:sp>
        <p:nvSpPr>
          <p:cNvPr id="11" name="Title 1"/>
          <p:cNvSpPr>
            <a:spLocks noGrp="1"/>
          </p:cNvSpPr>
          <p:nvPr>
            <p:ph type="title" hasCustomPrompt="1"/>
          </p:nvPr>
        </p:nvSpPr>
        <p:spPr>
          <a:xfrm>
            <a:off x="683908" y="3074991"/>
            <a:ext cx="4928870" cy="1260475"/>
          </a:xfrm>
          <a:prstGeom prst="rect">
            <a:avLst/>
          </a:prstGeom>
        </p:spPr>
        <p:txBody>
          <a:bodyPr lIns="99071" tIns="49530" rIns="99071" bIns="49530">
            <a:normAutofit/>
          </a:bodyPr>
          <a:lstStyle>
            <a:lvl1pPr algn="l">
              <a:defRPr sz="2100" b="1" i="0" baseline="0">
                <a:solidFill>
                  <a:schemeClr val="bg1"/>
                </a:solidFill>
                <a:latin typeface="Vectora LH Bold"/>
                <a:cs typeface="Vectora LH Bold"/>
              </a:defRPr>
            </a:lvl1pPr>
          </a:lstStyle>
          <a:p>
            <a:r>
              <a:rPr lang="ga-IE" dirty="0"/>
              <a:t>Input Section Title</a:t>
            </a:r>
            <a:br>
              <a:rPr lang="ga-IE" dirty="0"/>
            </a:br>
            <a:endParaRPr lang="en-US" dirty="0"/>
          </a:p>
        </p:txBody>
      </p:sp>
      <p:pic>
        <p:nvPicPr>
          <p:cNvPr id="8" name="Picture 7" descr="B&amp;A_Logo_outlined_for PP.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0538" y="6251830"/>
            <a:ext cx="2127874" cy="850420"/>
          </a:xfrm>
          <a:prstGeom prst="rect">
            <a:avLst/>
          </a:prstGeom>
        </p:spPr>
      </p:pic>
    </p:spTree>
    <p:extLst>
      <p:ext uri="{BB962C8B-B14F-4D97-AF65-F5344CB8AC3E}">
        <p14:creationId xmlns:p14="http://schemas.microsoft.com/office/powerpoint/2010/main" val="2393410262"/>
      </p:ext>
    </p:extLst>
  </p:cSld>
  <p:clrMapOvr>
    <a:masterClrMapping/>
  </p:clrMapOvr>
  <p:transition>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8341" y="2349431"/>
            <a:ext cx="11427857" cy="1621111"/>
          </a:xfrm>
        </p:spPr>
        <p:txBody>
          <a:bodyPr/>
          <a:lstStyle/>
          <a:p>
            <a:r>
              <a:rPr lang="ga-IE"/>
              <a:t>Click to edit Master title style</a:t>
            </a:r>
            <a:endParaRPr lang="en-US"/>
          </a:p>
        </p:txBody>
      </p:sp>
      <p:sp>
        <p:nvSpPr>
          <p:cNvPr id="3" name="Subtitle 2"/>
          <p:cNvSpPr>
            <a:spLocks noGrp="1"/>
          </p:cNvSpPr>
          <p:nvPr>
            <p:ph type="subTitle" idx="1"/>
          </p:nvPr>
        </p:nvSpPr>
        <p:spPr>
          <a:xfrm>
            <a:off x="2016704" y="4285615"/>
            <a:ext cx="9411177" cy="1932728"/>
          </a:xfrm>
        </p:spPr>
        <p:txBody>
          <a:bodyPr/>
          <a:lstStyle>
            <a:lvl1pPr marL="0" indent="0" algn="ctr">
              <a:buNone/>
              <a:defRPr>
                <a:solidFill>
                  <a:schemeClr val="tx1">
                    <a:tint val="75000"/>
                  </a:schemeClr>
                </a:solidFill>
              </a:defRPr>
            </a:lvl1pPr>
            <a:lvl2pPr marL="518973" indent="0" algn="ctr">
              <a:buNone/>
              <a:defRPr>
                <a:solidFill>
                  <a:schemeClr val="tx1">
                    <a:tint val="75000"/>
                  </a:schemeClr>
                </a:solidFill>
              </a:defRPr>
            </a:lvl2pPr>
            <a:lvl3pPr marL="1037964" indent="0" algn="ctr">
              <a:buNone/>
              <a:defRPr>
                <a:solidFill>
                  <a:schemeClr val="tx1">
                    <a:tint val="75000"/>
                  </a:schemeClr>
                </a:solidFill>
              </a:defRPr>
            </a:lvl3pPr>
            <a:lvl4pPr marL="1556951" indent="0" algn="ctr">
              <a:buNone/>
              <a:defRPr>
                <a:solidFill>
                  <a:schemeClr val="tx1">
                    <a:tint val="75000"/>
                  </a:schemeClr>
                </a:solidFill>
              </a:defRPr>
            </a:lvl4pPr>
            <a:lvl5pPr marL="2075937" indent="0" algn="ctr">
              <a:buNone/>
              <a:defRPr>
                <a:solidFill>
                  <a:schemeClr val="tx1">
                    <a:tint val="75000"/>
                  </a:schemeClr>
                </a:solidFill>
              </a:defRPr>
            </a:lvl5pPr>
            <a:lvl6pPr marL="2594921" indent="0" algn="ctr">
              <a:buNone/>
              <a:defRPr>
                <a:solidFill>
                  <a:schemeClr val="tx1">
                    <a:tint val="75000"/>
                  </a:schemeClr>
                </a:solidFill>
              </a:defRPr>
            </a:lvl6pPr>
            <a:lvl7pPr marL="3113906" indent="0" algn="ctr">
              <a:buNone/>
              <a:defRPr>
                <a:solidFill>
                  <a:schemeClr val="tx1">
                    <a:tint val="75000"/>
                  </a:schemeClr>
                </a:solidFill>
              </a:defRPr>
            </a:lvl7pPr>
            <a:lvl8pPr marL="3632887" indent="0" algn="ctr">
              <a:buNone/>
              <a:defRPr>
                <a:solidFill>
                  <a:schemeClr val="tx1">
                    <a:tint val="75000"/>
                  </a:schemeClr>
                </a:solidFill>
              </a:defRPr>
            </a:lvl8pPr>
            <a:lvl9pPr marL="4151868" indent="0" algn="ctr">
              <a:buNone/>
              <a:defRPr>
                <a:solidFill>
                  <a:schemeClr val="tx1">
                    <a:tint val="75000"/>
                  </a:schemeClr>
                </a:solidFill>
              </a:defRPr>
            </a:lvl9pPr>
          </a:lstStyle>
          <a:p>
            <a:r>
              <a:rPr lang="ga-IE"/>
              <a:t>Click to edit Master subtitle style</a:t>
            </a:r>
            <a:endParaRPr lang="en-US"/>
          </a:p>
        </p:txBody>
      </p:sp>
      <p:sp>
        <p:nvSpPr>
          <p:cNvPr id="4" name="Date Placeholder 3"/>
          <p:cNvSpPr>
            <a:spLocks noGrp="1"/>
          </p:cNvSpPr>
          <p:nvPr>
            <p:ph type="dt" sz="half" idx="10"/>
          </p:nvPr>
        </p:nvSpPr>
        <p:spPr/>
        <p:txBody>
          <a:bodyPr/>
          <a:lstStyle/>
          <a:p>
            <a:fld id="{28520883-56D3-0840-A8A8-9172D7CC9255}" type="datetimeFigureOut">
              <a:rPr lang="en-US" smtClean="0">
                <a:solidFill>
                  <a:prstClr val="black">
                    <a:tint val="75000"/>
                  </a:prstClr>
                </a:solidFill>
              </a:rPr>
              <a:pPr/>
              <a:t>2/7/2019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2BFBDBC7-9253-FD49-B7C1-DB9C0A69E5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2929628"/>
      </p:ext>
    </p:extLst>
  </p:cSld>
  <p:clrMapOvr>
    <a:masterClrMapping/>
  </p:clrMapOvr>
  <p:transition>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478855"/>
      </p:ext>
    </p:extLst>
  </p:cSld>
  <p:clrMapOvr>
    <a:masterClrMapping/>
  </p:clrMapOvr>
  <p:transition spd="slow">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950485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B058248-04CC-4DCD-B019-C727BF0316E1}" type="datetimeFigureOut">
              <a:rPr lang="en-US">
                <a:solidFill>
                  <a:srgbClr val="58595B">
                    <a:tint val="75000"/>
                  </a:srgbClr>
                </a:solidFill>
              </a:rPr>
              <a:pPr>
                <a:defRPr/>
              </a:pPr>
              <a:t>2/7/2019</a:t>
            </a:fld>
            <a:endParaRPr lang="en-US">
              <a:solidFill>
                <a:srgbClr val="58595B">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58595B">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2B9FDDE1-FBBB-40A0-8AB9-C0FB9266A275}" type="slidenum">
              <a:rPr lang="en-US">
                <a:solidFill>
                  <a:srgbClr val="58595B">
                    <a:tint val="75000"/>
                  </a:srgbClr>
                </a:solidFill>
              </a:rPr>
              <a:pPr>
                <a:defRPr/>
              </a:pPr>
              <a:t>‹#›</a:t>
            </a:fld>
            <a:endParaRPr lang="en-US">
              <a:solidFill>
                <a:srgbClr val="58595B">
                  <a:tint val="75000"/>
                </a:srgbClr>
              </a:solidFill>
            </a:endParaRPr>
          </a:p>
        </p:txBody>
      </p:sp>
    </p:spTree>
    <p:extLst>
      <p:ext uri="{BB962C8B-B14F-4D97-AF65-F5344CB8AC3E}">
        <p14:creationId xmlns:p14="http://schemas.microsoft.com/office/powerpoint/2010/main" val="2065650281"/>
      </p:ext>
    </p:extLst>
  </p:cSld>
  <p:clrMapOvr>
    <a:masterClrMapping/>
  </p:clrMapOvr>
  <p:transition spd="slow">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2079" y="-34999"/>
            <a:ext cx="13062459" cy="1260475"/>
          </a:xfrm>
          <a:prstGeom prst="rect">
            <a:avLst/>
          </a:prstGeom>
        </p:spPr>
        <p:txBody>
          <a:bodyPr>
            <a:noAutofit/>
          </a:bodyPr>
          <a:lstStyle>
            <a:lvl1pPr algn="l">
              <a:defRPr sz="2400" b="1">
                <a:solidFill>
                  <a:srgbClr val="0092D2"/>
                </a:solidFill>
                <a:latin typeface="Verdana" pitchFamily="34" charset="0"/>
                <a:ea typeface="Verdana" pitchFamily="34" charset="0"/>
                <a:cs typeface="Verdana"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72227" y="1477170"/>
            <a:ext cx="12100084" cy="4991131"/>
          </a:xfrm>
          <a:prstGeom prst="rect">
            <a:avLst/>
          </a:prstGeom>
        </p:spPr>
        <p:txBody>
          <a:bodyPr>
            <a:noAutofit/>
          </a:bodyPr>
          <a:lstStyle>
            <a:lvl1pPr>
              <a:spcBef>
                <a:spcPts val="500"/>
              </a:spcBef>
              <a:spcAft>
                <a:spcPts val="500"/>
              </a:spcAft>
              <a:buClr>
                <a:srgbClr val="0092D2"/>
              </a:buClr>
              <a:buSzPct val="110000"/>
              <a:buFont typeface="Verdana" pitchFamily="34" charset="0"/>
              <a:buChar char="●"/>
              <a:defRPr sz="1600">
                <a:latin typeface="Verdana" pitchFamily="34" charset="0"/>
                <a:ea typeface="Verdana" pitchFamily="34" charset="0"/>
                <a:cs typeface="Verdana" pitchFamily="34" charset="0"/>
              </a:defRPr>
            </a:lvl1pPr>
            <a:lvl2pPr marL="808750" indent="-311058">
              <a:spcBef>
                <a:spcPts val="500"/>
              </a:spcBef>
              <a:spcAft>
                <a:spcPts val="500"/>
              </a:spcAft>
              <a:buClr>
                <a:schemeClr val="tx1">
                  <a:lumMod val="50000"/>
                  <a:lumOff val="50000"/>
                </a:schemeClr>
              </a:buClr>
              <a:buFont typeface="Wingdings" pitchFamily="2" charset="2"/>
              <a:buChar char="v"/>
              <a:defRPr sz="1600">
                <a:latin typeface="Verdana" pitchFamily="34" charset="0"/>
                <a:ea typeface="Verdana" pitchFamily="34" charset="0"/>
                <a:cs typeface="Verdana" pitchFamily="34" charset="0"/>
              </a:defRPr>
            </a:lvl2pPr>
            <a:lvl3pPr>
              <a:spcBef>
                <a:spcPts val="500"/>
              </a:spcBef>
              <a:spcAft>
                <a:spcPts val="500"/>
              </a:spcAft>
              <a:defRPr sz="1600">
                <a:latin typeface="Verdana" pitchFamily="34" charset="0"/>
                <a:ea typeface="Verdana" pitchFamily="34" charset="0"/>
                <a:cs typeface="Verdana" pitchFamily="34" charset="0"/>
              </a:defRPr>
            </a:lvl3pPr>
            <a:lvl4pPr>
              <a:spcBef>
                <a:spcPts val="500"/>
              </a:spcBef>
              <a:spcAft>
                <a:spcPts val="500"/>
              </a:spcAft>
              <a:defRPr sz="1600">
                <a:latin typeface="Verdana" pitchFamily="34" charset="0"/>
                <a:ea typeface="Verdana" pitchFamily="34" charset="0"/>
                <a:cs typeface="Verdana" pitchFamily="34" charset="0"/>
              </a:defRPr>
            </a:lvl4pPr>
            <a:lvl5pPr>
              <a:spcBef>
                <a:spcPts val="500"/>
              </a:spcBef>
              <a:spcAft>
                <a:spcPts val="500"/>
              </a:spcAft>
              <a:defRPr sz="1600">
                <a:latin typeface="Verdana" pitchFamily="34" charset="0"/>
                <a:ea typeface="Verdana" pitchFamily="34" charset="0"/>
                <a:cs typeface="Verdana"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8" name="TextBox 7"/>
          <p:cNvSpPr txBox="1"/>
          <p:nvPr userDrawn="1"/>
        </p:nvSpPr>
        <p:spPr>
          <a:xfrm>
            <a:off x="12820723" y="7128969"/>
            <a:ext cx="495624" cy="307766"/>
          </a:xfrm>
          <a:prstGeom prst="rect">
            <a:avLst/>
          </a:prstGeom>
          <a:noFill/>
        </p:spPr>
        <p:txBody>
          <a:bodyPr wrap="none" lIns="91428" tIns="45715" rIns="91428" bIns="45715" rtlCol="0">
            <a:spAutoFit/>
          </a:bodyPr>
          <a:lstStyle/>
          <a:p>
            <a:pPr algn="r"/>
            <a:fld id="{E76ABE43-F0DC-4733-9EA1-077B108045BC}" type="slidenum">
              <a:rPr lang="en-GB" sz="1400" smtClean="0">
                <a:solidFill>
                  <a:prstClr val="black">
                    <a:lumMod val="50000"/>
                    <a:lumOff val="50000"/>
                  </a:prstClr>
                </a:solidFill>
              </a:rPr>
              <a:pPr algn="r"/>
              <a:t>‹#›</a:t>
            </a:fld>
            <a:endParaRPr lang="en-GB" sz="1400" dirty="0">
              <a:solidFill>
                <a:prstClr val="black">
                  <a:lumMod val="50000"/>
                  <a:lumOff val="50000"/>
                </a:prstClr>
              </a:solidFill>
            </a:endParaRPr>
          </a:p>
        </p:txBody>
      </p:sp>
      <p:pic>
        <p:nvPicPr>
          <p:cNvPr id="1026" name="Picture 2" descr="C:\Users\brenda.waldron\Desktop\B&amp;A logo for email.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418" y="6939911"/>
            <a:ext cx="1153998" cy="4968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6893" y="7342207"/>
            <a:ext cx="1378394" cy="246221"/>
          </a:xfrm>
          <a:prstGeom prst="rect">
            <a:avLst/>
          </a:prstGeom>
          <a:noFill/>
        </p:spPr>
        <p:txBody>
          <a:bodyPr wrap="square" rtlCol="0">
            <a:spAutoFit/>
          </a:bodyPr>
          <a:lstStyle/>
          <a:p>
            <a:pPr algn="ctr"/>
            <a:r>
              <a:rPr lang="en-IE" sz="1000" dirty="0"/>
              <a:t>Confidential</a:t>
            </a:r>
          </a:p>
        </p:txBody>
      </p:sp>
    </p:spTree>
    <p:extLst>
      <p:ext uri="{BB962C8B-B14F-4D97-AF65-F5344CB8AC3E}">
        <p14:creationId xmlns:p14="http://schemas.microsoft.com/office/powerpoint/2010/main" val="1598606344"/>
      </p:ext>
    </p:extLst>
  </p:cSld>
  <p:clrMapOvr>
    <a:masterClrMapping/>
  </p:clrMapOvr>
  <p:transition>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683911" y="1800226"/>
            <a:ext cx="5624683" cy="4670214"/>
          </a:xfrm>
          <a:prstGeom prst="rect">
            <a:avLst/>
          </a:prstGeom>
        </p:spPr>
        <p:txBody>
          <a:bodyPr lIns="99538" tIns="49769" rIns="99538" bIns="49769">
            <a:normAutofit/>
          </a:bodyPr>
          <a:lstStyle>
            <a:lvl1pPr>
              <a:buClr>
                <a:srgbClr val="068FC4"/>
              </a:buClr>
              <a:buFont typeface="+mj-lt"/>
              <a:buAutoNum type="arabicPeriod"/>
              <a:defRPr sz="1100" b="0" i="0" baseline="0">
                <a:solidFill>
                  <a:schemeClr val="tx1"/>
                </a:solidFill>
                <a:latin typeface="Verdana"/>
                <a:cs typeface="Verdana"/>
              </a:defRPr>
            </a:lvl1pPr>
            <a:lvl2pPr>
              <a:buClr>
                <a:schemeClr val="tx1"/>
              </a:buClr>
              <a:buFont typeface="+mj-lt"/>
              <a:buAutoNum type="arabicPeriod"/>
              <a:defRPr sz="1100" b="0" i="0">
                <a:solidFill>
                  <a:schemeClr val="tx1"/>
                </a:solidFill>
                <a:latin typeface="Vectora LH Black"/>
                <a:cs typeface="Vectora LH Black"/>
              </a:defRPr>
            </a:lvl2pPr>
            <a:lvl3pPr>
              <a:buNone/>
              <a:defRPr sz="1100">
                <a:solidFill>
                  <a:schemeClr val="tx1">
                    <a:lumMod val="50000"/>
                    <a:lumOff val="50000"/>
                  </a:schemeClr>
                </a:solidFill>
                <a:latin typeface="Vectora LH Black"/>
                <a:cs typeface="Vectora LH Black"/>
              </a:defRPr>
            </a:lvl3pPr>
            <a:lvl4pPr>
              <a:buNone/>
              <a:defRPr sz="1100">
                <a:solidFill>
                  <a:schemeClr val="tx1">
                    <a:lumMod val="50000"/>
                    <a:lumOff val="50000"/>
                  </a:schemeClr>
                </a:solidFill>
                <a:latin typeface="Vectora LH Black"/>
                <a:cs typeface="Vectora LH Black"/>
              </a:defRPr>
            </a:lvl4pPr>
            <a:lvl5pPr>
              <a:buNone/>
              <a:defRPr sz="1100">
                <a:solidFill>
                  <a:schemeClr val="tx1">
                    <a:lumMod val="50000"/>
                    <a:lumOff val="50000"/>
                  </a:schemeClr>
                </a:solidFill>
                <a:latin typeface="Vectora LH Black"/>
                <a:cs typeface="Vectora LH Black"/>
              </a:defRPr>
            </a:lvl5pPr>
          </a:lstStyle>
          <a:p>
            <a:r>
              <a:rPr lang="en-GB" dirty="0"/>
              <a:t>The aim of the project was to:  </a:t>
            </a:r>
          </a:p>
          <a:p>
            <a:pPr lvl="1"/>
            <a:r>
              <a:rPr lang="en-GB" dirty="0" err="1"/>
              <a:t>xxxxxx</a:t>
            </a:r>
            <a:endParaRPr lang="en-GB" dirty="0"/>
          </a:p>
        </p:txBody>
      </p:sp>
      <p:sp>
        <p:nvSpPr>
          <p:cNvPr id="13" name="Picture Placeholder 8"/>
          <p:cNvSpPr>
            <a:spLocks noGrp="1"/>
          </p:cNvSpPr>
          <p:nvPr>
            <p:ph type="pic" sz="quarter" idx="13"/>
          </p:nvPr>
        </p:nvSpPr>
        <p:spPr>
          <a:xfrm>
            <a:off x="6825688" y="1800227"/>
            <a:ext cx="5955278" cy="4670214"/>
          </a:xfrm>
          <a:prstGeom prst="rect">
            <a:avLst/>
          </a:prstGeom>
        </p:spPr>
        <p:txBody>
          <a:bodyPr lIns="99538" tIns="49769" rIns="99538" bIns="49769"/>
          <a:lstStyle/>
          <a:p>
            <a:r>
              <a:rPr lang="en-US" dirty="0"/>
              <a:t>Click icon to add picture</a:t>
            </a:r>
          </a:p>
        </p:txBody>
      </p:sp>
      <p:pic>
        <p:nvPicPr>
          <p:cNvPr id="7" name="Picture 6" descr="B&amp;A_Logo_Blu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0878" y="6587083"/>
            <a:ext cx="981502" cy="422560"/>
          </a:xfrm>
          <a:prstGeom prst="rect">
            <a:avLst/>
          </a:prstGeom>
        </p:spPr>
      </p:pic>
      <p:sp>
        <p:nvSpPr>
          <p:cNvPr id="8" name="Slide Number Placeholder 5"/>
          <p:cNvSpPr>
            <a:spLocks noGrp="1"/>
          </p:cNvSpPr>
          <p:nvPr>
            <p:ph type="sldNum" sz="quarter" idx="4"/>
          </p:nvPr>
        </p:nvSpPr>
        <p:spPr>
          <a:xfrm>
            <a:off x="9885221" y="6677025"/>
            <a:ext cx="2895746" cy="402652"/>
          </a:xfrm>
          <a:prstGeom prst="rect">
            <a:avLst/>
          </a:prstGeom>
        </p:spPr>
        <p:txBody>
          <a:bodyPr vert="horz" lIns="99538" tIns="49769" rIns="99538" bIns="49769" rtlCol="0" anchor="ctr"/>
          <a:lstStyle>
            <a:lvl1pPr algn="r">
              <a:defRPr sz="1300">
                <a:solidFill>
                  <a:srgbClr val="068FC4"/>
                </a:solidFill>
                <a:latin typeface="Vectora LH Black"/>
                <a:cs typeface="Vectora LH Black"/>
              </a:defRPr>
            </a:lvl1pPr>
          </a:lstStyle>
          <a:p>
            <a:fld id="{FDF4FFE2-6B85-2B4D-801E-538673A10BBF}" type="slidenum">
              <a:rPr lang="en-US" smtClean="0"/>
              <a:pPr/>
              <a:t>‹#›</a:t>
            </a:fld>
            <a:endParaRPr lang="en-US" dirty="0"/>
          </a:p>
        </p:txBody>
      </p:sp>
      <p:sp>
        <p:nvSpPr>
          <p:cNvPr id="9" name="Title 1"/>
          <p:cNvSpPr txBox="1">
            <a:spLocks/>
          </p:cNvSpPr>
          <p:nvPr userDrawn="1"/>
        </p:nvSpPr>
        <p:spPr>
          <a:xfrm>
            <a:off x="683908" y="657227"/>
            <a:ext cx="6037362" cy="807055"/>
          </a:xfrm>
          <a:prstGeom prst="rect">
            <a:avLst/>
          </a:prstGeom>
        </p:spPr>
        <p:txBody>
          <a:bodyPr lIns="99538" tIns="49769" rIns="99538" bIns="49769">
            <a:normAutofit/>
          </a:bodyPr>
          <a:lstStyle>
            <a:lvl1pPr algn="l">
              <a:defRPr sz="2000" b="1" i="0" baseline="0">
                <a:solidFill>
                  <a:schemeClr val="bg1"/>
                </a:solidFill>
                <a:latin typeface="Vectora LH Bold"/>
                <a:cs typeface="Vectora LH Bold"/>
              </a:defRPr>
            </a:lvl1pPr>
          </a:lstStyle>
          <a:p>
            <a:pPr marL="0" marR="0" lvl="0" indent="0" algn="l" defTabSz="497693" rtl="0" eaLnBrk="1" fontAlgn="auto" latinLnBrk="0" hangingPunct="1">
              <a:lnSpc>
                <a:spcPct val="100000"/>
              </a:lnSpc>
              <a:spcBef>
                <a:spcPct val="0"/>
              </a:spcBef>
              <a:spcAft>
                <a:spcPts val="0"/>
              </a:spcAft>
              <a:buClrTx/>
              <a:buSzTx/>
              <a:buFontTx/>
              <a:buNone/>
              <a:tabLst/>
              <a:defRPr/>
            </a:pPr>
            <a:r>
              <a:rPr kumimoji="0" lang="ga-IE" sz="2100" b="1" i="0" u="none" strike="noStrike" kern="1200" cap="none" spc="0" normalizeH="0" baseline="0" noProof="0" dirty="0">
                <a:ln>
                  <a:noFill/>
                </a:ln>
                <a:solidFill>
                  <a:srgbClr val="068FC4"/>
                </a:solidFill>
                <a:effectLst/>
                <a:uLnTx/>
                <a:uFillTx/>
                <a:latin typeface="Verdana"/>
                <a:ea typeface="+mj-ea"/>
                <a:cs typeface="Verdana"/>
              </a:rPr>
              <a:t>Input Section Title</a:t>
            </a:r>
            <a:br>
              <a:rPr kumimoji="0" lang="ga-IE" sz="2100" b="1" i="0" u="none" strike="noStrike" kern="1200" cap="none" spc="0" normalizeH="0" baseline="0" noProof="0" dirty="0">
                <a:ln>
                  <a:noFill/>
                </a:ln>
                <a:solidFill>
                  <a:srgbClr val="068FC4"/>
                </a:solidFill>
                <a:effectLst/>
                <a:uLnTx/>
                <a:uFillTx/>
                <a:latin typeface="Verdana"/>
                <a:ea typeface="+mj-ea"/>
                <a:cs typeface="Verdana"/>
              </a:rPr>
            </a:br>
            <a:endParaRPr kumimoji="0" lang="en-US" sz="2100" b="1" i="0" u="none" strike="noStrike" kern="1200" cap="none" spc="0" normalizeH="0" baseline="0" noProof="0" dirty="0">
              <a:ln>
                <a:noFill/>
              </a:ln>
              <a:solidFill>
                <a:srgbClr val="068FC4"/>
              </a:solidFill>
              <a:effectLst/>
              <a:uLnTx/>
              <a:uFillTx/>
              <a:latin typeface="Verdana"/>
              <a:ea typeface="+mj-ea"/>
              <a:cs typeface="Verdana"/>
            </a:endParaRPr>
          </a:p>
        </p:txBody>
      </p:sp>
    </p:spTree>
    <p:extLst>
      <p:ext uri="{BB962C8B-B14F-4D97-AF65-F5344CB8AC3E}">
        <p14:creationId xmlns:p14="http://schemas.microsoft.com/office/powerpoint/2010/main" val="1763899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29B7EB"/>
        </a:solidFill>
        <a:effectLst/>
      </p:bgPr>
    </p:bg>
    <p:spTree>
      <p:nvGrpSpPr>
        <p:cNvPr id="1" name=""/>
        <p:cNvGrpSpPr/>
        <p:nvPr/>
      </p:nvGrpSpPr>
      <p:grpSpPr>
        <a:xfrm>
          <a:off x="0" y="0"/>
          <a:ext cx="0" cy="0"/>
          <a:chOff x="0" y="0"/>
          <a:chExt cx="0" cy="0"/>
        </a:xfrm>
      </p:grpSpPr>
      <p:sp>
        <p:nvSpPr>
          <p:cNvPr id="3" name="Espaço Reservado para Imagem 2">
            <a:extLst>
              <a:ext uri="{FF2B5EF4-FFF2-40B4-BE49-F238E27FC236}">
                <a16:creationId xmlns="" xmlns:a16="http://schemas.microsoft.com/office/drawing/2014/main" id="{56A1DC1F-643F-46D4-892D-8F597BC63AE7}"/>
              </a:ext>
            </a:extLst>
          </p:cNvPr>
          <p:cNvSpPr>
            <a:spLocks noGrp="1"/>
          </p:cNvSpPr>
          <p:nvPr>
            <p:ph type="pic" sz="quarter" idx="13" hasCustomPrompt="1"/>
          </p:nvPr>
        </p:nvSpPr>
        <p:spPr>
          <a:xfrm>
            <a:off x="-2533778" y="0"/>
            <a:ext cx="10316097" cy="7562850"/>
          </a:xfrm>
          <a:prstGeom prst="parallelogram">
            <a:avLst/>
          </a:prstGeom>
        </p:spPr>
        <p:txBody>
          <a:bodyPr/>
          <a:lstStyle>
            <a:lvl1pPr marL="0" indent="0">
              <a:buNone/>
              <a:defRPr sz="1942">
                <a:solidFill>
                  <a:schemeClr val="bg1"/>
                </a:solidFill>
                <a:latin typeface="Calibri" panose="020F0502020204030204" pitchFamily="34" charset="0"/>
                <a:cs typeface="Calibri" panose="020F0502020204030204" pitchFamily="34" charset="0"/>
              </a:defRPr>
            </a:lvl1pPr>
          </a:lstStyle>
          <a:p>
            <a:r>
              <a:rPr lang="pt-BR" dirty="0"/>
              <a:t> </a:t>
            </a:r>
          </a:p>
        </p:txBody>
      </p:sp>
      <p:sp>
        <p:nvSpPr>
          <p:cNvPr id="5" name="Espaço Reservado para Texto 4">
            <a:extLst>
              <a:ext uri="{FF2B5EF4-FFF2-40B4-BE49-F238E27FC236}">
                <a16:creationId xmlns="" xmlns:a16="http://schemas.microsoft.com/office/drawing/2014/main" id="{7C5AC681-723F-4C6D-B59D-CD03B446A45E}"/>
              </a:ext>
            </a:extLst>
          </p:cNvPr>
          <p:cNvSpPr>
            <a:spLocks noGrp="1"/>
          </p:cNvSpPr>
          <p:nvPr>
            <p:ph type="body" sz="quarter" idx="14" hasCustomPrompt="1"/>
          </p:nvPr>
        </p:nvSpPr>
        <p:spPr>
          <a:xfrm>
            <a:off x="7782320" y="1386522"/>
            <a:ext cx="4783154" cy="588222"/>
          </a:xfrm>
          <a:prstGeom prst="rect">
            <a:avLst/>
          </a:prstGeom>
        </p:spPr>
        <p:txBody>
          <a:bodyPr/>
          <a:lstStyle>
            <a:lvl1pPr marL="0" marR="0" indent="0" algn="l" defTabSz="986638" rtl="0" eaLnBrk="1" fontAlgn="base" latinLnBrk="0" hangingPunct="1">
              <a:lnSpc>
                <a:spcPct val="90000"/>
              </a:lnSpc>
              <a:spcBef>
                <a:spcPts val="1079"/>
              </a:spcBef>
              <a:spcAft>
                <a:spcPct val="0"/>
              </a:spcAft>
              <a:buClrTx/>
              <a:buSzTx/>
              <a:buFont typeface="Arial" panose="020B0604020202020204" pitchFamily="34" charset="0"/>
              <a:buNone/>
              <a:tabLst/>
              <a:defRPr sz="2590" b="1">
                <a:solidFill>
                  <a:srgbClr val="2E2E8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24)</a:t>
            </a:r>
            <a:endParaRPr lang="en-US" dirty="0"/>
          </a:p>
        </p:txBody>
      </p:sp>
      <p:sp>
        <p:nvSpPr>
          <p:cNvPr id="8" name="Espaço Reservado para Texto 7">
            <a:extLst>
              <a:ext uri="{FF2B5EF4-FFF2-40B4-BE49-F238E27FC236}">
                <a16:creationId xmlns="" xmlns:a16="http://schemas.microsoft.com/office/drawing/2014/main" id="{18DF7931-6667-4FDF-AB8A-A95438792D8D}"/>
              </a:ext>
            </a:extLst>
          </p:cNvPr>
          <p:cNvSpPr>
            <a:spLocks noGrp="1"/>
          </p:cNvSpPr>
          <p:nvPr>
            <p:ph type="body" sz="quarter" idx="15" hasCustomPrompt="1"/>
          </p:nvPr>
        </p:nvSpPr>
        <p:spPr>
          <a:xfrm>
            <a:off x="7782320" y="2100794"/>
            <a:ext cx="4783154" cy="4075535"/>
          </a:xfrm>
          <a:prstGeom prst="rect">
            <a:avLst/>
          </a:prstGeom>
        </p:spPr>
        <p:txBody>
          <a:bodyPr/>
          <a:lstStyle>
            <a:lvl1pPr marL="369989" marR="0" indent="-369989" algn="l" defTabSz="986638" rtl="0" eaLnBrk="1" fontAlgn="base" latinLnBrk="0" hangingPunct="1">
              <a:lnSpc>
                <a:spcPct val="150000"/>
              </a:lnSpc>
              <a:spcBef>
                <a:spcPts val="1079"/>
              </a:spcBef>
              <a:spcAft>
                <a:spcPct val="0"/>
              </a:spcAft>
              <a:buClrTx/>
              <a:buSzTx/>
              <a:buFont typeface="+mj-lt"/>
              <a:buAutoNum type="arabicPeriod"/>
              <a:tabLst/>
              <a:defRPr sz="1942">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369989" marR="0" lvl="0" indent="-369989" algn="l" defTabSz="986638" rtl="0" eaLnBrk="1" fontAlgn="base" latinLnBrk="0" hangingPunct="1">
              <a:lnSpc>
                <a:spcPct val="90000"/>
              </a:lnSpc>
              <a:spcBef>
                <a:spcPts val="1079"/>
              </a:spcBef>
              <a:spcAft>
                <a:spcPct val="0"/>
              </a:spcAft>
              <a:buClrTx/>
              <a:buSzTx/>
              <a:buFont typeface="+mj-lt"/>
              <a:buAutoNum type="arabicPeriod"/>
              <a:tabLst/>
              <a:defRPr/>
            </a:pPr>
            <a:r>
              <a:rPr lang="pt-BR" dirty="0"/>
              <a:t>Click </a:t>
            </a:r>
            <a:r>
              <a:rPr lang="pt-BR" dirty="0" err="1"/>
              <a:t>to</a:t>
            </a:r>
            <a:r>
              <a:rPr lang="pt-BR" dirty="0"/>
              <a:t> </a:t>
            </a:r>
            <a:r>
              <a:rPr lang="pt-BR" dirty="0" err="1"/>
              <a:t>add</a:t>
            </a:r>
            <a:r>
              <a:rPr lang="pt-BR" dirty="0"/>
              <a:t> </a:t>
            </a:r>
            <a:r>
              <a:rPr lang="pt-BR" dirty="0" err="1"/>
              <a:t>text</a:t>
            </a:r>
            <a:r>
              <a:rPr lang="pt-BR" dirty="0"/>
              <a:t> – </a:t>
            </a:r>
            <a:r>
              <a:rPr lang="pt-BR" dirty="0" err="1"/>
              <a:t>Calibri</a:t>
            </a:r>
            <a:r>
              <a:rPr lang="pt-BR" dirty="0"/>
              <a:t> </a:t>
            </a:r>
            <a:r>
              <a:rPr lang="pt-BR" dirty="0" err="1"/>
              <a:t>font</a:t>
            </a:r>
            <a:r>
              <a:rPr lang="pt-BR" dirty="0"/>
              <a:t> (</a:t>
            </a:r>
            <a:r>
              <a:rPr lang="pt-BR" dirty="0" err="1"/>
              <a:t>size</a:t>
            </a:r>
            <a:r>
              <a:rPr lang="pt-BR" dirty="0"/>
              <a:t> 18)</a:t>
            </a:r>
            <a:endParaRPr lang="en-US" dirty="0"/>
          </a:p>
          <a:p>
            <a:pPr lvl="0"/>
            <a:endParaRPr lang="pt-BR" dirty="0"/>
          </a:p>
        </p:txBody>
      </p:sp>
      <p:pic>
        <p:nvPicPr>
          <p:cNvPr id="9" name="Gráfico 8">
            <a:extLst>
              <a:ext uri="{FF2B5EF4-FFF2-40B4-BE49-F238E27FC236}">
                <a16:creationId xmlns="" xmlns:a16="http://schemas.microsoft.com/office/drawing/2014/main" id="{14204A53-897E-4335-B3CC-CFC3F350136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 xmlns:asvg="http://schemas.microsoft.com/office/drawing/2016/SVG/main" r:embed="rId3"/>
              </a:ext>
            </a:extLst>
          </a:blip>
          <a:stretch>
            <a:fillRect/>
          </a:stretch>
        </p:blipFill>
        <p:spPr>
          <a:xfrm>
            <a:off x="12164268" y="157480"/>
            <a:ext cx="1080087" cy="357188"/>
          </a:xfrm>
          <a:prstGeom prst="rect">
            <a:avLst/>
          </a:prstGeom>
        </p:spPr>
      </p:pic>
      <p:sp>
        <p:nvSpPr>
          <p:cNvPr id="10" name="Espaço Reservado para Número de Slide 9">
            <a:extLst>
              <a:ext uri="{FF2B5EF4-FFF2-40B4-BE49-F238E27FC236}">
                <a16:creationId xmlns="" xmlns:a16="http://schemas.microsoft.com/office/drawing/2014/main" id="{42D5D216-55A7-458A-B106-43E39AD56251}"/>
              </a:ext>
            </a:extLst>
          </p:cNvPr>
          <p:cNvSpPr txBox="1">
            <a:spLocks/>
          </p:cNvSpPr>
          <p:nvPr userDrawn="1"/>
        </p:nvSpPr>
        <p:spPr>
          <a:xfrm>
            <a:off x="12743865"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bg1"/>
                </a:solidFill>
                <a:latin typeface="Calibri" panose="020F0502020204030204" pitchFamily="34" charset="0"/>
                <a:cs typeface="Calibri" panose="020F0502020204030204" pitchFamily="34" charset="0"/>
              </a:rPr>
              <a:pPr algn="r"/>
              <a:t>‹#›</a:t>
            </a:fld>
            <a:endParaRPr lang="pt-BR" sz="1079" i="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29868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6" name="Picture 5" descr="B&amp;A_Slides-07.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3444538" cy="7562850"/>
          </a:xfrm>
          <a:prstGeom prst="rect">
            <a:avLst/>
          </a:prstGeom>
        </p:spPr>
      </p:pic>
      <p:sp>
        <p:nvSpPr>
          <p:cNvPr id="7" name="Slide Number Placeholder 5"/>
          <p:cNvSpPr>
            <a:spLocks noGrp="1"/>
          </p:cNvSpPr>
          <p:nvPr>
            <p:ph type="sldNum" sz="quarter" idx="4"/>
          </p:nvPr>
        </p:nvSpPr>
        <p:spPr>
          <a:xfrm>
            <a:off x="9885221" y="6677025"/>
            <a:ext cx="2895746" cy="402652"/>
          </a:xfrm>
          <a:prstGeom prst="rect">
            <a:avLst/>
          </a:prstGeom>
        </p:spPr>
        <p:txBody>
          <a:bodyPr vert="horz" lIns="99538" tIns="49769" rIns="99538" bIns="49769" rtlCol="0" anchor="ctr"/>
          <a:lstStyle>
            <a:lvl1pPr algn="r">
              <a:defRPr sz="1300">
                <a:solidFill>
                  <a:schemeClr val="bg1"/>
                </a:solidFill>
                <a:latin typeface="Vectora LH Black"/>
                <a:cs typeface="Vectora LH Black"/>
              </a:defRPr>
            </a:lvl1pPr>
          </a:lstStyle>
          <a:p>
            <a:fld id="{FDF4FFE2-6B85-2B4D-801E-538673A10BBF}" type="slidenum">
              <a:rPr lang="en-US" smtClean="0"/>
              <a:pPr/>
              <a:t>‹#›</a:t>
            </a:fld>
            <a:endParaRPr lang="en-US" dirty="0"/>
          </a:p>
        </p:txBody>
      </p:sp>
      <p:sp>
        <p:nvSpPr>
          <p:cNvPr id="11" name="Title 1"/>
          <p:cNvSpPr>
            <a:spLocks noGrp="1"/>
          </p:cNvSpPr>
          <p:nvPr>
            <p:ph type="title" hasCustomPrompt="1"/>
          </p:nvPr>
        </p:nvSpPr>
        <p:spPr>
          <a:xfrm>
            <a:off x="683908" y="3074989"/>
            <a:ext cx="4928870" cy="1260475"/>
          </a:xfrm>
          <a:prstGeom prst="rect">
            <a:avLst/>
          </a:prstGeom>
        </p:spPr>
        <p:txBody>
          <a:bodyPr lIns="99538" tIns="49769" rIns="99538" bIns="49769">
            <a:normAutofit/>
          </a:bodyPr>
          <a:lstStyle>
            <a:lvl1pPr algn="l">
              <a:defRPr sz="2100" b="1" i="0" baseline="0">
                <a:solidFill>
                  <a:schemeClr val="bg1"/>
                </a:solidFill>
                <a:latin typeface="Vectora LH Bold"/>
                <a:cs typeface="Vectora LH Bold"/>
              </a:defRPr>
            </a:lvl1pPr>
          </a:lstStyle>
          <a:p>
            <a:r>
              <a:rPr lang="ga-IE" dirty="0"/>
              <a:t>Input Document Title</a:t>
            </a:r>
            <a:br>
              <a:rPr lang="ga-IE" dirty="0"/>
            </a:br>
            <a:endParaRPr lang="en-US" dirty="0"/>
          </a:p>
        </p:txBody>
      </p:sp>
      <p:pic>
        <p:nvPicPr>
          <p:cNvPr id="10" name="Picture 9" descr="B&amp;A_BLACK Logo_for PP.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0517" y="1711805"/>
            <a:ext cx="2127874" cy="850420"/>
          </a:xfrm>
          <a:prstGeom prst="rect">
            <a:avLst/>
          </a:prstGeom>
        </p:spPr>
      </p:pic>
    </p:spTree>
    <p:extLst>
      <p:ext uri="{BB962C8B-B14F-4D97-AF65-F5344CB8AC3E}">
        <p14:creationId xmlns:p14="http://schemas.microsoft.com/office/powerpoint/2010/main" val="33032982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14" name="Picture 13" descr="B&amp;A_Slides-24.jpg"/>
          <p:cNvPicPr>
            <a:picLocks noChangeAspect="1"/>
          </p:cNvPicPr>
          <p:nvPr userDrawn="1"/>
        </p:nvPicPr>
        <p:blipFill>
          <a:blip r:embed="rId2" cstate="email">
            <a:alphaModFix/>
            <a:extLst>
              <a:ext uri="{28A0092B-C50C-407E-A947-70E740481C1C}">
                <a14:useLocalDpi xmlns:a14="http://schemas.microsoft.com/office/drawing/2010/main"/>
              </a:ext>
            </a:extLst>
          </a:blip>
          <a:stretch>
            <a:fillRect/>
          </a:stretch>
        </p:blipFill>
        <p:spPr>
          <a:xfrm>
            <a:off x="1" y="0"/>
            <a:ext cx="6872643" cy="7562850"/>
          </a:xfrm>
          <a:prstGeom prst="rect">
            <a:avLst/>
          </a:prstGeom>
        </p:spPr>
      </p:pic>
      <p:sp>
        <p:nvSpPr>
          <p:cNvPr id="9" name="Slide Number Placeholder 5"/>
          <p:cNvSpPr>
            <a:spLocks noGrp="1"/>
          </p:cNvSpPr>
          <p:nvPr>
            <p:ph type="sldNum" sz="quarter" idx="4"/>
          </p:nvPr>
        </p:nvSpPr>
        <p:spPr>
          <a:xfrm>
            <a:off x="9885221" y="6677025"/>
            <a:ext cx="2895746" cy="402652"/>
          </a:xfrm>
          <a:prstGeom prst="rect">
            <a:avLst/>
          </a:prstGeom>
        </p:spPr>
        <p:txBody>
          <a:bodyPr vert="horz" lIns="99538" tIns="49769" rIns="99538" bIns="49769" rtlCol="0" anchor="ctr"/>
          <a:lstStyle>
            <a:lvl1pPr algn="r">
              <a:defRPr sz="1300">
                <a:solidFill>
                  <a:srgbClr val="068FC4"/>
                </a:solidFill>
                <a:latin typeface="Vectora LH Black"/>
                <a:cs typeface="Vectora LH Black"/>
              </a:defRPr>
            </a:lvl1pPr>
          </a:lstStyle>
          <a:p>
            <a:fld id="{FDF4FFE2-6B85-2B4D-801E-538673A10BBF}" type="slidenum">
              <a:rPr lang="en-US" smtClean="0"/>
              <a:pPr/>
              <a:t>‹#›</a:t>
            </a:fld>
            <a:endParaRPr lang="en-US" dirty="0"/>
          </a:p>
        </p:txBody>
      </p:sp>
      <p:sp>
        <p:nvSpPr>
          <p:cNvPr id="11" name="Title 1"/>
          <p:cNvSpPr>
            <a:spLocks noGrp="1"/>
          </p:cNvSpPr>
          <p:nvPr>
            <p:ph type="title" hasCustomPrompt="1"/>
          </p:nvPr>
        </p:nvSpPr>
        <p:spPr>
          <a:xfrm>
            <a:off x="683908" y="3074989"/>
            <a:ext cx="4928870" cy="1260475"/>
          </a:xfrm>
          <a:prstGeom prst="rect">
            <a:avLst/>
          </a:prstGeom>
        </p:spPr>
        <p:txBody>
          <a:bodyPr lIns="99538" tIns="49769" rIns="99538" bIns="49769">
            <a:normAutofit/>
          </a:bodyPr>
          <a:lstStyle>
            <a:lvl1pPr algn="l">
              <a:defRPr sz="2100" b="1" i="0" baseline="0">
                <a:solidFill>
                  <a:schemeClr val="bg1"/>
                </a:solidFill>
                <a:latin typeface="Vectora LH Bold"/>
                <a:cs typeface="Vectora LH Bold"/>
              </a:defRPr>
            </a:lvl1pPr>
          </a:lstStyle>
          <a:p>
            <a:r>
              <a:rPr lang="ga-IE" dirty="0"/>
              <a:t>Input Document Title</a:t>
            </a:r>
            <a:br>
              <a:rPr lang="ga-IE" dirty="0"/>
            </a:br>
            <a:endParaRPr lang="en-US" dirty="0"/>
          </a:p>
        </p:txBody>
      </p:sp>
      <p:pic>
        <p:nvPicPr>
          <p:cNvPr id="6" name="Picture 5" descr="B&amp;A_BLACK Logo_for PP.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0517" y="1711805"/>
            <a:ext cx="2127874" cy="850420"/>
          </a:xfrm>
          <a:prstGeom prst="rect">
            <a:avLst/>
          </a:prstGeom>
        </p:spPr>
      </p:pic>
    </p:spTree>
    <p:extLst>
      <p:ext uri="{BB962C8B-B14F-4D97-AF65-F5344CB8AC3E}">
        <p14:creationId xmlns:p14="http://schemas.microsoft.com/office/powerpoint/2010/main" val="28131461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5" name="Picture 4" descr="B&amp;A_Slides-16.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3444538" cy="7562850"/>
          </a:xfrm>
          <a:prstGeom prst="rect">
            <a:avLst/>
          </a:prstGeom>
        </p:spPr>
      </p:pic>
      <p:sp>
        <p:nvSpPr>
          <p:cNvPr id="9" name="Slide Number Placeholder 5"/>
          <p:cNvSpPr>
            <a:spLocks noGrp="1"/>
          </p:cNvSpPr>
          <p:nvPr>
            <p:ph type="sldNum" sz="quarter" idx="4"/>
          </p:nvPr>
        </p:nvSpPr>
        <p:spPr>
          <a:xfrm>
            <a:off x="9885221" y="6677025"/>
            <a:ext cx="2895746" cy="402652"/>
          </a:xfrm>
          <a:prstGeom prst="rect">
            <a:avLst/>
          </a:prstGeom>
        </p:spPr>
        <p:txBody>
          <a:bodyPr vert="horz" lIns="99538" tIns="49769" rIns="99538" bIns="49769" rtlCol="0" anchor="ctr"/>
          <a:lstStyle>
            <a:lvl1pPr algn="r">
              <a:defRPr sz="1300">
                <a:solidFill>
                  <a:schemeClr val="bg1"/>
                </a:solidFill>
                <a:latin typeface="Vectora LH Black"/>
                <a:cs typeface="Vectora LH Black"/>
              </a:defRPr>
            </a:lvl1pPr>
          </a:lstStyle>
          <a:p>
            <a:fld id="{FDF4FFE2-6B85-2B4D-801E-538673A10BBF}" type="slidenum">
              <a:rPr lang="en-US" smtClean="0"/>
              <a:pPr/>
              <a:t>‹#›</a:t>
            </a:fld>
            <a:endParaRPr lang="en-US" dirty="0"/>
          </a:p>
        </p:txBody>
      </p:sp>
      <p:sp>
        <p:nvSpPr>
          <p:cNvPr id="11" name="Title 1"/>
          <p:cNvSpPr>
            <a:spLocks noGrp="1"/>
          </p:cNvSpPr>
          <p:nvPr>
            <p:ph type="title" hasCustomPrompt="1"/>
          </p:nvPr>
        </p:nvSpPr>
        <p:spPr>
          <a:xfrm>
            <a:off x="683908" y="3074989"/>
            <a:ext cx="4928870" cy="1260475"/>
          </a:xfrm>
          <a:prstGeom prst="rect">
            <a:avLst/>
          </a:prstGeom>
        </p:spPr>
        <p:txBody>
          <a:bodyPr lIns="99538" tIns="49769" rIns="99538" bIns="49769">
            <a:normAutofit/>
          </a:bodyPr>
          <a:lstStyle>
            <a:lvl1pPr algn="l">
              <a:defRPr sz="2100" b="1" i="0" baseline="0">
                <a:solidFill>
                  <a:schemeClr val="bg1"/>
                </a:solidFill>
                <a:latin typeface="Vectora LH Bold"/>
                <a:cs typeface="Vectora LH Bold"/>
              </a:defRPr>
            </a:lvl1pPr>
          </a:lstStyle>
          <a:p>
            <a:r>
              <a:rPr lang="ga-IE" dirty="0"/>
              <a:t>Input Section Title</a:t>
            </a:r>
            <a:br>
              <a:rPr lang="ga-IE" dirty="0"/>
            </a:br>
            <a:endParaRPr lang="en-US" dirty="0"/>
          </a:p>
        </p:txBody>
      </p:sp>
      <p:pic>
        <p:nvPicPr>
          <p:cNvPr id="8" name="Picture 7" descr="B&amp;A_Logo_outlined_for PP.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0517" y="6251815"/>
            <a:ext cx="2127874" cy="850420"/>
          </a:xfrm>
          <a:prstGeom prst="rect">
            <a:avLst/>
          </a:prstGeom>
        </p:spPr>
      </p:pic>
    </p:spTree>
    <p:extLst>
      <p:ext uri="{BB962C8B-B14F-4D97-AF65-F5344CB8AC3E}">
        <p14:creationId xmlns:p14="http://schemas.microsoft.com/office/powerpoint/2010/main" val="11056971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0_Layout Personalizad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 xmlns:a16="http://schemas.microsoft.com/office/drawing/2014/main" id="{4496C6FC-7978-43BD-8A17-B476A242A037}"/>
              </a:ext>
            </a:extLst>
          </p:cNvPr>
          <p:cNvSpPr>
            <a:spLocks noGrp="1"/>
          </p:cNvSpPr>
          <p:nvPr>
            <p:ph type="title" hasCustomPrompt="1"/>
          </p:nvPr>
        </p:nvSpPr>
        <p:spPr>
          <a:xfrm>
            <a:off x="1223352" y="1147976"/>
            <a:ext cx="4788693" cy="1425991"/>
          </a:xfrm>
          <a:prstGeom prst="rect">
            <a:avLst/>
          </a:prstGeom>
        </p:spPr>
        <p:txBody>
          <a:bodyPr/>
          <a:lstStyle>
            <a:lvl1pPr algn="ctr">
              <a:tabLst/>
              <a:defRPr sz="4316" b="1">
                <a:solidFill>
                  <a:schemeClr val="bg1"/>
                </a:solidFill>
                <a:latin typeface="Trebuchet MS" panose="020B0603020202020204" pitchFamily="34" charset="0"/>
              </a:defRPr>
            </a:lvl1pPr>
          </a:lstStyle>
          <a:p>
            <a:pPr lvl="0"/>
            <a:r>
              <a:rPr lang="pt-BR" dirty="0" err="1"/>
              <a:t>Trebuchet</a:t>
            </a:r>
            <a:r>
              <a:rPr lang="pt-BR" dirty="0"/>
              <a:t> MS </a:t>
            </a:r>
            <a:r>
              <a:rPr lang="pt-BR" dirty="0" err="1"/>
              <a:t>font</a:t>
            </a:r>
            <a:r>
              <a:rPr lang="pt-BR" dirty="0"/>
              <a:t> normal (</a:t>
            </a:r>
            <a:r>
              <a:rPr lang="pt-BR" dirty="0" err="1"/>
              <a:t>size</a:t>
            </a:r>
            <a:r>
              <a:rPr lang="pt-BR" dirty="0"/>
              <a:t> 40)</a:t>
            </a:r>
            <a:endParaRPr lang="en-US" dirty="0"/>
          </a:p>
        </p:txBody>
      </p:sp>
      <p:pic>
        <p:nvPicPr>
          <p:cNvPr id="8" name="Gráfico 7">
            <a:extLst>
              <a:ext uri="{FF2B5EF4-FFF2-40B4-BE49-F238E27FC236}">
                <a16:creationId xmlns="" xmlns:a16="http://schemas.microsoft.com/office/drawing/2014/main" id="{FBAC704A-40D9-4A50-B9C6-1E3F412FCD7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498608" y="2915502"/>
            <a:ext cx="4238180" cy="819309"/>
          </a:xfrm>
          <a:prstGeom prst="rect">
            <a:avLst/>
          </a:prstGeom>
        </p:spPr>
      </p:pic>
      <p:sp>
        <p:nvSpPr>
          <p:cNvPr id="10" name="Espaço Reservado para Texto 19">
            <a:extLst>
              <a:ext uri="{FF2B5EF4-FFF2-40B4-BE49-F238E27FC236}">
                <a16:creationId xmlns="" xmlns:a16="http://schemas.microsoft.com/office/drawing/2014/main" id="{1A78BCEE-ABE2-408A-BDE4-EA478F1B2984}"/>
              </a:ext>
            </a:extLst>
          </p:cNvPr>
          <p:cNvSpPr>
            <a:spLocks noGrp="1"/>
          </p:cNvSpPr>
          <p:nvPr>
            <p:ph type="body" sz="quarter" idx="67" hasCustomPrompt="1"/>
          </p:nvPr>
        </p:nvSpPr>
        <p:spPr>
          <a:xfrm>
            <a:off x="1768870" y="4363824"/>
            <a:ext cx="3697657" cy="657733"/>
          </a:xfrm>
          <a:prstGeom prst="rect">
            <a:avLst/>
          </a:prstGeom>
        </p:spPr>
        <p:txBody>
          <a:bodyPr/>
          <a:lstStyle>
            <a:lvl1pPr marL="0" indent="0" algn="ctr">
              <a:buFontTx/>
              <a:buNone/>
              <a:defRPr sz="2158" b="1" i="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italic</a:t>
            </a:r>
            <a:r>
              <a:rPr lang="pt-BR" dirty="0"/>
              <a:t> </a:t>
            </a:r>
            <a:r>
              <a:rPr lang="pt-BR" dirty="0" err="1"/>
              <a:t>bold</a:t>
            </a:r>
            <a:r>
              <a:rPr lang="pt-BR" dirty="0"/>
              <a:t> (</a:t>
            </a:r>
            <a:r>
              <a:rPr lang="pt-BR" dirty="0" err="1"/>
              <a:t>size</a:t>
            </a:r>
            <a:r>
              <a:rPr lang="pt-BR" dirty="0"/>
              <a:t> 20)</a:t>
            </a:r>
          </a:p>
        </p:txBody>
      </p:sp>
      <p:sp>
        <p:nvSpPr>
          <p:cNvPr id="7" name="Espaço Reservado para Texto 19">
            <a:extLst>
              <a:ext uri="{FF2B5EF4-FFF2-40B4-BE49-F238E27FC236}">
                <a16:creationId xmlns="" xmlns:a16="http://schemas.microsoft.com/office/drawing/2014/main" id="{AC114A82-252C-450C-8913-FC2C7247324F}"/>
              </a:ext>
            </a:extLst>
          </p:cNvPr>
          <p:cNvSpPr>
            <a:spLocks noGrp="1"/>
          </p:cNvSpPr>
          <p:nvPr>
            <p:ph type="body" sz="quarter" idx="68" hasCustomPrompt="1"/>
          </p:nvPr>
        </p:nvSpPr>
        <p:spPr>
          <a:xfrm>
            <a:off x="1111760" y="5524668"/>
            <a:ext cx="5011876" cy="657733"/>
          </a:xfrm>
          <a:prstGeom prst="rect">
            <a:avLst/>
          </a:prstGeom>
        </p:spPr>
        <p:txBody>
          <a:bodyPr/>
          <a:lstStyle>
            <a:lvl1pPr marL="0" indent="0" algn="ctr">
              <a:buFontTx/>
              <a:buNone/>
              <a:defRPr sz="1942" b="0" i="1" u="none">
                <a:solidFill>
                  <a:schemeClr val="bg1"/>
                </a:solidFill>
                <a:latin typeface="Calibri" panose="020F0502020204030204" pitchFamily="34" charset="0"/>
                <a:cs typeface="Calibri" panose="020F0502020204030204" pitchFamily="34" charset="0"/>
              </a:defRPr>
            </a:lvl1pPr>
          </a:lstStyle>
          <a:p>
            <a:pPr lvl="0"/>
            <a:r>
              <a:rPr lang="pt-BR" dirty="0" err="1"/>
              <a:t>Calibri</a:t>
            </a:r>
            <a:r>
              <a:rPr lang="pt-BR" dirty="0"/>
              <a:t> </a:t>
            </a:r>
            <a:r>
              <a:rPr lang="pt-BR" dirty="0" err="1"/>
              <a:t>font</a:t>
            </a:r>
            <a:r>
              <a:rPr lang="pt-BR" dirty="0"/>
              <a:t> </a:t>
            </a:r>
            <a:r>
              <a:rPr lang="pt-BR" dirty="0" err="1"/>
              <a:t>italic</a:t>
            </a:r>
            <a:r>
              <a:rPr lang="pt-BR" dirty="0"/>
              <a:t> normal (</a:t>
            </a:r>
            <a:r>
              <a:rPr lang="pt-BR" dirty="0" err="1"/>
              <a:t>size</a:t>
            </a:r>
            <a:r>
              <a:rPr lang="pt-BR" dirty="0"/>
              <a:t> 18)</a:t>
            </a:r>
          </a:p>
        </p:txBody>
      </p:sp>
    </p:spTree>
    <p:extLst>
      <p:ext uri="{BB962C8B-B14F-4D97-AF65-F5344CB8AC3E}">
        <p14:creationId xmlns:p14="http://schemas.microsoft.com/office/powerpoint/2010/main" val="18098937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80567" y="1237717"/>
            <a:ext cx="10083404" cy="2632992"/>
          </a:xfrm>
        </p:spPr>
        <p:txBody>
          <a:bodyPr anchor="b"/>
          <a:lstStyle>
            <a:lvl1pPr algn="ctr">
              <a:defRPr sz="6616"/>
            </a:lvl1pPr>
          </a:lstStyle>
          <a:p>
            <a:r>
              <a:rPr lang="en-US"/>
              <a:t>Click to edit Master title style</a:t>
            </a:r>
            <a:endParaRPr lang="en-US" dirty="0"/>
          </a:p>
        </p:txBody>
      </p:sp>
      <p:sp>
        <p:nvSpPr>
          <p:cNvPr id="3" name="Subtitle 2"/>
          <p:cNvSpPr>
            <a:spLocks noGrp="1"/>
          </p:cNvSpPr>
          <p:nvPr>
            <p:ph type="subTitle" idx="1"/>
          </p:nvPr>
        </p:nvSpPr>
        <p:spPr>
          <a:xfrm>
            <a:off x="1680567" y="3972247"/>
            <a:ext cx="10083404" cy="1825938"/>
          </a:xfrm>
        </p:spPr>
        <p:txBody>
          <a:bodyPr/>
          <a:lstStyle>
            <a:lvl1pPr marL="0" indent="0" algn="ctr">
              <a:buNone/>
              <a:defRPr sz="2646"/>
            </a:lvl1pPr>
            <a:lvl2pPr marL="504154" indent="0" algn="ctr">
              <a:buNone/>
              <a:defRPr sz="2205"/>
            </a:lvl2pPr>
            <a:lvl3pPr marL="1008309" indent="0" algn="ctr">
              <a:buNone/>
              <a:defRPr sz="1985"/>
            </a:lvl3pPr>
            <a:lvl4pPr marL="1512463" indent="0" algn="ctr">
              <a:buNone/>
              <a:defRPr sz="1764"/>
            </a:lvl4pPr>
            <a:lvl5pPr marL="2016618" indent="0" algn="ctr">
              <a:buNone/>
              <a:defRPr sz="1764"/>
            </a:lvl5pPr>
            <a:lvl6pPr marL="2520772" indent="0" algn="ctr">
              <a:buNone/>
              <a:defRPr sz="1764"/>
            </a:lvl6pPr>
            <a:lvl7pPr marL="3024927" indent="0" algn="ctr">
              <a:buNone/>
              <a:defRPr sz="1764"/>
            </a:lvl7pPr>
            <a:lvl8pPr marL="3529081" indent="0" algn="ctr">
              <a:buNone/>
              <a:defRPr sz="1764"/>
            </a:lvl8pPr>
            <a:lvl9pPr marL="4033236" indent="0" algn="ctr">
              <a:buNone/>
              <a:defRPr sz="176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318850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86299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7310" y="1885462"/>
            <a:ext cx="11595914" cy="3145935"/>
          </a:xfrm>
        </p:spPr>
        <p:txBody>
          <a:bodyPr anchor="b"/>
          <a:lstStyle>
            <a:lvl1pPr>
              <a:defRPr sz="6616"/>
            </a:lvl1pPr>
          </a:lstStyle>
          <a:p>
            <a:r>
              <a:rPr lang="en-US"/>
              <a:t>Click to edit Master title style</a:t>
            </a:r>
            <a:endParaRPr lang="en-US" dirty="0"/>
          </a:p>
        </p:txBody>
      </p:sp>
      <p:sp>
        <p:nvSpPr>
          <p:cNvPr id="3" name="Text Placeholder 2"/>
          <p:cNvSpPr>
            <a:spLocks noGrp="1"/>
          </p:cNvSpPr>
          <p:nvPr>
            <p:ph type="body" idx="1"/>
          </p:nvPr>
        </p:nvSpPr>
        <p:spPr>
          <a:xfrm>
            <a:off x="917310" y="5061158"/>
            <a:ext cx="11595914" cy="1654373"/>
          </a:xfrm>
        </p:spPr>
        <p:txBody>
          <a:bodyPr/>
          <a:lstStyle>
            <a:lvl1pPr marL="0" indent="0">
              <a:buNone/>
              <a:defRPr sz="2646">
                <a:solidFill>
                  <a:schemeClr val="tx1">
                    <a:tint val="75000"/>
                  </a:schemeClr>
                </a:solidFill>
              </a:defRPr>
            </a:lvl1pPr>
            <a:lvl2pPr marL="504154" indent="0">
              <a:buNone/>
              <a:defRPr sz="2205">
                <a:solidFill>
                  <a:schemeClr val="tx1">
                    <a:tint val="75000"/>
                  </a:schemeClr>
                </a:solidFill>
              </a:defRPr>
            </a:lvl2pPr>
            <a:lvl3pPr marL="1008309" indent="0">
              <a:buNone/>
              <a:defRPr sz="1985">
                <a:solidFill>
                  <a:schemeClr val="tx1">
                    <a:tint val="75000"/>
                  </a:schemeClr>
                </a:solidFill>
              </a:defRPr>
            </a:lvl3pPr>
            <a:lvl4pPr marL="1512463" indent="0">
              <a:buNone/>
              <a:defRPr sz="1764">
                <a:solidFill>
                  <a:schemeClr val="tx1">
                    <a:tint val="75000"/>
                  </a:schemeClr>
                </a:solidFill>
              </a:defRPr>
            </a:lvl4pPr>
            <a:lvl5pPr marL="2016618" indent="0">
              <a:buNone/>
              <a:defRPr sz="1764">
                <a:solidFill>
                  <a:schemeClr val="tx1">
                    <a:tint val="75000"/>
                  </a:schemeClr>
                </a:solidFill>
              </a:defRPr>
            </a:lvl5pPr>
            <a:lvl6pPr marL="2520772" indent="0">
              <a:buNone/>
              <a:defRPr sz="1764">
                <a:solidFill>
                  <a:schemeClr val="tx1">
                    <a:tint val="75000"/>
                  </a:schemeClr>
                </a:solidFill>
              </a:defRPr>
            </a:lvl6pPr>
            <a:lvl7pPr marL="3024927" indent="0">
              <a:buNone/>
              <a:defRPr sz="1764">
                <a:solidFill>
                  <a:schemeClr val="tx1">
                    <a:tint val="75000"/>
                  </a:schemeClr>
                </a:solidFill>
              </a:defRPr>
            </a:lvl7pPr>
            <a:lvl8pPr marL="3529081" indent="0">
              <a:buNone/>
              <a:defRPr sz="1764">
                <a:solidFill>
                  <a:schemeClr val="tx1">
                    <a:tint val="75000"/>
                  </a:schemeClr>
                </a:solidFill>
              </a:defRPr>
            </a:lvl8pPr>
            <a:lvl9pPr marL="4033236" indent="0">
              <a:buNone/>
              <a:defRPr sz="1764">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802379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24312" y="2013259"/>
            <a:ext cx="5713929" cy="4798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806297" y="2013259"/>
            <a:ext cx="5713929" cy="4798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44328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26063" y="402652"/>
            <a:ext cx="11595914" cy="1461801"/>
          </a:xfrm>
        </p:spPr>
        <p:txBody>
          <a:bodyPr/>
          <a:lstStyle/>
          <a:p>
            <a:r>
              <a:rPr lang="en-US"/>
              <a:t>Click to edit Master title style</a:t>
            </a:r>
            <a:endParaRPr lang="en-US" dirty="0"/>
          </a:p>
        </p:txBody>
      </p:sp>
      <p:sp>
        <p:nvSpPr>
          <p:cNvPr id="3" name="Text Placeholder 2"/>
          <p:cNvSpPr>
            <a:spLocks noGrp="1"/>
          </p:cNvSpPr>
          <p:nvPr>
            <p:ph type="body" idx="1"/>
          </p:nvPr>
        </p:nvSpPr>
        <p:spPr>
          <a:xfrm>
            <a:off x="926064" y="1853949"/>
            <a:ext cx="5687669" cy="908592"/>
          </a:xfrm>
        </p:spPr>
        <p:txBody>
          <a:bodyPr anchor="b"/>
          <a:lstStyle>
            <a:lvl1pPr marL="0" indent="0">
              <a:buNone/>
              <a:defRPr sz="2646" b="1"/>
            </a:lvl1pPr>
            <a:lvl2pPr marL="504154" indent="0">
              <a:buNone/>
              <a:defRPr sz="2205" b="1"/>
            </a:lvl2pPr>
            <a:lvl3pPr marL="1008309" indent="0">
              <a:buNone/>
              <a:defRPr sz="1985" b="1"/>
            </a:lvl3pPr>
            <a:lvl4pPr marL="1512463" indent="0">
              <a:buNone/>
              <a:defRPr sz="1764" b="1"/>
            </a:lvl4pPr>
            <a:lvl5pPr marL="2016618" indent="0">
              <a:buNone/>
              <a:defRPr sz="1764" b="1"/>
            </a:lvl5pPr>
            <a:lvl6pPr marL="2520772" indent="0">
              <a:buNone/>
              <a:defRPr sz="1764" b="1"/>
            </a:lvl6pPr>
            <a:lvl7pPr marL="3024927" indent="0">
              <a:buNone/>
              <a:defRPr sz="1764" b="1"/>
            </a:lvl7pPr>
            <a:lvl8pPr marL="3529081" indent="0">
              <a:buNone/>
              <a:defRPr sz="1764" b="1"/>
            </a:lvl8pPr>
            <a:lvl9pPr marL="4033236" indent="0">
              <a:buNone/>
              <a:defRPr sz="1764" b="1"/>
            </a:lvl9pPr>
          </a:lstStyle>
          <a:p>
            <a:pPr lvl="0"/>
            <a:r>
              <a:rPr lang="en-US"/>
              <a:t>Edit Master text styles</a:t>
            </a:r>
          </a:p>
        </p:txBody>
      </p:sp>
      <p:sp>
        <p:nvSpPr>
          <p:cNvPr id="4" name="Content Placeholder 3"/>
          <p:cNvSpPr>
            <a:spLocks noGrp="1"/>
          </p:cNvSpPr>
          <p:nvPr>
            <p:ph sz="half" idx="2"/>
          </p:nvPr>
        </p:nvSpPr>
        <p:spPr>
          <a:xfrm>
            <a:off x="926064" y="2762541"/>
            <a:ext cx="5687669" cy="4063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06297" y="1853949"/>
            <a:ext cx="5715680" cy="908592"/>
          </a:xfrm>
        </p:spPr>
        <p:txBody>
          <a:bodyPr anchor="b"/>
          <a:lstStyle>
            <a:lvl1pPr marL="0" indent="0">
              <a:buNone/>
              <a:defRPr sz="2646" b="1"/>
            </a:lvl1pPr>
            <a:lvl2pPr marL="504154" indent="0">
              <a:buNone/>
              <a:defRPr sz="2205" b="1"/>
            </a:lvl2pPr>
            <a:lvl3pPr marL="1008309" indent="0">
              <a:buNone/>
              <a:defRPr sz="1985" b="1"/>
            </a:lvl3pPr>
            <a:lvl4pPr marL="1512463" indent="0">
              <a:buNone/>
              <a:defRPr sz="1764" b="1"/>
            </a:lvl4pPr>
            <a:lvl5pPr marL="2016618" indent="0">
              <a:buNone/>
              <a:defRPr sz="1764" b="1"/>
            </a:lvl5pPr>
            <a:lvl6pPr marL="2520772" indent="0">
              <a:buNone/>
              <a:defRPr sz="1764" b="1"/>
            </a:lvl6pPr>
            <a:lvl7pPr marL="3024927" indent="0">
              <a:buNone/>
              <a:defRPr sz="1764" b="1"/>
            </a:lvl7pPr>
            <a:lvl8pPr marL="3529081" indent="0">
              <a:buNone/>
              <a:defRPr sz="1764" b="1"/>
            </a:lvl8pPr>
            <a:lvl9pPr marL="4033236" indent="0">
              <a:buNone/>
              <a:defRPr sz="1764" b="1"/>
            </a:lvl9pPr>
          </a:lstStyle>
          <a:p>
            <a:pPr lvl="0"/>
            <a:r>
              <a:rPr lang="en-US"/>
              <a:t>Edit Master text styles</a:t>
            </a:r>
          </a:p>
        </p:txBody>
      </p:sp>
      <p:sp>
        <p:nvSpPr>
          <p:cNvPr id="6" name="Content Placeholder 5"/>
          <p:cNvSpPr>
            <a:spLocks noGrp="1"/>
          </p:cNvSpPr>
          <p:nvPr>
            <p:ph sz="quarter" idx="4"/>
          </p:nvPr>
        </p:nvSpPr>
        <p:spPr>
          <a:xfrm>
            <a:off x="6806297" y="2762541"/>
            <a:ext cx="5715680" cy="4063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855523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232090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9.xml"/><Relationship Id="rId1"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0.xml"/><Relationship Id="rId7" Type="http://schemas.openxmlformats.org/officeDocument/2006/relationships/theme" Target="../theme/theme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6" Type="http://schemas.openxmlformats.org/officeDocument/2006/relationships/image" Target="https://banda.ie/wp-content/uploads/BA.png" TargetMode="Externa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hyperlink" Target="http://banda.ie/" TargetMode="Externa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tângulo 14">
            <a:extLst>
              <a:ext uri="{FF2B5EF4-FFF2-40B4-BE49-F238E27FC236}">
                <a16:creationId xmlns="" xmlns:a16="http://schemas.microsoft.com/office/drawing/2014/main" id="{9EE29843-2678-4806-87BC-8B6AC34A6D2A}"/>
              </a:ext>
            </a:extLst>
          </p:cNvPr>
          <p:cNvSpPr/>
          <p:nvPr userDrawn="1"/>
        </p:nvSpPr>
        <p:spPr>
          <a:xfrm>
            <a:off x="9530068" y="7279804"/>
            <a:ext cx="3914470" cy="225126"/>
          </a:xfrm>
          <a:prstGeom prst="rect">
            <a:avLst/>
          </a:prstGeom>
        </p:spPr>
        <p:txBody>
          <a:bodyPr wrap="square">
            <a:spAutoFit/>
          </a:bodyPr>
          <a:lstStyle/>
          <a:p>
            <a:pPr algn="r"/>
            <a:r>
              <a:rPr lang="en-IE" sz="863" b="0" i="0" kern="1200" dirty="0">
                <a:solidFill>
                  <a:schemeClr val="bg1">
                    <a:lumMod val="50000"/>
                  </a:schemeClr>
                </a:solidFill>
                <a:effectLst/>
                <a:latin typeface="Calibri" panose="020F0502020204030204" pitchFamily="34" charset="0"/>
                <a:ea typeface="+mn-ea"/>
                <a:cs typeface="+mn-cs"/>
              </a:rPr>
              <a:t>J.9503  |  Jan 19  |  Marketing Society|  HPV Awards </a:t>
            </a:r>
            <a:endParaRPr lang="pt-BR" sz="863" i="1" dirty="0">
              <a:solidFill>
                <a:schemeClr val="bg1">
                  <a:lumMod val="50000"/>
                </a:schemeClr>
              </a:solidFill>
            </a:endParaRPr>
          </a:p>
        </p:txBody>
      </p:sp>
      <p:sp>
        <p:nvSpPr>
          <p:cNvPr id="8" name="Espaço Reservado para Número de Slide 9">
            <a:extLst>
              <a:ext uri="{FF2B5EF4-FFF2-40B4-BE49-F238E27FC236}">
                <a16:creationId xmlns="" xmlns:a16="http://schemas.microsoft.com/office/drawing/2014/main" id="{79E9C4C3-048D-42E5-BC8B-21BC7AF17A8D}"/>
              </a:ext>
            </a:extLst>
          </p:cNvPr>
          <p:cNvSpPr txBox="1">
            <a:spLocks/>
          </p:cNvSpPr>
          <p:nvPr userDrawn="1"/>
        </p:nvSpPr>
        <p:spPr>
          <a:xfrm>
            <a:off x="-136893"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5" name="Picture 4" descr="A close up of a sign&#10;&#10;Description generated with high confidence">
            <a:extLst>
              <a:ext uri="{FF2B5EF4-FFF2-40B4-BE49-F238E27FC236}">
                <a16:creationId xmlns="" xmlns:a16="http://schemas.microsoft.com/office/drawing/2014/main" id="{06444F7F-7B19-44C7-BE6B-0CBFE5051444}"/>
              </a:ext>
            </a:extLst>
          </p:cNvPr>
          <p:cNvPicPr>
            <a:picLocks noChangeAspect="1"/>
          </p:cNvPicPr>
          <p:nvPr userDrawn="1"/>
        </p:nvPicPr>
        <p:blipFill rotWithShape="1">
          <a:blip r:embed="rId79" cstate="email">
            <a:extLst>
              <a:ext uri="{28A0092B-C50C-407E-A947-70E740481C1C}">
                <a14:useLocalDpi xmlns:a14="http://schemas.microsoft.com/office/drawing/2010/main"/>
              </a:ext>
            </a:extLst>
          </a:blip>
          <a:srcRect/>
          <a:stretch/>
        </p:blipFill>
        <p:spPr>
          <a:xfrm>
            <a:off x="12247292" y="181025"/>
            <a:ext cx="1049595" cy="381032"/>
          </a:xfrm>
          <a:prstGeom prst="rect">
            <a:avLst/>
          </a:prstGeom>
        </p:spPr>
      </p:pic>
    </p:spTree>
    <p:extLst>
      <p:ext uri="{BB962C8B-B14F-4D97-AF65-F5344CB8AC3E}">
        <p14:creationId xmlns:p14="http://schemas.microsoft.com/office/powerpoint/2010/main" val="4199873233"/>
      </p:ext>
    </p:extLst>
  </p:cSld>
  <p:clrMap bg1="lt1" tx1="dk1" bg2="lt2" tx2="dk2" accent1="accent1" accent2="accent2" accent3="accent3" accent4="accent4" accent5="accent5" accent6="accent6" hlink="hlink" folHlink="folHlink"/>
  <p:sldLayoutIdLst>
    <p:sldLayoutId id="2147483905" r:id="rId1"/>
    <p:sldLayoutId id="2147483919" r:id="rId2"/>
    <p:sldLayoutId id="2147483909" r:id="rId3"/>
    <p:sldLayoutId id="2147483911" r:id="rId4"/>
    <p:sldLayoutId id="2147483734" r:id="rId5"/>
    <p:sldLayoutId id="2147483916" r:id="rId6"/>
    <p:sldLayoutId id="2147483917" r:id="rId7"/>
    <p:sldLayoutId id="2147483736" r:id="rId8"/>
    <p:sldLayoutId id="2147483737" r:id="rId9"/>
    <p:sldLayoutId id="2147483738" r:id="rId10"/>
    <p:sldLayoutId id="2147483739" r:id="rId11"/>
    <p:sldLayoutId id="2147483740" r:id="rId12"/>
    <p:sldLayoutId id="2147483742" r:id="rId13"/>
    <p:sldLayoutId id="2147483743" r:id="rId14"/>
    <p:sldLayoutId id="2147483744" r:id="rId15"/>
    <p:sldLayoutId id="2147483745" r:id="rId16"/>
    <p:sldLayoutId id="2147483746" r:id="rId17"/>
    <p:sldLayoutId id="2147483749" r:id="rId18"/>
    <p:sldLayoutId id="2147483750" r:id="rId19"/>
    <p:sldLayoutId id="2147483751" r:id="rId20"/>
    <p:sldLayoutId id="2147483752" r:id="rId21"/>
    <p:sldLayoutId id="2147483753" r:id="rId22"/>
    <p:sldLayoutId id="2147483754" r:id="rId23"/>
    <p:sldLayoutId id="2147483755"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 id="2147483773" r:id="rId41"/>
    <p:sldLayoutId id="2147483774" r:id="rId42"/>
    <p:sldLayoutId id="2147483775" r:id="rId43"/>
    <p:sldLayoutId id="2147483776" r:id="rId44"/>
    <p:sldLayoutId id="2147483777" r:id="rId45"/>
    <p:sldLayoutId id="2147483778" r:id="rId46"/>
    <p:sldLayoutId id="2147483779" r:id="rId47"/>
    <p:sldLayoutId id="2147483780" r:id="rId48"/>
    <p:sldLayoutId id="2147483781" r:id="rId49"/>
    <p:sldLayoutId id="2147483782" r:id="rId50"/>
    <p:sldLayoutId id="2147483783" r:id="rId51"/>
    <p:sldLayoutId id="2147483784" r:id="rId52"/>
    <p:sldLayoutId id="2147483785" r:id="rId53"/>
    <p:sldLayoutId id="2147483786" r:id="rId54"/>
    <p:sldLayoutId id="2147483787" r:id="rId55"/>
    <p:sldLayoutId id="2147483788" r:id="rId56"/>
    <p:sldLayoutId id="2147483789" r:id="rId57"/>
    <p:sldLayoutId id="2147483790" r:id="rId58"/>
    <p:sldLayoutId id="2147483791" r:id="rId59"/>
    <p:sldLayoutId id="2147483792" r:id="rId60"/>
    <p:sldLayoutId id="2147483793" r:id="rId61"/>
    <p:sldLayoutId id="2147483794" r:id="rId62"/>
    <p:sldLayoutId id="2147483795" r:id="rId63"/>
    <p:sldLayoutId id="2147483796" r:id="rId64"/>
    <p:sldLayoutId id="2147483797" r:id="rId65"/>
    <p:sldLayoutId id="2147483798" r:id="rId66"/>
    <p:sldLayoutId id="2147483799" r:id="rId67"/>
    <p:sldLayoutId id="2147483800" r:id="rId68"/>
    <p:sldLayoutId id="2147483801" r:id="rId69"/>
    <p:sldLayoutId id="2147483802" r:id="rId70"/>
    <p:sldLayoutId id="2147483807" r:id="rId71"/>
    <p:sldLayoutId id="2147483820" r:id="rId72"/>
    <p:sldLayoutId id="2147483841" r:id="rId73"/>
    <p:sldLayoutId id="2147483889" r:id="rId74"/>
    <p:sldLayoutId id="2147483890" r:id="rId75"/>
    <p:sldLayoutId id="2147483891" r:id="rId76"/>
    <p:sldLayoutId id="2147483892" r:id="rId77"/>
  </p:sldLayoutIdLst>
  <p:txStyles>
    <p:titleStyle>
      <a:lvl1pPr algn="l" defTabSz="914400" rtl="0" eaLnBrk="1" latinLnBrk="0" hangingPunct="1">
        <a:lnSpc>
          <a:spcPct val="90000"/>
        </a:lnSpc>
        <a:spcBef>
          <a:spcPct val="0"/>
        </a:spcBef>
        <a:buNone/>
        <a:defRPr sz="2400" b="1" kern="1200">
          <a:solidFill>
            <a:srgbClr val="00B0F0"/>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2930" y="303214"/>
            <a:ext cx="12098686" cy="669900"/>
          </a:xfrm>
          <a:prstGeom prst="rect">
            <a:avLst/>
          </a:prstGeom>
        </p:spPr>
        <p:txBody>
          <a:bodyPr vert="horz" lIns="91417" tIns="45709" rIns="91417" bIns="45709" rtlCol="0" anchor="ctr">
            <a:normAutofit/>
          </a:bodyPr>
          <a:lstStyle/>
          <a:p>
            <a:r>
              <a:rPr lang="en-US"/>
              <a:t>Click to edit Master title style</a:t>
            </a:r>
            <a:endParaRPr lang="en-IE" dirty="0"/>
          </a:p>
        </p:txBody>
      </p:sp>
      <p:sp>
        <p:nvSpPr>
          <p:cNvPr id="3" name="Text Placeholder 2"/>
          <p:cNvSpPr>
            <a:spLocks noGrp="1"/>
          </p:cNvSpPr>
          <p:nvPr>
            <p:ph type="body" idx="1"/>
          </p:nvPr>
        </p:nvSpPr>
        <p:spPr>
          <a:xfrm>
            <a:off x="672930" y="1765303"/>
            <a:ext cx="12098686" cy="4991101"/>
          </a:xfrm>
          <a:prstGeom prst="rect">
            <a:avLst/>
          </a:prstGeom>
        </p:spPr>
        <p:txBody>
          <a:bodyPr vert="horz" lIns="91417" tIns="45709" rIns="91417"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4" name="Date Placeholder 3"/>
          <p:cNvSpPr>
            <a:spLocks noGrp="1"/>
          </p:cNvSpPr>
          <p:nvPr>
            <p:ph type="dt" sz="half" idx="2"/>
          </p:nvPr>
        </p:nvSpPr>
        <p:spPr>
          <a:xfrm>
            <a:off x="672926" y="7010400"/>
            <a:ext cx="3136992" cy="401638"/>
          </a:xfrm>
          <a:prstGeom prst="rect">
            <a:avLst/>
          </a:prstGeom>
        </p:spPr>
        <p:txBody>
          <a:bodyPr vert="horz" lIns="91417" tIns="45709" rIns="91417" bIns="45709" rtlCol="0" anchor="ctr"/>
          <a:lstStyle>
            <a:lvl1pPr algn="l">
              <a:defRPr sz="1300">
                <a:solidFill>
                  <a:schemeClr val="tx1">
                    <a:tint val="75000"/>
                  </a:schemeClr>
                </a:solidFill>
              </a:defRPr>
            </a:lvl1pPr>
          </a:lstStyle>
          <a:p>
            <a:pPr defTabSz="497631" fontAlgn="auto">
              <a:spcBef>
                <a:spcPts val="0"/>
              </a:spcBef>
              <a:spcAft>
                <a:spcPts val="0"/>
              </a:spcAft>
            </a:pPr>
            <a:fld id="{730E75A0-1FD5-43E9-B23A-0C9BDE8B77C3}" type="datetimeFigureOut">
              <a:rPr lang="en-IE" smtClean="0">
                <a:solidFill>
                  <a:prstClr val="black">
                    <a:tint val="75000"/>
                  </a:prstClr>
                </a:solidFill>
                <a:latin typeface="Verdana"/>
                <a:cs typeface="+mn-cs"/>
              </a:rPr>
              <a:pPr defTabSz="497631" fontAlgn="auto">
                <a:spcBef>
                  <a:spcPts val="0"/>
                </a:spcBef>
                <a:spcAft>
                  <a:spcPts val="0"/>
                </a:spcAft>
              </a:pPr>
              <a:t>07/02/2019</a:t>
            </a:fld>
            <a:endParaRPr lang="en-IE" dirty="0">
              <a:solidFill>
                <a:prstClr val="black">
                  <a:tint val="75000"/>
                </a:prstClr>
              </a:solidFill>
              <a:latin typeface="Verdana"/>
              <a:cs typeface="+mn-cs"/>
            </a:endParaRPr>
          </a:p>
        </p:txBody>
      </p:sp>
      <p:sp>
        <p:nvSpPr>
          <p:cNvPr id="5" name="Footer Placeholder 4"/>
          <p:cNvSpPr>
            <a:spLocks noGrp="1"/>
          </p:cNvSpPr>
          <p:nvPr>
            <p:ph type="ftr" sz="quarter" idx="3"/>
          </p:nvPr>
        </p:nvSpPr>
        <p:spPr>
          <a:xfrm>
            <a:off x="4592669" y="7010400"/>
            <a:ext cx="4259201" cy="401638"/>
          </a:xfrm>
          <a:prstGeom prst="rect">
            <a:avLst/>
          </a:prstGeom>
        </p:spPr>
        <p:txBody>
          <a:bodyPr vert="horz" lIns="91417" tIns="45709" rIns="91417" bIns="45709" rtlCol="0" anchor="ctr"/>
          <a:lstStyle>
            <a:lvl1pPr algn="ctr">
              <a:defRPr sz="1300">
                <a:solidFill>
                  <a:schemeClr val="tx1">
                    <a:tint val="75000"/>
                  </a:schemeClr>
                </a:solidFill>
              </a:defRPr>
            </a:lvl1pPr>
          </a:lstStyle>
          <a:p>
            <a:pPr defTabSz="497631" fontAlgn="auto">
              <a:spcBef>
                <a:spcPts val="0"/>
              </a:spcBef>
              <a:spcAft>
                <a:spcPts val="0"/>
              </a:spcAft>
            </a:pPr>
            <a:endParaRPr lang="en-IE" dirty="0">
              <a:solidFill>
                <a:prstClr val="black">
                  <a:tint val="75000"/>
                </a:prstClr>
              </a:solidFill>
              <a:latin typeface="Verdana"/>
              <a:cs typeface="+mn-cs"/>
            </a:endParaRPr>
          </a:p>
        </p:txBody>
      </p:sp>
      <p:sp>
        <p:nvSpPr>
          <p:cNvPr id="6" name="Slide Number Placeholder 5"/>
          <p:cNvSpPr>
            <a:spLocks noGrp="1"/>
          </p:cNvSpPr>
          <p:nvPr>
            <p:ph type="sldNum" sz="quarter" idx="4"/>
          </p:nvPr>
        </p:nvSpPr>
        <p:spPr>
          <a:xfrm>
            <a:off x="9634620" y="7010400"/>
            <a:ext cx="3136992" cy="401638"/>
          </a:xfrm>
          <a:prstGeom prst="rect">
            <a:avLst/>
          </a:prstGeom>
        </p:spPr>
        <p:txBody>
          <a:bodyPr vert="horz" lIns="91417" tIns="45709" rIns="91417" bIns="45709" rtlCol="0" anchor="ctr"/>
          <a:lstStyle>
            <a:lvl1pPr algn="r">
              <a:defRPr sz="1300">
                <a:solidFill>
                  <a:schemeClr val="tx1">
                    <a:tint val="75000"/>
                  </a:schemeClr>
                </a:solidFill>
              </a:defRPr>
            </a:lvl1pPr>
          </a:lstStyle>
          <a:p>
            <a:pPr defTabSz="497631" fontAlgn="auto">
              <a:spcBef>
                <a:spcPts val="0"/>
              </a:spcBef>
              <a:spcAft>
                <a:spcPts val="0"/>
              </a:spcAft>
            </a:pPr>
            <a:fld id="{912C70CE-909F-4BAF-90C1-E6DBC07CA283}" type="slidenum">
              <a:rPr lang="en-IE" smtClean="0">
                <a:solidFill>
                  <a:prstClr val="black">
                    <a:tint val="75000"/>
                  </a:prstClr>
                </a:solidFill>
                <a:latin typeface="Verdana"/>
                <a:cs typeface="+mn-cs"/>
              </a:rPr>
              <a:pPr defTabSz="497631" fontAlgn="auto">
                <a:spcBef>
                  <a:spcPts val="0"/>
                </a:spcBef>
                <a:spcAft>
                  <a:spcPts val="0"/>
                </a:spcAft>
              </a:pPr>
              <a:t>‹#›</a:t>
            </a:fld>
            <a:endParaRPr lang="en-IE" dirty="0">
              <a:solidFill>
                <a:prstClr val="black">
                  <a:tint val="75000"/>
                </a:prstClr>
              </a:solidFill>
              <a:latin typeface="Verdana"/>
              <a:cs typeface="+mn-cs"/>
            </a:endParaRPr>
          </a:p>
        </p:txBody>
      </p:sp>
    </p:spTree>
    <p:extLst>
      <p:ext uri="{BB962C8B-B14F-4D97-AF65-F5344CB8AC3E}">
        <p14:creationId xmlns:p14="http://schemas.microsoft.com/office/powerpoint/2010/main" val="3159466558"/>
      </p:ext>
    </p:extLst>
  </p:cSld>
  <p:clrMap bg1="lt1" tx1="dk1" bg2="lt2" tx2="dk2" accent1="accent1" accent2="accent2" accent3="accent3" accent4="accent4" accent5="accent5" accent6="accent6" hlink="hlink" folHlink="folHlink"/>
  <p:sldLayoutIdLst>
    <p:sldLayoutId id="2147483922" r:id="rId1"/>
    <p:sldLayoutId id="2147483923" r:id="rId2"/>
  </p:sldLayoutIdLst>
  <p:transition spd="slow">
    <p:wipe dir="r"/>
  </p:transition>
  <p:hf hdr="0" ftr="0" dt="0"/>
  <p:txStyles>
    <p:titleStyle>
      <a:lvl1pPr algn="l" defTabSz="497631" rtl="0" eaLnBrk="1" latinLnBrk="0" hangingPunct="1">
        <a:spcBef>
          <a:spcPct val="0"/>
        </a:spcBef>
        <a:buNone/>
        <a:defRPr sz="2400" b="1" kern="1200">
          <a:solidFill>
            <a:srgbClr val="068FC4"/>
          </a:solidFill>
          <a:latin typeface="Verdana" pitchFamily="34" charset="0"/>
          <a:ea typeface="Verdana" pitchFamily="34" charset="0"/>
          <a:cs typeface="Verdana" pitchFamily="34" charset="0"/>
        </a:defRPr>
      </a:lvl1pPr>
    </p:titleStyle>
    <p:bodyStyle>
      <a:lvl1pPr marL="373223" indent="-373223" algn="l" defTabSz="497631" rtl="0" eaLnBrk="1" latinLnBrk="0" hangingPunct="1">
        <a:spcBef>
          <a:spcPct val="20000"/>
        </a:spcBef>
        <a:buClr>
          <a:srgbClr val="068FC4"/>
        </a:buClr>
        <a:buSzPct val="110000"/>
        <a:buFont typeface="Verdana" pitchFamily="34" charset="0"/>
        <a:buChar char="•"/>
        <a:defRPr sz="1600" kern="1200">
          <a:solidFill>
            <a:schemeClr val="tx1"/>
          </a:solidFill>
          <a:latin typeface="Verdana" pitchFamily="34" charset="0"/>
          <a:ea typeface="Verdana" pitchFamily="34" charset="0"/>
          <a:cs typeface="Verdana" pitchFamily="34" charset="0"/>
        </a:defRPr>
      </a:lvl1pPr>
      <a:lvl2pPr marL="808650" indent="-311020" algn="l" defTabSz="497631" rtl="0" eaLnBrk="1" latinLnBrk="0" hangingPunct="1">
        <a:spcBef>
          <a:spcPct val="20000"/>
        </a:spcBef>
        <a:buClr>
          <a:schemeClr val="tx1">
            <a:lumMod val="85000"/>
            <a:lumOff val="15000"/>
          </a:schemeClr>
        </a:buClr>
        <a:buSzPct val="90000"/>
        <a:buFont typeface="Wingdings" pitchFamily="2" charset="2"/>
        <a:buChar char="v"/>
        <a:defRPr sz="1600" kern="1200">
          <a:solidFill>
            <a:schemeClr val="tx1"/>
          </a:solidFill>
          <a:latin typeface="Verdana" pitchFamily="34" charset="0"/>
          <a:ea typeface="Verdana" pitchFamily="34" charset="0"/>
          <a:cs typeface="Verdana" pitchFamily="34" charset="0"/>
        </a:defRPr>
      </a:lvl2pPr>
      <a:lvl3pPr marL="1244076" indent="-248815" algn="l" defTabSz="497631" rtl="0" eaLnBrk="1" latinLnBrk="0" hangingPunct="1">
        <a:spcBef>
          <a:spcPct val="20000"/>
        </a:spcBef>
        <a:buClr>
          <a:schemeClr val="tx1">
            <a:lumMod val="50000"/>
            <a:lumOff val="50000"/>
          </a:schemeClr>
        </a:buClr>
        <a:buFont typeface="Wingdings" pitchFamily="2" charset="2"/>
        <a:buChar char="§"/>
        <a:defRPr sz="1600" kern="1200">
          <a:solidFill>
            <a:schemeClr val="tx1"/>
          </a:solidFill>
          <a:latin typeface="+mn-lt"/>
          <a:ea typeface="+mn-ea"/>
          <a:cs typeface="+mn-cs"/>
        </a:defRPr>
      </a:lvl3pPr>
      <a:lvl4pPr marL="1741707" indent="-248815" algn="l" defTabSz="497631" rtl="0" eaLnBrk="1" latinLnBrk="0" hangingPunct="1">
        <a:spcBef>
          <a:spcPct val="20000"/>
        </a:spcBef>
        <a:buFont typeface="Arial"/>
        <a:buChar char="–"/>
        <a:defRPr sz="1600" kern="1200">
          <a:solidFill>
            <a:schemeClr val="tx1"/>
          </a:solidFill>
          <a:latin typeface="+mn-lt"/>
          <a:ea typeface="+mn-ea"/>
          <a:cs typeface="+mn-cs"/>
        </a:defRPr>
      </a:lvl4pPr>
      <a:lvl5pPr marL="2239338" indent="-248815" algn="l" defTabSz="497631" rtl="0" eaLnBrk="1" latinLnBrk="0" hangingPunct="1">
        <a:spcBef>
          <a:spcPct val="20000"/>
        </a:spcBef>
        <a:buFont typeface="Arial"/>
        <a:buChar char="»"/>
        <a:defRPr sz="1600" kern="1200">
          <a:solidFill>
            <a:schemeClr val="tx1"/>
          </a:solidFill>
          <a:latin typeface="+mn-lt"/>
          <a:ea typeface="+mn-ea"/>
          <a:cs typeface="+mn-cs"/>
        </a:defRPr>
      </a:lvl5pPr>
      <a:lvl6pPr marL="2736967" indent="-248815" algn="l" defTabSz="497631" rtl="0" eaLnBrk="1" latinLnBrk="0" hangingPunct="1">
        <a:spcBef>
          <a:spcPct val="20000"/>
        </a:spcBef>
        <a:buFont typeface="Arial"/>
        <a:buChar char="•"/>
        <a:defRPr sz="2200" kern="1200">
          <a:solidFill>
            <a:schemeClr val="tx1"/>
          </a:solidFill>
          <a:latin typeface="+mn-lt"/>
          <a:ea typeface="+mn-ea"/>
          <a:cs typeface="+mn-cs"/>
        </a:defRPr>
      </a:lvl6pPr>
      <a:lvl7pPr marL="3234599" indent="-248815" algn="l" defTabSz="497631" rtl="0" eaLnBrk="1" latinLnBrk="0" hangingPunct="1">
        <a:spcBef>
          <a:spcPct val="20000"/>
        </a:spcBef>
        <a:buFont typeface="Arial"/>
        <a:buChar char="•"/>
        <a:defRPr sz="2200" kern="1200">
          <a:solidFill>
            <a:schemeClr val="tx1"/>
          </a:solidFill>
          <a:latin typeface="+mn-lt"/>
          <a:ea typeface="+mn-ea"/>
          <a:cs typeface="+mn-cs"/>
        </a:defRPr>
      </a:lvl7pPr>
      <a:lvl8pPr marL="3732228" indent="-248815" algn="l" defTabSz="497631" rtl="0" eaLnBrk="1" latinLnBrk="0" hangingPunct="1">
        <a:spcBef>
          <a:spcPct val="20000"/>
        </a:spcBef>
        <a:buFont typeface="Arial"/>
        <a:buChar char="•"/>
        <a:defRPr sz="2200" kern="1200">
          <a:solidFill>
            <a:schemeClr val="tx1"/>
          </a:solidFill>
          <a:latin typeface="+mn-lt"/>
          <a:ea typeface="+mn-ea"/>
          <a:cs typeface="+mn-cs"/>
        </a:defRPr>
      </a:lvl8pPr>
      <a:lvl9pPr marL="4229860" indent="-248815" algn="l" defTabSz="497631"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497631" rtl="0" eaLnBrk="1" latinLnBrk="0" hangingPunct="1">
        <a:defRPr sz="2100" kern="1200">
          <a:solidFill>
            <a:schemeClr val="tx1"/>
          </a:solidFill>
          <a:latin typeface="+mn-lt"/>
          <a:ea typeface="+mn-ea"/>
          <a:cs typeface="+mn-cs"/>
        </a:defRPr>
      </a:lvl1pPr>
      <a:lvl2pPr marL="497631" algn="l" defTabSz="497631" rtl="0" eaLnBrk="1" latinLnBrk="0" hangingPunct="1">
        <a:defRPr sz="2100" kern="1200">
          <a:solidFill>
            <a:schemeClr val="tx1"/>
          </a:solidFill>
          <a:latin typeface="+mn-lt"/>
          <a:ea typeface="+mn-ea"/>
          <a:cs typeface="+mn-cs"/>
        </a:defRPr>
      </a:lvl2pPr>
      <a:lvl3pPr marL="995261" algn="l" defTabSz="497631" rtl="0" eaLnBrk="1" latinLnBrk="0" hangingPunct="1">
        <a:defRPr sz="2100" kern="1200">
          <a:solidFill>
            <a:schemeClr val="tx1"/>
          </a:solidFill>
          <a:latin typeface="+mn-lt"/>
          <a:ea typeface="+mn-ea"/>
          <a:cs typeface="+mn-cs"/>
        </a:defRPr>
      </a:lvl3pPr>
      <a:lvl4pPr marL="1492892" algn="l" defTabSz="497631" rtl="0" eaLnBrk="1" latinLnBrk="0" hangingPunct="1">
        <a:defRPr sz="2100" kern="1200">
          <a:solidFill>
            <a:schemeClr val="tx1"/>
          </a:solidFill>
          <a:latin typeface="+mn-lt"/>
          <a:ea typeface="+mn-ea"/>
          <a:cs typeface="+mn-cs"/>
        </a:defRPr>
      </a:lvl4pPr>
      <a:lvl5pPr marL="1990523" algn="l" defTabSz="497631" rtl="0" eaLnBrk="1" latinLnBrk="0" hangingPunct="1">
        <a:defRPr sz="2100" kern="1200">
          <a:solidFill>
            <a:schemeClr val="tx1"/>
          </a:solidFill>
          <a:latin typeface="+mn-lt"/>
          <a:ea typeface="+mn-ea"/>
          <a:cs typeface="+mn-cs"/>
        </a:defRPr>
      </a:lvl5pPr>
      <a:lvl6pPr marL="2488152" algn="l" defTabSz="497631" rtl="0" eaLnBrk="1" latinLnBrk="0" hangingPunct="1">
        <a:defRPr sz="2100" kern="1200">
          <a:solidFill>
            <a:schemeClr val="tx1"/>
          </a:solidFill>
          <a:latin typeface="+mn-lt"/>
          <a:ea typeface="+mn-ea"/>
          <a:cs typeface="+mn-cs"/>
        </a:defRPr>
      </a:lvl6pPr>
      <a:lvl7pPr marL="2985783" algn="l" defTabSz="497631" rtl="0" eaLnBrk="1" latinLnBrk="0" hangingPunct="1">
        <a:defRPr sz="2100" kern="1200">
          <a:solidFill>
            <a:schemeClr val="tx1"/>
          </a:solidFill>
          <a:latin typeface="+mn-lt"/>
          <a:ea typeface="+mn-ea"/>
          <a:cs typeface="+mn-cs"/>
        </a:defRPr>
      </a:lvl7pPr>
      <a:lvl8pPr marL="3483413" algn="l" defTabSz="497631" rtl="0" eaLnBrk="1" latinLnBrk="0" hangingPunct="1">
        <a:defRPr sz="2100" kern="1200">
          <a:solidFill>
            <a:schemeClr val="tx1"/>
          </a:solidFill>
          <a:latin typeface="+mn-lt"/>
          <a:ea typeface="+mn-ea"/>
          <a:cs typeface="+mn-cs"/>
        </a:defRPr>
      </a:lvl8pPr>
      <a:lvl9pPr marL="3981044" algn="l" defTabSz="497631"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357" y="-1"/>
            <a:ext cx="12098686" cy="1045121"/>
          </a:xfrm>
          <a:prstGeom prst="rect">
            <a:avLst/>
          </a:prstGeom>
        </p:spPr>
        <p:txBody>
          <a:bodyPr vert="horz" lIns="90998" tIns="45506" rIns="90998" bIns="45506" rtlCol="0" anchor="ctr">
            <a:normAutofit/>
          </a:bodyPr>
          <a:lstStyle/>
          <a:p>
            <a:r>
              <a:rPr lang="en-US" dirty="0"/>
              <a:t>Click to edit Master title style</a:t>
            </a:r>
            <a:endParaRPr lang="en-IE" dirty="0"/>
          </a:p>
        </p:txBody>
      </p:sp>
      <p:sp>
        <p:nvSpPr>
          <p:cNvPr id="3" name="Text Placeholder 2"/>
          <p:cNvSpPr>
            <a:spLocks noGrp="1"/>
          </p:cNvSpPr>
          <p:nvPr>
            <p:ph type="body" idx="1"/>
          </p:nvPr>
        </p:nvSpPr>
        <p:spPr>
          <a:xfrm>
            <a:off x="672985" y="1765345"/>
            <a:ext cx="12098686" cy="4991101"/>
          </a:xfrm>
          <a:prstGeom prst="rect">
            <a:avLst/>
          </a:prstGeom>
        </p:spPr>
        <p:txBody>
          <a:bodyPr vert="horz" lIns="90998" tIns="45506" rIns="90998" bIns="4550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Date Placeholder 3"/>
          <p:cNvSpPr>
            <a:spLocks noGrp="1"/>
          </p:cNvSpPr>
          <p:nvPr>
            <p:ph type="dt" sz="half" idx="2"/>
          </p:nvPr>
        </p:nvSpPr>
        <p:spPr>
          <a:xfrm>
            <a:off x="672926" y="7010400"/>
            <a:ext cx="3136992" cy="401638"/>
          </a:xfrm>
          <a:prstGeom prst="rect">
            <a:avLst/>
          </a:prstGeom>
        </p:spPr>
        <p:txBody>
          <a:bodyPr vert="horz" lIns="90998" tIns="45506" rIns="90998" bIns="45506" rtlCol="0" anchor="ctr"/>
          <a:lstStyle>
            <a:lvl1pPr algn="l">
              <a:defRPr sz="1300">
                <a:solidFill>
                  <a:schemeClr val="tx1">
                    <a:tint val="75000"/>
                  </a:schemeClr>
                </a:solidFill>
              </a:defRPr>
            </a:lvl1pPr>
          </a:lstStyle>
          <a:p>
            <a:pPr defTabSz="495359"/>
            <a:fld id="{730E75A0-1FD5-43E9-B23A-0C9BDE8B77C3}" type="datetimeFigureOut">
              <a:rPr lang="en-IE" smtClean="0">
                <a:solidFill>
                  <a:prstClr val="black">
                    <a:tint val="75000"/>
                  </a:prstClr>
                </a:solidFill>
              </a:rPr>
              <a:pPr defTabSz="495359"/>
              <a:t>07/02/2019</a:t>
            </a:fld>
            <a:endParaRPr lang="en-IE" dirty="0">
              <a:solidFill>
                <a:prstClr val="black">
                  <a:tint val="75000"/>
                </a:prstClr>
              </a:solidFill>
            </a:endParaRPr>
          </a:p>
        </p:txBody>
      </p:sp>
      <p:sp>
        <p:nvSpPr>
          <p:cNvPr id="5" name="Footer Placeholder 4"/>
          <p:cNvSpPr>
            <a:spLocks noGrp="1"/>
          </p:cNvSpPr>
          <p:nvPr>
            <p:ph type="ftr" sz="quarter" idx="3"/>
          </p:nvPr>
        </p:nvSpPr>
        <p:spPr>
          <a:xfrm>
            <a:off x="4592669" y="7010400"/>
            <a:ext cx="4259201" cy="401638"/>
          </a:xfrm>
          <a:prstGeom prst="rect">
            <a:avLst/>
          </a:prstGeom>
        </p:spPr>
        <p:txBody>
          <a:bodyPr vert="horz" lIns="90998" tIns="45506" rIns="90998" bIns="45506" rtlCol="0" anchor="ctr"/>
          <a:lstStyle>
            <a:lvl1pPr algn="ctr">
              <a:defRPr sz="1300">
                <a:solidFill>
                  <a:schemeClr val="tx1">
                    <a:tint val="75000"/>
                  </a:schemeClr>
                </a:solidFill>
              </a:defRPr>
            </a:lvl1pPr>
          </a:lstStyle>
          <a:p>
            <a:pPr defTabSz="495359"/>
            <a:endParaRPr lang="en-IE" dirty="0">
              <a:solidFill>
                <a:prstClr val="black">
                  <a:tint val="75000"/>
                </a:prstClr>
              </a:solidFill>
            </a:endParaRPr>
          </a:p>
        </p:txBody>
      </p:sp>
      <p:sp>
        <p:nvSpPr>
          <p:cNvPr id="6" name="Slide Number Placeholder 5"/>
          <p:cNvSpPr>
            <a:spLocks noGrp="1"/>
          </p:cNvSpPr>
          <p:nvPr>
            <p:ph type="sldNum" sz="quarter" idx="4"/>
          </p:nvPr>
        </p:nvSpPr>
        <p:spPr>
          <a:xfrm>
            <a:off x="9634620" y="7010400"/>
            <a:ext cx="3136992" cy="401638"/>
          </a:xfrm>
          <a:prstGeom prst="rect">
            <a:avLst/>
          </a:prstGeom>
        </p:spPr>
        <p:txBody>
          <a:bodyPr vert="horz" lIns="90998" tIns="45506" rIns="90998" bIns="45506" rtlCol="0" anchor="ctr"/>
          <a:lstStyle>
            <a:lvl1pPr algn="r">
              <a:defRPr sz="1300">
                <a:solidFill>
                  <a:schemeClr val="tx1">
                    <a:tint val="75000"/>
                  </a:schemeClr>
                </a:solidFill>
              </a:defRPr>
            </a:lvl1pPr>
          </a:lstStyle>
          <a:p>
            <a:pPr defTabSz="495359"/>
            <a:fld id="{912C70CE-909F-4BAF-90C1-E6DBC07CA283}" type="slidenum">
              <a:rPr lang="en-IE" smtClean="0">
                <a:solidFill>
                  <a:prstClr val="black">
                    <a:tint val="75000"/>
                  </a:prstClr>
                </a:solidFill>
              </a:rPr>
              <a:pPr defTabSz="495359"/>
              <a:t>‹#›</a:t>
            </a:fld>
            <a:endParaRPr lang="en-IE" dirty="0">
              <a:solidFill>
                <a:prstClr val="black">
                  <a:tint val="75000"/>
                </a:prstClr>
              </a:solidFill>
            </a:endParaRPr>
          </a:p>
        </p:txBody>
      </p:sp>
    </p:spTree>
    <p:extLst>
      <p:ext uri="{BB962C8B-B14F-4D97-AF65-F5344CB8AC3E}">
        <p14:creationId xmlns:p14="http://schemas.microsoft.com/office/powerpoint/2010/main" val="304680968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4069" r:id="rId8"/>
  </p:sldLayoutIdLst>
  <p:transition>
    <p:wipe dir="r"/>
  </p:transition>
  <p:hf hdr="0" ftr="0" dt="0"/>
  <p:txStyles>
    <p:titleStyle>
      <a:lvl1pPr algn="l" defTabSz="495359" rtl="0" eaLnBrk="1" latinLnBrk="0" hangingPunct="1">
        <a:spcBef>
          <a:spcPct val="0"/>
        </a:spcBef>
        <a:buNone/>
        <a:defRPr sz="2800" b="1" kern="1200">
          <a:solidFill>
            <a:srgbClr val="54C0E8"/>
          </a:solidFill>
          <a:latin typeface="Trebuchet MS" panose="020B0603020202020204" pitchFamily="34" charset="0"/>
          <a:ea typeface="Verdana" pitchFamily="34" charset="0"/>
          <a:cs typeface="Verdana" pitchFamily="34" charset="0"/>
        </a:defRPr>
      </a:lvl1pPr>
    </p:titleStyle>
    <p:bodyStyle>
      <a:lvl1pPr marL="371518" indent="-371518" algn="l" defTabSz="495359" rtl="0" eaLnBrk="1" latinLnBrk="0" hangingPunct="1">
        <a:spcBef>
          <a:spcPct val="20000"/>
        </a:spcBef>
        <a:buClr>
          <a:srgbClr val="54C0E8"/>
        </a:buClr>
        <a:buSzPct val="110000"/>
        <a:buFont typeface="Verdana" panose="020B0604030504040204" pitchFamily="34" charset="0"/>
        <a:buChar char="●"/>
        <a:defRPr sz="1600" kern="1200">
          <a:solidFill>
            <a:schemeClr val="tx1"/>
          </a:solidFill>
          <a:latin typeface="Calibri" panose="020F0502020204030204" pitchFamily="34" charset="0"/>
          <a:ea typeface="Verdana" pitchFamily="34" charset="0"/>
          <a:cs typeface="Calibri" panose="020F0502020204030204" pitchFamily="34" charset="0"/>
        </a:defRPr>
      </a:lvl1pPr>
      <a:lvl2pPr marL="804953" indent="-309592" algn="l" defTabSz="495359" rtl="0" eaLnBrk="1" latinLnBrk="0" hangingPunct="1">
        <a:spcBef>
          <a:spcPct val="20000"/>
        </a:spcBef>
        <a:buClr>
          <a:schemeClr val="tx1">
            <a:lumMod val="85000"/>
            <a:lumOff val="15000"/>
          </a:schemeClr>
        </a:buClr>
        <a:buSzPct val="90000"/>
        <a:buFont typeface="Wingdings" pitchFamily="2" charset="2"/>
        <a:buChar char="v"/>
        <a:defRPr sz="1600" kern="1200">
          <a:solidFill>
            <a:schemeClr val="tx1"/>
          </a:solidFill>
          <a:latin typeface="Calibri" panose="020F0502020204030204" pitchFamily="34" charset="0"/>
          <a:ea typeface="Verdana" pitchFamily="34" charset="0"/>
          <a:cs typeface="Calibri" panose="020F0502020204030204" pitchFamily="34" charset="0"/>
        </a:defRPr>
      </a:lvl2pPr>
      <a:lvl3pPr marL="1238366" indent="-247670" algn="l" defTabSz="495359" rtl="0" eaLnBrk="1" latinLnBrk="0" hangingPunct="1">
        <a:spcBef>
          <a:spcPct val="20000"/>
        </a:spcBef>
        <a:buClr>
          <a:schemeClr val="tx1">
            <a:lumMod val="50000"/>
            <a:lumOff val="50000"/>
          </a:schemeClr>
        </a:buClr>
        <a:buFont typeface="Wingdings" pitchFamily="2" charset="2"/>
        <a:buChar char="§"/>
        <a:defRPr sz="1600" kern="1200">
          <a:solidFill>
            <a:schemeClr val="tx1"/>
          </a:solidFill>
          <a:latin typeface="Calibri" panose="020F0502020204030204" pitchFamily="34" charset="0"/>
          <a:ea typeface="+mn-ea"/>
          <a:cs typeface="Calibri" panose="020F0502020204030204" pitchFamily="34" charset="0"/>
        </a:defRPr>
      </a:lvl3pPr>
      <a:lvl4pPr marL="1733732" indent="-247670" algn="l" defTabSz="495359" rtl="0" eaLnBrk="1" latinLnBrk="0" hangingPunct="1">
        <a:spcBef>
          <a:spcPct val="20000"/>
        </a:spcBef>
        <a:buFont typeface="Arial"/>
        <a:buChar char="–"/>
        <a:defRPr sz="1600" kern="1200">
          <a:solidFill>
            <a:schemeClr val="tx1"/>
          </a:solidFill>
          <a:latin typeface="Calibri" panose="020F0502020204030204" pitchFamily="34" charset="0"/>
          <a:ea typeface="+mn-ea"/>
          <a:cs typeface="Calibri" panose="020F0502020204030204" pitchFamily="34" charset="0"/>
        </a:defRPr>
      </a:lvl4pPr>
      <a:lvl5pPr marL="2229092" indent="-247670" algn="l" defTabSz="495359" rtl="0" eaLnBrk="1" latinLnBrk="0" hangingPunct="1">
        <a:spcBef>
          <a:spcPct val="20000"/>
        </a:spcBef>
        <a:buFont typeface="Arial"/>
        <a:buChar char="»"/>
        <a:defRPr sz="1600" kern="1200">
          <a:solidFill>
            <a:schemeClr val="tx1"/>
          </a:solidFill>
          <a:latin typeface="Calibri" panose="020F0502020204030204" pitchFamily="34" charset="0"/>
          <a:ea typeface="+mn-ea"/>
          <a:cs typeface="Calibri" panose="020F0502020204030204" pitchFamily="34" charset="0"/>
        </a:defRPr>
      </a:lvl5pPr>
      <a:lvl6pPr marL="2724433" indent="-247670" algn="l" defTabSz="495359" rtl="0" eaLnBrk="1" latinLnBrk="0" hangingPunct="1">
        <a:spcBef>
          <a:spcPct val="20000"/>
        </a:spcBef>
        <a:buFont typeface="Arial"/>
        <a:buChar char="•"/>
        <a:defRPr sz="2200" kern="1200">
          <a:solidFill>
            <a:schemeClr val="tx1"/>
          </a:solidFill>
          <a:latin typeface="+mn-lt"/>
          <a:ea typeface="+mn-ea"/>
          <a:cs typeface="+mn-cs"/>
        </a:defRPr>
      </a:lvl6pPr>
      <a:lvl7pPr marL="3219779" indent="-247670" algn="l" defTabSz="495359" rtl="0" eaLnBrk="1" latinLnBrk="0" hangingPunct="1">
        <a:spcBef>
          <a:spcPct val="20000"/>
        </a:spcBef>
        <a:buFont typeface="Arial"/>
        <a:buChar char="•"/>
        <a:defRPr sz="2200" kern="1200">
          <a:solidFill>
            <a:schemeClr val="tx1"/>
          </a:solidFill>
          <a:latin typeface="+mn-lt"/>
          <a:ea typeface="+mn-ea"/>
          <a:cs typeface="+mn-cs"/>
        </a:defRPr>
      </a:lvl7pPr>
      <a:lvl8pPr marL="3715133" indent="-247670" algn="l" defTabSz="495359" rtl="0" eaLnBrk="1" latinLnBrk="0" hangingPunct="1">
        <a:spcBef>
          <a:spcPct val="20000"/>
        </a:spcBef>
        <a:buFont typeface="Arial"/>
        <a:buChar char="•"/>
        <a:defRPr sz="2200" kern="1200">
          <a:solidFill>
            <a:schemeClr val="tx1"/>
          </a:solidFill>
          <a:latin typeface="+mn-lt"/>
          <a:ea typeface="+mn-ea"/>
          <a:cs typeface="+mn-cs"/>
        </a:defRPr>
      </a:lvl8pPr>
      <a:lvl9pPr marL="4210483" indent="-247670" algn="l" defTabSz="495359"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495359" rtl="0" eaLnBrk="1" latinLnBrk="0" hangingPunct="1">
        <a:defRPr sz="2100" kern="1200">
          <a:solidFill>
            <a:schemeClr val="tx1"/>
          </a:solidFill>
          <a:latin typeface="+mn-lt"/>
          <a:ea typeface="+mn-ea"/>
          <a:cs typeface="+mn-cs"/>
        </a:defRPr>
      </a:lvl1pPr>
      <a:lvl2pPr marL="495359" algn="l" defTabSz="495359" rtl="0" eaLnBrk="1" latinLnBrk="0" hangingPunct="1">
        <a:defRPr sz="2100" kern="1200">
          <a:solidFill>
            <a:schemeClr val="tx1"/>
          </a:solidFill>
          <a:latin typeface="+mn-lt"/>
          <a:ea typeface="+mn-ea"/>
          <a:cs typeface="+mn-cs"/>
        </a:defRPr>
      </a:lvl2pPr>
      <a:lvl3pPr marL="990707" algn="l" defTabSz="495359" rtl="0" eaLnBrk="1" latinLnBrk="0" hangingPunct="1">
        <a:defRPr sz="2100" kern="1200">
          <a:solidFill>
            <a:schemeClr val="tx1"/>
          </a:solidFill>
          <a:latin typeface="+mn-lt"/>
          <a:ea typeface="+mn-ea"/>
          <a:cs typeface="+mn-cs"/>
        </a:defRPr>
      </a:lvl3pPr>
      <a:lvl4pPr marL="1486056" algn="l" defTabSz="495359" rtl="0" eaLnBrk="1" latinLnBrk="0" hangingPunct="1">
        <a:defRPr sz="2100" kern="1200">
          <a:solidFill>
            <a:schemeClr val="tx1"/>
          </a:solidFill>
          <a:latin typeface="+mn-lt"/>
          <a:ea typeface="+mn-ea"/>
          <a:cs typeface="+mn-cs"/>
        </a:defRPr>
      </a:lvl4pPr>
      <a:lvl5pPr marL="1981400" algn="l" defTabSz="495359" rtl="0" eaLnBrk="1" latinLnBrk="0" hangingPunct="1">
        <a:defRPr sz="2100" kern="1200">
          <a:solidFill>
            <a:schemeClr val="tx1"/>
          </a:solidFill>
          <a:latin typeface="+mn-lt"/>
          <a:ea typeface="+mn-ea"/>
          <a:cs typeface="+mn-cs"/>
        </a:defRPr>
      </a:lvl5pPr>
      <a:lvl6pPr marL="2476750" algn="l" defTabSz="495359" rtl="0" eaLnBrk="1" latinLnBrk="0" hangingPunct="1">
        <a:defRPr sz="2100" kern="1200">
          <a:solidFill>
            <a:schemeClr val="tx1"/>
          </a:solidFill>
          <a:latin typeface="+mn-lt"/>
          <a:ea typeface="+mn-ea"/>
          <a:cs typeface="+mn-cs"/>
        </a:defRPr>
      </a:lvl6pPr>
      <a:lvl7pPr marL="2972101" algn="l" defTabSz="495359" rtl="0" eaLnBrk="1" latinLnBrk="0" hangingPunct="1">
        <a:defRPr sz="2100" kern="1200">
          <a:solidFill>
            <a:schemeClr val="tx1"/>
          </a:solidFill>
          <a:latin typeface="+mn-lt"/>
          <a:ea typeface="+mn-ea"/>
          <a:cs typeface="+mn-cs"/>
        </a:defRPr>
      </a:lvl7pPr>
      <a:lvl8pPr marL="3467455" algn="l" defTabSz="495359" rtl="0" eaLnBrk="1" latinLnBrk="0" hangingPunct="1">
        <a:defRPr sz="2100" kern="1200">
          <a:solidFill>
            <a:schemeClr val="tx1"/>
          </a:solidFill>
          <a:latin typeface="+mn-lt"/>
          <a:ea typeface="+mn-ea"/>
          <a:cs typeface="+mn-cs"/>
        </a:defRPr>
      </a:lvl8pPr>
      <a:lvl9pPr marL="3962806" algn="l" defTabSz="495359"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2929" y="303214"/>
            <a:ext cx="12098686" cy="669900"/>
          </a:xfrm>
          <a:prstGeom prst="rect">
            <a:avLst/>
          </a:prstGeom>
        </p:spPr>
        <p:txBody>
          <a:bodyPr vert="horz" lIns="91428" tIns="45715" rIns="91428" bIns="45715" rtlCol="0" anchor="ctr">
            <a:normAutofit/>
          </a:bodyPr>
          <a:lstStyle/>
          <a:p>
            <a:r>
              <a:rPr lang="en-US"/>
              <a:t>Click to edit Master title style</a:t>
            </a:r>
            <a:endParaRPr lang="en-IE" dirty="0"/>
          </a:p>
        </p:txBody>
      </p:sp>
      <p:sp>
        <p:nvSpPr>
          <p:cNvPr id="3" name="Text Placeholder 2"/>
          <p:cNvSpPr>
            <a:spLocks noGrp="1"/>
          </p:cNvSpPr>
          <p:nvPr>
            <p:ph type="body" idx="1"/>
          </p:nvPr>
        </p:nvSpPr>
        <p:spPr>
          <a:xfrm>
            <a:off x="672929" y="1765302"/>
            <a:ext cx="12098686" cy="4991101"/>
          </a:xfrm>
          <a:prstGeom prst="rect">
            <a:avLst/>
          </a:prstGeom>
        </p:spPr>
        <p:txBody>
          <a:bodyPr vert="horz" lIns="91428" tIns="45715" rIns="91428"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dirty="0"/>
          </a:p>
        </p:txBody>
      </p:sp>
      <p:sp>
        <p:nvSpPr>
          <p:cNvPr id="4" name="Date Placeholder 3"/>
          <p:cNvSpPr>
            <a:spLocks noGrp="1"/>
          </p:cNvSpPr>
          <p:nvPr>
            <p:ph type="dt" sz="half" idx="2"/>
          </p:nvPr>
        </p:nvSpPr>
        <p:spPr>
          <a:xfrm>
            <a:off x="672926" y="7010400"/>
            <a:ext cx="3136992" cy="401638"/>
          </a:xfrm>
          <a:prstGeom prst="rect">
            <a:avLst/>
          </a:prstGeom>
        </p:spPr>
        <p:txBody>
          <a:bodyPr vert="horz" lIns="91428" tIns="45715" rIns="91428" bIns="45715" rtlCol="0" anchor="ctr"/>
          <a:lstStyle>
            <a:lvl1pPr algn="l">
              <a:defRPr sz="1300">
                <a:solidFill>
                  <a:schemeClr val="tx1">
                    <a:tint val="75000"/>
                  </a:schemeClr>
                </a:solidFill>
              </a:defRPr>
            </a:lvl1pPr>
          </a:lstStyle>
          <a:p>
            <a:fld id="{730E75A0-1FD5-43E9-B23A-0C9BDE8B77C3}" type="datetimeFigureOut">
              <a:rPr lang="en-IE" smtClean="0"/>
              <a:t>07/02/2019</a:t>
            </a:fld>
            <a:endParaRPr lang="en-IE"/>
          </a:p>
        </p:txBody>
      </p:sp>
      <p:sp>
        <p:nvSpPr>
          <p:cNvPr id="5" name="Footer Placeholder 4"/>
          <p:cNvSpPr>
            <a:spLocks noGrp="1"/>
          </p:cNvSpPr>
          <p:nvPr>
            <p:ph type="ftr" sz="quarter" idx="3"/>
          </p:nvPr>
        </p:nvSpPr>
        <p:spPr>
          <a:xfrm>
            <a:off x="4592669" y="7010400"/>
            <a:ext cx="4259201" cy="401638"/>
          </a:xfrm>
          <a:prstGeom prst="rect">
            <a:avLst/>
          </a:prstGeom>
        </p:spPr>
        <p:txBody>
          <a:bodyPr vert="horz" lIns="91428" tIns="45715" rIns="91428" bIns="45715" rtlCol="0" anchor="ctr"/>
          <a:lstStyle>
            <a:lvl1pPr algn="ctr">
              <a:defRPr sz="13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9634620" y="7010400"/>
            <a:ext cx="3136992" cy="401638"/>
          </a:xfrm>
          <a:prstGeom prst="rect">
            <a:avLst/>
          </a:prstGeom>
        </p:spPr>
        <p:txBody>
          <a:bodyPr vert="horz" lIns="91428" tIns="45715" rIns="91428" bIns="45715" rtlCol="0" anchor="ctr"/>
          <a:lstStyle>
            <a:lvl1pPr algn="r">
              <a:defRPr sz="1300">
                <a:solidFill>
                  <a:schemeClr val="tx1">
                    <a:tint val="75000"/>
                  </a:schemeClr>
                </a:solidFill>
              </a:defRPr>
            </a:lvl1pPr>
          </a:lstStyle>
          <a:p>
            <a:fld id="{912C70CE-909F-4BAF-90C1-E6DBC07CA283}" type="slidenum">
              <a:rPr lang="en-IE" smtClean="0"/>
              <a:t>‹#›</a:t>
            </a:fld>
            <a:endParaRPr lang="en-IE"/>
          </a:p>
        </p:txBody>
      </p:sp>
    </p:spTree>
    <p:extLst>
      <p:ext uri="{BB962C8B-B14F-4D97-AF65-F5344CB8AC3E}">
        <p14:creationId xmlns:p14="http://schemas.microsoft.com/office/powerpoint/2010/main" val="3968535862"/>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64" r:id="rId6"/>
  </p:sldLayoutIdLst>
  <p:hf hdr="0" ftr="0" dt="0"/>
  <p:txStyles>
    <p:titleStyle>
      <a:lvl1pPr algn="l" defTabSz="497693" rtl="0" eaLnBrk="1" latinLnBrk="0" hangingPunct="1">
        <a:spcBef>
          <a:spcPct val="0"/>
        </a:spcBef>
        <a:buNone/>
        <a:defRPr sz="2400" b="1" kern="1200">
          <a:solidFill>
            <a:srgbClr val="068FC4"/>
          </a:solidFill>
          <a:latin typeface="Verdana" pitchFamily="34" charset="0"/>
          <a:ea typeface="Verdana" pitchFamily="34" charset="0"/>
          <a:cs typeface="Verdana" pitchFamily="34" charset="0"/>
        </a:defRPr>
      </a:lvl1pPr>
    </p:titleStyle>
    <p:bodyStyle>
      <a:lvl1pPr marL="373269" indent="-373269" algn="l" defTabSz="497693" rtl="0" eaLnBrk="1" latinLnBrk="0" hangingPunct="1">
        <a:spcBef>
          <a:spcPct val="20000"/>
        </a:spcBef>
        <a:buClr>
          <a:srgbClr val="068FC4"/>
        </a:buClr>
        <a:buSzPct val="110000"/>
        <a:buFont typeface="Verdana" pitchFamily="34" charset="0"/>
        <a:buChar char="•"/>
        <a:defRPr sz="1600" kern="1200">
          <a:solidFill>
            <a:schemeClr val="tx1"/>
          </a:solidFill>
          <a:latin typeface="Verdana" pitchFamily="34" charset="0"/>
          <a:ea typeface="Verdana" pitchFamily="34" charset="0"/>
          <a:cs typeface="Verdana" pitchFamily="34" charset="0"/>
        </a:defRPr>
      </a:lvl1pPr>
      <a:lvl2pPr marL="808750" indent="-311058" algn="l" defTabSz="497693" rtl="0" eaLnBrk="1" latinLnBrk="0" hangingPunct="1">
        <a:spcBef>
          <a:spcPct val="20000"/>
        </a:spcBef>
        <a:buClr>
          <a:schemeClr val="tx1">
            <a:lumMod val="85000"/>
            <a:lumOff val="15000"/>
          </a:schemeClr>
        </a:buClr>
        <a:buSzPct val="90000"/>
        <a:buFont typeface="Wingdings" pitchFamily="2" charset="2"/>
        <a:buChar char="v"/>
        <a:defRPr sz="1600" kern="1200">
          <a:solidFill>
            <a:schemeClr val="tx1"/>
          </a:solidFill>
          <a:latin typeface="Verdana" pitchFamily="34" charset="0"/>
          <a:ea typeface="Verdana" pitchFamily="34" charset="0"/>
          <a:cs typeface="Verdana" pitchFamily="34" charset="0"/>
        </a:defRPr>
      </a:lvl2pPr>
      <a:lvl3pPr marL="1244230" indent="-248846" algn="l" defTabSz="497693" rtl="0" eaLnBrk="1" latinLnBrk="0" hangingPunct="1">
        <a:spcBef>
          <a:spcPct val="20000"/>
        </a:spcBef>
        <a:buClr>
          <a:schemeClr val="tx1">
            <a:lumMod val="50000"/>
            <a:lumOff val="50000"/>
          </a:schemeClr>
        </a:buClr>
        <a:buFont typeface="Wingdings" pitchFamily="2" charset="2"/>
        <a:buChar char="§"/>
        <a:defRPr sz="1600" kern="1200">
          <a:solidFill>
            <a:schemeClr val="tx1"/>
          </a:solidFill>
          <a:latin typeface="+mn-lt"/>
          <a:ea typeface="+mn-ea"/>
          <a:cs typeface="+mn-cs"/>
        </a:defRPr>
      </a:lvl3pPr>
      <a:lvl4pPr marL="1741922" indent="-248846" algn="l" defTabSz="497693" rtl="0" eaLnBrk="1" latinLnBrk="0" hangingPunct="1">
        <a:spcBef>
          <a:spcPct val="20000"/>
        </a:spcBef>
        <a:buFont typeface="Arial"/>
        <a:buChar char="–"/>
        <a:defRPr sz="1600" kern="1200">
          <a:solidFill>
            <a:schemeClr val="tx1"/>
          </a:solidFill>
          <a:latin typeface="+mn-lt"/>
          <a:ea typeface="+mn-ea"/>
          <a:cs typeface="+mn-cs"/>
        </a:defRPr>
      </a:lvl4pPr>
      <a:lvl5pPr marL="2239614" indent="-248846" algn="l" defTabSz="497693" rtl="0" eaLnBrk="1" latinLnBrk="0" hangingPunct="1">
        <a:spcBef>
          <a:spcPct val="20000"/>
        </a:spcBef>
        <a:buFont typeface="Arial"/>
        <a:buChar char="»"/>
        <a:defRPr sz="1600" kern="1200">
          <a:solidFill>
            <a:schemeClr val="tx1"/>
          </a:solidFill>
          <a:latin typeface="+mn-lt"/>
          <a:ea typeface="+mn-ea"/>
          <a:cs typeface="+mn-cs"/>
        </a:defRPr>
      </a:lvl5pPr>
      <a:lvl6pPr marL="2737306" indent="-248846" algn="l" defTabSz="497693" rtl="0" eaLnBrk="1" latinLnBrk="0" hangingPunct="1">
        <a:spcBef>
          <a:spcPct val="20000"/>
        </a:spcBef>
        <a:buFont typeface="Arial"/>
        <a:buChar char="•"/>
        <a:defRPr sz="2200" kern="1200">
          <a:solidFill>
            <a:schemeClr val="tx1"/>
          </a:solidFill>
          <a:latin typeface="+mn-lt"/>
          <a:ea typeface="+mn-ea"/>
          <a:cs typeface="+mn-cs"/>
        </a:defRPr>
      </a:lvl6pPr>
      <a:lvl7pPr marL="3234999" indent="-248846" algn="l" defTabSz="497693" rtl="0" eaLnBrk="1" latinLnBrk="0" hangingPunct="1">
        <a:spcBef>
          <a:spcPct val="20000"/>
        </a:spcBef>
        <a:buFont typeface="Arial"/>
        <a:buChar char="•"/>
        <a:defRPr sz="2200" kern="1200">
          <a:solidFill>
            <a:schemeClr val="tx1"/>
          </a:solidFill>
          <a:latin typeface="+mn-lt"/>
          <a:ea typeface="+mn-ea"/>
          <a:cs typeface="+mn-cs"/>
        </a:defRPr>
      </a:lvl7pPr>
      <a:lvl8pPr marL="3732690" indent="-248846" algn="l" defTabSz="497693" rtl="0" eaLnBrk="1" latinLnBrk="0" hangingPunct="1">
        <a:spcBef>
          <a:spcPct val="20000"/>
        </a:spcBef>
        <a:buFont typeface="Arial"/>
        <a:buChar char="•"/>
        <a:defRPr sz="2200" kern="1200">
          <a:solidFill>
            <a:schemeClr val="tx1"/>
          </a:solidFill>
          <a:latin typeface="+mn-lt"/>
          <a:ea typeface="+mn-ea"/>
          <a:cs typeface="+mn-cs"/>
        </a:defRPr>
      </a:lvl8pPr>
      <a:lvl9pPr marL="4230383" indent="-248846" algn="l" defTabSz="497693"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497693" rtl="0" eaLnBrk="1" latinLnBrk="0" hangingPunct="1">
        <a:defRPr sz="2100" kern="1200">
          <a:solidFill>
            <a:schemeClr val="tx1"/>
          </a:solidFill>
          <a:latin typeface="+mn-lt"/>
          <a:ea typeface="+mn-ea"/>
          <a:cs typeface="+mn-cs"/>
        </a:defRPr>
      </a:lvl1pPr>
      <a:lvl2pPr marL="497693" algn="l" defTabSz="497693" rtl="0" eaLnBrk="1" latinLnBrk="0" hangingPunct="1">
        <a:defRPr sz="2100" kern="1200">
          <a:solidFill>
            <a:schemeClr val="tx1"/>
          </a:solidFill>
          <a:latin typeface="+mn-lt"/>
          <a:ea typeface="+mn-ea"/>
          <a:cs typeface="+mn-cs"/>
        </a:defRPr>
      </a:lvl2pPr>
      <a:lvl3pPr marL="995384" algn="l" defTabSz="497693" rtl="0" eaLnBrk="1" latinLnBrk="0" hangingPunct="1">
        <a:defRPr sz="2100" kern="1200">
          <a:solidFill>
            <a:schemeClr val="tx1"/>
          </a:solidFill>
          <a:latin typeface="+mn-lt"/>
          <a:ea typeface="+mn-ea"/>
          <a:cs typeface="+mn-cs"/>
        </a:defRPr>
      </a:lvl3pPr>
      <a:lvl4pPr marL="1493076" algn="l" defTabSz="497693" rtl="0" eaLnBrk="1" latinLnBrk="0" hangingPunct="1">
        <a:defRPr sz="2100" kern="1200">
          <a:solidFill>
            <a:schemeClr val="tx1"/>
          </a:solidFill>
          <a:latin typeface="+mn-lt"/>
          <a:ea typeface="+mn-ea"/>
          <a:cs typeface="+mn-cs"/>
        </a:defRPr>
      </a:lvl4pPr>
      <a:lvl5pPr marL="1990769" algn="l" defTabSz="497693" rtl="0" eaLnBrk="1" latinLnBrk="0" hangingPunct="1">
        <a:defRPr sz="2100" kern="1200">
          <a:solidFill>
            <a:schemeClr val="tx1"/>
          </a:solidFill>
          <a:latin typeface="+mn-lt"/>
          <a:ea typeface="+mn-ea"/>
          <a:cs typeface="+mn-cs"/>
        </a:defRPr>
      </a:lvl5pPr>
      <a:lvl6pPr marL="2488460" algn="l" defTabSz="497693" rtl="0" eaLnBrk="1" latinLnBrk="0" hangingPunct="1">
        <a:defRPr sz="2100" kern="1200">
          <a:solidFill>
            <a:schemeClr val="tx1"/>
          </a:solidFill>
          <a:latin typeface="+mn-lt"/>
          <a:ea typeface="+mn-ea"/>
          <a:cs typeface="+mn-cs"/>
        </a:defRPr>
      </a:lvl6pPr>
      <a:lvl7pPr marL="2986153" algn="l" defTabSz="497693" rtl="0" eaLnBrk="1" latinLnBrk="0" hangingPunct="1">
        <a:defRPr sz="2100" kern="1200">
          <a:solidFill>
            <a:schemeClr val="tx1"/>
          </a:solidFill>
          <a:latin typeface="+mn-lt"/>
          <a:ea typeface="+mn-ea"/>
          <a:cs typeface="+mn-cs"/>
        </a:defRPr>
      </a:lvl7pPr>
      <a:lvl8pPr marL="3483844" algn="l" defTabSz="497693" rtl="0" eaLnBrk="1" latinLnBrk="0" hangingPunct="1">
        <a:defRPr sz="2100" kern="1200">
          <a:solidFill>
            <a:schemeClr val="tx1"/>
          </a:solidFill>
          <a:latin typeface="+mn-lt"/>
          <a:ea typeface="+mn-ea"/>
          <a:cs typeface="+mn-cs"/>
        </a:defRPr>
      </a:lvl8pPr>
      <a:lvl9pPr marL="3981537" algn="l" defTabSz="497693"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4312" y="402652"/>
            <a:ext cx="11595914" cy="146180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24312" y="2013259"/>
            <a:ext cx="11595914" cy="479855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24312" y="7009642"/>
            <a:ext cx="3025021" cy="402652"/>
          </a:xfrm>
          <a:prstGeom prst="rect">
            <a:avLst/>
          </a:prstGeom>
        </p:spPr>
        <p:txBody>
          <a:bodyPr vert="horz" lIns="91440" tIns="45720" rIns="91440" bIns="45720" rtlCol="0" anchor="ctr"/>
          <a:lstStyle>
            <a:lvl1pPr algn="l">
              <a:defRPr sz="1323">
                <a:solidFill>
                  <a:schemeClr val="tx1">
                    <a:tint val="75000"/>
                  </a:schemeClr>
                </a:solidFill>
              </a:defRPr>
            </a:lvl1pPr>
          </a:lstStyle>
          <a:p>
            <a:fld id="{C764DE79-268F-4C1A-8933-263129D2AF90}" type="datetimeFigureOut">
              <a:rPr lang="en-US" dirty="0"/>
              <a:t>2/7/2019</a:t>
            </a:fld>
            <a:endParaRPr lang="en-US" dirty="0"/>
          </a:p>
        </p:txBody>
      </p:sp>
      <p:sp>
        <p:nvSpPr>
          <p:cNvPr id="5" name="Footer Placeholder 4"/>
          <p:cNvSpPr>
            <a:spLocks noGrp="1"/>
          </p:cNvSpPr>
          <p:nvPr>
            <p:ph type="ftr" sz="quarter" idx="3"/>
          </p:nvPr>
        </p:nvSpPr>
        <p:spPr>
          <a:xfrm>
            <a:off x="4453503" y="7009642"/>
            <a:ext cx="4537532" cy="402652"/>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495205" y="7009642"/>
            <a:ext cx="3025021" cy="402652"/>
          </a:xfrm>
          <a:prstGeom prst="rect">
            <a:avLst/>
          </a:prstGeom>
        </p:spPr>
        <p:txBody>
          <a:bodyPr vert="horz" lIns="91440" tIns="45720" rIns="91440" bIns="45720" rtlCol="0" anchor="ctr"/>
          <a:lstStyle>
            <a:lvl1pPr algn="r">
              <a:defRPr sz="1323">
                <a:solidFill>
                  <a:schemeClr val="tx1">
                    <a:tint val="75000"/>
                  </a:schemeClr>
                </a:solidFill>
              </a:defRPr>
            </a:lvl1pPr>
          </a:lstStyle>
          <a:p>
            <a:fld id="{48F63A3B-78C7-47BE-AE5E-E10140E04643}" type="slidenum">
              <a:rPr lang="en-US" dirty="0"/>
              <a:t>‹#›</a:t>
            </a:fld>
            <a:endParaRPr lang="en-US" dirty="0"/>
          </a:p>
        </p:txBody>
      </p:sp>
      <p:sp>
        <p:nvSpPr>
          <p:cNvPr id="7" name="Retângulo 14">
            <a:extLst>
              <a:ext uri="{FF2B5EF4-FFF2-40B4-BE49-F238E27FC236}">
                <a16:creationId xmlns="" xmlns:a16="http://schemas.microsoft.com/office/drawing/2014/main" id="{2BE12A20-F207-46C4-BBC0-35277FA169E2}"/>
              </a:ext>
            </a:extLst>
          </p:cNvPr>
          <p:cNvSpPr/>
          <p:nvPr userDrawn="1"/>
        </p:nvSpPr>
        <p:spPr>
          <a:xfrm>
            <a:off x="9530068" y="7279804"/>
            <a:ext cx="3914470" cy="225126"/>
          </a:xfrm>
          <a:prstGeom prst="rect">
            <a:avLst/>
          </a:prstGeom>
        </p:spPr>
        <p:txBody>
          <a:bodyPr wrap="square">
            <a:spAutoFit/>
          </a:bodyPr>
          <a:lstStyle/>
          <a:p>
            <a:pPr algn="r"/>
            <a:r>
              <a:rPr lang="en-IE" sz="863" b="0" i="0" kern="1200" dirty="0">
                <a:solidFill>
                  <a:schemeClr val="bg1">
                    <a:lumMod val="50000"/>
                  </a:schemeClr>
                </a:solidFill>
                <a:effectLst/>
                <a:latin typeface="Calibri" panose="020F0502020204030204" pitchFamily="34" charset="0"/>
                <a:ea typeface="+mn-ea"/>
                <a:cs typeface="+mn-cs"/>
              </a:rPr>
              <a:t>J.9503  |  Jan 19  |  Marketing Society|  HPV Awards </a:t>
            </a:r>
            <a:endParaRPr lang="pt-BR" sz="863" i="1" dirty="0">
              <a:solidFill>
                <a:schemeClr val="bg1">
                  <a:lumMod val="50000"/>
                </a:schemeClr>
              </a:solidFill>
            </a:endParaRPr>
          </a:p>
        </p:txBody>
      </p:sp>
      <p:sp>
        <p:nvSpPr>
          <p:cNvPr id="8" name="Espaço Reservado para Número de Slide 9">
            <a:extLst>
              <a:ext uri="{FF2B5EF4-FFF2-40B4-BE49-F238E27FC236}">
                <a16:creationId xmlns="" xmlns:a16="http://schemas.microsoft.com/office/drawing/2014/main" id="{963E95E5-E7DF-4366-A6F5-650885E2EEC0}"/>
              </a:ext>
            </a:extLst>
          </p:cNvPr>
          <p:cNvSpPr txBox="1">
            <a:spLocks/>
          </p:cNvSpPr>
          <p:nvPr userDrawn="1"/>
        </p:nvSpPr>
        <p:spPr>
          <a:xfrm>
            <a:off x="-136893" y="7220862"/>
            <a:ext cx="589055" cy="402652"/>
          </a:xfrm>
          <a:prstGeom prst="rect">
            <a:avLst/>
          </a:prstGeom>
        </p:spPr>
        <p:txBody>
          <a:bodyPr vert="horz" lIns="98664" tIns="49332" rIns="98664" bIns="49332"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r"/>
            <a:fld id="{F5FCCBEA-5D7C-414E-BA5A-59F19D219BB9}" type="slidenum">
              <a:rPr lang="pt-BR" sz="1079" i="1" smtClean="0">
                <a:solidFill>
                  <a:schemeClr val="tx1">
                    <a:lumMod val="65000"/>
                    <a:lumOff val="35000"/>
                  </a:schemeClr>
                </a:solidFill>
                <a:latin typeface="Calibri" panose="020F0502020204030204" pitchFamily="34" charset="0"/>
                <a:cs typeface="Calibri" panose="020F0502020204030204" pitchFamily="34" charset="0"/>
              </a:rPr>
              <a:pPr algn="r"/>
              <a:t>‹#›</a:t>
            </a:fld>
            <a:endParaRPr lang="pt-BR" sz="1079" i="1" dirty="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10" name="Picture 9" descr="https://banda.ie/wp-content/uploads/BA.png">
            <a:hlinkClick r:id="rId15"/>
            <a:extLst>
              <a:ext uri="{FF2B5EF4-FFF2-40B4-BE49-F238E27FC236}">
                <a16:creationId xmlns="" xmlns:a16="http://schemas.microsoft.com/office/drawing/2014/main" id="{156E90E9-744D-4B07-A02F-86CD099AE7B5}"/>
              </a:ext>
            </a:extLst>
          </p:cNvPr>
          <p:cNvPicPr/>
          <p:nvPr userDrawn="1"/>
        </p:nvPicPr>
        <p:blipFill rotWithShape="1">
          <a:blip r:link="rId16">
            <a:extLst>
              <a:ext uri="{28A0092B-C50C-407E-A947-70E740481C1C}">
                <a14:useLocalDpi xmlns:a14="http://schemas.microsoft.com/office/drawing/2010/main" val="0"/>
              </a:ext>
            </a:extLst>
          </a:blip>
          <a:srcRect r="38883"/>
          <a:stretch/>
        </p:blipFill>
        <p:spPr bwMode="auto">
          <a:xfrm>
            <a:off x="12256964" y="51328"/>
            <a:ext cx="1187574" cy="504825"/>
          </a:xfrm>
          <a:prstGeom prst="rect">
            <a:avLst/>
          </a:prstGeom>
          <a:noFill/>
          <a:ln>
            <a:noFill/>
          </a:ln>
        </p:spPr>
      </p:pic>
    </p:spTree>
    <p:extLst>
      <p:ext uri="{BB962C8B-B14F-4D97-AF65-F5344CB8AC3E}">
        <p14:creationId xmlns:p14="http://schemas.microsoft.com/office/powerpoint/2010/main" val="3786940913"/>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 id="2147484083" r:id="rId13"/>
  </p:sldLayoutIdLst>
  <p:txStyles>
    <p:titleStyle>
      <a:lvl1pPr algn="l" defTabSz="1008309" rtl="0" eaLnBrk="1" latinLnBrk="0" hangingPunct="1">
        <a:lnSpc>
          <a:spcPct val="90000"/>
        </a:lnSpc>
        <a:spcBef>
          <a:spcPct val="0"/>
        </a:spcBef>
        <a:buNone/>
        <a:defRPr sz="4852" kern="1200">
          <a:solidFill>
            <a:schemeClr val="tx1"/>
          </a:solidFill>
          <a:latin typeface="+mj-lt"/>
          <a:ea typeface="+mj-ea"/>
          <a:cs typeface="+mj-cs"/>
        </a:defRPr>
      </a:lvl1pPr>
    </p:titleStyle>
    <p:bodyStyle>
      <a:lvl1pPr marL="252077" indent="-252077" algn="l" defTabSz="1008309" rtl="0" eaLnBrk="1" latinLnBrk="0" hangingPunct="1">
        <a:lnSpc>
          <a:spcPct val="90000"/>
        </a:lnSpc>
        <a:spcBef>
          <a:spcPts val="1103"/>
        </a:spcBef>
        <a:buFont typeface="Arial" panose="020B0604020202020204" pitchFamily="34" charset="0"/>
        <a:buChar char="•"/>
        <a:defRPr sz="3088" kern="1200">
          <a:solidFill>
            <a:schemeClr val="tx1"/>
          </a:solidFill>
          <a:latin typeface="+mn-lt"/>
          <a:ea typeface="+mn-ea"/>
          <a:cs typeface="+mn-cs"/>
        </a:defRPr>
      </a:lvl1pPr>
      <a:lvl2pPr marL="756232" indent="-252077" algn="l" defTabSz="1008309"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386" indent="-252077" algn="l" defTabSz="1008309"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541"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695"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2849"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7004"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1158"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5313" indent="-252077" algn="l" defTabSz="1008309"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8309" rtl="0" eaLnBrk="1" latinLnBrk="0" hangingPunct="1">
        <a:defRPr sz="1985" kern="1200">
          <a:solidFill>
            <a:schemeClr val="tx1"/>
          </a:solidFill>
          <a:latin typeface="+mn-lt"/>
          <a:ea typeface="+mn-ea"/>
          <a:cs typeface="+mn-cs"/>
        </a:defRPr>
      </a:lvl1pPr>
      <a:lvl2pPr marL="504154" algn="l" defTabSz="1008309" rtl="0" eaLnBrk="1" latinLnBrk="0" hangingPunct="1">
        <a:defRPr sz="1985" kern="1200">
          <a:solidFill>
            <a:schemeClr val="tx1"/>
          </a:solidFill>
          <a:latin typeface="+mn-lt"/>
          <a:ea typeface="+mn-ea"/>
          <a:cs typeface="+mn-cs"/>
        </a:defRPr>
      </a:lvl2pPr>
      <a:lvl3pPr marL="1008309" algn="l" defTabSz="1008309" rtl="0" eaLnBrk="1" latinLnBrk="0" hangingPunct="1">
        <a:defRPr sz="1985" kern="1200">
          <a:solidFill>
            <a:schemeClr val="tx1"/>
          </a:solidFill>
          <a:latin typeface="+mn-lt"/>
          <a:ea typeface="+mn-ea"/>
          <a:cs typeface="+mn-cs"/>
        </a:defRPr>
      </a:lvl3pPr>
      <a:lvl4pPr marL="1512463" algn="l" defTabSz="1008309" rtl="0" eaLnBrk="1" latinLnBrk="0" hangingPunct="1">
        <a:defRPr sz="1985" kern="1200">
          <a:solidFill>
            <a:schemeClr val="tx1"/>
          </a:solidFill>
          <a:latin typeface="+mn-lt"/>
          <a:ea typeface="+mn-ea"/>
          <a:cs typeface="+mn-cs"/>
        </a:defRPr>
      </a:lvl4pPr>
      <a:lvl5pPr marL="2016618" algn="l" defTabSz="1008309" rtl="0" eaLnBrk="1" latinLnBrk="0" hangingPunct="1">
        <a:defRPr sz="1985" kern="1200">
          <a:solidFill>
            <a:schemeClr val="tx1"/>
          </a:solidFill>
          <a:latin typeface="+mn-lt"/>
          <a:ea typeface="+mn-ea"/>
          <a:cs typeface="+mn-cs"/>
        </a:defRPr>
      </a:lvl5pPr>
      <a:lvl6pPr marL="2520772" algn="l" defTabSz="1008309" rtl="0" eaLnBrk="1" latinLnBrk="0" hangingPunct="1">
        <a:defRPr sz="1985" kern="1200">
          <a:solidFill>
            <a:schemeClr val="tx1"/>
          </a:solidFill>
          <a:latin typeface="+mn-lt"/>
          <a:ea typeface="+mn-ea"/>
          <a:cs typeface="+mn-cs"/>
        </a:defRPr>
      </a:lvl6pPr>
      <a:lvl7pPr marL="3024927" algn="l" defTabSz="1008309" rtl="0" eaLnBrk="1" latinLnBrk="0" hangingPunct="1">
        <a:defRPr sz="1985" kern="1200">
          <a:solidFill>
            <a:schemeClr val="tx1"/>
          </a:solidFill>
          <a:latin typeface="+mn-lt"/>
          <a:ea typeface="+mn-ea"/>
          <a:cs typeface="+mn-cs"/>
        </a:defRPr>
      </a:lvl7pPr>
      <a:lvl8pPr marL="3529081" algn="l" defTabSz="1008309" rtl="0" eaLnBrk="1" latinLnBrk="0" hangingPunct="1">
        <a:defRPr sz="1985" kern="1200">
          <a:solidFill>
            <a:schemeClr val="tx1"/>
          </a:solidFill>
          <a:latin typeface="+mn-lt"/>
          <a:ea typeface="+mn-ea"/>
          <a:cs typeface="+mn-cs"/>
        </a:defRPr>
      </a:lvl8pPr>
      <a:lvl9pPr marL="4033236" algn="l" defTabSz="1008309"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xml"/><Relationship Id="rId1" Type="http://schemas.openxmlformats.org/officeDocument/2006/relationships/slideLayout" Target="../slideLayouts/slideLayout105.xml"/><Relationship Id="rId5" Type="http://schemas.openxmlformats.org/officeDocument/2006/relationships/image" Target="../media/image43.png"/><Relationship Id="rId4" Type="http://schemas.openxmlformats.org/officeDocument/2006/relationships/image" Target="../media/image42.emf"/></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3.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5.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4.jpeg"/><Relationship Id="rId2" Type="http://schemas.openxmlformats.org/officeDocument/2006/relationships/slideLayout" Target="../slideLayouts/slideLayout80.xml"/><Relationship Id="rId1" Type="http://schemas.openxmlformats.org/officeDocument/2006/relationships/vmlDrawing" Target="../drawings/vmlDrawing1.vml"/><Relationship Id="rId6" Type="http://schemas.openxmlformats.org/officeDocument/2006/relationships/image" Target="../media/image60.jpeg"/><Relationship Id="rId11" Type="http://schemas.openxmlformats.org/officeDocument/2006/relationships/image" Target="../media/image56.emf"/><Relationship Id="rId5" Type="http://schemas.openxmlformats.org/officeDocument/2006/relationships/image" Target="../media/image59.jpeg"/><Relationship Id="rId15" Type="http://schemas.openxmlformats.org/officeDocument/2006/relationships/image" Target="../media/image67.jpeg"/><Relationship Id="rId10" Type="http://schemas.openxmlformats.org/officeDocument/2006/relationships/oleObject" Target="../embeddings/oleObject1.bin"/><Relationship Id="rId4" Type="http://schemas.openxmlformats.org/officeDocument/2006/relationships/image" Target="../media/image58.jpeg"/><Relationship Id="rId9" Type="http://schemas.openxmlformats.org/officeDocument/2006/relationships/image" Target="../media/image63.png"/><Relationship Id="rId14" Type="http://schemas.openxmlformats.org/officeDocument/2006/relationships/image" Target="../media/image66.jpe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8.png"/><Relationship Id="rId1" Type="http://schemas.openxmlformats.org/officeDocument/2006/relationships/slideLayout" Target="../slideLayouts/slideLayout8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4.png"/><Relationship Id="rId1" Type="http://schemas.openxmlformats.org/officeDocument/2006/relationships/slideLayout" Target="../slideLayouts/slideLayout87.xml"/><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6.xml"/><Relationship Id="rId1" Type="http://schemas.openxmlformats.org/officeDocument/2006/relationships/tags" Target="../tags/tag2.xml"/><Relationship Id="rId4" Type="http://schemas.openxmlformats.org/officeDocument/2006/relationships/image" Target="../media/image4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6.png"/><Relationship Id="rId1" Type="http://schemas.openxmlformats.org/officeDocument/2006/relationships/slideLayout" Target="../slideLayouts/slideLayout80.xml"/><Relationship Id="rId4" Type="http://schemas.openxmlformats.org/officeDocument/2006/relationships/image" Target="../media/image77.jpg"/></Relationships>
</file>

<file path=ppt/slides/_rels/slide2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80.xml"/></Relationships>
</file>

<file path=ppt/slides/_rels/slide2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80.xml"/></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s://www.youtube.com/watch?v=onf5tiSa-IU" TargetMode="External"/><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8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0.xml"/></Relationships>
</file>

<file path=ppt/slides/_rels/slide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0.xml"/></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cid:image002.jpg@01D4B3C7.E605CA70" TargetMode="External"/><Relationship Id="rId2" Type="http://schemas.openxmlformats.org/officeDocument/2006/relationships/slideLayout" Target="../slideLayouts/slideLayout106.xml"/><Relationship Id="rId1" Type="http://schemas.openxmlformats.org/officeDocument/2006/relationships/tags" Target="../tags/tag3.xml"/><Relationship Id="rId6" Type="http://schemas.openxmlformats.org/officeDocument/2006/relationships/image" Target="../media/image46.jpeg"/><Relationship Id="rId5" Type="http://schemas.openxmlformats.org/officeDocument/2006/relationships/image" Target="cid:image001.png@01D4B3C7.E605CA70" TargetMode="External"/><Relationship Id="rId4" Type="http://schemas.openxmlformats.org/officeDocument/2006/relationships/image" Target="../media/image45.png"/></Relationships>
</file>

<file path=ppt/slides/_rels/slide3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ww.youtube.com/watch?v=CwReNjXp-CQ" TargetMode="External"/><Relationship Id="rId1" Type="http://schemas.openxmlformats.org/officeDocument/2006/relationships/slideLayout" Target="../slideLayouts/slideLayout80.xml"/><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chart" Target="../charts/chart1.xml"/><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6.xml"/><Relationship Id="rId1" Type="http://schemas.openxmlformats.org/officeDocument/2006/relationships/tags" Target="../tags/tag4.xml"/><Relationship Id="rId4" Type="http://schemas.openxmlformats.org/officeDocument/2006/relationships/image" Target="../media/image51.jp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0.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943FBF4F-73DB-4AEB-A82C-18CEB9DAA3A5}"/>
              </a:ext>
            </a:extLst>
          </p:cNvPr>
          <p:cNvPicPr/>
          <p:nvPr/>
        </p:nvPicPr>
        <p:blipFill>
          <a:blip r:embed="rId3">
            <a:extLst>
              <a:ext uri="{28A0092B-C50C-407E-A947-70E740481C1C}">
                <a14:useLocalDpi xmlns:a14="http://schemas.microsoft.com/office/drawing/2010/main"/>
              </a:ext>
            </a:extLst>
          </a:blip>
          <a:stretch>
            <a:fillRect/>
          </a:stretch>
        </p:blipFill>
        <p:spPr bwMode="auto">
          <a:xfrm>
            <a:off x="0" y="-179015"/>
            <a:ext cx="13444537" cy="7920879"/>
          </a:xfrm>
          <a:prstGeom prst="rect">
            <a:avLst/>
          </a:prstGeom>
          <a:noFill/>
          <a:ln>
            <a:noFill/>
          </a:ln>
        </p:spPr>
      </p:pic>
      <p:sp>
        <p:nvSpPr>
          <p:cNvPr id="4" name="Rectangle 3">
            <a:extLst>
              <a:ext uri="{FF2B5EF4-FFF2-40B4-BE49-F238E27FC236}">
                <a16:creationId xmlns="" xmlns:a16="http://schemas.microsoft.com/office/drawing/2014/main" id="{73626505-4BCF-4730-805E-057A18DD890C}"/>
              </a:ext>
            </a:extLst>
          </p:cNvPr>
          <p:cNvSpPr/>
          <p:nvPr/>
        </p:nvSpPr>
        <p:spPr>
          <a:xfrm>
            <a:off x="2605586" y="4141465"/>
            <a:ext cx="9029140" cy="2952328"/>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latin typeface="Trebuchet MS" panose="020B0603020202020204" pitchFamily="34" charset="0"/>
            </a:endParaRPr>
          </a:p>
        </p:txBody>
      </p:sp>
      <p:sp>
        <p:nvSpPr>
          <p:cNvPr id="32" name="Espaço Reservado para Texto 69">
            <a:extLst>
              <a:ext uri="{FF2B5EF4-FFF2-40B4-BE49-F238E27FC236}">
                <a16:creationId xmlns="" xmlns:a16="http://schemas.microsoft.com/office/drawing/2014/main" id="{BFD599F4-FA1C-4A4F-9006-F990A482166C}"/>
              </a:ext>
            </a:extLst>
          </p:cNvPr>
          <p:cNvSpPr txBox="1">
            <a:spLocks/>
          </p:cNvSpPr>
          <p:nvPr/>
        </p:nvSpPr>
        <p:spPr>
          <a:xfrm>
            <a:off x="2761829" y="4304113"/>
            <a:ext cx="8831560" cy="434877"/>
          </a:xfrm>
          <a:prstGeom prst="rect">
            <a:avLst/>
          </a:prstGeom>
        </p:spPr>
        <p:txBody>
          <a:bodyPr/>
          <a:lstStyle>
            <a:lvl1pPr marL="15109" marR="0" indent="0" algn="l" defTabSz="986638" rtl="0" eaLnBrk="0" fontAlgn="base" latinLnBrk="0" hangingPunct="0">
              <a:lnSpc>
                <a:spcPct val="100000"/>
              </a:lnSpc>
              <a:spcBef>
                <a:spcPct val="0"/>
              </a:spcBef>
              <a:spcAft>
                <a:spcPct val="0"/>
              </a:spcAft>
              <a:buClrTx/>
              <a:buSzTx/>
              <a:buFontTx/>
              <a:buNone/>
              <a:tabLst/>
              <a:defRPr kumimoji="0" lang="pt-BR" sz="1903" b="0" i="0" u="none" strike="noStrike" kern="1200" cap="none" spc="-42" normalizeH="0" baseline="0">
                <a:ln>
                  <a:noFill/>
                </a:ln>
                <a:solidFill>
                  <a:prstClr val="black">
                    <a:lumMod val="75000"/>
                    <a:lumOff val="25000"/>
                  </a:prstClr>
                </a:solidFill>
                <a:effectLst/>
                <a:uLnTx/>
                <a:uFillTx/>
                <a:latin typeface="+mn-lt"/>
                <a:ea typeface="Verdana" panose="020B0604030504040204" pitchFamily="34" charset="0"/>
                <a:cs typeface="Verdana" panose="020B0604030504040204" pitchFamily="34" charset="0"/>
              </a:defRPr>
            </a:lvl1pPr>
            <a:lvl2pPr marL="739978" indent="-246659" algn="l" rtl="0" fontAlgn="base">
              <a:lnSpc>
                <a:spcPct val="90000"/>
              </a:lnSpc>
              <a:spcBef>
                <a:spcPts val="540"/>
              </a:spcBef>
              <a:spcAft>
                <a:spcPct val="0"/>
              </a:spcAft>
              <a:buFont typeface="Arial" panose="020B0604020202020204" pitchFamily="34" charset="0"/>
              <a:buChar char="•"/>
              <a:defRPr sz="2590" kern="1200">
                <a:solidFill>
                  <a:schemeClr val="tx1"/>
                </a:solidFill>
                <a:latin typeface="+mn-lt"/>
                <a:ea typeface="+mn-ea"/>
                <a:cs typeface="+mn-cs"/>
              </a:defRPr>
            </a:lvl2pPr>
            <a:lvl3pPr marL="1233297" indent="-246659" algn="l" rtl="0" fontAlgn="base">
              <a:lnSpc>
                <a:spcPct val="90000"/>
              </a:lnSpc>
              <a:spcBef>
                <a:spcPts val="540"/>
              </a:spcBef>
              <a:spcAft>
                <a:spcPct val="0"/>
              </a:spcAft>
              <a:buFont typeface="Arial" panose="020B0604020202020204" pitchFamily="34" charset="0"/>
              <a:buChar char="•"/>
              <a:defRPr sz="2158" kern="1200">
                <a:solidFill>
                  <a:schemeClr val="tx1"/>
                </a:solidFill>
                <a:latin typeface="+mn-lt"/>
                <a:ea typeface="+mn-ea"/>
                <a:cs typeface="+mn-cs"/>
              </a:defRPr>
            </a:lvl3pPr>
            <a:lvl4pPr marL="1726616" indent="-246659" algn="l" rtl="0" fontAlgn="base">
              <a:lnSpc>
                <a:spcPct val="90000"/>
              </a:lnSpc>
              <a:spcBef>
                <a:spcPts val="540"/>
              </a:spcBef>
              <a:spcAft>
                <a:spcPct val="0"/>
              </a:spcAft>
              <a:buFont typeface="Arial" panose="020B0604020202020204" pitchFamily="34" charset="0"/>
              <a:buChar char="•"/>
              <a:defRPr kern="1200">
                <a:solidFill>
                  <a:schemeClr val="tx1"/>
                </a:solidFill>
                <a:latin typeface="+mn-lt"/>
                <a:ea typeface="+mn-ea"/>
                <a:cs typeface="+mn-cs"/>
              </a:defRPr>
            </a:lvl4pPr>
            <a:lvl5pPr marL="2219935" indent="-246659" algn="l" rtl="0" fontAlgn="base">
              <a:lnSpc>
                <a:spcPct val="90000"/>
              </a:lnSpc>
              <a:spcBef>
                <a:spcPts val="540"/>
              </a:spcBef>
              <a:spcAft>
                <a:spcPct val="0"/>
              </a:spcAft>
              <a:buFont typeface="Arial" panose="020B0604020202020204" pitchFamily="34" charset="0"/>
              <a:buChar char="•"/>
              <a:defRPr kern="1200">
                <a:solidFill>
                  <a:schemeClr val="tx1"/>
                </a:solidFill>
                <a:latin typeface="+mn-lt"/>
                <a:ea typeface="+mn-ea"/>
                <a:cs typeface="+mn-cs"/>
              </a:defRPr>
            </a:lvl5pPr>
            <a:lvl6pPr marL="2713253" indent="-246659" algn="l" defTabSz="986638" rtl="0" eaLnBrk="1" latinLnBrk="0" hangingPunct="1">
              <a:lnSpc>
                <a:spcPct val="90000"/>
              </a:lnSpc>
              <a:spcBef>
                <a:spcPts val="540"/>
              </a:spcBef>
              <a:buFont typeface="Arial" panose="020B0604020202020204" pitchFamily="34" charset="0"/>
              <a:buChar char="•"/>
              <a:defRPr sz="1942" kern="1200">
                <a:solidFill>
                  <a:schemeClr val="tx1"/>
                </a:solidFill>
                <a:latin typeface="+mn-lt"/>
                <a:ea typeface="+mn-ea"/>
                <a:cs typeface="+mn-cs"/>
              </a:defRPr>
            </a:lvl6pPr>
            <a:lvl7pPr marL="3206572" indent="-246659" algn="l" defTabSz="986638" rtl="0" eaLnBrk="1" latinLnBrk="0" hangingPunct="1">
              <a:lnSpc>
                <a:spcPct val="90000"/>
              </a:lnSpc>
              <a:spcBef>
                <a:spcPts val="540"/>
              </a:spcBef>
              <a:buFont typeface="Arial" panose="020B0604020202020204" pitchFamily="34" charset="0"/>
              <a:buChar char="•"/>
              <a:defRPr sz="1942" kern="1200">
                <a:solidFill>
                  <a:schemeClr val="tx1"/>
                </a:solidFill>
                <a:latin typeface="+mn-lt"/>
                <a:ea typeface="+mn-ea"/>
                <a:cs typeface="+mn-cs"/>
              </a:defRPr>
            </a:lvl7pPr>
            <a:lvl8pPr marL="3699891" indent="-246659" algn="l" defTabSz="986638" rtl="0" eaLnBrk="1" latinLnBrk="0" hangingPunct="1">
              <a:lnSpc>
                <a:spcPct val="90000"/>
              </a:lnSpc>
              <a:spcBef>
                <a:spcPts val="540"/>
              </a:spcBef>
              <a:buFont typeface="Arial" panose="020B0604020202020204" pitchFamily="34" charset="0"/>
              <a:buChar char="•"/>
              <a:defRPr sz="1942" kern="1200">
                <a:solidFill>
                  <a:schemeClr val="tx1"/>
                </a:solidFill>
                <a:latin typeface="+mn-lt"/>
                <a:ea typeface="+mn-ea"/>
                <a:cs typeface="+mn-cs"/>
              </a:defRPr>
            </a:lvl8pPr>
            <a:lvl9pPr marL="4193210" indent="-246659" algn="l" defTabSz="986638" rtl="0" eaLnBrk="1" latinLnBrk="0" hangingPunct="1">
              <a:lnSpc>
                <a:spcPct val="90000"/>
              </a:lnSpc>
              <a:spcBef>
                <a:spcPts val="540"/>
              </a:spcBef>
              <a:buFont typeface="Arial" panose="020B0604020202020204" pitchFamily="34" charset="0"/>
              <a:buChar char="•"/>
              <a:defRPr sz="1942" kern="1200">
                <a:solidFill>
                  <a:schemeClr val="tx1"/>
                </a:solidFill>
                <a:latin typeface="+mn-lt"/>
                <a:ea typeface="+mn-ea"/>
                <a:cs typeface="+mn-cs"/>
              </a:defRPr>
            </a:lvl9pPr>
          </a:lstStyle>
          <a:p>
            <a:pPr algn="ctr"/>
            <a:r>
              <a:rPr lang="en-IE" sz="4000" b="1" dirty="0"/>
              <a:t>Rebuilding Trust </a:t>
            </a:r>
          </a:p>
          <a:p>
            <a:pPr algn="ctr"/>
            <a:r>
              <a:rPr lang="en-IE" sz="4000" b="1" dirty="0"/>
              <a:t>Reversing Ireland’s HPV Vaccination Crisis</a:t>
            </a:r>
            <a:endParaRPr lang="en-IE" sz="3200" b="1" dirty="0"/>
          </a:p>
          <a:p>
            <a:pPr algn="ctr"/>
            <a:r>
              <a:rPr lang="en-IE" sz="2400" dirty="0"/>
              <a:t>Public policy &amp; social research, Grand Prix</a:t>
            </a:r>
            <a:endParaRPr lang="en-US" sz="2400" dirty="0"/>
          </a:p>
        </p:txBody>
      </p:sp>
      <p:pic>
        <p:nvPicPr>
          <p:cNvPr id="35" name="Picture 34">
            <a:extLst>
              <a:ext uri="{FF2B5EF4-FFF2-40B4-BE49-F238E27FC236}">
                <a16:creationId xmlns="" xmlns:a16="http://schemas.microsoft.com/office/drawing/2014/main" id="{05A24E2E-8F8D-4E15-8D5A-96C0E0509B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21869" y="6284445"/>
            <a:ext cx="2232248" cy="531093"/>
          </a:xfrm>
          <a:prstGeom prst="rect">
            <a:avLst/>
          </a:prstGeom>
        </p:spPr>
      </p:pic>
      <p:pic>
        <p:nvPicPr>
          <p:cNvPr id="2052" name="Picture 4" descr="MSD Logo Vec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1585" y="6228997"/>
            <a:ext cx="1557188" cy="58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906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a:off x="1683617" y="0"/>
            <a:ext cx="9287124" cy="756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IE" dirty="0"/>
              <a:t>Research design considerations </a:t>
            </a:r>
          </a:p>
        </p:txBody>
      </p:sp>
      <p:sp>
        <p:nvSpPr>
          <p:cNvPr id="3" name="Content Placeholder 2"/>
          <p:cNvSpPr>
            <a:spLocks noGrp="1"/>
          </p:cNvSpPr>
          <p:nvPr>
            <p:ph idx="1"/>
          </p:nvPr>
        </p:nvSpPr>
        <p:spPr/>
        <p:txBody>
          <a:bodyPr/>
          <a:lstStyle/>
          <a:p>
            <a:pPr>
              <a:buFont typeface="+mj-lt"/>
              <a:buAutoNum type="arabicPeriod"/>
            </a:pPr>
            <a:r>
              <a:rPr lang="en-IE" sz="2000" dirty="0"/>
              <a:t>Groups consisting </a:t>
            </a:r>
            <a:r>
              <a:rPr lang="en-IE" sz="2000" b="1" dirty="0">
                <a:solidFill>
                  <a:srgbClr val="008FC5"/>
                </a:solidFill>
              </a:rPr>
              <a:t>mainly</a:t>
            </a:r>
            <a:r>
              <a:rPr lang="en-IE" sz="2000" dirty="0"/>
              <a:t> of </a:t>
            </a:r>
            <a:r>
              <a:rPr lang="en-IE" sz="2000" b="1" dirty="0">
                <a:solidFill>
                  <a:srgbClr val="008FC5"/>
                </a:solidFill>
              </a:rPr>
              <a:t>mothers</a:t>
            </a:r>
            <a:r>
              <a:rPr lang="en-IE" sz="2000" dirty="0"/>
              <a:t> were recruited on the basis of previous research suggesting mothers play a more </a:t>
            </a:r>
            <a:r>
              <a:rPr lang="en-IE" sz="2000" b="1" dirty="0">
                <a:solidFill>
                  <a:srgbClr val="008FC5"/>
                </a:solidFill>
              </a:rPr>
              <a:t>dominant role </a:t>
            </a:r>
            <a:r>
              <a:rPr lang="en-IE" sz="2000" dirty="0"/>
              <a:t>in health-related decision making for the family. </a:t>
            </a:r>
          </a:p>
          <a:p>
            <a:pPr>
              <a:buFont typeface="+mj-lt"/>
              <a:buAutoNum type="arabicPeriod"/>
            </a:pPr>
            <a:r>
              <a:rPr lang="en-IE" sz="2000" dirty="0"/>
              <a:t>Two groups of fathers allowed us to explore the </a:t>
            </a:r>
            <a:r>
              <a:rPr lang="en-IE" sz="2000" b="1" dirty="0">
                <a:solidFill>
                  <a:srgbClr val="008FC5"/>
                </a:solidFill>
              </a:rPr>
              <a:t>role of the father </a:t>
            </a:r>
            <a:r>
              <a:rPr lang="en-IE" sz="2000" dirty="0"/>
              <a:t>and their level of input in the vaccination decision. </a:t>
            </a:r>
          </a:p>
          <a:p>
            <a:pPr>
              <a:buFont typeface="+mj-lt"/>
              <a:buAutoNum type="arabicPeriod"/>
            </a:pPr>
            <a:r>
              <a:rPr lang="en-IE" sz="2000" dirty="0"/>
              <a:t>Separate groups of </a:t>
            </a:r>
            <a:r>
              <a:rPr lang="en-IE" sz="2000" b="1" dirty="0">
                <a:solidFill>
                  <a:srgbClr val="008FC5"/>
                </a:solidFill>
              </a:rPr>
              <a:t>1</a:t>
            </a:r>
            <a:r>
              <a:rPr lang="en-IE" sz="2000" b="1" baseline="30000" dirty="0">
                <a:solidFill>
                  <a:srgbClr val="008FC5"/>
                </a:solidFill>
              </a:rPr>
              <a:t>st</a:t>
            </a:r>
            <a:r>
              <a:rPr lang="en-IE" sz="2000" b="1" dirty="0">
                <a:solidFill>
                  <a:srgbClr val="008FC5"/>
                </a:solidFill>
              </a:rPr>
              <a:t> time and 2</a:t>
            </a:r>
            <a:r>
              <a:rPr lang="en-IE" sz="2000" b="1" baseline="30000" dirty="0">
                <a:solidFill>
                  <a:srgbClr val="008FC5"/>
                </a:solidFill>
              </a:rPr>
              <a:t>nd</a:t>
            </a:r>
            <a:r>
              <a:rPr lang="en-IE" sz="2000" b="1" dirty="0">
                <a:solidFill>
                  <a:srgbClr val="008FC5"/>
                </a:solidFill>
              </a:rPr>
              <a:t> time teen parents </a:t>
            </a:r>
            <a:r>
              <a:rPr lang="en-IE" sz="2000" dirty="0"/>
              <a:t>were recruited to get an overall sense of the differences between those who had gone through the vaccination process before and those who were new to it. </a:t>
            </a:r>
          </a:p>
          <a:p>
            <a:pPr>
              <a:buFont typeface="+mj-lt"/>
              <a:buAutoNum type="arabicPeriod"/>
            </a:pPr>
            <a:r>
              <a:rPr lang="en-IE" sz="2000" dirty="0"/>
              <a:t>Parents of </a:t>
            </a:r>
            <a:r>
              <a:rPr lang="en-IE" sz="2000" b="1" dirty="0">
                <a:solidFill>
                  <a:srgbClr val="008FC5"/>
                </a:solidFill>
              </a:rPr>
              <a:t>6</a:t>
            </a:r>
            <a:r>
              <a:rPr lang="en-IE" sz="2000" b="1" baseline="30000" dirty="0">
                <a:solidFill>
                  <a:srgbClr val="008FC5"/>
                </a:solidFill>
              </a:rPr>
              <a:t>th</a:t>
            </a:r>
            <a:r>
              <a:rPr lang="en-IE" sz="2000" b="1" dirty="0">
                <a:solidFill>
                  <a:srgbClr val="008FC5"/>
                </a:solidFill>
              </a:rPr>
              <a:t> class and 1</a:t>
            </a:r>
            <a:r>
              <a:rPr lang="en-IE" sz="2000" b="1" baseline="30000" dirty="0">
                <a:solidFill>
                  <a:srgbClr val="008FC5"/>
                </a:solidFill>
              </a:rPr>
              <a:t>st</a:t>
            </a:r>
            <a:r>
              <a:rPr lang="en-IE" sz="2000" b="1" dirty="0">
                <a:solidFill>
                  <a:srgbClr val="008FC5"/>
                </a:solidFill>
              </a:rPr>
              <a:t> year </a:t>
            </a:r>
            <a:r>
              <a:rPr lang="en-IE" sz="2000" dirty="0"/>
              <a:t>were separately included in order to get a sense of the level of awareness of the programme prior to first year, as well as attitudes and perceptions of those previously involved.</a:t>
            </a:r>
          </a:p>
          <a:p>
            <a:pPr>
              <a:buFont typeface="+mj-lt"/>
              <a:buAutoNum type="arabicPeriod"/>
            </a:pPr>
            <a:r>
              <a:rPr lang="en-IE" sz="2000" dirty="0"/>
              <a:t>Cognisant of potential </a:t>
            </a:r>
            <a:r>
              <a:rPr lang="en-IE" sz="2000" b="1" dirty="0">
                <a:solidFill>
                  <a:srgbClr val="008FC5"/>
                </a:solidFill>
              </a:rPr>
              <a:t>regional and social class differences</a:t>
            </a:r>
            <a:r>
              <a:rPr lang="en-IE" sz="2000" dirty="0"/>
              <a:t>, a mix of these were also included. </a:t>
            </a:r>
          </a:p>
          <a:p>
            <a:pPr>
              <a:buFont typeface="+mj-lt"/>
              <a:buAutoNum type="arabicPeriod"/>
            </a:pPr>
            <a:r>
              <a:rPr lang="en-IE" sz="2000" dirty="0"/>
              <a:t>Aware that rate of fall-out from the programme more elevated in </a:t>
            </a:r>
            <a:r>
              <a:rPr lang="en-IE" sz="2000" b="1" dirty="0">
                <a:solidFill>
                  <a:srgbClr val="008FC5"/>
                </a:solidFill>
              </a:rPr>
              <a:t>Munster</a:t>
            </a:r>
            <a:r>
              <a:rPr lang="en-IE" sz="2000" dirty="0"/>
              <a:t>, parts of rural Leinster, and to the </a:t>
            </a:r>
            <a:r>
              <a:rPr lang="en-IE" sz="2000" b="1" dirty="0">
                <a:solidFill>
                  <a:srgbClr val="008FC5"/>
                </a:solidFill>
              </a:rPr>
              <a:t>West of Ireland</a:t>
            </a:r>
            <a:r>
              <a:rPr lang="en-IE" sz="2000" dirty="0"/>
              <a:t>. </a:t>
            </a:r>
          </a:p>
        </p:txBody>
      </p:sp>
      <p:sp>
        <p:nvSpPr>
          <p:cNvPr id="5" name="Rounded Rectangle 3">
            <a:extLst>
              <a:ext uri="{FF2B5EF4-FFF2-40B4-BE49-F238E27FC236}">
                <a16:creationId xmlns="" xmlns:a16="http://schemas.microsoft.com/office/drawing/2014/main" id="{526DF75D-B271-46E5-9168-1C9D802DA683}"/>
              </a:ext>
            </a:extLst>
          </p:cNvPr>
          <p:cNvSpPr/>
          <p:nvPr/>
        </p:nvSpPr>
        <p:spPr>
          <a:xfrm>
            <a:off x="2672420" y="6401917"/>
            <a:ext cx="8179109" cy="835893"/>
          </a:xfrm>
          <a:prstGeom prst="parallelogram">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IE" sz="2000" b="1" dirty="0">
                <a:latin typeface="Calibri" panose="020F0502020204030204" pitchFamily="34" charset="0"/>
                <a:cs typeface="Calibri" panose="020F0502020204030204" pitchFamily="34" charset="0"/>
              </a:rPr>
              <a:t>Parents were recruited without reference to views or behaviour in relation to the vaccine.</a:t>
            </a:r>
          </a:p>
        </p:txBody>
      </p:sp>
    </p:spTree>
    <p:extLst>
      <p:ext uri="{BB962C8B-B14F-4D97-AF65-F5344CB8AC3E}">
        <p14:creationId xmlns:p14="http://schemas.microsoft.com/office/powerpoint/2010/main" val="2058308286"/>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549" y="191477"/>
            <a:ext cx="9579610" cy="681936"/>
          </a:xfrm>
        </p:spPr>
        <p:txBody>
          <a:bodyPr anchor="t"/>
          <a:lstStyle/>
          <a:p>
            <a:r>
              <a:rPr lang="en-IE" dirty="0"/>
              <a:t>Group structure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21886018"/>
              </p:ext>
            </p:extLst>
          </p:nvPr>
        </p:nvGraphicFramePr>
        <p:xfrm>
          <a:off x="1105645" y="1637387"/>
          <a:ext cx="8200920" cy="3463428"/>
        </p:xfrm>
        <a:graphic>
          <a:graphicData uri="http://schemas.openxmlformats.org/drawingml/2006/table">
            <a:tbl>
              <a:tblPr firstRow="1" bandRow="1">
                <a:tableStyleId>{5C22544A-7EE6-4342-B048-85BDC9FD1C3A}</a:tableStyleId>
              </a:tblPr>
              <a:tblGrid>
                <a:gridCol w="759325">
                  <a:extLst>
                    <a:ext uri="{9D8B030D-6E8A-4147-A177-3AD203B41FA5}">
                      <a16:colId xmlns="" xmlns:a16="http://schemas.microsoft.com/office/drawing/2014/main" val="20000"/>
                    </a:ext>
                  </a:extLst>
                </a:gridCol>
                <a:gridCol w="1826200">
                  <a:extLst>
                    <a:ext uri="{9D8B030D-6E8A-4147-A177-3AD203B41FA5}">
                      <a16:colId xmlns="" xmlns:a16="http://schemas.microsoft.com/office/drawing/2014/main" val="20001"/>
                    </a:ext>
                  </a:extLst>
                </a:gridCol>
                <a:gridCol w="1377634">
                  <a:extLst>
                    <a:ext uri="{9D8B030D-6E8A-4147-A177-3AD203B41FA5}">
                      <a16:colId xmlns="" xmlns:a16="http://schemas.microsoft.com/office/drawing/2014/main" val="20002"/>
                    </a:ext>
                  </a:extLst>
                </a:gridCol>
                <a:gridCol w="1377634">
                  <a:extLst>
                    <a:ext uri="{9D8B030D-6E8A-4147-A177-3AD203B41FA5}">
                      <a16:colId xmlns="" xmlns:a16="http://schemas.microsoft.com/office/drawing/2014/main" val="20003"/>
                    </a:ext>
                  </a:extLst>
                </a:gridCol>
                <a:gridCol w="1377634">
                  <a:extLst>
                    <a:ext uri="{9D8B030D-6E8A-4147-A177-3AD203B41FA5}">
                      <a16:colId xmlns="" xmlns:a16="http://schemas.microsoft.com/office/drawing/2014/main" val="20004"/>
                    </a:ext>
                  </a:extLst>
                </a:gridCol>
                <a:gridCol w="1482493">
                  <a:extLst>
                    <a:ext uri="{9D8B030D-6E8A-4147-A177-3AD203B41FA5}">
                      <a16:colId xmlns="" xmlns:a16="http://schemas.microsoft.com/office/drawing/2014/main" val="20005"/>
                    </a:ext>
                  </a:extLst>
                </a:gridCol>
              </a:tblGrid>
              <a:tr h="605028">
                <a:tc>
                  <a:txBody>
                    <a:bodyPr/>
                    <a:lstStyle/>
                    <a:p>
                      <a:pPr algn="ctr">
                        <a:spcAft>
                          <a:spcPts val="0"/>
                        </a:spcAft>
                      </a:pPr>
                      <a:r>
                        <a:rPr lang="en-GB" sz="1300" b="1" dirty="0">
                          <a:solidFill>
                            <a:schemeClr val="tx1">
                              <a:lumMod val="65000"/>
                              <a:lumOff val="35000"/>
                            </a:schemeClr>
                          </a:solidFill>
                          <a:effectLst/>
                          <a:latin typeface="Calibri" panose="020F0502020204030204" pitchFamily="34" charset="0"/>
                          <a:ea typeface="Times New Roman"/>
                          <a:cs typeface="Calibri" panose="020F0502020204030204" pitchFamily="34" charset="0"/>
                        </a:rPr>
                        <a:t>Group</a:t>
                      </a:r>
                      <a:endParaRPr lang="en-IE" sz="1300" dirty="0">
                        <a:solidFill>
                          <a:schemeClr val="tx1">
                            <a:lumMod val="65000"/>
                            <a:lumOff val="35000"/>
                          </a:schemeClr>
                        </a:solidFill>
                        <a:effectLst/>
                        <a:latin typeface="Calibri" panose="020F0502020204030204" pitchFamily="34" charset="0"/>
                        <a:ea typeface="Cambria"/>
                        <a:cs typeface="Calibri" panose="020F0502020204030204" pitchFamily="34" charset="0"/>
                      </a:endParaRPr>
                    </a:p>
                  </a:txBody>
                  <a:tcPr marL="75629" marR="75629" marT="0" marB="0" anchor="ctr">
                    <a:solidFill>
                      <a:srgbClr val="FED402"/>
                    </a:solidFill>
                  </a:tcPr>
                </a:tc>
                <a:tc>
                  <a:txBody>
                    <a:bodyPr/>
                    <a:lstStyle/>
                    <a:p>
                      <a:pPr algn="ctr">
                        <a:spcAft>
                          <a:spcPts val="0"/>
                        </a:spcAft>
                      </a:pPr>
                      <a:r>
                        <a:rPr lang="en-GB" sz="1300" b="1" dirty="0">
                          <a:solidFill>
                            <a:schemeClr val="tx1">
                              <a:lumMod val="65000"/>
                              <a:lumOff val="35000"/>
                            </a:schemeClr>
                          </a:solidFill>
                          <a:effectLst/>
                          <a:latin typeface="Calibri" panose="020F0502020204030204" pitchFamily="34" charset="0"/>
                          <a:ea typeface="Times New Roman"/>
                          <a:cs typeface="Calibri" panose="020F0502020204030204" pitchFamily="34" charset="0"/>
                        </a:rPr>
                        <a:t>Gender/Role</a:t>
                      </a:r>
                      <a:endParaRPr lang="en-IE" sz="1300" dirty="0">
                        <a:solidFill>
                          <a:schemeClr val="tx1">
                            <a:lumMod val="65000"/>
                            <a:lumOff val="35000"/>
                          </a:schemeClr>
                        </a:solidFill>
                        <a:effectLst/>
                        <a:latin typeface="Calibri" panose="020F0502020204030204" pitchFamily="34" charset="0"/>
                        <a:ea typeface="Cambria"/>
                        <a:cs typeface="Calibri" panose="020F0502020204030204" pitchFamily="34" charset="0"/>
                      </a:endParaRPr>
                    </a:p>
                  </a:txBody>
                  <a:tcPr marL="75629" marR="75629" marT="0" marB="0" anchor="ctr">
                    <a:solidFill>
                      <a:srgbClr val="FED402"/>
                    </a:solidFill>
                  </a:tcPr>
                </a:tc>
                <a:tc>
                  <a:txBody>
                    <a:bodyPr/>
                    <a:lstStyle/>
                    <a:p>
                      <a:pPr algn="ctr">
                        <a:spcAft>
                          <a:spcPts val="0"/>
                        </a:spcAft>
                      </a:pPr>
                      <a:r>
                        <a:rPr lang="en-GB" sz="1300" b="1" dirty="0">
                          <a:solidFill>
                            <a:schemeClr val="tx1">
                              <a:lumMod val="65000"/>
                              <a:lumOff val="35000"/>
                            </a:schemeClr>
                          </a:solidFill>
                          <a:effectLst/>
                          <a:latin typeface="Calibri" panose="020F0502020204030204" pitchFamily="34" charset="0"/>
                          <a:ea typeface="Times New Roman"/>
                          <a:cs typeface="Calibri" panose="020F0502020204030204" pitchFamily="34" charset="0"/>
                        </a:rPr>
                        <a:t>Social Class</a:t>
                      </a:r>
                      <a:endParaRPr lang="en-IE" sz="1300" dirty="0">
                        <a:solidFill>
                          <a:schemeClr val="tx1">
                            <a:lumMod val="65000"/>
                            <a:lumOff val="35000"/>
                          </a:schemeClr>
                        </a:solidFill>
                        <a:effectLst/>
                        <a:latin typeface="Calibri" panose="020F0502020204030204" pitchFamily="34" charset="0"/>
                        <a:ea typeface="Cambria"/>
                        <a:cs typeface="Calibri" panose="020F0502020204030204" pitchFamily="34" charset="0"/>
                      </a:endParaRPr>
                    </a:p>
                  </a:txBody>
                  <a:tcPr marL="75629" marR="75629" marT="0" marB="0" anchor="ctr">
                    <a:solidFill>
                      <a:srgbClr val="FED402"/>
                    </a:solidFill>
                  </a:tcPr>
                </a:tc>
                <a:tc>
                  <a:txBody>
                    <a:bodyPr/>
                    <a:lstStyle/>
                    <a:p>
                      <a:pPr algn="ctr">
                        <a:spcAft>
                          <a:spcPts val="0"/>
                        </a:spcAft>
                      </a:pPr>
                      <a:r>
                        <a:rPr lang="en-GB" sz="1300" b="1" dirty="0">
                          <a:solidFill>
                            <a:schemeClr val="tx1">
                              <a:lumMod val="65000"/>
                              <a:lumOff val="35000"/>
                            </a:schemeClr>
                          </a:solidFill>
                          <a:effectLst/>
                          <a:latin typeface="Calibri" panose="020F0502020204030204" pitchFamily="34" charset="0"/>
                          <a:ea typeface="Times New Roman"/>
                          <a:cs typeface="Calibri" panose="020F0502020204030204" pitchFamily="34" charset="0"/>
                        </a:rPr>
                        <a:t>First/Second Time Teen Parents</a:t>
                      </a:r>
                      <a:endParaRPr lang="en-IE" sz="1300" dirty="0">
                        <a:solidFill>
                          <a:schemeClr val="tx1">
                            <a:lumMod val="65000"/>
                            <a:lumOff val="35000"/>
                          </a:schemeClr>
                        </a:solidFill>
                        <a:effectLst/>
                        <a:latin typeface="Calibri" panose="020F0502020204030204" pitchFamily="34" charset="0"/>
                        <a:ea typeface="Cambria"/>
                        <a:cs typeface="Calibri" panose="020F0502020204030204" pitchFamily="34" charset="0"/>
                      </a:endParaRPr>
                    </a:p>
                  </a:txBody>
                  <a:tcPr marL="75629" marR="75629" marT="0" marB="0" anchor="ctr">
                    <a:solidFill>
                      <a:srgbClr val="FED402"/>
                    </a:solidFill>
                  </a:tcPr>
                </a:tc>
                <a:tc>
                  <a:txBody>
                    <a:bodyPr/>
                    <a:lstStyle/>
                    <a:p>
                      <a:pPr algn="ctr">
                        <a:spcAft>
                          <a:spcPts val="0"/>
                        </a:spcAft>
                      </a:pPr>
                      <a:r>
                        <a:rPr lang="en-GB" sz="1300" b="1" dirty="0">
                          <a:solidFill>
                            <a:schemeClr val="tx1">
                              <a:lumMod val="65000"/>
                              <a:lumOff val="35000"/>
                            </a:schemeClr>
                          </a:solidFill>
                          <a:effectLst/>
                          <a:latin typeface="Calibri" panose="020F0502020204030204" pitchFamily="34" charset="0"/>
                          <a:ea typeface="Times New Roman"/>
                          <a:cs typeface="Calibri" panose="020F0502020204030204" pitchFamily="34" charset="0"/>
                        </a:rPr>
                        <a:t>School Year</a:t>
                      </a:r>
                      <a:endParaRPr lang="en-IE" sz="1300" dirty="0">
                        <a:solidFill>
                          <a:schemeClr val="tx1">
                            <a:lumMod val="65000"/>
                            <a:lumOff val="35000"/>
                          </a:schemeClr>
                        </a:solidFill>
                        <a:effectLst/>
                        <a:latin typeface="Calibri" panose="020F0502020204030204" pitchFamily="34" charset="0"/>
                        <a:ea typeface="Cambria"/>
                        <a:cs typeface="Calibri" panose="020F0502020204030204" pitchFamily="34" charset="0"/>
                      </a:endParaRPr>
                    </a:p>
                  </a:txBody>
                  <a:tcPr marL="75629" marR="75629" marT="0" marB="0" anchor="ctr">
                    <a:solidFill>
                      <a:srgbClr val="FED402"/>
                    </a:solidFill>
                  </a:tcPr>
                </a:tc>
                <a:tc>
                  <a:txBody>
                    <a:bodyPr/>
                    <a:lstStyle/>
                    <a:p>
                      <a:pPr algn="ctr">
                        <a:spcAft>
                          <a:spcPts val="0"/>
                        </a:spcAft>
                      </a:pPr>
                      <a:r>
                        <a:rPr lang="en-GB" sz="1300" b="1" dirty="0">
                          <a:solidFill>
                            <a:schemeClr val="tx1">
                              <a:lumMod val="65000"/>
                              <a:lumOff val="35000"/>
                            </a:schemeClr>
                          </a:solidFill>
                          <a:effectLst/>
                          <a:latin typeface="Calibri" panose="020F0502020204030204" pitchFamily="34" charset="0"/>
                          <a:ea typeface="Times New Roman"/>
                          <a:cs typeface="Calibri" panose="020F0502020204030204" pitchFamily="34" charset="0"/>
                        </a:rPr>
                        <a:t>Location</a:t>
                      </a:r>
                      <a:endParaRPr lang="en-IE" sz="1300" dirty="0">
                        <a:solidFill>
                          <a:schemeClr val="tx1">
                            <a:lumMod val="65000"/>
                            <a:lumOff val="35000"/>
                          </a:schemeClr>
                        </a:solidFill>
                        <a:effectLst/>
                        <a:latin typeface="Calibri" panose="020F0502020204030204" pitchFamily="34" charset="0"/>
                        <a:ea typeface="Cambria"/>
                        <a:cs typeface="Calibri" panose="020F0502020204030204" pitchFamily="34" charset="0"/>
                      </a:endParaRPr>
                    </a:p>
                  </a:txBody>
                  <a:tcPr marL="75629" marR="75629" marT="0" marB="0" anchor="ctr">
                    <a:solidFill>
                      <a:srgbClr val="FED402"/>
                    </a:solidFill>
                  </a:tcPr>
                </a:tc>
                <a:extLst>
                  <a:ext uri="{0D108BD9-81ED-4DB2-BD59-A6C34878D82A}">
                    <a16:rowId xmlns="" xmlns:a16="http://schemas.microsoft.com/office/drawing/2014/main" val="10000"/>
                  </a:ext>
                </a:extLst>
              </a:tr>
              <a:tr h="357300">
                <a:tc>
                  <a:txBody>
                    <a:bodyPr/>
                    <a:lstStyle/>
                    <a:p>
                      <a:pPr>
                        <a:spcAft>
                          <a:spcPts val="0"/>
                        </a:spcAft>
                      </a:pPr>
                      <a:r>
                        <a:rPr lang="en-GB" sz="1300" dirty="0">
                          <a:effectLst/>
                          <a:latin typeface="Calibri" panose="020F0502020204030204" pitchFamily="34" charset="0"/>
                          <a:ea typeface="Times New Roman"/>
                          <a:cs typeface="Calibri" panose="020F0502020204030204" pitchFamily="34" charset="0"/>
                        </a:rPr>
                        <a:t>1.</a:t>
                      </a:r>
                      <a:endParaRPr lang="en-IE" sz="1300" dirty="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dirty="0">
                          <a:effectLst/>
                          <a:latin typeface="Calibri" panose="020F0502020204030204" pitchFamily="34" charset="0"/>
                          <a:ea typeface="Times New Roman"/>
                          <a:cs typeface="Calibri" panose="020F0502020204030204" pitchFamily="34" charset="0"/>
                        </a:rPr>
                        <a:t>Female/Mothers</a:t>
                      </a:r>
                      <a:endParaRPr lang="en-IE" sz="1300" dirty="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dirty="0">
                          <a:effectLst/>
                          <a:latin typeface="Calibri" panose="020F0502020204030204" pitchFamily="34" charset="0"/>
                          <a:ea typeface="Times New Roman"/>
                          <a:cs typeface="Calibri" panose="020F0502020204030204" pitchFamily="34" charset="0"/>
                        </a:rPr>
                        <a:t>Middle</a:t>
                      </a:r>
                      <a:endParaRPr lang="en-IE" sz="1300" dirty="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Second</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1</a:t>
                      </a:r>
                      <a:r>
                        <a:rPr lang="en-GB" sz="1300" baseline="30000">
                          <a:effectLst/>
                          <a:latin typeface="Calibri" panose="020F0502020204030204" pitchFamily="34" charset="0"/>
                          <a:ea typeface="Times New Roman"/>
                          <a:cs typeface="Calibri" panose="020F0502020204030204" pitchFamily="34" charset="0"/>
                        </a:rPr>
                        <a:t>st</a:t>
                      </a:r>
                      <a:r>
                        <a:rPr lang="en-GB" sz="1300">
                          <a:effectLst/>
                          <a:latin typeface="Calibri" panose="020F0502020204030204" pitchFamily="34" charset="0"/>
                          <a:ea typeface="Times New Roman"/>
                          <a:cs typeface="Calibri" panose="020F0502020204030204" pitchFamily="34" charset="0"/>
                        </a:rPr>
                        <a:t> Year</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Dublin</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extLst>
                  <a:ext uri="{0D108BD9-81ED-4DB2-BD59-A6C34878D82A}">
                    <a16:rowId xmlns="" xmlns:a16="http://schemas.microsoft.com/office/drawing/2014/main" val="10001"/>
                  </a:ext>
                </a:extLst>
              </a:tr>
              <a:tr h="357300">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2.</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dirty="0">
                          <a:effectLst/>
                          <a:latin typeface="Calibri" panose="020F0502020204030204" pitchFamily="34" charset="0"/>
                          <a:ea typeface="Times New Roman"/>
                          <a:cs typeface="Calibri" panose="020F0502020204030204" pitchFamily="34" charset="0"/>
                        </a:rPr>
                        <a:t>Female/Mothers</a:t>
                      </a:r>
                      <a:endParaRPr lang="en-IE" sz="1300" dirty="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Working</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dirty="0">
                          <a:effectLst/>
                          <a:latin typeface="Calibri" panose="020F0502020204030204" pitchFamily="34" charset="0"/>
                          <a:ea typeface="Times New Roman"/>
                          <a:cs typeface="Calibri" panose="020F0502020204030204" pitchFamily="34" charset="0"/>
                        </a:rPr>
                        <a:t>First</a:t>
                      </a:r>
                      <a:endParaRPr lang="en-IE" sz="1300" dirty="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1</a:t>
                      </a:r>
                      <a:r>
                        <a:rPr lang="en-GB" sz="1300" baseline="30000">
                          <a:effectLst/>
                          <a:latin typeface="Calibri" panose="020F0502020204030204" pitchFamily="34" charset="0"/>
                          <a:ea typeface="Times New Roman"/>
                          <a:cs typeface="Calibri" panose="020F0502020204030204" pitchFamily="34" charset="0"/>
                        </a:rPr>
                        <a:t>st</a:t>
                      </a:r>
                      <a:r>
                        <a:rPr lang="en-GB" sz="1300">
                          <a:effectLst/>
                          <a:latin typeface="Calibri" panose="020F0502020204030204" pitchFamily="34" charset="0"/>
                          <a:ea typeface="Times New Roman"/>
                          <a:cs typeface="Calibri" panose="020F0502020204030204" pitchFamily="34" charset="0"/>
                        </a:rPr>
                        <a:t> Year</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Limerick</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extLst>
                  <a:ext uri="{0D108BD9-81ED-4DB2-BD59-A6C34878D82A}">
                    <a16:rowId xmlns="" xmlns:a16="http://schemas.microsoft.com/office/drawing/2014/main" val="10002"/>
                  </a:ext>
                </a:extLst>
              </a:tr>
              <a:tr h="357300">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3.</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Female/Mothers</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dirty="0">
                          <a:effectLst/>
                          <a:latin typeface="Calibri" panose="020F0502020204030204" pitchFamily="34" charset="0"/>
                          <a:ea typeface="Times New Roman"/>
                          <a:cs typeface="Calibri" panose="020F0502020204030204" pitchFamily="34" charset="0"/>
                        </a:rPr>
                        <a:t>Farming</a:t>
                      </a:r>
                      <a:endParaRPr lang="en-IE" sz="1300" dirty="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dirty="0">
                          <a:effectLst/>
                          <a:latin typeface="Calibri" panose="020F0502020204030204" pitchFamily="34" charset="0"/>
                          <a:ea typeface="Times New Roman"/>
                          <a:cs typeface="Calibri" panose="020F0502020204030204" pitchFamily="34" charset="0"/>
                        </a:rPr>
                        <a:t>First</a:t>
                      </a:r>
                      <a:endParaRPr lang="en-IE" sz="1300" dirty="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dirty="0">
                          <a:effectLst/>
                          <a:latin typeface="Calibri" panose="020F0502020204030204" pitchFamily="34" charset="0"/>
                          <a:ea typeface="Times New Roman"/>
                          <a:cs typeface="Calibri" panose="020F0502020204030204" pitchFamily="34" charset="0"/>
                        </a:rPr>
                        <a:t>1</a:t>
                      </a:r>
                      <a:r>
                        <a:rPr lang="en-GB" sz="1300" baseline="30000" dirty="0">
                          <a:effectLst/>
                          <a:latin typeface="Calibri" panose="020F0502020204030204" pitchFamily="34" charset="0"/>
                          <a:ea typeface="Times New Roman"/>
                          <a:cs typeface="Calibri" panose="020F0502020204030204" pitchFamily="34" charset="0"/>
                        </a:rPr>
                        <a:t>st</a:t>
                      </a:r>
                      <a:r>
                        <a:rPr lang="en-GB" sz="1300" dirty="0">
                          <a:effectLst/>
                          <a:latin typeface="Calibri" panose="020F0502020204030204" pitchFamily="34" charset="0"/>
                          <a:ea typeface="Times New Roman"/>
                          <a:cs typeface="Calibri" panose="020F0502020204030204" pitchFamily="34" charset="0"/>
                        </a:rPr>
                        <a:t> Year</a:t>
                      </a:r>
                      <a:endParaRPr lang="en-IE" sz="1300" dirty="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Mallow</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extLst>
                  <a:ext uri="{0D108BD9-81ED-4DB2-BD59-A6C34878D82A}">
                    <a16:rowId xmlns="" xmlns:a16="http://schemas.microsoft.com/office/drawing/2014/main" val="10003"/>
                  </a:ext>
                </a:extLst>
              </a:tr>
              <a:tr h="357300">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4.</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Male/Fathers</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Middle</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dirty="0">
                          <a:effectLst/>
                          <a:latin typeface="Calibri" panose="020F0502020204030204" pitchFamily="34" charset="0"/>
                          <a:ea typeface="Times New Roman"/>
                          <a:cs typeface="Calibri" panose="020F0502020204030204" pitchFamily="34" charset="0"/>
                        </a:rPr>
                        <a:t>Second</a:t>
                      </a:r>
                      <a:endParaRPr lang="en-IE" sz="1300" dirty="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dirty="0">
                          <a:effectLst/>
                          <a:latin typeface="Calibri" panose="020F0502020204030204" pitchFamily="34" charset="0"/>
                          <a:ea typeface="Times New Roman"/>
                          <a:cs typeface="Calibri" panose="020F0502020204030204" pitchFamily="34" charset="0"/>
                        </a:rPr>
                        <a:t>1</a:t>
                      </a:r>
                      <a:r>
                        <a:rPr lang="en-GB" sz="1300" baseline="30000" dirty="0">
                          <a:effectLst/>
                          <a:latin typeface="Calibri" panose="020F0502020204030204" pitchFamily="34" charset="0"/>
                          <a:ea typeface="Times New Roman"/>
                          <a:cs typeface="Calibri" panose="020F0502020204030204" pitchFamily="34" charset="0"/>
                        </a:rPr>
                        <a:t>st</a:t>
                      </a:r>
                      <a:r>
                        <a:rPr lang="en-GB" sz="1300" dirty="0">
                          <a:effectLst/>
                          <a:latin typeface="Calibri" panose="020F0502020204030204" pitchFamily="34" charset="0"/>
                          <a:ea typeface="Times New Roman"/>
                          <a:cs typeface="Calibri" panose="020F0502020204030204" pitchFamily="34" charset="0"/>
                        </a:rPr>
                        <a:t> Year</a:t>
                      </a:r>
                      <a:endParaRPr lang="en-IE" sz="1300" dirty="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dirty="0">
                          <a:effectLst/>
                          <a:latin typeface="Calibri" panose="020F0502020204030204" pitchFamily="34" charset="0"/>
                          <a:ea typeface="Times New Roman"/>
                          <a:cs typeface="Calibri" panose="020F0502020204030204" pitchFamily="34" charset="0"/>
                        </a:rPr>
                        <a:t>Sligo</a:t>
                      </a:r>
                    </a:p>
                  </a:txBody>
                  <a:tcPr marL="75629" marR="75629" marT="0" marB="0" anchor="ctr">
                    <a:solidFill>
                      <a:schemeClr val="bg1">
                        <a:lumMod val="95000"/>
                      </a:schemeClr>
                    </a:solidFill>
                  </a:tcPr>
                </a:tc>
                <a:extLst>
                  <a:ext uri="{0D108BD9-81ED-4DB2-BD59-A6C34878D82A}">
                    <a16:rowId xmlns="" xmlns:a16="http://schemas.microsoft.com/office/drawing/2014/main" val="10004"/>
                  </a:ext>
                </a:extLst>
              </a:tr>
              <a:tr h="357300">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5.</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Female/Mothers</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Middle</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dirty="0">
                          <a:effectLst/>
                          <a:latin typeface="Calibri" panose="020F0502020204030204" pitchFamily="34" charset="0"/>
                          <a:ea typeface="Times New Roman"/>
                          <a:cs typeface="Calibri" panose="020F0502020204030204" pitchFamily="34" charset="0"/>
                        </a:rPr>
                        <a:t>First</a:t>
                      </a:r>
                      <a:endParaRPr lang="en-IE" sz="1300" dirty="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dirty="0">
                          <a:effectLst/>
                          <a:latin typeface="Calibri" panose="020F0502020204030204" pitchFamily="34" charset="0"/>
                          <a:ea typeface="Times New Roman"/>
                          <a:cs typeface="Calibri" panose="020F0502020204030204" pitchFamily="34" charset="0"/>
                        </a:rPr>
                        <a:t>6</a:t>
                      </a:r>
                      <a:r>
                        <a:rPr lang="en-GB" sz="1300" baseline="30000" dirty="0">
                          <a:effectLst/>
                          <a:latin typeface="Calibri" panose="020F0502020204030204" pitchFamily="34" charset="0"/>
                          <a:ea typeface="Times New Roman"/>
                          <a:cs typeface="Calibri" panose="020F0502020204030204" pitchFamily="34" charset="0"/>
                        </a:rPr>
                        <a:t>th </a:t>
                      </a:r>
                      <a:r>
                        <a:rPr lang="en-GB" sz="1300" dirty="0">
                          <a:effectLst/>
                          <a:latin typeface="Calibri" panose="020F0502020204030204" pitchFamily="34" charset="0"/>
                          <a:ea typeface="Times New Roman"/>
                          <a:cs typeface="Calibri" panose="020F0502020204030204" pitchFamily="34" charset="0"/>
                        </a:rPr>
                        <a:t>Class</a:t>
                      </a:r>
                      <a:endParaRPr lang="en-IE" sz="1300" dirty="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dirty="0">
                          <a:effectLst/>
                          <a:latin typeface="Calibri" panose="020F0502020204030204" pitchFamily="34" charset="0"/>
                          <a:ea typeface="Times New Roman"/>
                          <a:cs typeface="Calibri" panose="020F0502020204030204" pitchFamily="34" charset="0"/>
                        </a:rPr>
                        <a:t>Limerick</a:t>
                      </a:r>
                      <a:endParaRPr lang="en-IE" sz="1300" dirty="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extLst>
                  <a:ext uri="{0D108BD9-81ED-4DB2-BD59-A6C34878D82A}">
                    <a16:rowId xmlns="" xmlns:a16="http://schemas.microsoft.com/office/drawing/2014/main" val="10005"/>
                  </a:ext>
                </a:extLst>
              </a:tr>
              <a:tr h="357300">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6.</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Female/Mothers</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Working</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Second</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dirty="0">
                          <a:effectLst/>
                          <a:latin typeface="Calibri" panose="020F0502020204030204" pitchFamily="34" charset="0"/>
                          <a:ea typeface="Times New Roman"/>
                          <a:cs typeface="Calibri" panose="020F0502020204030204" pitchFamily="34" charset="0"/>
                        </a:rPr>
                        <a:t>6</a:t>
                      </a:r>
                      <a:r>
                        <a:rPr lang="en-GB" sz="1300" baseline="30000" dirty="0">
                          <a:effectLst/>
                          <a:latin typeface="Calibri" panose="020F0502020204030204" pitchFamily="34" charset="0"/>
                          <a:ea typeface="Times New Roman"/>
                          <a:cs typeface="Calibri" panose="020F0502020204030204" pitchFamily="34" charset="0"/>
                        </a:rPr>
                        <a:t>th</a:t>
                      </a:r>
                      <a:r>
                        <a:rPr lang="en-GB" sz="1300" dirty="0">
                          <a:effectLst/>
                          <a:latin typeface="Calibri" panose="020F0502020204030204" pitchFamily="34" charset="0"/>
                          <a:ea typeface="Times New Roman"/>
                          <a:cs typeface="Calibri" panose="020F0502020204030204" pitchFamily="34" charset="0"/>
                        </a:rPr>
                        <a:t> Class</a:t>
                      </a:r>
                      <a:endParaRPr lang="en-IE" sz="1300" dirty="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dirty="0">
                          <a:effectLst/>
                          <a:latin typeface="Calibri" panose="020F0502020204030204" pitchFamily="34" charset="0"/>
                          <a:ea typeface="Times New Roman"/>
                          <a:cs typeface="Calibri" panose="020F0502020204030204" pitchFamily="34" charset="0"/>
                        </a:rPr>
                        <a:t>Dublin</a:t>
                      </a:r>
                      <a:endParaRPr lang="en-IE" sz="1300" dirty="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extLst>
                  <a:ext uri="{0D108BD9-81ED-4DB2-BD59-A6C34878D82A}">
                    <a16:rowId xmlns="" xmlns:a16="http://schemas.microsoft.com/office/drawing/2014/main" val="10006"/>
                  </a:ext>
                </a:extLst>
              </a:tr>
              <a:tr h="357300">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7.</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Female/Mothers</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Farming</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Second</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dirty="0">
                          <a:effectLst/>
                          <a:latin typeface="Calibri" panose="020F0502020204030204" pitchFamily="34" charset="0"/>
                          <a:ea typeface="Times New Roman"/>
                          <a:cs typeface="Calibri" panose="020F0502020204030204" pitchFamily="34" charset="0"/>
                        </a:rPr>
                        <a:t>6</a:t>
                      </a:r>
                      <a:r>
                        <a:rPr lang="en-GB" sz="1300" baseline="30000" dirty="0">
                          <a:effectLst/>
                          <a:latin typeface="Calibri" panose="020F0502020204030204" pitchFamily="34" charset="0"/>
                          <a:ea typeface="Times New Roman"/>
                          <a:cs typeface="Calibri" panose="020F0502020204030204" pitchFamily="34" charset="0"/>
                        </a:rPr>
                        <a:t>th</a:t>
                      </a:r>
                      <a:r>
                        <a:rPr lang="en-GB" sz="1300" dirty="0">
                          <a:effectLst/>
                          <a:latin typeface="Calibri" panose="020F0502020204030204" pitchFamily="34" charset="0"/>
                          <a:ea typeface="Times New Roman"/>
                          <a:cs typeface="Calibri" panose="020F0502020204030204" pitchFamily="34" charset="0"/>
                        </a:rPr>
                        <a:t> Class</a:t>
                      </a:r>
                      <a:endParaRPr lang="en-IE" sz="1300" dirty="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dirty="0">
                          <a:effectLst/>
                          <a:latin typeface="Calibri" panose="020F0502020204030204" pitchFamily="34" charset="0"/>
                          <a:ea typeface="Times New Roman"/>
                          <a:cs typeface="Calibri" panose="020F0502020204030204" pitchFamily="34" charset="0"/>
                        </a:rPr>
                        <a:t> Sligo</a:t>
                      </a:r>
                      <a:endParaRPr lang="en-IE" sz="1300" dirty="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extLst>
                  <a:ext uri="{0D108BD9-81ED-4DB2-BD59-A6C34878D82A}">
                    <a16:rowId xmlns="" xmlns:a16="http://schemas.microsoft.com/office/drawing/2014/main" val="10007"/>
                  </a:ext>
                </a:extLst>
              </a:tr>
              <a:tr h="357300">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8.</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Male/Father</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Working</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First</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a:effectLst/>
                          <a:latin typeface="Calibri" panose="020F0502020204030204" pitchFamily="34" charset="0"/>
                          <a:ea typeface="Times New Roman"/>
                          <a:cs typeface="Calibri" panose="020F0502020204030204" pitchFamily="34" charset="0"/>
                        </a:rPr>
                        <a:t>6</a:t>
                      </a:r>
                      <a:r>
                        <a:rPr lang="en-GB" sz="1300" baseline="30000">
                          <a:effectLst/>
                          <a:latin typeface="Calibri" panose="020F0502020204030204" pitchFamily="34" charset="0"/>
                          <a:ea typeface="Times New Roman"/>
                          <a:cs typeface="Calibri" panose="020F0502020204030204" pitchFamily="34" charset="0"/>
                        </a:rPr>
                        <a:t>th</a:t>
                      </a:r>
                      <a:r>
                        <a:rPr lang="en-GB" sz="1300">
                          <a:effectLst/>
                          <a:latin typeface="Calibri" panose="020F0502020204030204" pitchFamily="34" charset="0"/>
                          <a:ea typeface="Times New Roman"/>
                          <a:cs typeface="Calibri" panose="020F0502020204030204" pitchFamily="34" charset="0"/>
                        </a:rPr>
                        <a:t> Class</a:t>
                      </a:r>
                      <a:endParaRPr lang="en-IE" sz="130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tc>
                  <a:txBody>
                    <a:bodyPr/>
                    <a:lstStyle/>
                    <a:p>
                      <a:pPr>
                        <a:spcAft>
                          <a:spcPts val="0"/>
                        </a:spcAft>
                      </a:pPr>
                      <a:r>
                        <a:rPr lang="en-GB" sz="1300" dirty="0">
                          <a:effectLst/>
                          <a:latin typeface="Calibri" panose="020F0502020204030204" pitchFamily="34" charset="0"/>
                          <a:ea typeface="Times New Roman"/>
                          <a:cs typeface="Calibri" panose="020F0502020204030204" pitchFamily="34" charset="0"/>
                        </a:rPr>
                        <a:t>Mallow</a:t>
                      </a:r>
                      <a:endParaRPr lang="en-IE" sz="1300" dirty="0">
                        <a:effectLst/>
                        <a:latin typeface="Calibri" panose="020F0502020204030204" pitchFamily="34" charset="0"/>
                        <a:ea typeface="Cambria"/>
                        <a:cs typeface="Calibri" panose="020F0502020204030204" pitchFamily="34" charset="0"/>
                      </a:endParaRPr>
                    </a:p>
                  </a:txBody>
                  <a:tcPr marL="75629" marR="75629" marT="0" marB="0" anchor="ctr">
                    <a:solidFill>
                      <a:schemeClr val="bg1">
                        <a:lumMod val="95000"/>
                      </a:schemeClr>
                    </a:solidFill>
                  </a:tcPr>
                </a:tc>
                <a:extLst>
                  <a:ext uri="{0D108BD9-81ED-4DB2-BD59-A6C34878D82A}">
                    <a16:rowId xmlns="" xmlns:a16="http://schemas.microsoft.com/office/drawing/2014/main" val="10008"/>
                  </a:ext>
                </a:extLst>
              </a:tr>
            </a:tbl>
          </a:graphicData>
        </a:graphic>
      </p:graphicFrame>
      <p:sp>
        <p:nvSpPr>
          <p:cNvPr id="3" name="Rectangle 2"/>
          <p:cNvSpPr/>
          <p:nvPr/>
        </p:nvSpPr>
        <p:spPr>
          <a:xfrm>
            <a:off x="1127457" y="5210784"/>
            <a:ext cx="8896589" cy="2126864"/>
          </a:xfrm>
          <a:prstGeom prst="rect">
            <a:avLst/>
          </a:prstGeom>
        </p:spPr>
        <p:txBody>
          <a:bodyPr wrap="square">
            <a:spAutoFit/>
          </a:bodyPr>
          <a:lstStyle/>
          <a:p>
            <a:pPr lvl="0">
              <a:lnSpc>
                <a:spcPct val="150000"/>
              </a:lnSpc>
            </a:pPr>
            <a:r>
              <a:rPr lang="en-GB" sz="1800" b="1" dirty="0">
                <a:latin typeface="Calibri" panose="020F0502020204030204" pitchFamily="34" charset="0"/>
                <a:ea typeface="Verdana" panose="020B0604030504040204" pitchFamily="34" charset="0"/>
                <a:cs typeface="Calibri" panose="020F0502020204030204" pitchFamily="34" charset="0"/>
              </a:rPr>
              <a:t>Additional Criteria</a:t>
            </a:r>
          </a:p>
          <a:p>
            <a:pPr marL="294117" indent="-294117">
              <a:lnSpc>
                <a:spcPct val="150000"/>
              </a:lnSpc>
              <a:buClr>
                <a:srgbClr val="008FC5"/>
              </a:buClr>
              <a:buSzPct val="110000"/>
              <a:buFont typeface="Verdana" panose="020B0604030504040204" pitchFamily="34" charset="0"/>
              <a:buChar char="•"/>
            </a:pPr>
            <a:r>
              <a:rPr lang="en-GB" sz="1800" dirty="0">
                <a:latin typeface="Calibri" panose="020F0502020204030204" pitchFamily="34" charset="0"/>
                <a:ea typeface="Verdana" panose="020B0604030504040204" pitchFamily="34" charset="0"/>
                <a:cs typeface="Calibri" panose="020F0502020204030204" pitchFamily="34" charset="0"/>
              </a:rPr>
              <a:t>No control by attitude to/experience of the vaccine. </a:t>
            </a:r>
            <a:endParaRPr lang="en-IE" sz="1800" dirty="0">
              <a:latin typeface="Calibri" panose="020F0502020204030204" pitchFamily="34" charset="0"/>
              <a:ea typeface="Verdana" panose="020B0604030504040204" pitchFamily="34" charset="0"/>
              <a:cs typeface="Calibri" panose="020F0502020204030204" pitchFamily="34" charset="0"/>
            </a:endParaRPr>
          </a:p>
          <a:p>
            <a:pPr marL="294117" indent="-294117">
              <a:lnSpc>
                <a:spcPct val="150000"/>
              </a:lnSpc>
              <a:buClr>
                <a:srgbClr val="008FC5"/>
              </a:buClr>
              <a:buSzPct val="110000"/>
              <a:buFont typeface="Verdana" panose="020B0604030504040204" pitchFamily="34" charset="0"/>
              <a:buChar char="•"/>
            </a:pPr>
            <a:r>
              <a:rPr lang="en-GB" sz="1800" dirty="0">
                <a:latin typeface="Calibri" panose="020F0502020204030204" pitchFamily="34" charset="0"/>
                <a:ea typeface="Verdana" panose="020B0604030504040204" pitchFamily="34" charset="0"/>
                <a:cs typeface="Calibri" panose="020F0502020204030204" pitchFamily="34" charset="0"/>
              </a:rPr>
              <a:t>Aiming for a mix of schools/locations, rather than single school/ neighbourhood.</a:t>
            </a:r>
            <a:endParaRPr lang="en-IE" sz="1800" dirty="0">
              <a:latin typeface="Calibri" panose="020F0502020204030204" pitchFamily="34" charset="0"/>
              <a:ea typeface="Verdana" panose="020B0604030504040204" pitchFamily="34" charset="0"/>
              <a:cs typeface="Calibri" panose="020F0502020204030204" pitchFamily="34" charset="0"/>
            </a:endParaRPr>
          </a:p>
          <a:p>
            <a:pPr marL="294117" indent="-294117">
              <a:lnSpc>
                <a:spcPct val="150000"/>
              </a:lnSpc>
              <a:buClr>
                <a:srgbClr val="008FC5"/>
              </a:buClr>
              <a:buSzPct val="110000"/>
              <a:buFont typeface="Verdana" panose="020B0604030504040204" pitchFamily="34" charset="0"/>
              <a:buChar char="•"/>
            </a:pPr>
            <a:r>
              <a:rPr lang="en-GB" sz="1800" dirty="0">
                <a:latin typeface="Calibri" panose="020F0502020204030204" pitchFamily="34" charset="0"/>
                <a:ea typeface="Verdana" panose="020B0604030504040204" pitchFamily="34" charset="0"/>
                <a:cs typeface="Calibri" panose="020F0502020204030204" pitchFamily="34" charset="0"/>
              </a:rPr>
              <a:t>Excluded doctors, pharmacists and nurses (or their spouses) as well as journalists, PR, marketing, etc.</a:t>
            </a:r>
            <a:endParaRPr lang="en-IE" sz="1800" dirty="0">
              <a:latin typeface="Calibri" panose="020F0502020204030204" pitchFamily="34" charset="0"/>
              <a:ea typeface="Verdana" panose="020B0604030504040204" pitchFamily="34" charset="0"/>
              <a:cs typeface="Calibri" panose="020F0502020204030204" pitchFamily="34" charset="0"/>
            </a:endParaRPr>
          </a:p>
        </p:txBody>
      </p:sp>
      <p:sp>
        <p:nvSpPr>
          <p:cNvPr id="5" name="Rectangle 4"/>
          <p:cNvSpPr/>
          <p:nvPr/>
        </p:nvSpPr>
        <p:spPr>
          <a:xfrm>
            <a:off x="1127457" y="973114"/>
            <a:ext cx="8179109" cy="464871"/>
          </a:xfrm>
          <a:prstGeom prst="rect">
            <a:avLst/>
          </a:prstGeom>
        </p:spPr>
        <p:txBody>
          <a:bodyPr wrap="square">
            <a:spAutoFit/>
          </a:bodyPr>
          <a:lstStyle/>
          <a:p>
            <a:pPr>
              <a:lnSpc>
                <a:spcPct val="150000"/>
              </a:lnSpc>
              <a:buClr>
                <a:srgbClr val="008FC5"/>
              </a:buClr>
              <a:buSzPct val="110000"/>
            </a:pPr>
            <a:r>
              <a:rPr lang="en-IE" sz="1800" dirty="0">
                <a:latin typeface="Calibri" panose="020F0502020204030204" pitchFamily="34" charset="0"/>
                <a:ea typeface="Verdana" panose="020B0604030504040204" pitchFamily="34" charset="0"/>
                <a:cs typeface="Calibri" panose="020F0502020204030204" pitchFamily="34" charset="0"/>
              </a:rPr>
              <a:t>A series of eight two-hour long focus groups was undertaken. </a:t>
            </a:r>
          </a:p>
        </p:txBody>
      </p:sp>
    </p:spTree>
    <p:extLst>
      <p:ext uri="{BB962C8B-B14F-4D97-AF65-F5344CB8AC3E}">
        <p14:creationId xmlns:p14="http://schemas.microsoft.com/office/powerpoint/2010/main" val="2604082325"/>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Research procedure</a:t>
            </a:r>
          </a:p>
        </p:txBody>
      </p:sp>
      <p:grpSp>
        <p:nvGrpSpPr>
          <p:cNvPr id="12" name="Group 11">
            <a:extLst>
              <a:ext uri="{FF2B5EF4-FFF2-40B4-BE49-F238E27FC236}">
                <a16:creationId xmlns="" xmlns:a16="http://schemas.microsoft.com/office/drawing/2014/main" id="{1B77F3CB-7753-44A8-8F3F-ECC85C52A11B}"/>
              </a:ext>
            </a:extLst>
          </p:cNvPr>
          <p:cNvGrpSpPr/>
          <p:nvPr/>
        </p:nvGrpSpPr>
        <p:grpSpPr>
          <a:xfrm>
            <a:off x="3049861" y="901105"/>
            <a:ext cx="7632848" cy="6408712"/>
            <a:chOff x="5820772" y="1998048"/>
            <a:chExt cx="4526303" cy="4086233"/>
          </a:xfrm>
        </p:grpSpPr>
        <p:sp>
          <p:nvSpPr>
            <p:cNvPr id="9" name="Oval 8"/>
            <p:cNvSpPr/>
            <p:nvPr/>
          </p:nvSpPr>
          <p:spPr>
            <a:xfrm>
              <a:off x="5820772" y="1998048"/>
              <a:ext cx="4526303" cy="4086233"/>
            </a:xfrm>
            <a:prstGeom prst="ellipse">
              <a:avLst/>
            </a:prstGeom>
            <a:solidFill>
              <a:schemeClr val="accent3">
                <a:lumMod val="5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316"/>
            </a:p>
          </p:txBody>
        </p:sp>
        <p:sp>
          <p:nvSpPr>
            <p:cNvPr id="8" name="Oval 7"/>
            <p:cNvSpPr/>
            <p:nvPr/>
          </p:nvSpPr>
          <p:spPr>
            <a:xfrm>
              <a:off x="6297225" y="2373579"/>
              <a:ext cx="3573397" cy="3313658"/>
            </a:xfrm>
            <a:prstGeom prst="ellipse">
              <a:avLst/>
            </a:prstGeom>
            <a:solidFill>
              <a:schemeClr val="accent3">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316"/>
            </a:p>
          </p:txBody>
        </p:sp>
        <p:sp>
          <p:nvSpPr>
            <p:cNvPr id="7" name="Oval 6"/>
            <p:cNvSpPr/>
            <p:nvPr/>
          </p:nvSpPr>
          <p:spPr>
            <a:xfrm>
              <a:off x="6761710" y="2761160"/>
              <a:ext cx="2620491" cy="2541082"/>
            </a:xfrm>
            <a:prstGeom prst="ellipse">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316"/>
            </a:p>
          </p:txBody>
        </p:sp>
        <p:sp>
          <p:nvSpPr>
            <p:cNvPr id="6" name="Oval 5"/>
            <p:cNvSpPr/>
            <p:nvPr/>
          </p:nvSpPr>
          <p:spPr>
            <a:xfrm>
              <a:off x="7101802" y="3124641"/>
              <a:ext cx="1921544" cy="1768507"/>
            </a:xfrm>
            <a:prstGeom prst="ellipse">
              <a:avLst/>
            </a:prstGeom>
            <a:solidFill>
              <a:schemeClr val="accent3">
                <a:lumMod val="60000"/>
                <a:lumOff val="4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316"/>
            </a:p>
          </p:txBody>
        </p:sp>
        <p:sp>
          <p:nvSpPr>
            <p:cNvPr id="13" name="TextBox 12"/>
            <p:cNvSpPr txBox="1"/>
            <p:nvPr/>
          </p:nvSpPr>
          <p:spPr>
            <a:xfrm>
              <a:off x="7560161" y="3104714"/>
              <a:ext cx="1119328" cy="372856"/>
            </a:xfrm>
            <a:prstGeom prst="rect">
              <a:avLst/>
            </a:prstGeom>
            <a:noFill/>
          </p:spPr>
          <p:txBody>
            <a:bodyPr wrap="square" rtlCol="0">
              <a:spAutoFit/>
            </a:bodyPr>
            <a:lstStyle/>
            <a:p>
              <a:pPr algn="ctr"/>
              <a:r>
                <a:rPr lang="en-IE" sz="1600" dirty="0">
                  <a:latin typeface="Calibri" panose="020F0502020204030204" pitchFamily="34" charset="0"/>
                  <a:ea typeface="Verdana" panose="020B0604030504040204" pitchFamily="34" charset="0"/>
                  <a:cs typeface="Calibri" panose="020F0502020204030204" pitchFamily="34" charset="0"/>
                </a:rPr>
                <a:t>Spontaneous reactions</a:t>
              </a:r>
            </a:p>
          </p:txBody>
        </p:sp>
        <p:sp>
          <p:nvSpPr>
            <p:cNvPr id="14" name="TextBox 13"/>
            <p:cNvSpPr txBox="1"/>
            <p:nvPr/>
          </p:nvSpPr>
          <p:spPr>
            <a:xfrm>
              <a:off x="7488357" y="2850734"/>
              <a:ext cx="1191132" cy="215864"/>
            </a:xfrm>
            <a:prstGeom prst="rect">
              <a:avLst/>
            </a:prstGeom>
            <a:noFill/>
          </p:spPr>
          <p:txBody>
            <a:bodyPr wrap="square" rtlCol="0" anchor="ctr">
              <a:spAutoFit/>
            </a:bodyPr>
            <a:lstStyle/>
            <a:p>
              <a:pPr algn="ctr"/>
              <a:r>
                <a:rPr lang="en-IE" sz="1600" dirty="0">
                  <a:latin typeface="Calibri" panose="020F0502020204030204" pitchFamily="34" charset="0"/>
                  <a:ea typeface="Verdana" panose="020B0604030504040204" pitchFamily="34" charset="0"/>
                  <a:cs typeface="Calibri" panose="020F0502020204030204" pitchFamily="34" charset="0"/>
                </a:rPr>
                <a:t>Adolescence</a:t>
              </a:r>
            </a:p>
          </p:txBody>
        </p:sp>
        <p:sp>
          <p:nvSpPr>
            <p:cNvPr id="15" name="TextBox 14"/>
            <p:cNvSpPr txBox="1"/>
            <p:nvPr/>
          </p:nvSpPr>
          <p:spPr>
            <a:xfrm>
              <a:off x="7488357" y="2380941"/>
              <a:ext cx="1191132" cy="372856"/>
            </a:xfrm>
            <a:prstGeom prst="rect">
              <a:avLst/>
            </a:prstGeom>
            <a:noFill/>
          </p:spPr>
          <p:txBody>
            <a:bodyPr wrap="square" rtlCol="0" anchor="ctr">
              <a:spAutoFit/>
            </a:bodyPr>
            <a:lstStyle/>
            <a:p>
              <a:pPr algn="ctr"/>
              <a:r>
                <a:rPr lang="en-IE" sz="1600" dirty="0">
                  <a:solidFill>
                    <a:schemeClr val="bg1"/>
                  </a:solidFill>
                  <a:latin typeface="Calibri" panose="020F0502020204030204" pitchFamily="34" charset="0"/>
                  <a:ea typeface="Verdana" panose="020B0604030504040204" pitchFamily="34" charset="0"/>
                  <a:cs typeface="Calibri" panose="020F0502020204030204" pitchFamily="34" charset="0"/>
                </a:rPr>
                <a:t>Parenting and its challenges</a:t>
              </a:r>
            </a:p>
          </p:txBody>
        </p:sp>
        <p:sp>
          <p:nvSpPr>
            <p:cNvPr id="16" name="TextBox 15"/>
            <p:cNvSpPr txBox="1"/>
            <p:nvPr/>
          </p:nvSpPr>
          <p:spPr>
            <a:xfrm>
              <a:off x="7488357" y="2062982"/>
              <a:ext cx="1191132" cy="215864"/>
            </a:xfrm>
            <a:prstGeom prst="rect">
              <a:avLst/>
            </a:prstGeom>
            <a:noFill/>
          </p:spPr>
          <p:txBody>
            <a:bodyPr wrap="square" rtlCol="0" anchor="ctr">
              <a:spAutoFit/>
            </a:bodyPr>
            <a:lstStyle/>
            <a:p>
              <a:pPr algn="ctr"/>
              <a:r>
                <a:rPr lang="en-IE" sz="1600" dirty="0">
                  <a:solidFill>
                    <a:schemeClr val="bg1"/>
                  </a:solidFill>
                  <a:latin typeface="Calibri" panose="020F0502020204030204" pitchFamily="34" charset="0"/>
                  <a:ea typeface="Verdana" panose="020B0604030504040204" pitchFamily="34" charset="0"/>
                  <a:cs typeface="Calibri" panose="020F0502020204030204" pitchFamily="34" charset="0"/>
                </a:rPr>
                <a:t>Living with teens</a:t>
              </a:r>
            </a:p>
          </p:txBody>
        </p:sp>
        <p:sp>
          <p:nvSpPr>
            <p:cNvPr id="17" name="Oval 16">
              <a:extLst>
                <a:ext uri="{FF2B5EF4-FFF2-40B4-BE49-F238E27FC236}">
                  <a16:creationId xmlns="" xmlns:a16="http://schemas.microsoft.com/office/drawing/2014/main" id="{004B715B-A495-4064-8509-4FA836D8E131}"/>
                </a:ext>
              </a:extLst>
            </p:cNvPr>
            <p:cNvSpPr/>
            <p:nvPr/>
          </p:nvSpPr>
          <p:spPr>
            <a:xfrm>
              <a:off x="7400708" y="3430120"/>
              <a:ext cx="1323730" cy="1184953"/>
            </a:xfrm>
            <a:prstGeom prst="ellipse">
              <a:avLst/>
            </a:prstGeom>
            <a:solidFill>
              <a:schemeClr val="accent3">
                <a:lumMod val="40000"/>
                <a:lumOff val="6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316"/>
            </a:p>
          </p:txBody>
        </p:sp>
        <p:sp>
          <p:nvSpPr>
            <p:cNvPr id="4" name="Oval 3"/>
            <p:cNvSpPr/>
            <p:nvPr/>
          </p:nvSpPr>
          <p:spPr>
            <a:xfrm>
              <a:off x="7614212" y="3690245"/>
              <a:ext cx="896720" cy="649352"/>
            </a:xfrm>
            <a:prstGeom prst="ellipse">
              <a:avLst/>
            </a:prstGeom>
            <a:solidFill>
              <a:schemeClr val="accent3">
                <a:lumMod val="20000"/>
                <a:lumOff val="80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316"/>
            </a:p>
          </p:txBody>
        </p:sp>
        <p:sp>
          <p:nvSpPr>
            <p:cNvPr id="11" name="TextBox 10"/>
            <p:cNvSpPr txBox="1"/>
            <p:nvPr/>
          </p:nvSpPr>
          <p:spPr>
            <a:xfrm>
              <a:off x="7567766" y="3659240"/>
              <a:ext cx="1008380" cy="686841"/>
            </a:xfrm>
            <a:prstGeom prst="rect">
              <a:avLst/>
            </a:prstGeom>
            <a:noFill/>
          </p:spPr>
          <p:txBody>
            <a:bodyPr wrap="square" rtlCol="0" anchor="ctr">
              <a:spAutoFit/>
            </a:bodyPr>
            <a:lstStyle/>
            <a:p>
              <a:pPr algn="ctr"/>
              <a:r>
                <a:rPr lang="en-IE" sz="1600" dirty="0">
                  <a:latin typeface="Calibri" panose="020F0502020204030204" pitchFamily="34" charset="0"/>
                  <a:ea typeface="Verdana" panose="020B0604030504040204" pitchFamily="34" charset="0"/>
                  <a:cs typeface="Calibri" panose="020F0502020204030204" pitchFamily="34" charset="0"/>
                </a:rPr>
                <a:t>Campaign &amp; negative campaign response</a:t>
              </a:r>
            </a:p>
          </p:txBody>
        </p:sp>
        <p:sp>
          <p:nvSpPr>
            <p:cNvPr id="18" name="TextBox 17">
              <a:extLst>
                <a:ext uri="{FF2B5EF4-FFF2-40B4-BE49-F238E27FC236}">
                  <a16:creationId xmlns="" xmlns:a16="http://schemas.microsoft.com/office/drawing/2014/main" id="{6B454CEB-B59B-4FE5-B932-3D213BFBC5BB}"/>
                </a:ext>
              </a:extLst>
            </p:cNvPr>
            <p:cNvSpPr txBox="1"/>
            <p:nvPr/>
          </p:nvSpPr>
          <p:spPr>
            <a:xfrm>
              <a:off x="7590240" y="3477570"/>
              <a:ext cx="1152964" cy="215864"/>
            </a:xfrm>
            <a:prstGeom prst="rect">
              <a:avLst/>
            </a:prstGeom>
            <a:noFill/>
          </p:spPr>
          <p:txBody>
            <a:bodyPr wrap="square" rtlCol="0">
              <a:spAutoFit/>
            </a:bodyPr>
            <a:lstStyle/>
            <a:p>
              <a:pPr algn="ctr"/>
              <a:r>
                <a:rPr lang="en-IE" sz="1600" dirty="0">
                  <a:latin typeface="Calibri" panose="020F0502020204030204" pitchFamily="34" charset="0"/>
                  <a:ea typeface="Verdana" panose="020B0604030504040204" pitchFamily="34" charset="0"/>
                  <a:cs typeface="Calibri" panose="020F0502020204030204" pitchFamily="34" charset="0"/>
                </a:rPr>
                <a:t>Stimulus Reviewed</a:t>
              </a:r>
            </a:p>
          </p:txBody>
        </p:sp>
      </p:grpSp>
    </p:spTree>
    <p:extLst>
      <p:ext uri="{BB962C8B-B14F-4D97-AF65-F5344CB8AC3E}">
        <p14:creationId xmlns:p14="http://schemas.microsoft.com/office/powerpoint/2010/main" val="3460698986"/>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chor="ctr"/>
          <a:lstStyle/>
          <a:p>
            <a:r>
              <a:rPr lang="en-IE" dirty="0"/>
              <a:t>Inputs </a:t>
            </a:r>
          </a:p>
        </p:txBody>
      </p:sp>
      <p:sp>
        <p:nvSpPr>
          <p:cNvPr id="3" name="Content Placeholder 2"/>
          <p:cNvSpPr>
            <a:spLocks noGrp="1"/>
          </p:cNvSpPr>
          <p:nvPr>
            <p:ph idx="1"/>
          </p:nvPr>
        </p:nvSpPr>
        <p:spPr>
          <a:xfrm>
            <a:off x="1969742" y="1405162"/>
            <a:ext cx="6109399" cy="4991131"/>
          </a:xfrm>
        </p:spPr>
        <p:txBody>
          <a:bodyPr/>
          <a:lstStyle/>
          <a:p>
            <a:pPr>
              <a:buClr>
                <a:srgbClr val="54C0E8"/>
              </a:buClr>
            </a:pPr>
            <a:r>
              <a:rPr lang="en-IE" sz="2000" dirty="0"/>
              <a:t>Wide range of stimulus material: consent forms, information leaflets. </a:t>
            </a:r>
          </a:p>
          <a:p>
            <a:pPr>
              <a:buClr>
                <a:srgbClr val="54C0E8"/>
              </a:buClr>
            </a:pPr>
            <a:r>
              <a:rPr lang="en-IE" sz="2000" dirty="0"/>
              <a:t>Extensive literature review distilled down into a range of claims, supports, articles, evidence from other countries: tested in rotation across various groups.</a:t>
            </a:r>
          </a:p>
          <a:p>
            <a:pPr>
              <a:buClr>
                <a:srgbClr val="54C0E8"/>
              </a:buClr>
            </a:pPr>
            <a:r>
              <a:rPr lang="en-IE" sz="2000" dirty="0"/>
              <a:t>Also looking at advertising and comms used in markets including Britain, Australia, Canada. </a:t>
            </a:r>
          </a:p>
          <a:p>
            <a:pPr>
              <a:buClr>
                <a:srgbClr val="54C0E8"/>
              </a:buClr>
            </a:pPr>
            <a:r>
              <a:rPr lang="en-IE" sz="2000" dirty="0"/>
              <a:t>Focus on HSE/NIO campaign and testing a range of approaches into phase 2.</a:t>
            </a:r>
          </a:p>
        </p:txBody>
      </p:sp>
      <p:pic>
        <p:nvPicPr>
          <p:cNvPr id="5" name="Picture 4">
            <a:extLst>
              <a:ext uri="{FF2B5EF4-FFF2-40B4-BE49-F238E27FC236}">
                <a16:creationId xmlns="" xmlns:a16="http://schemas.microsoft.com/office/drawing/2014/main" id="{69617FE4-C0F8-4B2C-B744-44FE45B8745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29782" y="4830723"/>
            <a:ext cx="1414411" cy="2023015"/>
          </a:xfrm>
          <a:prstGeom prst="rect">
            <a:avLst/>
          </a:prstGeom>
        </p:spPr>
      </p:pic>
      <p:pic>
        <p:nvPicPr>
          <p:cNvPr id="6" name="Picture 5">
            <a:extLst>
              <a:ext uri="{FF2B5EF4-FFF2-40B4-BE49-F238E27FC236}">
                <a16:creationId xmlns="" xmlns:a16="http://schemas.microsoft.com/office/drawing/2014/main" id="{02166AA3-EB0B-460F-A10C-21129CB436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46605" y="1154789"/>
            <a:ext cx="1933130" cy="975618"/>
          </a:xfrm>
          <a:prstGeom prst="rect">
            <a:avLst/>
          </a:prstGeom>
        </p:spPr>
      </p:pic>
      <p:pic>
        <p:nvPicPr>
          <p:cNvPr id="7" name="Picture 6">
            <a:extLst>
              <a:ext uri="{FF2B5EF4-FFF2-40B4-BE49-F238E27FC236}">
                <a16:creationId xmlns="" xmlns:a16="http://schemas.microsoft.com/office/drawing/2014/main" id="{B5661D4B-83EB-4A8D-AE2F-3996DC88B49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356104" y="2700256"/>
            <a:ext cx="1933130" cy="927902"/>
          </a:xfrm>
          <a:prstGeom prst="rect">
            <a:avLst/>
          </a:prstGeom>
        </p:spPr>
      </p:pic>
      <p:pic>
        <p:nvPicPr>
          <p:cNvPr id="8" name="Picture 7">
            <a:extLst>
              <a:ext uri="{FF2B5EF4-FFF2-40B4-BE49-F238E27FC236}">
                <a16:creationId xmlns="" xmlns:a16="http://schemas.microsoft.com/office/drawing/2014/main" id="{863138D6-D075-4DE3-A383-B645E289C54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096353" y="2013103"/>
            <a:ext cx="1933130" cy="927902"/>
          </a:xfrm>
          <a:prstGeom prst="rect">
            <a:avLst/>
          </a:prstGeom>
        </p:spPr>
      </p:pic>
      <p:pic>
        <p:nvPicPr>
          <p:cNvPr id="9" name="Content Placeholder 6">
            <a:extLst>
              <a:ext uri="{FF2B5EF4-FFF2-40B4-BE49-F238E27FC236}">
                <a16:creationId xmlns="" xmlns:a16="http://schemas.microsoft.com/office/drawing/2014/main" id="{61386CAE-DC05-400C-BC0E-B8BF1E94D6E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86081" y="3355734"/>
            <a:ext cx="1810272" cy="797485"/>
          </a:xfrm>
          <a:prstGeom prst="rect">
            <a:avLst/>
          </a:prstGeom>
        </p:spPr>
      </p:pic>
      <p:pic>
        <p:nvPicPr>
          <p:cNvPr id="10" name="Picture 9">
            <a:extLst>
              <a:ext uri="{FF2B5EF4-FFF2-40B4-BE49-F238E27FC236}">
                <a16:creationId xmlns="" xmlns:a16="http://schemas.microsoft.com/office/drawing/2014/main" id="{A913C561-7CF0-460C-842F-DC0D35355D0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428888" y="1558483"/>
            <a:ext cx="1774066" cy="796519"/>
          </a:xfrm>
          <a:prstGeom prst="rect">
            <a:avLst/>
          </a:prstGeom>
        </p:spPr>
      </p:pic>
      <p:pic>
        <p:nvPicPr>
          <p:cNvPr id="12" name="Picture 11">
            <a:extLst>
              <a:ext uri="{FF2B5EF4-FFF2-40B4-BE49-F238E27FC236}">
                <a16:creationId xmlns="" xmlns:a16="http://schemas.microsoft.com/office/drawing/2014/main" id="{988F971F-9EFA-4904-943E-B6F4AC0039D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8104735" y="2274920"/>
            <a:ext cx="1810271" cy="850673"/>
          </a:xfrm>
          <a:prstGeom prst="rect">
            <a:avLst/>
          </a:prstGeom>
        </p:spPr>
      </p:pic>
      <p:graphicFrame>
        <p:nvGraphicFramePr>
          <p:cNvPr id="18" name="Object 17">
            <a:extLst>
              <a:ext uri="{FF2B5EF4-FFF2-40B4-BE49-F238E27FC236}">
                <a16:creationId xmlns="" xmlns:a16="http://schemas.microsoft.com/office/drawing/2014/main" id="{20344C83-43EB-47ED-A5F5-B9CEC766192C}"/>
              </a:ext>
            </a:extLst>
          </p:cNvPr>
          <p:cNvGraphicFramePr>
            <a:graphicFrameLocks noChangeAspect="1"/>
          </p:cNvGraphicFramePr>
          <p:nvPr>
            <p:extLst>
              <p:ext uri="{D42A27DB-BD31-4B8C-83A1-F6EECF244321}">
                <p14:modId xmlns:p14="http://schemas.microsoft.com/office/powerpoint/2010/main" val="3310129607"/>
              </p:ext>
            </p:extLst>
          </p:nvPr>
        </p:nvGraphicFramePr>
        <p:xfrm>
          <a:off x="4036023" y="4830723"/>
          <a:ext cx="1414411" cy="1998999"/>
        </p:xfrm>
        <a:graphic>
          <a:graphicData uri="http://schemas.openxmlformats.org/presentationml/2006/ole">
            <mc:AlternateContent xmlns:mc="http://schemas.openxmlformats.org/markup-compatibility/2006">
              <mc:Choice xmlns:v="urn:schemas-microsoft-com:vml" Requires="v">
                <p:oleObj spid="_x0000_s1054" name="Acrobat Document" r:id="rId10" imgW="4533695" imgH="6408288" progId="AcroExch.Document.11">
                  <p:embed/>
                </p:oleObj>
              </mc:Choice>
              <mc:Fallback>
                <p:oleObj name="Acrobat Document" r:id="rId10" imgW="4533695" imgH="6408288" progId="AcroExch.Document.11">
                  <p:embed/>
                  <p:pic>
                    <p:nvPicPr>
                      <p:cNvPr id="7" name="Object 6"/>
                      <p:cNvPicPr/>
                      <p:nvPr/>
                    </p:nvPicPr>
                    <p:blipFill>
                      <a:blip r:embed="rId11"/>
                      <a:stretch>
                        <a:fillRect/>
                      </a:stretch>
                    </p:blipFill>
                    <p:spPr>
                      <a:xfrm>
                        <a:off x="4036023" y="4830723"/>
                        <a:ext cx="1414411" cy="1998999"/>
                      </a:xfrm>
                      <a:prstGeom prst="rect">
                        <a:avLst/>
                      </a:prstGeom>
                      <a:ln w="28575">
                        <a:noFill/>
                      </a:ln>
                    </p:spPr>
                  </p:pic>
                </p:oleObj>
              </mc:Fallback>
            </mc:AlternateContent>
          </a:graphicData>
        </a:graphic>
      </p:graphicFrame>
      <p:pic>
        <p:nvPicPr>
          <p:cNvPr id="19" name="Picture 2">
            <a:extLst>
              <a:ext uri="{FF2B5EF4-FFF2-40B4-BE49-F238E27FC236}">
                <a16:creationId xmlns="" xmlns:a16="http://schemas.microsoft.com/office/drawing/2014/main" id="{8460D3AB-6D49-4A41-B84A-B2DC3BC992C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980366" y="4226175"/>
            <a:ext cx="2308869" cy="129628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a:extLst>
              <a:ext uri="{FF2B5EF4-FFF2-40B4-BE49-F238E27FC236}">
                <a16:creationId xmlns="" xmlns:a16="http://schemas.microsoft.com/office/drawing/2014/main" id="{9B4431E5-C0EA-47BF-BD4D-46196CAAFB18}"/>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001269" y="5595416"/>
            <a:ext cx="2291389" cy="128283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a:extLst>
              <a:ext uri="{FF2B5EF4-FFF2-40B4-BE49-F238E27FC236}">
                <a16:creationId xmlns="" xmlns:a16="http://schemas.microsoft.com/office/drawing/2014/main" id="{69736EA5-0D1D-4774-A54E-2A9619A1EF69}"/>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686005" y="4830723"/>
            <a:ext cx="2044377" cy="110858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a:extLst>
              <a:ext uri="{FF2B5EF4-FFF2-40B4-BE49-F238E27FC236}">
                <a16:creationId xmlns="" xmlns:a16="http://schemas.microsoft.com/office/drawing/2014/main" id="{4686C3E4-3A9D-4B14-A635-548F433A0B3D}"/>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186004" y="6048539"/>
            <a:ext cx="2010922" cy="112268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9325573"/>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chor="ctr"/>
          <a:lstStyle/>
          <a:p>
            <a:r>
              <a:rPr lang="en-IE" dirty="0"/>
              <a:t>Quantitative Phase</a:t>
            </a:r>
          </a:p>
        </p:txBody>
      </p:sp>
      <p:sp>
        <p:nvSpPr>
          <p:cNvPr id="3" name="Content Placeholder 2"/>
          <p:cNvSpPr>
            <a:spLocks noGrp="1"/>
          </p:cNvSpPr>
          <p:nvPr>
            <p:ph idx="1"/>
          </p:nvPr>
        </p:nvSpPr>
        <p:spPr>
          <a:xfrm>
            <a:off x="1825725" y="1045122"/>
            <a:ext cx="9619774" cy="4991131"/>
          </a:xfrm>
        </p:spPr>
        <p:txBody>
          <a:bodyPr/>
          <a:lstStyle/>
          <a:p>
            <a:pPr>
              <a:buClr>
                <a:srgbClr val="54C0E8"/>
              </a:buClr>
            </a:pPr>
            <a:r>
              <a:rPr lang="en-IE" sz="2000" dirty="0"/>
              <a:t>A quantitative stage was then conducted in early 2018 to measure and validate qualitative findings from the perspective of a nationally representative sample</a:t>
            </a:r>
          </a:p>
        </p:txBody>
      </p:sp>
      <p:sp>
        <p:nvSpPr>
          <p:cNvPr id="11" name="Rectangle 10">
            <a:extLst>
              <a:ext uri="{FF2B5EF4-FFF2-40B4-BE49-F238E27FC236}">
                <a16:creationId xmlns="" xmlns:a16="http://schemas.microsoft.com/office/drawing/2014/main" id="{CE4348EE-EB28-40AD-B4DE-BE92822F44E8}"/>
              </a:ext>
            </a:extLst>
          </p:cNvPr>
          <p:cNvSpPr>
            <a:spLocks noChangeArrowheads="1"/>
          </p:cNvSpPr>
          <p:nvPr/>
        </p:nvSpPr>
        <p:spPr bwMode="auto">
          <a:xfrm>
            <a:off x="2867343" y="2615471"/>
            <a:ext cx="18473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defRPr/>
            </a:pPr>
            <a:endParaRPr lang="en-IE">
              <a:solidFill>
                <a:prstClr val="black"/>
              </a:solidFill>
            </a:endParaRPr>
          </a:p>
        </p:txBody>
      </p:sp>
      <p:sp>
        <p:nvSpPr>
          <p:cNvPr id="43" name="Rectangle 42">
            <a:extLst>
              <a:ext uri="{FF2B5EF4-FFF2-40B4-BE49-F238E27FC236}">
                <a16:creationId xmlns="" xmlns:a16="http://schemas.microsoft.com/office/drawing/2014/main" id="{D8CAC8D9-6532-4CB3-854B-EB7DF3D110D8}"/>
              </a:ext>
            </a:extLst>
          </p:cNvPr>
          <p:cNvSpPr/>
          <p:nvPr/>
        </p:nvSpPr>
        <p:spPr>
          <a:xfrm>
            <a:off x="2041750" y="3396335"/>
            <a:ext cx="2246257" cy="3409426"/>
          </a:xfrm>
          <a:prstGeom prst="rect">
            <a:avLst/>
          </a:prstGeom>
          <a:solidFill>
            <a:sysClr val="window" lastClr="FFFFFF">
              <a:lumMod val="85000"/>
              <a:alpha val="78000"/>
            </a:sysClr>
          </a:solidFill>
          <a:ln w="6350" cap="flat" cmpd="sng" algn="ctr">
            <a:noFill/>
            <a:prstDash val="solid"/>
            <a:miter lim="800000"/>
          </a:ln>
          <a:effectLst/>
        </p:spPr>
        <p:txBody>
          <a:bodyPr rot="0" spcFirstLastPara="0" vertOverflow="overflow" horzOverflow="overflow" vert="horz" wrap="square" lIns="0" tIns="97935" rIns="32645" bIns="32645" numCol="1" spcCol="0" rtlCol="0" fromWordArt="0" anchor="t" anchorCtr="0" forceAA="0" compatLnSpc="1">
            <a:prstTxWarp prst="textNoShape">
              <a:avLst/>
            </a:prstTxWarp>
            <a:noAutofit/>
          </a:bodyPr>
          <a:lstStyle/>
          <a:p>
            <a:pPr marL="285750" indent="-200025">
              <a:spcBef>
                <a:spcPts val="600"/>
              </a:spcBef>
              <a:spcAft>
                <a:spcPts val="0"/>
              </a:spcAft>
              <a:buFont typeface="Arial" panose="020B0604020202020204" pitchFamily="34" charset="0"/>
              <a:buChar char="•"/>
            </a:pPr>
            <a:r>
              <a:rPr lang="en-IE"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1,002 adults aged 16+ were interviewed: </a:t>
            </a:r>
          </a:p>
          <a:p>
            <a:pPr marL="285750" indent="-200025">
              <a:lnSpc>
                <a:spcPct val="115000"/>
              </a:lnSpc>
              <a:spcAft>
                <a:spcPts val="0"/>
              </a:spcAft>
              <a:buFont typeface="Arial" panose="020B0604020202020204" pitchFamily="34" charset="0"/>
              <a:buChar char="•"/>
            </a:pPr>
            <a:r>
              <a:rPr lang="en-IE"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373 parents of an under 21 year old </a:t>
            </a:r>
          </a:p>
          <a:p>
            <a:pPr marL="285750" indent="-200025">
              <a:lnSpc>
                <a:spcPct val="115000"/>
              </a:lnSpc>
              <a:spcAft>
                <a:spcPts val="0"/>
              </a:spcAft>
              <a:buFont typeface="Arial" panose="020B0604020202020204" pitchFamily="34" charset="0"/>
              <a:buChar char="•"/>
            </a:pPr>
            <a:r>
              <a:rPr lang="en-IE"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340 parents of an under 18 year old</a:t>
            </a:r>
          </a:p>
          <a:p>
            <a:pPr marL="285750" indent="-200025">
              <a:buFont typeface="Arial" panose="020B0604020202020204" pitchFamily="34" charset="0"/>
              <a:buChar char="•"/>
            </a:pPr>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150 with a child aged 12 to 18.</a:t>
            </a:r>
            <a:endParaRPr lang="en-IE" sz="2000" kern="0" dirty="0">
              <a:solidFill>
                <a:srgbClr val="D5D5D5">
                  <a:lumMod val="10000"/>
                </a:srgbClr>
              </a:solidFill>
              <a:latin typeface="Calibri" panose="020F0502020204030204" pitchFamily="34" charset="0"/>
              <a:cs typeface="Calibri" panose="020F0502020204030204" pitchFamily="34" charset="0"/>
            </a:endParaRPr>
          </a:p>
        </p:txBody>
      </p:sp>
      <p:sp>
        <p:nvSpPr>
          <p:cNvPr id="44" name="Rectangle 43">
            <a:extLst>
              <a:ext uri="{FF2B5EF4-FFF2-40B4-BE49-F238E27FC236}">
                <a16:creationId xmlns="" xmlns:a16="http://schemas.microsoft.com/office/drawing/2014/main" id="{35ADFDDF-7F5E-45CE-B04D-563900E2F8D2}"/>
              </a:ext>
            </a:extLst>
          </p:cNvPr>
          <p:cNvSpPr/>
          <p:nvPr/>
        </p:nvSpPr>
        <p:spPr>
          <a:xfrm>
            <a:off x="4404005" y="3396335"/>
            <a:ext cx="2246257" cy="3409426"/>
          </a:xfrm>
          <a:prstGeom prst="rect">
            <a:avLst/>
          </a:prstGeom>
          <a:solidFill>
            <a:sysClr val="window" lastClr="FFFFFF">
              <a:lumMod val="85000"/>
              <a:alpha val="78000"/>
            </a:sysClr>
          </a:solidFill>
          <a:ln w="6350" cap="flat" cmpd="sng" algn="ctr">
            <a:noFill/>
            <a:prstDash val="solid"/>
            <a:miter lim="800000"/>
          </a:ln>
          <a:effectLst/>
        </p:spPr>
        <p:txBody>
          <a:bodyPr rot="0" spcFirstLastPara="0" vertOverflow="overflow" horzOverflow="overflow" vert="horz" wrap="square" lIns="0" tIns="97935" rIns="32645" bIns="32645" numCol="1" spcCol="0" rtlCol="0" fromWordArt="0" anchor="t" anchorCtr="0" forceAA="0" compatLnSpc="1">
            <a:prstTxWarp prst="textNoShape">
              <a:avLst/>
            </a:prstTxWarp>
            <a:noAutofit/>
          </a:bodyPr>
          <a:lstStyle/>
          <a:p>
            <a:pPr marL="403073" indent="-238964" defTabSz="472171" fontAlgn="auto">
              <a:spcBef>
                <a:spcPts val="0"/>
              </a:spcBef>
              <a:spcAft>
                <a:spcPts val="544"/>
              </a:spcAft>
              <a:buFont typeface="Arial" panose="020B0604020202020204" pitchFamily="34" charset="0"/>
              <a:buChar char="•"/>
              <a:defRPr/>
            </a:pPr>
            <a:r>
              <a:rPr lang="en-GB"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sample quota controlled by; gender, age, socio-economic status, all within region.</a:t>
            </a:r>
            <a:endParaRPr lang="en-IE" sz="2000" kern="0" dirty="0">
              <a:solidFill>
                <a:srgbClr val="D5D5D5">
                  <a:lumMod val="10000"/>
                </a:srgbClr>
              </a:solidFill>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 xmlns:a16="http://schemas.microsoft.com/office/drawing/2014/main" id="{19E9A7B4-67E9-4360-8B99-62BE16060DA6}"/>
              </a:ext>
            </a:extLst>
          </p:cNvPr>
          <p:cNvSpPr/>
          <p:nvPr/>
        </p:nvSpPr>
        <p:spPr>
          <a:xfrm>
            <a:off x="6780269" y="3396335"/>
            <a:ext cx="2246257" cy="3409426"/>
          </a:xfrm>
          <a:prstGeom prst="rect">
            <a:avLst/>
          </a:prstGeom>
          <a:solidFill>
            <a:sysClr val="window" lastClr="FFFFFF">
              <a:lumMod val="85000"/>
              <a:alpha val="78000"/>
            </a:sysClr>
          </a:solidFill>
          <a:ln w="6350" cap="flat" cmpd="sng" algn="ctr">
            <a:noFill/>
            <a:prstDash val="solid"/>
            <a:miter lim="800000"/>
          </a:ln>
          <a:effectLst/>
        </p:spPr>
        <p:txBody>
          <a:bodyPr rot="0" spcFirstLastPara="0" vertOverflow="overflow" horzOverflow="overflow" vert="horz" wrap="square" lIns="0" tIns="97935" rIns="32645" bIns="32645" numCol="1" spcCol="0" rtlCol="0" fromWordArt="0" anchor="t" anchorCtr="0" forceAA="0" compatLnSpc="1">
            <a:prstTxWarp prst="textNoShape">
              <a:avLst/>
            </a:prstTxWarp>
            <a:noAutofit/>
          </a:bodyPr>
          <a:lstStyle/>
          <a:p>
            <a:pPr marL="285750" indent="-200025">
              <a:spcBef>
                <a:spcPts val="600"/>
              </a:spcBef>
              <a:spcAft>
                <a:spcPts val="0"/>
              </a:spcAft>
              <a:buFont typeface="Arial" panose="020B0604020202020204" pitchFamily="34" charset="0"/>
              <a:buChar char="•"/>
            </a:pPr>
            <a:r>
              <a:rPr lang="en-GB"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Interviewing was conducted face-to-face and in-home by trained members of the B&amp;A field force.</a:t>
            </a:r>
          </a:p>
          <a:p>
            <a:pPr marL="285750" indent="-200025">
              <a:spcBef>
                <a:spcPts val="600"/>
              </a:spcBef>
              <a:spcAft>
                <a:spcPts val="0"/>
              </a:spcAft>
              <a:buFont typeface="Arial" panose="020B0604020202020204" pitchFamily="34" charset="0"/>
              <a:buChar char="•"/>
            </a:pPr>
            <a:r>
              <a:rPr lang="en-GB"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More empathetic, personal. </a:t>
            </a:r>
            <a:endParaRPr lang="en-IE" sz="2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2" name="Picture 11">
            <a:extLst>
              <a:ext uri="{FF2B5EF4-FFF2-40B4-BE49-F238E27FC236}">
                <a16:creationId xmlns="" xmlns:a16="http://schemas.microsoft.com/office/drawing/2014/main" id="{CFC0922D-3A92-4DCE-A516-33C55DE2A9F0}"/>
              </a:ext>
            </a:extLst>
          </p:cNvPr>
          <p:cNvPicPr/>
          <p:nvPr/>
        </p:nvPicPr>
        <p:blipFill rotWithShape="1">
          <a:blip r:embed="rId2" cstate="email">
            <a:extLst>
              <a:ext uri="{BEBA8EAE-BF5A-486C-A8C5-ECC9F3942E4B}">
                <a14:imgProps xmlns:a14="http://schemas.microsoft.com/office/drawing/2010/main">
                  <a14:imgLayer r:embed="rId3">
                    <a14:imgEffect>
                      <a14:backgroundRemoval t="0" b="100000" l="0" r="100000">
                        <a14:foregroundMark x1="50495" y1="24505" x2="50495" y2="24505"/>
                        <a14:foregroundMark x1="50495" y1="24257" x2="39109" y2="24505"/>
                        <a14:foregroundMark x1="55363" y1="24257" x2="66502" y2="23680"/>
                        <a14:foregroundMark x1="73680" y1="23680" x2="67739" y2="30693"/>
                        <a14:foregroundMark x1="27310" y1="25248" x2="21370" y2="28053"/>
                        <a14:foregroundMark x1="22607" y1="29868" x2="23185" y2="36881"/>
                        <a14:foregroundMark x1="22360" y1="41007" x2="22112" y2="69307"/>
                        <a14:foregroundMark x1="27310" y1="79125" x2="74505" y2="78630"/>
                      </a14:backgroundRemoval>
                    </a14:imgEffect>
                  </a14:imgLayer>
                </a14:imgProps>
              </a:ext>
              <a:ext uri="{28A0092B-C50C-407E-A947-70E740481C1C}">
                <a14:useLocalDpi xmlns:a14="http://schemas.microsoft.com/office/drawing/2010/main"/>
              </a:ext>
            </a:extLst>
          </a:blip>
          <a:srcRect/>
          <a:stretch/>
        </p:blipFill>
        <p:spPr>
          <a:xfrm>
            <a:off x="2755163" y="2349609"/>
            <a:ext cx="838200" cy="838200"/>
          </a:xfrm>
          <a:prstGeom prst="ellipse">
            <a:avLst/>
          </a:prstGeom>
          <a:solidFill>
            <a:srgbClr val="FFC000"/>
          </a:solidFill>
          <a:effectLst>
            <a:outerShdw blurRad="50800" dist="38100" dir="2700000" algn="tl" rotWithShape="0">
              <a:prstClr val="black">
                <a:alpha val="40000"/>
              </a:prstClr>
            </a:outerShdw>
          </a:effectLst>
        </p:spPr>
      </p:pic>
      <p:pic>
        <p:nvPicPr>
          <p:cNvPr id="13" name="Picture 12" descr="C:\Users\rachel.joyce\Pictures\Picture2.png">
            <a:extLst>
              <a:ext uri="{FF2B5EF4-FFF2-40B4-BE49-F238E27FC236}">
                <a16:creationId xmlns="" xmlns:a16="http://schemas.microsoft.com/office/drawing/2014/main" id="{F6C32CED-C42C-47E8-91A9-EED763162680}"/>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5073455" y="2345872"/>
            <a:ext cx="882650" cy="895350"/>
          </a:xfrm>
          <a:prstGeom prst="rect">
            <a:avLst/>
          </a:prstGeom>
          <a:noFill/>
          <a:ln>
            <a:noFill/>
          </a:ln>
        </p:spPr>
      </p:pic>
      <p:pic>
        <p:nvPicPr>
          <p:cNvPr id="14" name="Picture 13" descr="C:\Users\rachel.joyce\Pictures\Picture3.png">
            <a:extLst>
              <a:ext uri="{FF2B5EF4-FFF2-40B4-BE49-F238E27FC236}">
                <a16:creationId xmlns="" xmlns:a16="http://schemas.microsoft.com/office/drawing/2014/main" id="{152F133B-54D1-4D3B-9CEB-CB3BB779CECF}"/>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7433739" y="2346435"/>
            <a:ext cx="931545" cy="925195"/>
          </a:xfrm>
          <a:prstGeom prst="rect">
            <a:avLst/>
          </a:prstGeom>
          <a:noFill/>
          <a:ln>
            <a:noFill/>
          </a:ln>
        </p:spPr>
      </p:pic>
      <p:pic>
        <p:nvPicPr>
          <p:cNvPr id="15" name="Picture 14" descr="C:\Users\rachel.joyce\Pictures\Picture1.png">
            <a:extLst>
              <a:ext uri="{FF2B5EF4-FFF2-40B4-BE49-F238E27FC236}">
                <a16:creationId xmlns="" xmlns:a16="http://schemas.microsoft.com/office/drawing/2014/main" id="{7634F811-DCBA-47D4-B142-205BC2FD4190}"/>
              </a:ext>
            </a:extLst>
          </p:cNvPr>
          <p:cNvPicPr/>
          <p:nvPr/>
        </p:nvPicPr>
        <p:blipFill>
          <a:blip r:embed="rId6" cstate="email">
            <a:extLst>
              <a:ext uri="{28A0092B-C50C-407E-A947-70E740481C1C}">
                <a14:useLocalDpi xmlns:a14="http://schemas.microsoft.com/office/drawing/2010/main"/>
              </a:ext>
            </a:extLst>
          </a:blip>
          <a:srcRect/>
          <a:stretch>
            <a:fillRect/>
          </a:stretch>
        </p:blipFill>
        <p:spPr bwMode="auto">
          <a:xfrm>
            <a:off x="9885655" y="2349609"/>
            <a:ext cx="941070" cy="941070"/>
          </a:xfrm>
          <a:prstGeom prst="rect">
            <a:avLst/>
          </a:prstGeom>
          <a:noFill/>
          <a:ln>
            <a:noFill/>
          </a:ln>
        </p:spPr>
      </p:pic>
      <p:sp>
        <p:nvSpPr>
          <p:cNvPr id="16" name="Rectangle 15">
            <a:extLst>
              <a:ext uri="{FF2B5EF4-FFF2-40B4-BE49-F238E27FC236}">
                <a16:creationId xmlns="" xmlns:a16="http://schemas.microsoft.com/office/drawing/2014/main" id="{BAAC33D8-3501-49BE-B804-39F4C1AD442D}"/>
              </a:ext>
            </a:extLst>
          </p:cNvPr>
          <p:cNvSpPr/>
          <p:nvPr/>
        </p:nvSpPr>
        <p:spPr>
          <a:xfrm>
            <a:off x="9180001" y="3396335"/>
            <a:ext cx="2481523" cy="3409426"/>
          </a:xfrm>
          <a:prstGeom prst="rect">
            <a:avLst/>
          </a:prstGeom>
          <a:solidFill>
            <a:sysClr val="window" lastClr="FFFFFF">
              <a:lumMod val="85000"/>
              <a:alpha val="78000"/>
            </a:sysClr>
          </a:solidFill>
          <a:ln w="6350" cap="flat" cmpd="sng" algn="ctr">
            <a:noFill/>
            <a:prstDash val="solid"/>
            <a:miter lim="800000"/>
          </a:ln>
          <a:effectLst/>
        </p:spPr>
        <p:txBody>
          <a:bodyPr rot="0" spcFirstLastPara="0" vertOverflow="overflow" horzOverflow="overflow" vert="horz" wrap="square" lIns="0" tIns="97935" rIns="32645" bIns="32645" numCol="1" spcCol="0" rtlCol="0" fromWordArt="0" anchor="t" anchorCtr="0" forceAA="0" compatLnSpc="1">
            <a:prstTxWarp prst="textNoShape">
              <a:avLst/>
            </a:prstTxWarp>
            <a:noAutofit/>
          </a:bodyPr>
          <a:lstStyle/>
          <a:p>
            <a:pPr marL="285750" indent="-200025">
              <a:lnSpc>
                <a:spcPct val="115000"/>
              </a:lnSpc>
              <a:spcAft>
                <a:spcPts val="0"/>
              </a:spcAft>
              <a:buFont typeface="Arial" panose="020B0604020202020204" pitchFamily="34" charset="0"/>
              <a:buChar char="•"/>
            </a:pPr>
            <a:r>
              <a:rPr lang="en-IE"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Detailed assessment of respondent’s knowledge and understanding of HPV</a:t>
            </a:r>
          </a:p>
          <a:p>
            <a:pPr marL="285750" indent="-200025">
              <a:buFont typeface="Arial" panose="020B0604020202020204" pitchFamily="34" charset="0"/>
              <a:buChar char="•"/>
            </a:pPr>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Reactions to a range of perspectives of vaccination</a:t>
            </a:r>
          </a:p>
          <a:p>
            <a:pPr marL="285750" indent="-200025">
              <a:buFont typeface="Arial" panose="020B0604020202020204" pitchFamily="34" charset="0"/>
              <a:buChar char="•"/>
            </a:pPr>
            <a:r>
              <a:rPr 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Testing of supports, language, themes.</a:t>
            </a:r>
            <a:endParaRPr lang="en-IE" sz="2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54753807"/>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chor="ctr"/>
          <a:lstStyle/>
          <a:p>
            <a:r>
              <a:rPr lang="en-IE" dirty="0"/>
              <a:t>Adolescence </a:t>
            </a:r>
          </a:p>
        </p:txBody>
      </p:sp>
      <p:sp>
        <p:nvSpPr>
          <p:cNvPr id="11" name="Rectangle 10">
            <a:extLst>
              <a:ext uri="{FF2B5EF4-FFF2-40B4-BE49-F238E27FC236}">
                <a16:creationId xmlns="" xmlns:a16="http://schemas.microsoft.com/office/drawing/2014/main" id="{CE4348EE-EB28-40AD-B4DE-BE92822F44E8}"/>
              </a:ext>
            </a:extLst>
          </p:cNvPr>
          <p:cNvSpPr>
            <a:spLocks noChangeArrowheads="1"/>
          </p:cNvSpPr>
          <p:nvPr/>
        </p:nvSpPr>
        <p:spPr bwMode="auto">
          <a:xfrm>
            <a:off x="2867343" y="2615471"/>
            <a:ext cx="18473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defRPr/>
            </a:pPr>
            <a:endParaRPr lang="en-IE">
              <a:solidFill>
                <a:prstClr val="black"/>
              </a:solidFill>
            </a:endParaRPr>
          </a:p>
        </p:txBody>
      </p:sp>
      <p:pic>
        <p:nvPicPr>
          <p:cNvPr id="6" name="Picture 5">
            <a:extLst>
              <a:ext uri="{FF2B5EF4-FFF2-40B4-BE49-F238E27FC236}">
                <a16:creationId xmlns="" xmlns:a16="http://schemas.microsoft.com/office/drawing/2014/main" id="{0CCBDD27-A0F9-4A5F-B662-D37D94546B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7950" y="1047937"/>
            <a:ext cx="10688638" cy="5466976"/>
          </a:xfrm>
          <a:prstGeom prst="rect">
            <a:avLst/>
          </a:prstGeom>
        </p:spPr>
      </p:pic>
    </p:spTree>
    <p:extLst>
      <p:ext uri="{BB962C8B-B14F-4D97-AF65-F5344CB8AC3E}">
        <p14:creationId xmlns:p14="http://schemas.microsoft.com/office/powerpoint/2010/main" val="3431169109"/>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74982"/>
            <a:ext cx="13444538" cy="951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17613" y="-107007"/>
            <a:ext cx="10384879" cy="952725"/>
          </a:xfrm>
        </p:spPr>
        <p:txBody>
          <a:bodyPr/>
          <a:lstStyle/>
          <a:p>
            <a:r>
              <a:rPr lang="en-IE" sz="3600" dirty="0">
                <a:solidFill>
                  <a:schemeClr val="bg1"/>
                </a:solidFill>
              </a:rPr>
              <a:t>Trust</a:t>
            </a:r>
          </a:p>
        </p:txBody>
      </p:sp>
      <p:sp>
        <p:nvSpPr>
          <p:cNvPr id="3" name="Content Placeholder 2"/>
          <p:cNvSpPr>
            <a:spLocks noGrp="1"/>
          </p:cNvSpPr>
          <p:nvPr>
            <p:ph idx="1"/>
          </p:nvPr>
        </p:nvSpPr>
        <p:spPr>
          <a:xfrm>
            <a:off x="908091" y="845718"/>
            <a:ext cx="9252736" cy="5625357"/>
          </a:xfrm>
        </p:spPr>
        <p:txBody>
          <a:bodyPr/>
          <a:lstStyle/>
          <a:p>
            <a:pPr marL="0" indent="0">
              <a:buNone/>
            </a:pPr>
            <a:r>
              <a:rPr lang="en-IE" sz="2000" b="1" dirty="0">
                <a:solidFill>
                  <a:schemeClr val="bg1"/>
                </a:solidFill>
              </a:rPr>
              <a:t>Shifting from vertical to horizontal axes of trust (from ‘parent to child’ to ‘adult to adult’ communication.)</a:t>
            </a:r>
          </a:p>
          <a:p>
            <a:pPr marL="0" indent="0">
              <a:buNone/>
            </a:pPr>
            <a:endParaRPr lang="en-IE" sz="2000" dirty="0"/>
          </a:p>
          <a:p>
            <a:pPr marL="0" indent="0">
              <a:buNone/>
            </a:pPr>
            <a:endParaRPr lang="en-IE" sz="2000" dirty="0"/>
          </a:p>
        </p:txBody>
      </p:sp>
      <p:sp>
        <p:nvSpPr>
          <p:cNvPr id="4" name="Oval 3"/>
          <p:cNvSpPr/>
          <p:nvPr/>
        </p:nvSpPr>
        <p:spPr>
          <a:xfrm>
            <a:off x="1798923" y="2828519"/>
            <a:ext cx="2461673" cy="2302856"/>
          </a:xfrm>
          <a:prstGeom prst="ellipse">
            <a:avLst/>
          </a:prstGeom>
          <a:solidFill>
            <a:srgbClr val="D61D6E"/>
          </a:solidFill>
          <a:ln>
            <a:solidFill>
              <a:srgbClr val="FF3399"/>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IE" sz="1800" b="1" dirty="0">
                <a:solidFill>
                  <a:schemeClr val="bg1"/>
                </a:solidFill>
                <a:latin typeface="Calibri" panose="020F0502020204030204" pitchFamily="34" charset="0"/>
                <a:cs typeface="Calibri" panose="020F0502020204030204" pitchFamily="34" charset="0"/>
              </a:rPr>
              <a:t>In the past we tended to trust those in higher positions, with more authority than us</a:t>
            </a:r>
          </a:p>
        </p:txBody>
      </p:sp>
      <p:sp>
        <p:nvSpPr>
          <p:cNvPr id="5" name="Up Arrow 4"/>
          <p:cNvSpPr/>
          <p:nvPr/>
        </p:nvSpPr>
        <p:spPr>
          <a:xfrm>
            <a:off x="3992465" y="1515849"/>
            <a:ext cx="2332761" cy="4603416"/>
          </a:xfrm>
          <a:prstGeom prst="up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IE" sz="1764" b="1" dirty="0">
                <a:latin typeface="Calibri" panose="020F0502020204030204" pitchFamily="34" charset="0"/>
                <a:cs typeface="Calibri" panose="020F0502020204030204" pitchFamily="34" charset="0"/>
              </a:rPr>
              <a:t>Vertical axis of trust </a:t>
            </a:r>
          </a:p>
        </p:txBody>
      </p:sp>
      <p:sp>
        <p:nvSpPr>
          <p:cNvPr id="6" name="Right Arrow 5"/>
          <p:cNvSpPr/>
          <p:nvPr/>
        </p:nvSpPr>
        <p:spPr>
          <a:xfrm>
            <a:off x="6086999" y="3953750"/>
            <a:ext cx="1786699" cy="518114"/>
          </a:xfrm>
          <a:prstGeom prst="rightArrow">
            <a:avLst/>
          </a:prstGeom>
          <a:solidFill>
            <a:srgbClr val="54C0E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316"/>
          </a:p>
        </p:txBody>
      </p:sp>
      <p:sp>
        <p:nvSpPr>
          <p:cNvPr id="7" name="Left-Right Arrow 6"/>
          <p:cNvSpPr/>
          <p:nvPr/>
        </p:nvSpPr>
        <p:spPr>
          <a:xfrm>
            <a:off x="7516358" y="1319752"/>
            <a:ext cx="4129259" cy="1928119"/>
          </a:xfrm>
          <a:prstGeom prst="lef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IE" sz="1764" b="1" dirty="0">
                <a:latin typeface="Calibri" panose="020F0502020204030204" pitchFamily="34" charset="0"/>
                <a:cs typeface="Calibri" panose="020F0502020204030204" pitchFamily="34" charset="0"/>
              </a:rPr>
              <a:t>Horizontal axis of trust</a:t>
            </a:r>
          </a:p>
        </p:txBody>
      </p:sp>
      <p:sp>
        <p:nvSpPr>
          <p:cNvPr id="8" name="Oval 7"/>
          <p:cNvSpPr/>
          <p:nvPr/>
        </p:nvSpPr>
        <p:spPr>
          <a:xfrm>
            <a:off x="7910080" y="3333376"/>
            <a:ext cx="3497310" cy="2115634"/>
          </a:xfrm>
          <a:prstGeom prst="ellipse">
            <a:avLst/>
          </a:prstGeom>
          <a:solidFill>
            <a:srgbClr val="D61D6E"/>
          </a:solidFill>
          <a:ln>
            <a:solidFill>
              <a:srgbClr val="FF3399"/>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IE" sz="1800" b="1" dirty="0">
                <a:solidFill>
                  <a:schemeClr val="bg1"/>
                </a:solidFill>
                <a:latin typeface="Calibri" panose="020F0502020204030204" pitchFamily="34" charset="0"/>
                <a:cs typeface="Calibri" panose="020F0502020204030204" pitchFamily="34" charset="0"/>
              </a:rPr>
              <a:t>Today we are more inclined to trust our peers – we want peer reviews for holidays, restaurants, movies etc. </a:t>
            </a:r>
          </a:p>
        </p:txBody>
      </p:sp>
      <p:sp>
        <p:nvSpPr>
          <p:cNvPr id="10" name="Rounded Rectangle 9"/>
          <p:cNvSpPr/>
          <p:nvPr/>
        </p:nvSpPr>
        <p:spPr>
          <a:xfrm>
            <a:off x="2513602" y="6481325"/>
            <a:ext cx="8179109" cy="952906"/>
          </a:xfrm>
          <a:prstGeom prst="parallelogram">
            <a:avLst/>
          </a:prstGeom>
          <a:solidFill>
            <a:srgbClr val="7F7F7F">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IE" sz="2000" b="1" dirty="0">
                <a:latin typeface="Calibri" panose="020F0502020204030204" pitchFamily="34" charset="0"/>
                <a:cs typeface="Calibri" panose="020F0502020204030204" pitchFamily="34" charset="0"/>
              </a:rPr>
              <a:t>In an era where there have been many scandals, and where the man in the street has been able to effect change: Trump, Brexit, water charges etc.</a:t>
            </a:r>
          </a:p>
        </p:txBody>
      </p:sp>
    </p:spTree>
    <p:extLst>
      <p:ext uri="{BB962C8B-B14F-4D97-AF65-F5344CB8AC3E}">
        <p14:creationId xmlns:p14="http://schemas.microsoft.com/office/powerpoint/2010/main" val="20045103"/>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Vaccine typologies</a:t>
            </a:r>
          </a:p>
        </p:txBody>
      </p:sp>
      <p:sp>
        <p:nvSpPr>
          <p:cNvPr id="3" name="Content Placeholder 2"/>
          <p:cNvSpPr>
            <a:spLocks noGrp="1"/>
          </p:cNvSpPr>
          <p:nvPr>
            <p:ph idx="1"/>
          </p:nvPr>
        </p:nvSpPr>
        <p:spPr>
          <a:xfrm>
            <a:off x="1969741" y="1045121"/>
            <a:ext cx="9075420" cy="795134"/>
          </a:xfrm>
        </p:spPr>
        <p:txBody>
          <a:bodyPr/>
          <a:lstStyle/>
          <a:p>
            <a:pPr marL="0" indent="0">
              <a:buNone/>
            </a:pPr>
            <a:r>
              <a:rPr lang="en-IE" sz="1800" b="1" dirty="0"/>
              <a:t>Parents fall into a number of distinct types in relation to vaccination.  Many waver between different modes.  Pushing to decide rapidly can harden resolve.</a:t>
            </a:r>
          </a:p>
        </p:txBody>
      </p:sp>
      <p:sp>
        <p:nvSpPr>
          <p:cNvPr id="4" name="Rectangle 3"/>
          <p:cNvSpPr/>
          <p:nvPr/>
        </p:nvSpPr>
        <p:spPr>
          <a:xfrm>
            <a:off x="1935177" y="2840809"/>
            <a:ext cx="2801874" cy="331652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88349" tIns="44175" rIns="88349" bIns="44175" rtlCol="0" anchor="t"/>
          <a:lstStyle/>
          <a:p>
            <a:pPr marL="189075" indent="-189075">
              <a:buFont typeface="Arial" panose="020B0604020202020204" pitchFamily="34" charset="0"/>
              <a:buChar char="•"/>
            </a:pPr>
            <a:r>
              <a:rPr lang="en-IE" sz="1400" dirty="0">
                <a:solidFill>
                  <a:schemeClr val="bg1"/>
                </a:solidFill>
                <a:latin typeface="Calibri" panose="020F0502020204030204" pitchFamily="34" charset="0"/>
                <a:cs typeface="Calibri" panose="020F0502020204030204" pitchFamily="34" charset="0"/>
              </a:rPr>
              <a:t>Pragmatists</a:t>
            </a:r>
          </a:p>
          <a:p>
            <a:pPr marL="189075" indent="-189075">
              <a:buFont typeface="Arial" panose="020B0604020202020204" pitchFamily="34" charset="0"/>
              <a:buChar char="•"/>
            </a:pPr>
            <a:r>
              <a:rPr lang="en-IE" sz="1400" dirty="0">
                <a:solidFill>
                  <a:schemeClr val="bg1"/>
                </a:solidFill>
                <a:latin typeface="Calibri" panose="020F0502020204030204" pitchFamily="34" charset="0"/>
                <a:cs typeface="Calibri" panose="020F0502020204030204" pitchFamily="34" charset="0"/>
              </a:rPr>
              <a:t>Believe in vaccination in principle</a:t>
            </a:r>
          </a:p>
          <a:p>
            <a:pPr marL="189075" indent="-189075">
              <a:buFont typeface="Arial" panose="020B0604020202020204" pitchFamily="34" charset="0"/>
              <a:buChar char="•"/>
            </a:pPr>
            <a:r>
              <a:rPr lang="en-IE" sz="1400" dirty="0">
                <a:solidFill>
                  <a:schemeClr val="bg1"/>
                </a:solidFill>
                <a:latin typeface="Calibri" panose="020F0502020204030204" pitchFamily="34" charset="0"/>
                <a:cs typeface="Calibri" panose="020F0502020204030204" pitchFamily="34" charset="0"/>
              </a:rPr>
              <a:t>Less into social media</a:t>
            </a:r>
          </a:p>
          <a:p>
            <a:pPr marL="189075" indent="-189075">
              <a:buFont typeface="Arial" panose="020B0604020202020204" pitchFamily="34" charset="0"/>
              <a:buChar char="•"/>
            </a:pPr>
            <a:r>
              <a:rPr lang="en-IE" sz="1400" dirty="0">
                <a:solidFill>
                  <a:schemeClr val="bg1"/>
                </a:solidFill>
                <a:latin typeface="Calibri" panose="020F0502020204030204" pitchFamily="34" charset="0"/>
                <a:cs typeface="Calibri" panose="020F0502020204030204" pitchFamily="34" charset="0"/>
              </a:rPr>
              <a:t>Generally assume it is in the common good and that most take part.</a:t>
            </a:r>
          </a:p>
          <a:p>
            <a:pPr marL="189075" indent="-189075">
              <a:buFont typeface="Arial" panose="020B0604020202020204" pitchFamily="34" charset="0"/>
              <a:buChar char="•"/>
            </a:pPr>
            <a:r>
              <a:rPr lang="en-IE" sz="1400" dirty="0">
                <a:solidFill>
                  <a:schemeClr val="bg1"/>
                </a:solidFill>
                <a:latin typeface="Calibri" panose="020F0502020204030204" pitchFamily="34" charset="0"/>
                <a:cs typeface="Calibri" panose="020F0502020204030204" pitchFamily="34" charset="0"/>
              </a:rPr>
              <a:t>May or may not be aware of misgivings: some definitely are.</a:t>
            </a:r>
          </a:p>
          <a:p>
            <a:pPr marL="189075" indent="-189075">
              <a:buFont typeface="Arial" panose="020B0604020202020204" pitchFamily="34" charset="0"/>
              <a:buChar char="•"/>
            </a:pPr>
            <a:r>
              <a:rPr lang="en-IE" sz="1400" dirty="0">
                <a:solidFill>
                  <a:schemeClr val="bg1"/>
                </a:solidFill>
                <a:latin typeface="Calibri" panose="020F0502020204030204" pitchFamily="34" charset="0"/>
                <a:cs typeface="Calibri" panose="020F0502020204030204" pitchFamily="34" charset="0"/>
              </a:rPr>
              <a:t>Assume side effects to be rare/unintended. </a:t>
            </a:r>
          </a:p>
          <a:p>
            <a:pPr marL="189075" indent="-189075">
              <a:buFont typeface="Arial" panose="020B0604020202020204" pitchFamily="34" charset="0"/>
              <a:buChar char="•"/>
            </a:pPr>
            <a:r>
              <a:rPr lang="en-IE" sz="1400" dirty="0">
                <a:solidFill>
                  <a:schemeClr val="bg1"/>
                </a:solidFill>
                <a:latin typeface="Calibri" panose="020F0502020204030204" pitchFamily="34" charset="0"/>
                <a:cs typeface="Calibri" panose="020F0502020204030204" pitchFamily="34" charset="0"/>
              </a:rPr>
              <a:t>Doubts about programme management and speed. </a:t>
            </a:r>
          </a:p>
          <a:p>
            <a:pPr marL="189075" indent="-189075">
              <a:buFont typeface="Arial" panose="020B0604020202020204" pitchFamily="34" charset="0"/>
              <a:buChar char="•"/>
            </a:pPr>
            <a:r>
              <a:rPr lang="en-IE" sz="1400" dirty="0">
                <a:solidFill>
                  <a:schemeClr val="bg1"/>
                </a:solidFill>
                <a:latin typeface="Calibri" panose="020F0502020204030204" pitchFamily="34" charset="0"/>
                <a:cs typeface="Calibri" panose="020F0502020204030204" pitchFamily="34" charset="0"/>
              </a:rPr>
              <a:t>May encourage daughters to participate or simply decide for them.</a:t>
            </a:r>
          </a:p>
        </p:txBody>
      </p:sp>
      <p:grpSp>
        <p:nvGrpSpPr>
          <p:cNvPr id="8" name="Group 7"/>
          <p:cNvGrpSpPr/>
          <p:nvPr/>
        </p:nvGrpSpPr>
        <p:grpSpPr>
          <a:xfrm>
            <a:off x="1898875" y="1919662"/>
            <a:ext cx="2838176" cy="758952"/>
            <a:chOff x="4609044" y="476672"/>
            <a:chExt cx="3791605" cy="688218"/>
          </a:xfrm>
        </p:grpSpPr>
        <p:sp>
          <p:nvSpPr>
            <p:cNvPr id="9" name="Curved Up Ribbon 8"/>
            <p:cNvSpPr/>
            <p:nvPr/>
          </p:nvSpPr>
          <p:spPr>
            <a:xfrm>
              <a:off x="4609044" y="476672"/>
              <a:ext cx="3791605" cy="688218"/>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88349" tIns="44175" rIns="88349" bIns="44175" rtlCol="0" anchor="ctr"/>
            <a:lstStyle/>
            <a:p>
              <a:pPr algn="ctr"/>
              <a:endParaRPr lang="en-IE" sz="2800">
                <a:solidFill>
                  <a:prstClr val="white"/>
                </a:solidFill>
                <a:latin typeface="Calibri" panose="020F0502020204030204" pitchFamily="34" charset="0"/>
                <a:cs typeface="Calibri" panose="020F0502020204030204" pitchFamily="34" charset="0"/>
              </a:endParaRPr>
            </a:p>
          </p:txBody>
        </p:sp>
        <p:sp>
          <p:nvSpPr>
            <p:cNvPr id="10" name="Rectangle 9"/>
            <p:cNvSpPr/>
            <p:nvPr/>
          </p:nvSpPr>
          <p:spPr>
            <a:xfrm>
              <a:off x="4871879" y="532497"/>
              <a:ext cx="3161448" cy="583264"/>
            </a:xfrm>
            <a:prstGeom prst="rect">
              <a:avLst/>
            </a:prstGeom>
          </p:spPr>
          <p:txBody>
            <a:bodyPr wrap="square" lIns="88349" tIns="44175" rIns="88349" bIns="44175">
              <a:spAutoFit/>
            </a:bodyPr>
            <a:lstStyle/>
            <a:p>
              <a:pPr algn="ctr"/>
              <a:r>
                <a:rPr lang="en-US" sz="1800" b="1" dirty="0">
                  <a:solidFill>
                    <a:prstClr val="white"/>
                  </a:solidFill>
                  <a:latin typeface="Calibri" panose="020F0502020204030204" pitchFamily="34" charset="0"/>
                  <a:cs typeface="Calibri" panose="020F0502020204030204" pitchFamily="34" charset="0"/>
                </a:rPr>
                <a:t>Silent minority (/majority?)</a:t>
              </a:r>
              <a:endParaRPr lang="en-IE" sz="1800" b="1" dirty="0">
                <a:solidFill>
                  <a:prstClr val="white"/>
                </a:solidFill>
                <a:latin typeface="Calibri" panose="020F0502020204030204" pitchFamily="34" charset="0"/>
                <a:cs typeface="Calibri" panose="020F0502020204030204" pitchFamily="34" charset="0"/>
              </a:endParaRPr>
            </a:p>
          </p:txBody>
        </p:sp>
      </p:grpSp>
      <p:sp>
        <p:nvSpPr>
          <p:cNvPr id="11" name="Rectangle 10"/>
          <p:cNvSpPr/>
          <p:nvPr/>
        </p:nvSpPr>
        <p:spPr>
          <a:xfrm>
            <a:off x="5349754" y="2840809"/>
            <a:ext cx="2801874" cy="331652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lIns="88349" tIns="44175" rIns="88349" bIns="44175" rtlCol="0" anchor="t"/>
          <a:lstStyle/>
          <a:p>
            <a:pPr marL="189075" indent="-189075">
              <a:buFont typeface="Arial" panose="020B0604020202020204" pitchFamily="34" charset="0"/>
              <a:buChar char="•"/>
            </a:pPr>
            <a:r>
              <a:rPr lang="en-IE" sz="1400" dirty="0">
                <a:solidFill>
                  <a:schemeClr val="bg1"/>
                </a:solidFill>
                <a:latin typeface="Calibri" panose="020F0502020204030204" pitchFamily="34" charset="0"/>
                <a:cs typeface="Calibri" panose="020F0502020204030204" pitchFamily="34" charset="0"/>
              </a:rPr>
              <a:t>Wavering sceptics.</a:t>
            </a:r>
          </a:p>
          <a:p>
            <a:pPr marL="189075" indent="-189075">
              <a:buFont typeface="Arial" panose="020B0604020202020204" pitchFamily="34" charset="0"/>
              <a:buChar char="•"/>
            </a:pPr>
            <a:r>
              <a:rPr lang="en-IE" sz="1400" dirty="0">
                <a:solidFill>
                  <a:schemeClr val="bg1"/>
                </a:solidFill>
                <a:latin typeface="Calibri" panose="020F0502020204030204" pitchFamily="34" charset="0"/>
                <a:cs typeface="Calibri" panose="020F0502020204030204" pitchFamily="34" charset="0"/>
              </a:rPr>
              <a:t>A substantial group.</a:t>
            </a:r>
          </a:p>
          <a:p>
            <a:pPr marL="189075" indent="-189075">
              <a:buFont typeface="Arial" panose="020B0604020202020204" pitchFamily="34" charset="0"/>
              <a:buChar char="•"/>
            </a:pPr>
            <a:r>
              <a:rPr lang="en-IE" sz="1400" dirty="0">
                <a:solidFill>
                  <a:schemeClr val="bg1"/>
                </a:solidFill>
                <a:latin typeface="Calibri" panose="020F0502020204030204" pitchFamily="34" charset="0"/>
                <a:cs typeface="Calibri" panose="020F0502020204030204" pitchFamily="34" charset="0"/>
              </a:rPr>
              <a:t>Have significant misgivings and need more information.</a:t>
            </a:r>
          </a:p>
          <a:p>
            <a:pPr marL="189075" indent="-189075">
              <a:buFont typeface="Arial" panose="020B0604020202020204" pitchFamily="34" charset="0"/>
              <a:buChar char="•"/>
            </a:pPr>
            <a:r>
              <a:rPr lang="en-IE" sz="1400" dirty="0">
                <a:solidFill>
                  <a:schemeClr val="bg1"/>
                </a:solidFill>
                <a:latin typeface="Calibri" panose="020F0502020204030204" pitchFamily="34" charset="0"/>
                <a:cs typeface="Calibri" panose="020F0502020204030204" pitchFamily="34" charset="0"/>
              </a:rPr>
              <a:t>Anxieties fuelled by speed of decision, daughters concerns, rumours and Facebook/social media. </a:t>
            </a:r>
          </a:p>
          <a:p>
            <a:pPr marL="189075" indent="-189075">
              <a:buFont typeface="Arial" panose="020B0604020202020204" pitchFamily="34" charset="0"/>
              <a:buChar char="•"/>
            </a:pPr>
            <a:r>
              <a:rPr lang="en-IE" sz="1400" dirty="0">
                <a:solidFill>
                  <a:schemeClr val="bg1"/>
                </a:solidFill>
                <a:latin typeface="Calibri" panose="020F0502020204030204" pitchFamily="34" charset="0"/>
                <a:cs typeface="Calibri" panose="020F0502020204030204" pitchFamily="34" charset="0"/>
              </a:rPr>
              <a:t>Feel corralled into participation.</a:t>
            </a:r>
          </a:p>
          <a:p>
            <a:pPr marL="189075" indent="-189075">
              <a:buFont typeface="Arial" panose="020B0604020202020204" pitchFamily="34" charset="0"/>
              <a:buChar char="•"/>
            </a:pPr>
            <a:r>
              <a:rPr lang="en-IE" sz="1400" dirty="0">
                <a:solidFill>
                  <a:schemeClr val="bg1"/>
                </a:solidFill>
                <a:latin typeface="Calibri" panose="020F0502020204030204" pitchFamily="34" charset="0"/>
                <a:cs typeface="Calibri" panose="020F0502020204030204" pitchFamily="34" charset="0"/>
              </a:rPr>
              <a:t>Many in wait-and-see mode. </a:t>
            </a:r>
          </a:p>
          <a:p>
            <a:pPr marL="189075" indent="-189075">
              <a:buFont typeface="Arial" panose="020B0604020202020204" pitchFamily="34" charset="0"/>
              <a:buChar char="•"/>
            </a:pPr>
            <a:r>
              <a:rPr lang="en-IE" sz="1400" dirty="0">
                <a:solidFill>
                  <a:schemeClr val="bg1"/>
                </a:solidFill>
                <a:latin typeface="Calibri" panose="020F0502020204030204" pitchFamily="34" charset="0"/>
                <a:cs typeface="Calibri" panose="020F0502020204030204" pitchFamily="34" charset="0"/>
              </a:rPr>
              <a:t>Some have had first, won’t have second.</a:t>
            </a:r>
          </a:p>
        </p:txBody>
      </p:sp>
      <p:grpSp>
        <p:nvGrpSpPr>
          <p:cNvPr id="12" name="Group 11"/>
          <p:cNvGrpSpPr/>
          <p:nvPr/>
        </p:nvGrpSpPr>
        <p:grpSpPr>
          <a:xfrm>
            <a:off x="5349755" y="1919662"/>
            <a:ext cx="2838176" cy="764002"/>
            <a:chOff x="4609044" y="476672"/>
            <a:chExt cx="3791605" cy="692797"/>
          </a:xfrm>
        </p:grpSpPr>
        <p:sp>
          <p:nvSpPr>
            <p:cNvPr id="13" name="Curved Up Ribbon 12"/>
            <p:cNvSpPr/>
            <p:nvPr/>
          </p:nvSpPr>
          <p:spPr>
            <a:xfrm>
              <a:off x="4609044" y="476672"/>
              <a:ext cx="3791605" cy="688218"/>
            </a:xfrm>
            <a:prstGeom prst="round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lIns="88349" tIns="44175" rIns="88349" bIns="44175" rtlCol="0" anchor="ctr"/>
            <a:lstStyle/>
            <a:p>
              <a:pPr algn="ctr"/>
              <a:endParaRPr lang="en-IE" sz="2800">
                <a:solidFill>
                  <a:prstClr val="white"/>
                </a:solidFill>
                <a:latin typeface="Calibri" panose="020F0502020204030204" pitchFamily="34" charset="0"/>
                <a:cs typeface="Calibri" panose="020F0502020204030204" pitchFamily="34" charset="0"/>
              </a:endParaRPr>
            </a:p>
          </p:txBody>
        </p:sp>
        <p:sp>
          <p:nvSpPr>
            <p:cNvPr id="14" name="Rectangle 13"/>
            <p:cNvSpPr/>
            <p:nvPr/>
          </p:nvSpPr>
          <p:spPr>
            <a:xfrm>
              <a:off x="5039723" y="586205"/>
              <a:ext cx="2996199" cy="583264"/>
            </a:xfrm>
            <a:prstGeom prst="rect">
              <a:avLst/>
            </a:prstGeom>
          </p:spPr>
          <p:txBody>
            <a:bodyPr wrap="square" lIns="88349" tIns="44175" rIns="88349" bIns="44175">
              <a:spAutoFit/>
            </a:bodyPr>
            <a:lstStyle/>
            <a:p>
              <a:pPr algn="ctr"/>
              <a:r>
                <a:rPr lang="en-US" sz="1800" b="1" dirty="0">
                  <a:solidFill>
                    <a:prstClr val="white"/>
                  </a:solidFill>
                  <a:latin typeface="Calibri" panose="020F0502020204030204" pitchFamily="34" charset="0"/>
                  <a:cs typeface="Calibri" panose="020F0502020204030204" pitchFamily="34" charset="0"/>
                </a:rPr>
                <a:t>Troubled and uncertain</a:t>
              </a:r>
              <a:endParaRPr lang="en-IE" sz="1800" b="1" dirty="0">
                <a:solidFill>
                  <a:prstClr val="white"/>
                </a:solidFill>
                <a:latin typeface="Calibri" panose="020F0502020204030204" pitchFamily="34" charset="0"/>
                <a:cs typeface="Calibri" panose="020F0502020204030204" pitchFamily="34" charset="0"/>
              </a:endParaRPr>
            </a:p>
          </p:txBody>
        </p:sp>
      </p:grpSp>
      <p:sp>
        <p:nvSpPr>
          <p:cNvPr id="15" name="Rectangle 14"/>
          <p:cNvSpPr/>
          <p:nvPr/>
        </p:nvSpPr>
        <p:spPr>
          <a:xfrm>
            <a:off x="8684924" y="2840809"/>
            <a:ext cx="2801874" cy="3316525"/>
          </a:xfrm>
          <a:prstGeom prst="rect">
            <a:avLst/>
          </a:prstGeom>
          <a:solidFill>
            <a:srgbClr val="D60093"/>
          </a:solidFill>
          <a:ln>
            <a:noFill/>
          </a:ln>
        </p:spPr>
        <p:style>
          <a:lnRef idx="1">
            <a:schemeClr val="accent1"/>
          </a:lnRef>
          <a:fillRef idx="3">
            <a:schemeClr val="accent1"/>
          </a:fillRef>
          <a:effectRef idx="2">
            <a:schemeClr val="accent1"/>
          </a:effectRef>
          <a:fontRef idx="minor">
            <a:schemeClr val="lt1"/>
          </a:fontRef>
        </p:style>
        <p:txBody>
          <a:bodyPr lIns="88349" tIns="44175" rIns="88349" bIns="44175" rtlCol="0" anchor="t"/>
          <a:lstStyle/>
          <a:p>
            <a:pPr marL="189075" indent="-189075">
              <a:buFont typeface="Arial" panose="020B0604020202020204" pitchFamily="34" charset="0"/>
              <a:buChar char="•"/>
            </a:pPr>
            <a:r>
              <a:rPr lang="en-IE" sz="1400" dirty="0">
                <a:solidFill>
                  <a:schemeClr val="bg1"/>
                </a:solidFill>
                <a:latin typeface="Calibri" panose="020F0502020204030204" pitchFamily="34" charset="0"/>
                <a:cs typeface="Calibri" panose="020F0502020204030204" pitchFamily="34" charset="0"/>
              </a:rPr>
              <a:t>May be heavily Facebook lead.</a:t>
            </a:r>
          </a:p>
          <a:p>
            <a:pPr marL="189075" indent="-189075">
              <a:buFont typeface="Arial" panose="020B0604020202020204" pitchFamily="34" charset="0"/>
              <a:buChar char="•"/>
            </a:pPr>
            <a:r>
              <a:rPr lang="en-IE" sz="1400" dirty="0">
                <a:solidFill>
                  <a:schemeClr val="bg1"/>
                </a:solidFill>
                <a:latin typeface="Calibri" panose="020F0502020204030204" pitchFamily="34" charset="0"/>
                <a:cs typeface="Calibri" panose="020F0502020204030204" pitchFamily="34" charset="0"/>
              </a:rPr>
              <a:t>May have heard of bad reactions locally: lethargy etc. </a:t>
            </a:r>
          </a:p>
          <a:p>
            <a:pPr marL="189075" indent="-189075">
              <a:buFont typeface="Arial" panose="020B0604020202020204" pitchFamily="34" charset="0"/>
              <a:buChar char="•"/>
            </a:pPr>
            <a:r>
              <a:rPr lang="en-IE" sz="1400" dirty="0">
                <a:solidFill>
                  <a:schemeClr val="bg1"/>
                </a:solidFill>
                <a:latin typeface="Calibri" panose="020F0502020204030204" pitchFamily="34" charset="0"/>
                <a:cs typeface="Calibri" panose="020F0502020204030204" pitchFamily="34" charset="0"/>
              </a:rPr>
              <a:t>No smoke without fire: Paranoia. </a:t>
            </a:r>
          </a:p>
          <a:p>
            <a:pPr marL="189075" indent="-189075">
              <a:buFont typeface="Arial" panose="020B0604020202020204" pitchFamily="34" charset="0"/>
              <a:buChar char="•"/>
            </a:pPr>
            <a:r>
              <a:rPr lang="en-IE" sz="1400" dirty="0">
                <a:solidFill>
                  <a:schemeClr val="bg1"/>
                </a:solidFill>
                <a:latin typeface="Calibri" panose="020F0502020204030204" pitchFamily="34" charset="0"/>
                <a:cs typeface="Calibri" panose="020F0502020204030204" pitchFamily="34" charset="0"/>
              </a:rPr>
              <a:t>Hostile to programme and feel it is designed to leave little time to question. </a:t>
            </a:r>
          </a:p>
          <a:p>
            <a:pPr marL="189075" indent="-189075">
              <a:buFont typeface="Arial" panose="020B0604020202020204" pitchFamily="34" charset="0"/>
              <a:buChar char="•"/>
            </a:pPr>
            <a:r>
              <a:rPr lang="en-IE" sz="1400" dirty="0">
                <a:solidFill>
                  <a:schemeClr val="bg1"/>
                </a:solidFill>
                <a:latin typeface="Calibri" panose="020F0502020204030204" pitchFamily="34" charset="0"/>
                <a:cs typeface="Calibri" panose="020F0502020204030204" pitchFamily="34" charset="0"/>
              </a:rPr>
              <a:t>Well versed in Regret’s arguments. </a:t>
            </a:r>
          </a:p>
          <a:p>
            <a:pPr marL="189075" indent="-189075">
              <a:buFont typeface="Arial" panose="020B0604020202020204" pitchFamily="34" charset="0"/>
              <a:buChar char="•"/>
            </a:pPr>
            <a:r>
              <a:rPr lang="en-IE" sz="1400" dirty="0">
                <a:solidFill>
                  <a:schemeClr val="bg1"/>
                </a:solidFill>
                <a:latin typeface="Calibri" panose="020F0502020204030204" pitchFamily="34" charset="0"/>
                <a:cs typeface="Calibri" panose="020F0502020204030204" pitchFamily="34" charset="0"/>
              </a:rPr>
              <a:t>Can be too embarrassed to back down from position adopted.  </a:t>
            </a:r>
          </a:p>
          <a:p>
            <a:pPr marL="189075" indent="-189075">
              <a:buFont typeface="Arial" panose="020B0604020202020204" pitchFamily="34" charset="0"/>
              <a:buChar char="•"/>
            </a:pPr>
            <a:endParaRPr lang="en-IE" sz="1400" dirty="0">
              <a:solidFill>
                <a:schemeClr val="bg1"/>
              </a:solidFill>
              <a:latin typeface="Calibri" panose="020F0502020204030204" pitchFamily="34" charset="0"/>
              <a:cs typeface="Calibri" panose="020F0502020204030204" pitchFamily="34" charset="0"/>
            </a:endParaRPr>
          </a:p>
        </p:txBody>
      </p:sp>
      <p:grpSp>
        <p:nvGrpSpPr>
          <p:cNvPr id="16" name="Group 15"/>
          <p:cNvGrpSpPr/>
          <p:nvPr/>
        </p:nvGrpSpPr>
        <p:grpSpPr>
          <a:xfrm>
            <a:off x="8648623" y="1919662"/>
            <a:ext cx="2838176" cy="758952"/>
            <a:chOff x="4609044" y="476672"/>
            <a:chExt cx="3791605" cy="688218"/>
          </a:xfrm>
          <a:solidFill>
            <a:srgbClr val="D60093"/>
          </a:solidFill>
        </p:grpSpPr>
        <p:sp>
          <p:nvSpPr>
            <p:cNvPr id="17" name="Curved Up Ribbon 16"/>
            <p:cNvSpPr/>
            <p:nvPr/>
          </p:nvSpPr>
          <p:spPr>
            <a:xfrm>
              <a:off x="4609044" y="476672"/>
              <a:ext cx="3791605" cy="688218"/>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lIns="88349" tIns="44175" rIns="88349" bIns="44175" rtlCol="0" anchor="ctr"/>
            <a:lstStyle/>
            <a:p>
              <a:pPr algn="ctr"/>
              <a:endParaRPr lang="en-IE" sz="2800">
                <a:solidFill>
                  <a:prstClr val="white"/>
                </a:solidFill>
                <a:latin typeface="Calibri" panose="020F0502020204030204" pitchFamily="34" charset="0"/>
                <a:cs typeface="Calibri" panose="020F0502020204030204" pitchFamily="34" charset="0"/>
              </a:endParaRPr>
            </a:p>
          </p:txBody>
        </p:sp>
        <p:sp>
          <p:nvSpPr>
            <p:cNvPr id="18" name="Rectangle 17"/>
            <p:cNvSpPr/>
            <p:nvPr/>
          </p:nvSpPr>
          <p:spPr>
            <a:xfrm>
              <a:off x="5039723" y="693196"/>
              <a:ext cx="2996199" cy="332081"/>
            </a:xfrm>
            <a:prstGeom prst="rect">
              <a:avLst/>
            </a:prstGeom>
            <a:grpFill/>
          </p:spPr>
          <p:txBody>
            <a:bodyPr wrap="square" lIns="88349" tIns="44175" rIns="88349" bIns="44175">
              <a:spAutoFit/>
            </a:bodyPr>
            <a:lstStyle/>
            <a:p>
              <a:pPr algn="ctr"/>
              <a:r>
                <a:rPr lang="en-US" sz="1800" b="1" dirty="0">
                  <a:solidFill>
                    <a:prstClr val="white"/>
                  </a:solidFill>
                  <a:latin typeface="Calibri" panose="020F0502020204030204" pitchFamily="34" charset="0"/>
                  <a:cs typeface="Calibri" panose="020F0502020204030204" pitchFamily="34" charset="0"/>
                </a:rPr>
                <a:t>Antagonists</a:t>
              </a:r>
              <a:endParaRPr lang="en-IE" sz="1800" b="1" dirty="0">
                <a:solidFill>
                  <a:prstClr val="white"/>
                </a:solidFill>
                <a:latin typeface="Calibri" panose="020F0502020204030204" pitchFamily="34" charset="0"/>
                <a:cs typeface="Calibri" panose="020F0502020204030204" pitchFamily="34" charset="0"/>
              </a:endParaRPr>
            </a:p>
          </p:txBody>
        </p:sp>
      </p:grpSp>
      <p:sp>
        <p:nvSpPr>
          <p:cNvPr id="19" name="TextBox 18"/>
          <p:cNvSpPr txBox="1"/>
          <p:nvPr/>
        </p:nvSpPr>
        <p:spPr>
          <a:xfrm>
            <a:off x="1944665" y="6241892"/>
            <a:ext cx="2792387" cy="954107"/>
          </a:xfrm>
          <a:prstGeom prst="rect">
            <a:avLst/>
          </a:prstGeom>
          <a:solidFill>
            <a:schemeClr val="accent4">
              <a:lumMod val="40000"/>
              <a:lumOff val="60000"/>
            </a:schemeClr>
          </a:solidFill>
        </p:spPr>
        <p:txBody>
          <a:bodyPr wrap="square" rtlCol="0">
            <a:spAutoFit/>
          </a:bodyPr>
          <a:lstStyle/>
          <a:p>
            <a:pPr marL="189075" indent="-189075">
              <a:buFontTx/>
              <a:buChar char="-"/>
            </a:pPr>
            <a:r>
              <a:rPr lang="en-IE" sz="1400" dirty="0" err="1">
                <a:latin typeface="Calibri" panose="020F0502020204030204" pitchFamily="34" charset="0"/>
                <a:ea typeface="Verdana" panose="020B0604030504040204" pitchFamily="34" charset="0"/>
                <a:cs typeface="Calibri" panose="020F0502020204030204" pitchFamily="34" charset="0"/>
              </a:rPr>
              <a:t>Moreso</a:t>
            </a:r>
            <a:r>
              <a:rPr lang="en-IE" sz="1400" dirty="0">
                <a:latin typeface="Calibri" panose="020F0502020204030204" pitchFamily="34" charset="0"/>
                <a:ea typeface="Verdana" panose="020B0604030504040204" pitchFamily="34" charset="0"/>
                <a:cs typeface="Calibri" panose="020F0502020204030204" pitchFamily="34" charset="0"/>
              </a:rPr>
              <a:t> middle class</a:t>
            </a:r>
          </a:p>
          <a:p>
            <a:pPr marL="189075" indent="-189075">
              <a:buFontTx/>
              <a:buChar char="-"/>
            </a:pPr>
            <a:r>
              <a:rPr lang="en-IE" sz="1400" dirty="0" err="1">
                <a:latin typeface="Calibri" panose="020F0502020204030204" pitchFamily="34" charset="0"/>
                <a:ea typeface="Verdana" panose="020B0604030504040204" pitchFamily="34" charset="0"/>
                <a:cs typeface="Calibri" panose="020F0502020204030204" pitchFamily="34" charset="0"/>
              </a:rPr>
              <a:t>Moreso</a:t>
            </a:r>
            <a:r>
              <a:rPr lang="en-IE" sz="1400" dirty="0">
                <a:latin typeface="Calibri" panose="020F0502020204030204" pitchFamily="34" charset="0"/>
                <a:ea typeface="Verdana" panose="020B0604030504040204" pitchFamily="34" charset="0"/>
                <a:cs typeface="Calibri" panose="020F0502020204030204" pitchFamily="34" charset="0"/>
              </a:rPr>
              <a:t> Dublin</a:t>
            </a:r>
          </a:p>
          <a:p>
            <a:pPr marL="189075" indent="-189075">
              <a:buFontTx/>
              <a:buChar char="-"/>
            </a:pPr>
            <a:r>
              <a:rPr lang="en-IE" sz="1400" dirty="0">
                <a:latin typeface="Calibri" panose="020F0502020204030204" pitchFamily="34" charset="0"/>
                <a:ea typeface="Verdana" panose="020B0604030504040204" pitchFamily="34" charset="0"/>
                <a:cs typeface="Calibri" panose="020F0502020204030204" pitchFamily="34" charset="0"/>
              </a:rPr>
              <a:t>Common rural too</a:t>
            </a:r>
          </a:p>
          <a:p>
            <a:pPr marL="189075" indent="-189075">
              <a:buFontTx/>
              <a:buChar char="-"/>
            </a:pPr>
            <a:r>
              <a:rPr lang="en-IE" sz="1400" dirty="0">
                <a:latin typeface="Calibri" panose="020F0502020204030204" pitchFamily="34" charset="0"/>
                <a:ea typeface="Verdana" panose="020B0604030504040204" pitchFamily="34" charset="0"/>
                <a:cs typeface="Calibri" panose="020F0502020204030204" pitchFamily="34" charset="0"/>
              </a:rPr>
              <a:t>More traditional/ balanced?</a:t>
            </a:r>
          </a:p>
        </p:txBody>
      </p:sp>
      <p:sp>
        <p:nvSpPr>
          <p:cNvPr id="20" name="TextBox 19"/>
          <p:cNvSpPr txBox="1"/>
          <p:nvPr/>
        </p:nvSpPr>
        <p:spPr>
          <a:xfrm>
            <a:off x="5349755" y="6261636"/>
            <a:ext cx="2792386" cy="954107"/>
          </a:xfrm>
          <a:prstGeom prst="rect">
            <a:avLst/>
          </a:prstGeom>
          <a:solidFill>
            <a:schemeClr val="accent3">
              <a:lumMod val="40000"/>
              <a:lumOff val="60000"/>
            </a:schemeClr>
          </a:solidFill>
        </p:spPr>
        <p:txBody>
          <a:bodyPr wrap="square" rtlCol="0">
            <a:spAutoFit/>
          </a:bodyPr>
          <a:lstStyle/>
          <a:p>
            <a:pPr marL="189075" indent="-189075">
              <a:buFontTx/>
              <a:buChar char="-"/>
            </a:pPr>
            <a:r>
              <a:rPr lang="en-IE" sz="1400" dirty="0">
                <a:latin typeface="Calibri" panose="020F0502020204030204" pitchFamily="34" charset="0"/>
                <a:ea typeface="Verdana" panose="020B0604030504040204" pitchFamily="34" charset="0"/>
                <a:cs typeface="Calibri" panose="020F0502020204030204" pitchFamily="34" charset="0"/>
              </a:rPr>
              <a:t>Broad Munster &amp; West of Ireland</a:t>
            </a:r>
          </a:p>
          <a:p>
            <a:pPr marL="189075" indent="-189075">
              <a:buFontTx/>
              <a:buChar char="-"/>
            </a:pPr>
            <a:r>
              <a:rPr lang="en-IE" sz="1400" dirty="0">
                <a:latin typeface="Calibri" panose="020F0502020204030204" pitchFamily="34" charset="0"/>
                <a:ea typeface="Verdana" panose="020B0604030504040204" pitchFamily="34" charset="0"/>
                <a:cs typeface="Calibri" panose="020F0502020204030204" pitchFamily="34" charset="0"/>
              </a:rPr>
              <a:t>Lower middle/ skilled working</a:t>
            </a:r>
          </a:p>
          <a:p>
            <a:pPr marL="189075" indent="-189075">
              <a:buFontTx/>
              <a:buChar char="-"/>
            </a:pPr>
            <a:endParaRPr lang="en-IE" sz="1400" dirty="0">
              <a:latin typeface="Calibri" panose="020F0502020204030204" pitchFamily="34" charset="0"/>
              <a:ea typeface="Verdana" panose="020B0604030504040204" pitchFamily="34" charset="0"/>
              <a:cs typeface="Calibri" panose="020F0502020204030204" pitchFamily="34" charset="0"/>
            </a:endParaRPr>
          </a:p>
          <a:p>
            <a:pPr marL="189075" indent="-189075">
              <a:buFontTx/>
              <a:buChar char="-"/>
            </a:pPr>
            <a:endParaRPr lang="en-IE" sz="1400" dirty="0">
              <a:latin typeface="Calibri" panose="020F0502020204030204" pitchFamily="34" charset="0"/>
              <a:ea typeface="Verdana" panose="020B0604030504040204" pitchFamily="34" charset="0"/>
              <a:cs typeface="Calibri" panose="020F0502020204030204" pitchFamily="34" charset="0"/>
            </a:endParaRPr>
          </a:p>
        </p:txBody>
      </p:sp>
      <p:sp>
        <p:nvSpPr>
          <p:cNvPr id="21" name="TextBox 20"/>
          <p:cNvSpPr txBox="1"/>
          <p:nvPr/>
        </p:nvSpPr>
        <p:spPr>
          <a:xfrm>
            <a:off x="8684925" y="6251764"/>
            <a:ext cx="2792386" cy="954107"/>
          </a:xfrm>
          <a:prstGeom prst="rect">
            <a:avLst/>
          </a:prstGeom>
          <a:solidFill>
            <a:schemeClr val="accent2">
              <a:lumMod val="40000"/>
              <a:lumOff val="60000"/>
            </a:schemeClr>
          </a:solidFill>
        </p:spPr>
        <p:txBody>
          <a:bodyPr wrap="square" rtlCol="0">
            <a:spAutoFit/>
          </a:bodyPr>
          <a:lstStyle/>
          <a:p>
            <a:pPr marL="189075" indent="-189075">
              <a:buFontTx/>
              <a:buChar char="-"/>
            </a:pPr>
            <a:r>
              <a:rPr lang="en-IE" sz="1400" dirty="0">
                <a:latin typeface="Calibri" panose="020F0502020204030204" pitchFamily="34" charset="0"/>
                <a:ea typeface="Verdana" panose="020B0604030504040204" pitchFamily="34" charset="0"/>
                <a:cs typeface="Calibri" panose="020F0502020204030204" pitchFamily="34" charset="0"/>
              </a:rPr>
              <a:t>More likely working class.</a:t>
            </a:r>
          </a:p>
          <a:p>
            <a:pPr marL="189075" indent="-189075">
              <a:buFontTx/>
              <a:buChar char="-"/>
            </a:pPr>
            <a:r>
              <a:rPr lang="en-IE" sz="1400" dirty="0">
                <a:latin typeface="Calibri" panose="020F0502020204030204" pitchFamily="34" charset="0"/>
                <a:ea typeface="Verdana" panose="020B0604030504040204" pitchFamily="34" charset="0"/>
                <a:cs typeface="Calibri" panose="020F0502020204030204" pitchFamily="34" charset="0"/>
              </a:rPr>
              <a:t>Some less well educated</a:t>
            </a:r>
          </a:p>
          <a:p>
            <a:pPr marL="189075" indent="-189075">
              <a:buFontTx/>
              <a:buChar char="-"/>
            </a:pPr>
            <a:r>
              <a:rPr lang="en-IE" sz="1400" dirty="0">
                <a:latin typeface="Calibri" panose="020F0502020204030204" pitchFamily="34" charset="0"/>
                <a:ea typeface="Verdana" panose="020B0604030504040204" pitchFamily="34" charset="0"/>
                <a:cs typeface="Calibri" panose="020F0502020204030204" pitchFamily="34" charset="0"/>
              </a:rPr>
              <a:t>Can be quite anti-establishment</a:t>
            </a:r>
          </a:p>
          <a:p>
            <a:pPr marL="189075" indent="-189075">
              <a:buFontTx/>
              <a:buChar char="-"/>
            </a:pPr>
            <a:endParaRPr lang="en-IE" sz="1400" dirty="0">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83337906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dissolv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dissolv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dissolve">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11" grpId="0" animBg="1"/>
      <p:bldP spid="15"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648" y="78895"/>
            <a:ext cx="9579610" cy="798889"/>
          </a:xfrm>
        </p:spPr>
        <p:txBody>
          <a:bodyPr/>
          <a:lstStyle/>
          <a:p>
            <a:r>
              <a:rPr lang="en-IE" dirty="0"/>
              <a:t>Underpinnings of vaccination perspective</a:t>
            </a:r>
          </a:p>
        </p:txBody>
      </p:sp>
      <p:sp>
        <p:nvSpPr>
          <p:cNvPr id="3" name="Content Placeholder 2"/>
          <p:cNvSpPr>
            <a:spLocks noGrp="1"/>
          </p:cNvSpPr>
          <p:nvPr>
            <p:ph idx="1"/>
          </p:nvPr>
        </p:nvSpPr>
        <p:spPr>
          <a:xfrm>
            <a:off x="601589" y="862133"/>
            <a:ext cx="9075420" cy="636316"/>
          </a:xfrm>
        </p:spPr>
        <p:txBody>
          <a:bodyPr/>
          <a:lstStyle/>
          <a:p>
            <a:pPr marL="0" indent="0">
              <a:buNone/>
            </a:pPr>
            <a:r>
              <a:rPr lang="en-IE" sz="2000" b="1" dirty="0"/>
              <a:t>A number of factors having a bearing on HPV perspective</a:t>
            </a:r>
          </a:p>
        </p:txBody>
      </p:sp>
      <p:sp>
        <p:nvSpPr>
          <p:cNvPr id="4" name="Rounded Rectangle 3"/>
          <p:cNvSpPr/>
          <p:nvPr/>
        </p:nvSpPr>
        <p:spPr>
          <a:xfrm>
            <a:off x="1358072" y="6417944"/>
            <a:ext cx="10873208" cy="835893"/>
          </a:xfrm>
          <a:prstGeom prst="parallelogram">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IE" sz="1600" b="1" dirty="0">
                <a:latin typeface="Calibri" panose="020F0502020204030204" pitchFamily="34" charset="0"/>
                <a:cs typeface="Calibri" panose="020F0502020204030204" pitchFamily="34" charset="0"/>
              </a:rPr>
              <a:t>This is not to suggest that better educated, middle class parents are wholly supportive.  Many are sceptical and as critical of elements of the programme and its administration.  Some are more prepared to give the State the benefit of the doubt and assume shortcomings are unwitting.</a:t>
            </a:r>
          </a:p>
        </p:txBody>
      </p:sp>
      <p:sp>
        <p:nvSpPr>
          <p:cNvPr id="5" name="Left-Right Arrow 4"/>
          <p:cNvSpPr/>
          <p:nvPr/>
        </p:nvSpPr>
        <p:spPr>
          <a:xfrm>
            <a:off x="2990054" y="1399161"/>
            <a:ext cx="7146794" cy="476453"/>
          </a:xfrm>
          <a:prstGeom prst="leftRigh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316"/>
          </a:p>
        </p:txBody>
      </p:sp>
      <p:sp>
        <p:nvSpPr>
          <p:cNvPr id="11" name="Left-Right Arrow 10"/>
          <p:cNvSpPr/>
          <p:nvPr/>
        </p:nvSpPr>
        <p:spPr>
          <a:xfrm>
            <a:off x="2990054" y="2034432"/>
            <a:ext cx="7146794" cy="476453"/>
          </a:xfrm>
          <a:prstGeom prst="leftRigh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316"/>
          </a:p>
        </p:txBody>
      </p:sp>
      <p:sp>
        <p:nvSpPr>
          <p:cNvPr id="12" name="Left-Right Arrow 11"/>
          <p:cNvSpPr/>
          <p:nvPr/>
        </p:nvSpPr>
        <p:spPr>
          <a:xfrm>
            <a:off x="2990054" y="2669702"/>
            <a:ext cx="7146794" cy="476453"/>
          </a:xfrm>
          <a:prstGeom prst="leftRigh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316"/>
          </a:p>
        </p:txBody>
      </p:sp>
      <p:sp>
        <p:nvSpPr>
          <p:cNvPr id="13" name="Left-Right Arrow 12"/>
          <p:cNvSpPr/>
          <p:nvPr/>
        </p:nvSpPr>
        <p:spPr>
          <a:xfrm>
            <a:off x="2990054" y="3860835"/>
            <a:ext cx="7146794" cy="476453"/>
          </a:xfrm>
          <a:prstGeom prst="leftRigh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316"/>
          </a:p>
        </p:txBody>
      </p:sp>
      <p:sp>
        <p:nvSpPr>
          <p:cNvPr id="14" name="Left-Right Arrow 13"/>
          <p:cNvSpPr/>
          <p:nvPr/>
        </p:nvSpPr>
        <p:spPr>
          <a:xfrm>
            <a:off x="2990054" y="4432703"/>
            <a:ext cx="7146794" cy="476453"/>
          </a:xfrm>
          <a:prstGeom prst="leftRigh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316"/>
          </a:p>
        </p:txBody>
      </p:sp>
      <p:sp>
        <p:nvSpPr>
          <p:cNvPr id="15" name="Left-Right Arrow 14"/>
          <p:cNvSpPr/>
          <p:nvPr/>
        </p:nvSpPr>
        <p:spPr>
          <a:xfrm>
            <a:off x="2990054" y="5159550"/>
            <a:ext cx="7146794" cy="476453"/>
          </a:xfrm>
          <a:prstGeom prst="leftRigh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316"/>
          </a:p>
        </p:txBody>
      </p:sp>
      <p:sp>
        <p:nvSpPr>
          <p:cNvPr id="16" name="Left-Right Arrow 15"/>
          <p:cNvSpPr/>
          <p:nvPr/>
        </p:nvSpPr>
        <p:spPr>
          <a:xfrm>
            <a:off x="2990054" y="5851815"/>
            <a:ext cx="7146794" cy="476453"/>
          </a:xfrm>
          <a:prstGeom prst="leftRigh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316"/>
          </a:p>
        </p:txBody>
      </p:sp>
      <p:sp>
        <p:nvSpPr>
          <p:cNvPr id="19" name="TextBox 18"/>
          <p:cNvSpPr txBox="1"/>
          <p:nvPr/>
        </p:nvSpPr>
        <p:spPr>
          <a:xfrm>
            <a:off x="457573" y="1459960"/>
            <a:ext cx="2611890" cy="369332"/>
          </a:xfrm>
          <a:prstGeom prst="rect">
            <a:avLst/>
          </a:prstGeom>
          <a:noFill/>
        </p:spPr>
        <p:txBody>
          <a:bodyPr wrap="square" rtlCol="0" anchor="ctr">
            <a:spAutoFit/>
          </a:bodyPr>
          <a:lstStyle/>
          <a:p>
            <a:pPr algn="ctr"/>
            <a:r>
              <a:rPr lang="en-IE" sz="1800" dirty="0">
                <a:latin typeface="Calibri" panose="020F0502020204030204" pitchFamily="34" charset="0"/>
                <a:ea typeface="Verdana" panose="020B0604030504040204" pitchFamily="34" charset="0"/>
                <a:cs typeface="Calibri" panose="020F0502020204030204" pitchFamily="34" charset="0"/>
              </a:rPr>
              <a:t>Affluent</a:t>
            </a:r>
          </a:p>
        </p:txBody>
      </p:sp>
      <p:sp>
        <p:nvSpPr>
          <p:cNvPr id="20" name="TextBox 19"/>
          <p:cNvSpPr txBox="1"/>
          <p:nvPr/>
        </p:nvSpPr>
        <p:spPr>
          <a:xfrm>
            <a:off x="10177112" y="1459960"/>
            <a:ext cx="2802451" cy="369332"/>
          </a:xfrm>
          <a:prstGeom prst="rect">
            <a:avLst/>
          </a:prstGeom>
          <a:noFill/>
        </p:spPr>
        <p:txBody>
          <a:bodyPr wrap="square" rtlCol="0" anchor="ctr">
            <a:spAutoFit/>
          </a:bodyPr>
          <a:lstStyle/>
          <a:p>
            <a:pPr algn="ctr"/>
            <a:r>
              <a:rPr lang="en-IE" sz="1800" dirty="0">
                <a:latin typeface="Calibri" panose="020F0502020204030204" pitchFamily="34" charset="0"/>
                <a:ea typeface="Verdana" panose="020B0604030504040204" pitchFamily="34" charset="0"/>
                <a:cs typeface="Calibri" panose="020F0502020204030204" pitchFamily="34" charset="0"/>
              </a:rPr>
              <a:t>Less Affluent</a:t>
            </a:r>
          </a:p>
        </p:txBody>
      </p:sp>
      <p:sp>
        <p:nvSpPr>
          <p:cNvPr id="21" name="TextBox 20"/>
          <p:cNvSpPr txBox="1"/>
          <p:nvPr/>
        </p:nvSpPr>
        <p:spPr>
          <a:xfrm>
            <a:off x="457573" y="1972877"/>
            <a:ext cx="2611890" cy="646331"/>
          </a:xfrm>
          <a:prstGeom prst="rect">
            <a:avLst/>
          </a:prstGeom>
          <a:noFill/>
        </p:spPr>
        <p:txBody>
          <a:bodyPr wrap="square" rtlCol="0" anchor="ctr">
            <a:spAutoFit/>
          </a:bodyPr>
          <a:lstStyle/>
          <a:p>
            <a:pPr algn="ctr"/>
            <a:r>
              <a:rPr lang="en-IE" sz="1800" dirty="0">
                <a:latin typeface="Calibri" panose="020F0502020204030204" pitchFamily="34" charset="0"/>
                <a:ea typeface="Verdana" panose="020B0604030504040204" pitchFamily="34" charset="0"/>
                <a:cs typeface="Calibri" panose="020F0502020204030204" pitchFamily="34" charset="0"/>
              </a:rPr>
              <a:t>More of-the-establishment</a:t>
            </a:r>
          </a:p>
        </p:txBody>
      </p:sp>
      <p:sp>
        <p:nvSpPr>
          <p:cNvPr id="22" name="TextBox 21"/>
          <p:cNvSpPr txBox="1"/>
          <p:nvPr/>
        </p:nvSpPr>
        <p:spPr>
          <a:xfrm>
            <a:off x="10177112" y="2144036"/>
            <a:ext cx="2802451" cy="369332"/>
          </a:xfrm>
          <a:prstGeom prst="rect">
            <a:avLst/>
          </a:prstGeom>
          <a:noFill/>
        </p:spPr>
        <p:txBody>
          <a:bodyPr wrap="square" rtlCol="0" anchor="ctr">
            <a:spAutoFit/>
          </a:bodyPr>
          <a:lstStyle/>
          <a:p>
            <a:pPr algn="ctr"/>
            <a:r>
              <a:rPr lang="en-IE" sz="1800" dirty="0">
                <a:latin typeface="Calibri" panose="020F0502020204030204" pitchFamily="34" charset="0"/>
                <a:ea typeface="Verdana" panose="020B0604030504040204" pitchFamily="34" charset="0"/>
                <a:cs typeface="Calibri" panose="020F0502020204030204" pitchFamily="34" charset="0"/>
              </a:rPr>
              <a:t>More questioning</a:t>
            </a:r>
          </a:p>
        </p:txBody>
      </p:sp>
      <p:sp>
        <p:nvSpPr>
          <p:cNvPr id="23" name="TextBox 22"/>
          <p:cNvSpPr txBox="1"/>
          <p:nvPr/>
        </p:nvSpPr>
        <p:spPr>
          <a:xfrm>
            <a:off x="457573" y="2692013"/>
            <a:ext cx="2611890" cy="369332"/>
          </a:xfrm>
          <a:prstGeom prst="rect">
            <a:avLst/>
          </a:prstGeom>
          <a:noFill/>
        </p:spPr>
        <p:txBody>
          <a:bodyPr wrap="square" rtlCol="0" anchor="ctr">
            <a:spAutoFit/>
          </a:bodyPr>
          <a:lstStyle/>
          <a:p>
            <a:pPr algn="ctr"/>
            <a:r>
              <a:rPr lang="en-IE" sz="1800" dirty="0">
                <a:latin typeface="Calibri" panose="020F0502020204030204" pitchFamily="34" charset="0"/>
                <a:ea typeface="Verdana" panose="020B0604030504040204" pitchFamily="34" charset="0"/>
                <a:cs typeface="Calibri" panose="020F0502020204030204" pitchFamily="34" charset="0"/>
              </a:rPr>
              <a:t>Better educated</a:t>
            </a:r>
          </a:p>
        </p:txBody>
      </p:sp>
      <p:sp>
        <p:nvSpPr>
          <p:cNvPr id="24" name="TextBox 23"/>
          <p:cNvSpPr txBox="1"/>
          <p:nvPr/>
        </p:nvSpPr>
        <p:spPr>
          <a:xfrm>
            <a:off x="10177112" y="2669666"/>
            <a:ext cx="2802451" cy="369332"/>
          </a:xfrm>
          <a:prstGeom prst="rect">
            <a:avLst/>
          </a:prstGeom>
          <a:noFill/>
        </p:spPr>
        <p:txBody>
          <a:bodyPr wrap="square" rtlCol="0" anchor="ctr">
            <a:spAutoFit/>
          </a:bodyPr>
          <a:lstStyle/>
          <a:p>
            <a:pPr algn="ctr"/>
            <a:r>
              <a:rPr lang="en-IE" sz="1800" dirty="0">
                <a:latin typeface="Calibri" panose="020F0502020204030204" pitchFamily="34" charset="0"/>
                <a:ea typeface="Verdana" panose="020B0604030504040204" pitchFamily="34" charset="0"/>
                <a:cs typeface="Calibri" panose="020F0502020204030204" pitchFamily="34" charset="0"/>
              </a:rPr>
              <a:t>Basic education</a:t>
            </a:r>
          </a:p>
        </p:txBody>
      </p:sp>
      <p:sp>
        <p:nvSpPr>
          <p:cNvPr id="25" name="TextBox 24"/>
          <p:cNvSpPr txBox="1"/>
          <p:nvPr/>
        </p:nvSpPr>
        <p:spPr>
          <a:xfrm>
            <a:off x="387672" y="3937778"/>
            <a:ext cx="2761201" cy="369332"/>
          </a:xfrm>
          <a:prstGeom prst="rect">
            <a:avLst/>
          </a:prstGeom>
          <a:noFill/>
        </p:spPr>
        <p:txBody>
          <a:bodyPr wrap="square" rtlCol="0" anchor="ctr">
            <a:spAutoFit/>
          </a:bodyPr>
          <a:lstStyle/>
          <a:p>
            <a:pPr algn="ctr"/>
            <a:r>
              <a:rPr lang="en-IE" sz="1800" dirty="0">
                <a:latin typeface="Calibri" panose="020F0502020204030204" pitchFamily="34" charset="0"/>
                <a:ea typeface="Verdana" panose="020B0604030504040204" pitchFamily="34" charset="0"/>
                <a:cs typeface="Calibri" panose="020F0502020204030204" pitchFamily="34" charset="0"/>
              </a:rPr>
              <a:t>More  rationally lead</a:t>
            </a:r>
          </a:p>
        </p:txBody>
      </p:sp>
      <p:sp>
        <p:nvSpPr>
          <p:cNvPr id="26" name="TextBox 25"/>
          <p:cNvSpPr txBox="1"/>
          <p:nvPr/>
        </p:nvSpPr>
        <p:spPr>
          <a:xfrm>
            <a:off x="10057441" y="3905117"/>
            <a:ext cx="3364297" cy="369332"/>
          </a:xfrm>
          <a:prstGeom prst="rect">
            <a:avLst/>
          </a:prstGeom>
          <a:noFill/>
        </p:spPr>
        <p:txBody>
          <a:bodyPr wrap="square" rtlCol="0" anchor="ctr">
            <a:spAutoFit/>
          </a:bodyPr>
          <a:lstStyle/>
          <a:p>
            <a:pPr algn="ctr"/>
            <a:r>
              <a:rPr lang="en-IE" sz="1800" dirty="0">
                <a:latin typeface="Calibri" panose="020F0502020204030204" pitchFamily="34" charset="0"/>
                <a:ea typeface="Verdana" panose="020B0604030504040204" pitchFamily="34" charset="0"/>
                <a:cs typeface="Calibri" panose="020F0502020204030204" pitchFamily="34" charset="0"/>
              </a:rPr>
              <a:t>More  emotionally lead</a:t>
            </a:r>
          </a:p>
        </p:txBody>
      </p:sp>
      <p:sp>
        <p:nvSpPr>
          <p:cNvPr id="27" name="TextBox 26"/>
          <p:cNvSpPr txBox="1"/>
          <p:nvPr/>
        </p:nvSpPr>
        <p:spPr>
          <a:xfrm>
            <a:off x="97533" y="4525793"/>
            <a:ext cx="2971930" cy="369332"/>
          </a:xfrm>
          <a:prstGeom prst="rect">
            <a:avLst/>
          </a:prstGeom>
          <a:noFill/>
        </p:spPr>
        <p:txBody>
          <a:bodyPr wrap="square" rtlCol="0" anchor="ctr">
            <a:spAutoFit/>
          </a:bodyPr>
          <a:lstStyle/>
          <a:p>
            <a:pPr algn="ctr"/>
            <a:r>
              <a:rPr lang="en-IE" sz="1800" dirty="0">
                <a:latin typeface="Calibri" panose="020F0502020204030204" pitchFamily="34" charset="0"/>
                <a:ea typeface="Verdana" panose="020B0604030504040204" pitchFamily="34" charset="0"/>
                <a:cs typeface="Calibri" panose="020F0502020204030204" pitchFamily="34" charset="0"/>
              </a:rPr>
              <a:t>More authoritative parenting</a:t>
            </a:r>
          </a:p>
        </p:txBody>
      </p:sp>
      <p:sp>
        <p:nvSpPr>
          <p:cNvPr id="28" name="TextBox 27"/>
          <p:cNvSpPr txBox="1"/>
          <p:nvPr/>
        </p:nvSpPr>
        <p:spPr>
          <a:xfrm>
            <a:off x="10177112" y="4525793"/>
            <a:ext cx="2802451" cy="369332"/>
          </a:xfrm>
          <a:prstGeom prst="rect">
            <a:avLst/>
          </a:prstGeom>
          <a:noFill/>
        </p:spPr>
        <p:txBody>
          <a:bodyPr wrap="square" rtlCol="0" anchor="ctr">
            <a:spAutoFit/>
          </a:bodyPr>
          <a:lstStyle/>
          <a:p>
            <a:pPr algn="ctr"/>
            <a:r>
              <a:rPr lang="en-IE" sz="1800" dirty="0">
                <a:latin typeface="Calibri" panose="020F0502020204030204" pitchFamily="34" charset="0"/>
                <a:ea typeface="Verdana" panose="020B0604030504040204" pitchFamily="34" charset="0"/>
                <a:cs typeface="Calibri" panose="020F0502020204030204" pitchFamily="34" charset="0"/>
              </a:rPr>
              <a:t>More consensual parenting</a:t>
            </a:r>
          </a:p>
        </p:txBody>
      </p:sp>
      <p:sp>
        <p:nvSpPr>
          <p:cNvPr id="29" name="TextBox 28"/>
          <p:cNvSpPr txBox="1"/>
          <p:nvPr/>
        </p:nvSpPr>
        <p:spPr>
          <a:xfrm>
            <a:off x="457573" y="5100053"/>
            <a:ext cx="2611890" cy="646331"/>
          </a:xfrm>
          <a:prstGeom prst="rect">
            <a:avLst/>
          </a:prstGeom>
          <a:noFill/>
        </p:spPr>
        <p:txBody>
          <a:bodyPr wrap="square" rtlCol="0" anchor="ctr">
            <a:spAutoFit/>
          </a:bodyPr>
          <a:lstStyle/>
          <a:p>
            <a:pPr algn="ctr"/>
            <a:r>
              <a:rPr lang="en-IE" sz="1800" dirty="0">
                <a:latin typeface="Calibri" panose="020F0502020204030204" pitchFamily="34" charset="0"/>
                <a:ea typeface="Verdana" panose="020B0604030504040204" pitchFamily="34" charset="0"/>
                <a:cs typeface="Calibri" panose="020F0502020204030204" pitchFamily="34" charset="0"/>
              </a:rPr>
              <a:t>Low social media involvement</a:t>
            </a:r>
          </a:p>
        </p:txBody>
      </p:sp>
      <p:sp>
        <p:nvSpPr>
          <p:cNvPr id="30" name="TextBox 29"/>
          <p:cNvSpPr txBox="1"/>
          <p:nvPr/>
        </p:nvSpPr>
        <p:spPr>
          <a:xfrm>
            <a:off x="10177112" y="5100053"/>
            <a:ext cx="2802451" cy="646331"/>
          </a:xfrm>
          <a:prstGeom prst="rect">
            <a:avLst/>
          </a:prstGeom>
          <a:noFill/>
        </p:spPr>
        <p:txBody>
          <a:bodyPr wrap="square" rtlCol="0" anchor="ctr">
            <a:spAutoFit/>
          </a:bodyPr>
          <a:lstStyle/>
          <a:p>
            <a:pPr algn="ctr"/>
            <a:r>
              <a:rPr lang="en-IE" sz="1800" dirty="0">
                <a:latin typeface="Calibri" panose="020F0502020204030204" pitchFamily="34" charset="0"/>
                <a:ea typeface="Verdana" panose="020B0604030504040204" pitchFamily="34" charset="0"/>
                <a:cs typeface="Calibri" panose="020F0502020204030204" pitchFamily="34" charset="0"/>
              </a:rPr>
              <a:t>Higher social media involvement</a:t>
            </a:r>
          </a:p>
        </p:txBody>
      </p:sp>
      <p:sp>
        <p:nvSpPr>
          <p:cNvPr id="31" name="TextBox 30"/>
          <p:cNvSpPr txBox="1"/>
          <p:nvPr/>
        </p:nvSpPr>
        <p:spPr>
          <a:xfrm>
            <a:off x="457573" y="5869657"/>
            <a:ext cx="2611890" cy="369332"/>
          </a:xfrm>
          <a:prstGeom prst="rect">
            <a:avLst/>
          </a:prstGeom>
          <a:noFill/>
        </p:spPr>
        <p:txBody>
          <a:bodyPr wrap="square" rtlCol="0" anchor="ctr">
            <a:spAutoFit/>
          </a:bodyPr>
          <a:lstStyle/>
          <a:p>
            <a:pPr algn="ctr"/>
            <a:r>
              <a:rPr lang="en-IE" sz="1800" dirty="0">
                <a:latin typeface="Calibri" panose="020F0502020204030204" pitchFamily="34" charset="0"/>
                <a:ea typeface="Verdana" panose="020B0604030504040204" pitchFamily="34" charset="0"/>
                <a:cs typeface="Calibri" panose="020F0502020204030204" pitchFamily="34" charset="0"/>
              </a:rPr>
              <a:t>Better health informed</a:t>
            </a:r>
          </a:p>
        </p:txBody>
      </p:sp>
      <p:sp>
        <p:nvSpPr>
          <p:cNvPr id="32" name="TextBox 31"/>
          <p:cNvSpPr txBox="1"/>
          <p:nvPr/>
        </p:nvSpPr>
        <p:spPr>
          <a:xfrm>
            <a:off x="10177112" y="5869657"/>
            <a:ext cx="2802451" cy="369332"/>
          </a:xfrm>
          <a:prstGeom prst="rect">
            <a:avLst/>
          </a:prstGeom>
          <a:noFill/>
        </p:spPr>
        <p:txBody>
          <a:bodyPr wrap="square" rtlCol="0" anchor="ctr">
            <a:spAutoFit/>
          </a:bodyPr>
          <a:lstStyle/>
          <a:p>
            <a:pPr algn="ctr"/>
            <a:r>
              <a:rPr lang="en-IE" sz="1800" dirty="0">
                <a:latin typeface="Calibri" panose="020F0502020204030204" pitchFamily="34" charset="0"/>
                <a:ea typeface="Verdana" panose="020B0604030504040204" pitchFamily="34" charset="0"/>
                <a:cs typeface="Calibri" panose="020F0502020204030204" pitchFamily="34" charset="0"/>
              </a:rPr>
              <a:t>Limited health knowledge</a:t>
            </a:r>
          </a:p>
        </p:txBody>
      </p:sp>
      <p:sp>
        <p:nvSpPr>
          <p:cNvPr id="37" name="Left-Right Arrow 36"/>
          <p:cNvSpPr/>
          <p:nvPr/>
        </p:nvSpPr>
        <p:spPr>
          <a:xfrm>
            <a:off x="2990054" y="3304973"/>
            <a:ext cx="7146794" cy="476453"/>
          </a:xfrm>
          <a:prstGeom prst="leftRigh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2316"/>
          </a:p>
        </p:txBody>
      </p:sp>
      <p:sp>
        <p:nvSpPr>
          <p:cNvPr id="38" name="TextBox 37"/>
          <p:cNvSpPr txBox="1"/>
          <p:nvPr/>
        </p:nvSpPr>
        <p:spPr>
          <a:xfrm>
            <a:off x="457573" y="3363852"/>
            <a:ext cx="2611890" cy="369332"/>
          </a:xfrm>
          <a:prstGeom prst="rect">
            <a:avLst/>
          </a:prstGeom>
          <a:noFill/>
        </p:spPr>
        <p:txBody>
          <a:bodyPr wrap="square" rtlCol="0" anchor="ctr">
            <a:spAutoFit/>
          </a:bodyPr>
          <a:lstStyle/>
          <a:p>
            <a:pPr algn="ctr"/>
            <a:r>
              <a:rPr lang="en-IE" sz="1800" dirty="0">
                <a:latin typeface="Calibri" panose="020F0502020204030204" pitchFamily="34" charset="0"/>
                <a:ea typeface="Verdana" panose="020B0604030504040204" pitchFamily="34" charset="0"/>
                <a:cs typeface="Calibri" panose="020F0502020204030204" pitchFamily="34" charset="0"/>
              </a:rPr>
              <a:t>Middle class</a:t>
            </a:r>
          </a:p>
        </p:txBody>
      </p:sp>
      <p:sp>
        <p:nvSpPr>
          <p:cNvPr id="39" name="TextBox 38"/>
          <p:cNvSpPr txBox="1"/>
          <p:nvPr/>
        </p:nvSpPr>
        <p:spPr>
          <a:xfrm>
            <a:off x="10256521" y="3363852"/>
            <a:ext cx="2802451" cy="369332"/>
          </a:xfrm>
          <a:prstGeom prst="rect">
            <a:avLst/>
          </a:prstGeom>
          <a:noFill/>
        </p:spPr>
        <p:txBody>
          <a:bodyPr wrap="square" rtlCol="0" anchor="ctr">
            <a:spAutoFit/>
          </a:bodyPr>
          <a:lstStyle/>
          <a:p>
            <a:pPr algn="ctr"/>
            <a:r>
              <a:rPr lang="en-IE" sz="1800" dirty="0">
                <a:latin typeface="Calibri" panose="020F0502020204030204" pitchFamily="34" charset="0"/>
                <a:ea typeface="Verdana" panose="020B0604030504040204" pitchFamily="34" charset="0"/>
                <a:cs typeface="Calibri" panose="020F0502020204030204" pitchFamily="34" charset="0"/>
              </a:rPr>
              <a:t>Working class</a:t>
            </a:r>
          </a:p>
        </p:txBody>
      </p:sp>
    </p:spTree>
    <p:extLst>
      <p:ext uri="{BB962C8B-B14F-4D97-AF65-F5344CB8AC3E}">
        <p14:creationId xmlns:p14="http://schemas.microsoft.com/office/powerpoint/2010/main" val="3017916691"/>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bwMode="auto">
          <a:xfrm>
            <a:off x="1719514" y="1837210"/>
            <a:ext cx="8099307" cy="49598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itle 1"/>
          <p:cNvSpPr txBox="1">
            <a:spLocks/>
          </p:cNvSpPr>
          <p:nvPr/>
        </p:nvSpPr>
        <p:spPr>
          <a:xfrm>
            <a:off x="313557" y="-289615"/>
            <a:ext cx="9579610" cy="1260475"/>
          </a:xfrm>
          <a:prstGeom prst="rect">
            <a:avLst/>
          </a:prstGeom>
        </p:spPr>
        <p:txBody>
          <a:bodyPr vert="horz" lIns="96910" tIns="48423" rIns="96910" bIns="48423" rtlCol="0" anchor="ctr">
            <a:normAutofit/>
          </a:bodyPr>
          <a:lstStyle>
            <a:lvl1pPr algn="l" defTabSz="439317" rtl="0" eaLnBrk="1" latinLnBrk="0" hangingPunct="1">
              <a:spcBef>
                <a:spcPct val="0"/>
              </a:spcBef>
              <a:buNone/>
              <a:defRPr sz="2400" b="1" kern="1200">
                <a:solidFill>
                  <a:srgbClr val="0092D2"/>
                </a:solidFill>
                <a:latin typeface="+mj-lt"/>
                <a:ea typeface="+mj-ea"/>
                <a:cs typeface="+mj-cs"/>
              </a:defRPr>
            </a:lvl1pPr>
          </a:lstStyle>
          <a:p>
            <a:pPr defTabSz="484479" fontAlgn="auto">
              <a:spcAft>
                <a:spcPts val="0"/>
              </a:spcAft>
              <a:defRPr/>
            </a:pPr>
            <a:r>
              <a:rPr lang="en-IE" sz="2800" dirty="0">
                <a:solidFill>
                  <a:srgbClr val="54C0E8"/>
                </a:solidFill>
                <a:latin typeface="Trebuchet MS" panose="020B0603020202020204" pitchFamily="34" charset="0"/>
                <a:cs typeface="Calibri" panose="020F0502020204030204" pitchFamily="34" charset="0"/>
              </a:rPr>
              <a:t>The influence of emotion on decision making</a:t>
            </a:r>
          </a:p>
        </p:txBody>
      </p:sp>
      <p:sp>
        <p:nvSpPr>
          <p:cNvPr id="2" name="TextBox 1"/>
          <p:cNvSpPr txBox="1"/>
          <p:nvPr/>
        </p:nvSpPr>
        <p:spPr>
          <a:xfrm>
            <a:off x="313557" y="901105"/>
            <a:ext cx="9449650" cy="923330"/>
          </a:xfrm>
          <a:prstGeom prst="rect">
            <a:avLst/>
          </a:prstGeom>
          <a:noFill/>
        </p:spPr>
        <p:txBody>
          <a:bodyPr wrap="square" rtlCol="0">
            <a:spAutoFit/>
          </a:bodyPr>
          <a:lstStyle/>
          <a:p>
            <a:pPr>
              <a:buClr>
                <a:srgbClr val="54C0E8"/>
              </a:buClr>
              <a:buSzPct val="110000"/>
            </a:pPr>
            <a:r>
              <a:rPr lang="en-IE" sz="1800" b="1" dirty="0">
                <a:latin typeface="Calibri" panose="020F0502020204030204" pitchFamily="34" charset="0"/>
                <a:cs typeface="Calibri" panose="020F0502020204030204" pitchFamily="34" charset="0"/>
              </a:rPr>
              <a:t>At the analysis stage we considered and applied a recently developed model, which aims to integrate the importance of emotion in influencing decision making. </a:t>
            </a:r>
          </a:p>
          <a:p>
            <a:pPr marL="315125" indent="-315125">
              <a:buClr>
                <a:srgbClr val="0070C0"/>
              </a:buClr>
              <a:buSzPct val="113000"/>
              <a:buFont typeface="Arial" panose="020B0604020202020204" pitchFamily="34" charset="0"/>
              <a:buChar char="•"/>
            </a:pPr>
            <a:endParaRPr lang="en-IE" sz="1800" b="1" dirty="0">
              <a:latin typeface="Calibri" panose="020F0502020204030204" pitchFamily="34" charset="0"/>
              <a:cs typeface="Calibri" panose="020F0502020204030204" pitchFamily="34" charset="0"/>
            </a:endParaRPr>
          </a:p>
        </p:txBody>
      </p:sp>
      <p:sp>
        <p:nvSpPr>
          <p:cNvPr id="3" name="TextBox 2"/>
          <p:cNvSpPr txBox="1"/>
          <p:nvPr/>
        </p:nvSpPr>
        <p:spPr>
          <a:xfrm>
            <a:off x="1730652" y="1847928"/>
            <a:ext cx="6728001" cy="262059"/>
          </a:xfrm>
          <a:prstGeom prst="rect">
            <a:avLst/>
          </a:prstGeom>
          <a:noFill/>
        </p:spPr>
        <p:txBody>
          <a:bodyPr wrap="square" rtlCol="0">
            <a:spAutoFit/>
          </a:bodyPr>
          <a:lstStyle/>
          <a:p>
            <a:r>
              <a:rPr lang="en-IE" sz="1103" dirty="0">
                <a:latin typeface="+mn-lt"/>
              </a:rPr>
              <a:t>“The emotion imbued choice model” Lerner et al (2015) </a:t>
            </a:r>
          </a:p>
        </p:txBody>
      </p:sp>
      <p:pic>
        <p:nvPicPr>
          <p:cNvPr id="7"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422170" y="2985446"/>
            <a:ext cx="2223447" cy="2858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9551103" y="3555009"/>
            <a:ext cx="1746994" cy="1815882"/>
          </a:xfrm>
          <a:prstGeom prst="rect">
            <a:avLst/>
          </a:prstGeom>
        </p:spPr>
        <p:txBody>
          <a:bodyPr wrap="square">
            <a:spAutoFit/>
          </a:bodyPr>
          <a:lstStyle/>
          <a:p>
            <a:pPr algn="ctr"/>
            <a:r>
              <a:rPr lang="en-IE" sz="1400" b="1" dirty="0">
                <a:solidFill>
                  <a:schemeClr val="bg1"/>
                </a:solidFill>
                <a:latin typeface="Calibri" panose="020F0502020204030204" pitchFamily="34" charset="0"/>
                <a:ea typeface="Verdana" panose="020B0604030504040204" pitchFamily="34" charset="0"/>
                <a:cs typeface="Calibri" panose="020F0502020204030204" pitchFamily="34" charset="0"/>
              </a:rPr>
              <a:t>“Emotions constitute potent, pervasive, predictable, sometimes harmful, sometimes beneficial drivers of decision making” (Lerner et al, 2015)</a:t>
            </a:r>
          </a:p>
        </p:txBody>
      </p:sp>
    </p:spTree>
    <p:extLst>
      <p:ext uri="{BB962C8B-B14F-4D97-AF65-F5344CB8AC3E}">
        <p14:creationId xmlns:p14="http://schemas.microsoft.com/office/powerpoint/2010/main" val="963531353"/>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 xmlns:a16="http://schemas.microsoft.com/office/drawing/2014/main" id="{9A3F3E32-37B7-47DB-90D7-857320CE3990}"/>
              </a:ext>
            </a:extLst>
          </p:cNvPr>
          <p:cNvSpPr txBox="1">
            <a:spLocks/>
          </p:cNvSpPr>
          <p:nvPr/>
        </p:nvSpPr>
        <p:spPr bwMode="auto">
          <a:xfrm>
            <a:off x="1422181" y="75290"/>
            <a:ext cx="10052617" cy="101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87" tIns="52144" rIns="104287" bIns="52144" numCol="1" anchor="ctr" anchorCtr="0" compatLnSpc="1">
            <a:prstTxWarp prst="textNoShape">
              <a:avLst/>
            </a:prstTxWarp>
            <a:normAutofit/>
          </a:bodyPr>
          <a:lstStyle>
            <a:lvl1pPr algn="l" defTabSz="520700" rtl="0" eaLnBrk="0" fontAlgn="base" hangingPunct="0">
              <a:spcBef>
                <a:spcPct val="0"/>
              </a:spcBef>
              <a:spcAft>
                <a:spcPct val="0"/>
              </a:spcAft>
              <a:defRPr sz="2400" b="1" kern="1200">
                <a:solidFill>
                  <a:schemeClr val="accent1"/>
                </a:solidFill>
                <a:latin typeface="+mj-lt"/>
                <a:ea typeface="+mj-ea"/>
                <a:cs typeface="+mj-cs"/>
              </a:defRPr>
            </a:lvl1pPr>
            <a:lvl2pPr algn="ctr" defTabSz="520700" rtl="0" eaLnBrk="0" fontAlgn="base" hangingPunct="0">
              <a:spcBef>
                <a:spcPct val="0"/>
              </a:spcBef>
              <a:spcAft>
                <a:spcPct val="0"/>
              </a:spcAft>
              <a:defRPr sz="5000">
                <a:solidFill>
                  <a:schemeClr val="tx1"/>
                </a:solidFill>
                <a:latin typeface="Verdana" pitchFamily="34" charset="0"/>
              </a:defRPr>
            </a:lvl2pPr>
            <a:lvl3pPr algn="ctr" defTabSz="520700" rtl="0" eaLnBrk="0" fontAlgn="base" hangingPunct="0">
              <a:spcBef>
                <a:spcPct val="0"/>
              </a:spcBef>
              <a:spcAft>
                <a:spcPct val="0"/>
              </a:spcAft>
              <a:defRPr sz="5000">
                <a:solidFill>
                  <a:schemeClr val="tx1"/>
                </a:solidFill>
                <a:latin typeface="Verdana" pitchFamily="34" charset="0"/>
              </a:defRPr>
            </a:lvl3pPr>
            <a:lvl4pPr algn="ctr" defTabSz="520700" rtl="0" eaLnBrk="0" fontAlgn="base" hangingPunct="0">
              <a:spcBef>
                <a:spcPct val="0"/>
              </a:spcBef>
              <a:spcAft>
                <a:spcPct val="0"/>
              </a:spcAft>
              <a:defRPr sz="5000">
                <a:solidFill>
                  <a:schemeClr val="tx1"/>
                </a:solidFill>
                <a:latin typeface="Verdana" pitchFamily="34" charset="0"/>
              </a:defRPr>
            </a:lvl4pPr>
            <a:lvl5pPr algn="ctr" defTabSz="520700" rtl="0" eaLnBrk="0" fontAlgn="base" hangingPunct="0">
              <a:spcBef>
                <a:spcPct val="0"/>
              </a:spcBef>
              <a:spcAft>
                <a:spcPct val="0"/>
              </a:spcAft>
              <a:defRPr sz="5000">
                <a:solidFill>
                  <a:schemeClr val="tx1"/>
                </a:solidFill>
                <a:latin typeface="Verdana" pitchFamily="34" charset="0"/>
              </a:defRPr>
            </a:lvl5pPr>
            <a:lvl6pPr marL="457200" algn="ctr" defTabSz="520700" rtl="0" fontAlgn="base">
              <a:spcBef>
                <a:spcPct val="0"/>
              </a:spcBef>
              <a:spcAft>
                <a:spcPct val="0"/>
              </a:spcAft>
              <a:defRPr sz="5000">
                <a:solidFill>
                  <a:schemeClr val="tx1"/>
                </a:solidFill>
                <a:latin typeface="Verdana" pitchFamily="34" charset="0"/>
              </a:defRPr>
            </a:lvl6pPr>
            <a:lvl7pPr marL="914400" algn="ctr" defTabSz="520700" rtl="0" fontAlgn="base">
              <a:spcBef>
                <a:spcPct val="0"/>
              </a:spcBef>
              <a:spcAft>
                <a:spcPct val="0"/>
              </a:spcAft>
              <a:defRPr sz="5000">
                <a:solidFill>
                  <a:schemeClr val="tx1"/>
                </a:solidFill>
                <a:latin typeface="Verdana" pitchFamily="34" charset="0"/>
              </a:defRPr>
            </a:lvl7pPr>
            <a:lvl8pPr marL="1371600" algn="ctr" defTabSz="520700" rtl="0" fontAlgn="base">
              <a:spcBef>
                <a:spcPct val="0"/>
              </a:spcBef>
              <a:spcAft>
                <a:spcPct val="0"/>
              </a:spcAft>
              <a:defRPr sz="5000">
                <a:solidFill>
                  <a:schemeClr val="tx1"/>
                </a:solidFill>
                <a:latin typeface="Verdana" pitchFamily="34" charset="0"/>
              </a:defRPr>
            </a:lvl8pPr>
            <a:lvl9pPr marL="1828800" algn="ctr" defTabSz="520700" rtl="0" fontAlgn="base">
              <a:spcBef>
                <a:spcPct val="0"/>
              </a:spcBef>
              <a:spcAft>
                <a:spcPct val="0"/>
              </a:spcAft>
              <a:defRPr sz="5000">
                <a:solidFill>
                  <a:schemeClr val="tx1"/>
                </a:solidFill>
                <a:latin typeface="Verdana" pitchFamily="34" charset="0"/>
              </a:defRPr>
            </a:lvl9pPr>
          </a:lstStyle>
          <a:p>
            <a:pPr defTabSz="497631" eaLnBrk="1" hangingPunct="1">
              <a:lnSpc>
                <a:spcPct val="90000"/>
              </a:lnSpc>
              <a:defRPr/>
            </a:pPr>
            <a:endParaRPr lang="en-IE" sz="2590" dirty="0">
              <a:solidFill>
                <a:srgbClr val="29B7EB"/>
              </a:solidFill>
              <a:latin typeface="Trebuchet MS" panose="020B0603020202020204" pitchFamily="34" charset="0"/>
            </a:endParaRPr>
          </a:p>
        </p:txBody>
      </p:sp>
      <p:sp>
        <p:nvSpPr>
          <p:cNvPr id="5" name="Title 4">
            <a:extLst>
              <a:ext uri="{FF2B5EF4-FFF2-40B4-BE49-F238E27FC236}">
                <a16:creationId xmlns="" xmlns:a16="http://schemas.microsoft.com/office/drawing/2014/main" id="{D7763BFB-7580-4957-AB7D-39374C8879F1}"/>
              </a:ext>
            </a:extLst>
          </p:cNvPr>
          <p:cNvSpPr>
            <a:spLocks noGrp="1"/>
          </p:cNvSpPr>
          <p:nvPr>
            <p:ph type="title"/>
          </p:nvPr>
        </p:nvSpPr>
        <p:spPr>
          <a:xfrm>
            <a:off x="457573" y="276369"/>
            <a:ext cx="4937354" cy="408712"/>
          </a:xfrm>
        </p:spPr>
        <p:txBody>
          <a:bodyPr>
            <a:normAutofit fontScale="90000"/>
          </a:bodyPr>
          <a:lstStyle/>
          <a:p>
            <a:pPr defTabSz="495359"/>
            <a:r>
              <a:rPr lang="en-IE" sz="2800" dirty="0">
                <a:ea typeface="Verdana" pitchFamily="34" charset="0"/>
                <a:cs typeface="Verdana" pitchFamily="34" charset="0"/>
              </a:rPr>
              <a:t>Context </a:t>
            </a:r>
          </a:p>
        </p:txBody>
      </p:sp>
      <p:sp>
        <p:nvSpPr>
          <p:cNvPr id="7" name="Rectangle 6">
            <a:extLst>
              <a:ext uri="{FF2B5EF4-FFF2-40B4-BE49-F238E27FC236}">
                <a16:creationId xmlns="" xmlns:a16="http://schemas.microsoft.com/office/drawing/2014/main" id="{59BCDF78-7B1B-435B-89B4-0560C741487F}"/>
              </a:ext>
            </a:extLst>
          </p:cNvPr>
          <p:cNvSpPr/>
          <p:nvPr/>
        </p:nvSpPr>
        <p:spPr>
          <a:xfrm>
            <a:off x="594163" y="1477170"/>
            <a:ext cx="5408025" cy="4093428"/>
          </a:xfrm>
          <a:prstGeom prst="rect">
            <a:avLst/>
          </a:prstGeom>
        </p:spPr>
        <p:txBody>
          <a:bodyPr wrap="square">
            <a:spAutoFit/>
          </a:bodyPr>
          <a:lstStyle/>
          <a:p>
            <a:pPr marL="285750" indent="-285750">
              <a:spcBef>
                <a:spcPts val="600"/>
              </a:spcBef>
              <a:spcAft>
                <a:spcPts val="600"/>
              </a:spcAft>
              <a:buClr>
                <a:srgbClr val="54C0E8"/>
              </a:buClr>
              <a:buSzPct val="110000"/>
              <a:buFont typeface="Verdana" panose="020B0604030504040204" pitchFamily="34" charset="0"/>
              <a:buChar char="●"/>
            </a:pPr>
            <a:r>
              <a:rPr lang="en-IE"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Human papillomavirus (HPV): A common virus that can cause cancer. </a:t>
            </a:r>
          </a:p>
          <a:p>
            <a:pPr marL="285750" indent="-285750">
              <a:spcBef>
                <a:spcPts val="600"/>
              </a:spcBef>
              <a:spcAft>
                <a:spcPts val="600"/>
              </a:spcAft>
              <a:buClr>
                <a:srgbClr val="54C0E8"/>
              </a:buClr>
              <a:buSzPct val="110000"/>
              <a:buFont typeface="Verdana" panose="020B0604030504040204" pitchFamily="34" charset="0"/>
              <a:buChar char="●"/>
            </a:pPr>
            <a:r>
              <a:rPr lang="en-IE" sz="2000" dirty="0">
                <a:solidFill>
                  <a:srgbClr val="000000"/>
                </a:solidFill>
                <a:latin typeface="Calibri" panose="020F0502020204030204" pitchFamily="34" charset="0"/>
                <a:ea typeface="Verdana" panose="020B0604030504040204" pitchFamily="34" charset="0"/>
                <a:cs typeface="Calibri" panose="020F0502020204030204" pitchFamily="34" charset="0"/>
              </a:rPr>
              <a:t>420 Irish cases a year: 130 (preventable) deaths.</a:t>
            </a:r>
          </a:p>
          <a:p>
            <a:pPr marL="285750" indent="-285750">
              <a:spcBef>
                <a:spcPts val="600"/>
              </a:spcBef>
              <a:spcAft>
                <a:spcPts val="600"/>
              </a:spcAft>
              <a:buClr>
                <a:srgbClr val="54C0E8"/>
              </a:buClr>
              <a:buSzPct val="110000"/>
              <a:buFont typeface="Verdana" panose="020B0604030504040204" pitchFamily="34" charset="0"/>
              <a:buChar char="●"/>
            </a:pPr>
            <a:r>
              <a:rPr lang="en-IE" sz="2000" dirty="0">
                <a:solidFill>
                  <a:srgbClr val="000000"/>
                </a:solidFill>
                <a:latin typeface="Calibri" panose="020F0502020204030204" pitchFamily="34" charset="0"/>
                <a:ea typeface="Verdana" panose="020B0604030504040204" pitchFamily="34" charset="0"/>
                <a:cs typeface="Calibri" panose="020F0502020204030204" pitchFamily="34" charset="0"/>
              </a:rPr>
              <a:t>Vaccination introduced in 2010: all girls in first year of secondary school.</a:t>
            </a:r>
          </a:p>
          <a:p>
            <a:pPr marL="285750" indent="-285750">
              <a:spcBef>
                <a:spcPts val="600"/>
              </a:spcBef>
              <a:spcAft>
                <a:spcPts val="600"/>
              </a:spcAft>
              <a:buClr>
                <a:srgbClr val="54C0E8"/>
              </a:buClr>
              <a:buSzPct val="110000"/>
              <a:buFont typeface="Verdana" panose="020B0604030504040204" pitchFamily="34" charset="0"/>
              <a:buChar char="●"/>
            </a:pPr>
            <a:r>
              <a:rPr lang="en-IE" sz="2000" dirty="0">
                <a:solidFill>
                  <a:srgbClr val="000000"/>
                </a:solidFill>
                <a:latin typeface="Calibri" panose="020F0502020204030204" pitchFamily="34" charset="0"/>
                <a:ea typeface="Verdana" panose="020B0604030504040204" pitchFamily="34" charset="0"/>
                <a:cs typeface="Calibri" panose="020F0502020204030204" pitchFamily="34" charset="0"/>
              </a:rPr>
              <a:t>Initial 2010 research (qualitative &amp; quantitative, mums, teens, twenty-something women, HCPs) very supportive.</a:t>
            </a:r>
          </a:p>
          <a:p>
            <a:pPr marL="285750" indent="-285750">
              <a:spcBef>
                <a:spcPts val="600"/>
              </a:spcBef>
              <a:spcAft>
                <a:spcPts val="600"/>
              </a:spcAft>
              <a:buClr>
                <a:srgbClr val="54C0E8"/>
              </a:buClr>
              <a:buSzPct val="110000"/>
              <a:buFont typeface="Verdana" panose="020B0604030504040204" pitchFamily="34" charset="0"/>
              <a:buChar char="●"/>
            </a:pPr>
            <a:r>
              <a:rPr lang="en-IE" sz="2000" dirty="0">
                <a:solidFill>
                  <a:srgbClr val="000000"/>
                </a:solidFill>
                <a:latin typeface="Calibri" panose="020F0502020204030204" pitchFamily="34" charset="0"/>
                <a:ea typeface="Verdana" panose="020B0604030504040204" pitchFamily="34" charset="0"/>
                <a:cs typeface="Calibri" panose="020F0502020204030204" pitchFamily="34" charset="0"/>
              </a:rPr>
              <a:t>A very positive start but only possible to see tangible reduction after 10+ years. </a:t>
            </a:r>
            <a:endParaRPr lang="en-IE" sz="1400" dirty="0">
              <a:latin typeface="Calibri" panose="020F0502020204030204" pitchFamily="34" charset="0"/>
              <a:ea typeface="Verdana" panose="020B0604030504040204" pitchFamily="34" charset="0"/>
              <a:cs typeface="Calibri" panose="020F0502020204030204" pitchFamily="34" charset="0"/>
            </a:endParaRPr>
          </a:p>
        </p:txBody>
      </p:sp>
      <p:pic>
        <p:nvPicPr>
          <p:cNvPr id="9" name="Espaço Reservado para Imagem 20">
            <a:extLst>
              <a:ext uri="{FF2B5EF4-FFF2-40B4-BE49-F238E27FC236}">
                <a16:creationId xmlns="" xmlns:a16="http://schemas.microsoft.com/office/drawing/2014/main" id="{27E4820E-DBFD-4FE3-86D6-0352A0D1A21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14976" y="0"/>
            <a:ext cx="8080101" cy="7562850"/>
          </a:xfrm>
          <a:prstGeom prst="parallelogram">
            <a:avLst/>
          </a:prstGeom>
        </p:spPr>
      </p:pic>
    </p:spTree>
    <p:custDataLst>
      <p:tags r:id="rId1"/>
    </p:custDataLst>
    <p:extLst>
      <p:ext uri="{BB962C8B-B14F-4D97-AF65-F5344CB8AC3E}">
        <p14:creationId xmlns:p14="http://schemas.microsoft.com/office/powerpoint/2010/main" val="2492668320"/>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99515" y="1623512"/>
            <a:ext cx="2377665" cy="1152128"/>
          </a:xfrm>
          <a:prstGeom prst="roundRect">
            <a:avLst/>
          </a:prstGeom>
          <a:solidFill>
            <a:srgbClr val="D61D6E"/>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lIns="88404" tIns="44203" rIns="88404" bIns="44203" rtlCol="0" anchor="ctr"/>
          <a:lstStyle/>
          <a:p>
            <a:pPr algn="ctr"/>
            <a:r>
              <a:rPr lang="en-IE" sz="1544" b="1" dirty="0">
                <a:latin typeface="Calibri" panose="020F0502020204030204" pitchFamily="34" charset="0"/>
                <a:cs typeface="Calibri" panose="020F0502020204030204" pitchFamily="34" charset="0"/>
              </a:rPr>
              <a:t>Time delay</a:t>
            </a:r>
          </a:p>
        </p:txBody>
      </p:sp>
      <p:sp>
        <p:nvSpPr>
          <p:cNvPr id="3" name="Rounded Rectangle 2"/>
          <p:cNvSpPr/>
          <p:nvPr/>
        </p:nvSpPr>
        <p:spPr>
          <a:xfrm>
            <a:off x="4705500" y="1723464"/>
            <a:ext cx="5975852" cy="952225"/>
          </a:xfrm>
          <a:prstGeom prst="roundRect">
            <a:avLst/>
          </a:prstGeom>
          <a:solidFill>
            <a:schemeClr val="bg2">
              <a:lumMod val="90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lIns="88404" tIns="44203" rIns="88404" bIns="44203" rtlCol="0" anchor="ctr"/>
          <a:lstStyle/>
          <a:p>
            <a:pPr marL="189075" indent="-189075">
              <a:buFont typeface="Arial" panose="020B0604020202020204" pitchFamily="34" charset="0"/>
              <a:buChar char="•"/>
            </a:pPr>
            <a:r>
              <a:rPr lang="en-IE" sz="1544" dirty="0">
                <a:solidFill>
                  <a:schemeClr val="tx1"/>
                </a:solidFill>
                <a:latin typeface="Calibri" panose="020F0502020204030204" pitchFamily="34" charset="0"/>
                <a:cs typeface="Calibri" panose="020F0502020204030204" pitchFamily="34" charset="0"/>
              </a:rPr>
              <a:t>The simplest strategy for minimising emotional magnitude is to let time pass before making a decision. </a:t>
            </a:r>
          </a:p>
        </p:txBody>
      </p:sp>
      <p:sp>
        <p:nvSpPr>
          <p:cNvPr id="4" name="Title 1"/>
          <p:cNvSpPr txBox="1">
            <a:spLocks/>
          </p:cNvSpPr>
          <p:nvPr/>
        </p:nvSpPr>
        <p:spPr>
          <a:xfrm>
            <a:off x="313557" y="-4728"/>
            <a:ext cx="9579610" cy="1260475"/>
          </a:xfrm>
          <a:prstGeom prst="rect">
            <a:avLst/>
          </a:prstGeom>
        </p:spPr>
        <p:txBody>
          <a:bodyPr vert="horz" lIns="96910" tIns="48423" rIns="96910" bIns="48423" rtlCol="0" anchor="ctr">
            <a:normAutofit/>
          </a:bodyPr>
          <a:lstStyle>
            <a:lvl1pPr algn="l" defTabSz="439317" rtl="0" eaLnBrk="1" latinLnBrk="0" hangingPunct="1">
              <a:spcBef>
                <a:spcPct val="0"/>
              </a:spcBef>
              <a:buNone/>
              <a:defRPr sz="2400" b="1" kern="1200">
                <a:solidFill>
                  <a:srgbClr val="0092D2"/>
                </a:solidFill>
                <a:latin typeface="+mj-lt"/>
                <a:ea typeface="+mj-ea"/>
                <a:cs typeface="+mj-cs"/>
              </a:defRPr>
            </a:lvl1pPr>
          </a:lstStyle>
          <a:p>
            <a:pPr defTabSz="484479" fontAlgn="auto">
              <a:spcAft>
                <a:spcPts val="0"/>
              </a:spcAft>
              <a:defRPr/>
            </a:pPr>
            <a:r>
              <a:rPr lang="en-IE" sz="2800" dirty="0">
                <a:solidFill>
                  <a:srgbClr val="54C0E8"/>
                </a:solidFill>
                <a:latin typeface="Trebuchet MS" panose="020B0603020202020204" pitchFamily="34" charset="0"/>
              </a:rPr>
              <a:t>Applying the theory</a:t>
            </a:r>
          </a:p>
        </p:txBody>
      </p:sp>
      <p:sp>
        <p:nvSpPr>
          <p:cNvPr id="5" name="TextBox 4"/>
          <p:cNvSpPr txBox="1"/>
          <p:nvPr/>
        </p:nvSpPr>
        <p:spPr>
          <a:xfrm>
            <a:off x="546631" y="1071248"/>
            <a:ext cx="7146794" cy="400110"/>
          </a:xfrm>
          <a:prstGeom prst="rect">
            <a:avLst/>
          </a:prstGeom>
          <a:noFill/>
        </p:spPr>
        <p:txBody>
          <a:bodyPr wrap="square" rtlCol="0">
            <a:spAutoFit/>
          </a:bodyPr>
          <a:lstStyle/>
          <a:p>
            <a:r>
              <a:rPr lang="en-IE" sz="2000" b="1" dirty="0">
                <a:latin typeface="Calibri" panose="020F0502020204030204" pitchFamily="34" charset="0"/>
                <a:cs typeface="Calibri" panose="020F0502020204030204" pitchFamily="34" charset="0"/>
              </a:rPr>
              <a:t>Lerner et al outline solutions to minimise emotional impact  </a:t>
            </a:r>
          </a:p>
        </p:txBody>
      </p:sp>
      <p:sp>
        <p:nvSpPr>
          <p:cNvPr id="6" name="Rounded Rectangle 5"/>
          <p:cNvSpPr/>
          <p:nvPr/>
        </p:nvSpPr>
        <p:spPr>
          <a:xfrm>
            <a:off x="2091915" y="2868242"/>
            <a:ext cx="2377665" cy="1152128"/>
          </a:xfrm>
          <a:prstGeom prst="roundRect">
            <a:avLst/>
          </a:prstGeom>
          <a:solidFill>
            <a:srgbClr val="D61D6E"/>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lIns="88404" tIns="44203" rIns="88404" bIns="44203" rtlCol="0" anchor="ctr"/>
          <a:lstStyle/>
          <a:p>
            <a:pPr algn="ctr"/>
            <a:r>
              <a:rPr lang="en-IE" sz="1544" b="1" dirty="0">
                <a:latin typeface="Calibri" panose="020F0502020204030204" pitchFamily="34" charset="0"/>
                <a:cs typeface="Calibri" panose="020F0502020204030204" pitchFamily="34" charset="0"/>
              </a:rPr>
              <a:t>Reappraisal </a:t>
            </a:r>
          </a:p>
        </p:txBody>
      </p:sp>
      <p:sp>
        <p:nvSpPr>
          <p:cNvPr id="7" name="Rounded Rectangle 6"/>
          <p:cNvSpPr/>
          <p:nvPr/>
        </p:nvSpPr>
        <p:spPr>
          <a:xfrm>
            <a:off x="2091915" y="4099061"/>
            <a:ext cx="2377665" cy="1152128"/>
          </a:xfrm>
          <a:prstGeom prst="roundRect">
            <a:avLst/>
          </a:prstGeom>
          <a:solidFill>
            <a:srgbClr val="D61D6E"/>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lIns="88404" tIns="44203" rIns="88404" bIns="44203" rtlCol="0" anchor="ctr"/>
          <a:lstStyle/>
          <a:p>
            <a:pPr algn="ctr"/>
            <a:r>
              <a:rPr lang="en-IE" sz="1544" b="1" dirty="0">
                <a:latin typeface="Calibri" panose="020F0502020204030204" pitchFamily="34" charset="0"/>
                <a:cs typeface="Calibri" panose="020F0502020204030204" pitchFamily="34" charset="0"/>
              </a:rPr>
              <a:t>The dual-emotion solution</a:t>
            </a:r>
          </a:p>
        </p:txBody>
      </p:sp>
      <p:sp>
        <p:nvSpPr>
          <p:cNvPr id="8" name="Rounded Rectangle 7"/>
          <p:cNvSpPr/>
          <p:nvPr/>
        </p:nvSpPr>
        <p:spPr>
          <a:xfrm>
            <a:off x="2065779" y="5303215"/>
            <a:ext cx="2377665" cy="1152128"/>
          </a:xfrm>
          <a:prstGeom prst="roundRect">
            <a:avLst/>
          </a:prstGeom>
          <a:solidFill>
            <a:schemeClr val="accent5"/>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lIns="88404" tIns="44203" rIns="88404" bIns="44203" rtlCol="0" anchor="ctr"/>
          <a:lstStyle/>
          <a:p>
            <a:pPr algn="ctr"/>
            <a:r>
              <a:rPr lang="en-IE" sz="1544" b="1" dirty="0">
                <a:latin typeface="Calibri" panose="020F0502020204030204" pitchFamily="34" charset="0"/>
                <a:cs typeface="Calibri" panose="020F0502020204030204" pitchFamily="34" charset="0"/>
              </a:rPr>
              <a:t>Crowding out emotion</a:t>
            </a:r>
          </a:p>
        </p:txBody>
      </p:sp>
      <p:sp>
        <p:nvSpPr>
          <p:cNvPr id="9" name="Rounded Rectangle 8"/>
          <p:cNvSpPr/>
          <p:nvPr/>
        </p:nvSpPr>
        <p:spPr>
          <a:xfrm>
            <a:off x="4705499" y="3010148"/>
            <a:ext cx="5975852" cy="868314"/>
          </a:xfrm>
          <a:prstGeom prst="roundRect">
            <a:avLst/>
          </a:prstGeom>
          <a:solidFill>
            <a:schemeClr val="bg2">
              <a:lumMod val="90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lIns="88404" tIns="44203" rIns="88404" bIns="44203" rtlCol="0" anchor="ctr"/>
          <a:lstStyle/>
          <a:p>
            <a:pPr marL="189075" indent="-189075">
              <a:buFont typeface="Arial" panose="020B0604020202020204" pitchFamily="34" charset="0"/>
              <a:buChar char="•"/>
            </a:pPr>
            <a:r>
              <a:rPr lang="en-IE" sz="1544" dirty="0">
                <a:solidFill>
                  <a:schemeClr val="tx1"/>
                </a:solidFill>
                <a:latin typeface="Calibri" panose="020F0502020204030204" pitchFamily="34" charset="0"/>
                <a:cs typeface="Calibri" panose="020F0502020204030204" pitchFamily="34" charset="0"/>
              </a:rPr>
              <a:t>Reframing the meaning of stimuli that led to an emotional response</a:t>
            </a:r>
          </a:p>
        </p:txBody>
      </p:sp>
      <p:sp>
        <p:nvSpPr>
          <p:cNvPr id="10" name="Rounded Rectangle 9"/>
          <p:cNvSpPr/>
          <p:nvPr/>
        </p:nvSpPr>
        <p:spPr>
          <a:xfrm>
            <a:off x="4705500" y="4237059"/>
            <a:ext cx="5975852" cy="813591"/>
          </a:xfrm>
          <a:prstGeom prst="roundRect">
            <a:avLst/>
          </a:prstGeom>
          <a:solidFill>
            <a:schemeClr val="bg2">
              <a:lumMod val="90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lIns="88404" tIns="44203" rIns="88404" bIns="44203" rtlCol="0" anchor="ctr"/>
          <a:lstStyle/>
          <a:p>
            <a:pPr marL="189075" indent="-189075">
              <a:buFont typeface="Arial" panose="020B0604020202020204" pitchFamily="34" charset="0"/>
              <a:buChar char="•"/>
            </a:pPr>
            <a:r>
              <a:rPr lang="en-IE" sz="1544" dirty="0">
                <a:solidFill>
                  <a:schemeClr val="tx1"/>
                </a:solidFill>
                <a:latin typeface="Calibri" panose="020F0502020204030204" pitchFamily="34" charset="0"/>
                <a:cs typeface="Calibri" panose="020F0502020204030204" pitchFamily="34" charset="0"/>
              </a:rPr>
              <a:t>Counteract an unwanted decision effect by inducing another emotion (i.e. desire to protect rather than fear of the unknown)</a:t>
            </a:r>
          </a:p>
        </p:txBody>
      </p:sp>
      <p:sp>
        <p:nvSpPr>
          <p:cNvPr id="11" name="Rounded Rectangle 10"/>
          <p:cNvSpPr/>
          <p:nvPr/>
        </p:nvSpPr>
        <p:spPr>
          <a:xfrm>
            <a:off x="4705500" y="5403166"/>
            <a:ext cx="5975852" cy="952225"/>
          </a:xfrm>
          <a:prstGeom prst="roundRect">
            <a:avLst/>
          </a:prstGeom>
          <a:solidFill>
            <a:schemeClr val="bg2">
              <a:lumMod val="90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lIns="88404" tIns="44203" rIns="88404" bIns="44203" rtlCol="0" anchor="ctr"/>
          <a:lstStyle/>
          <a:p>
            <a:pPr marL="189075" indent="-189075">
              <a:buFont typeface="Arial" panose="020B0604020202020204" pitchFamily="34" charset="0"/>
              <a:buChar char="•"/>
            </a:pPr>
            <a:r>
              <a:rPr lang="en-IE" sz="1544" dirty="0">
                <a:solidFill>
                  <a:schemeClr val="tx1"/>
                </a:solidFill>
                <a:latin typeface="Calibri" panose="020F0502020204030204" pitchFamily="34" charset="0"/>
                <a:cs typeface="Calibri" panose="020F0502020204030204" pitchFamily="34" charset="0"/>
              </a:rPr>
              <a:t>Saturating the decision maker with cognitive facts about a particular decision domain – </a:t>
            </a:r>
            <a:r>
              <a:rPr lang="en-IE" sz="1544" b="1" dirty="0">
                <a:solidFill>
                  <a:schemeClr val="tx1"/>
                </a:solidFill>
                <a:latin typeface="Calibri" panose="020F0502020204030204" pitchFamily="34" charset="0"/>
                <a:cs typeface="Calibri" panose="020F0502020204030204" pitchFamily="34" charset="0"/>
              </a:rPr>
              <a:t>noted as a significantly less effective strategy</a:t>
            </a:r>
          </a:p>
        </p:txBody>
      </p:sp>
      <p:sp>
        <p:nvSpPr>
          <p:cNvPr id="12" name="Rounded Rectangle 11"/>
          <p:cNvSpPr/>
          <p:nvPr/>
        </p:nvSpPr>
        <p:spPr>
          <a:xfrm>
            <a:off x="2751829" y="6481325"/>
            <a:ext cx="8179109" cy="952906"/>
          </a:xfrm>
          <a:prstGeom prst="round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IE" sz="1764" b="1" dirty="0">
                <a:latin typeface="Calibri" panose="020F0502020204030204" pitchFamily="34" charset="0"/>
                <a:cs typeface="Calibri" panose="020F0502020204030204" pitchFamily="34" charset="0"/>
              </a:rPr>
              <a:t>For these to be effective it is necessary for the influencers of the decision (parents or teachers) to be on the same side as the proponents of the vaccine.</a:t>
            </a:r>
          </a:p>
        </p:txBody>
      </p:sp>
    </p:spTree>
    <p:extLst>
      <p:ext uri="{BB962C8B-B14F-4D97-AF65-F5344CB8AC3E}">
        <p14:creationId xmlns:p14="http://schemas.microsoft.com/office/powerpoint/2010/main" val="3188774587"/>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8C0279-175F-4B2D-B838-544254DC9965}"/>
              </a:ext>
            </a:extLst>
          </p:cNvPr>
          <p:cNvSpPr>
            <a:spLocks noGrp="1"/>
          </p:cNvSpPr>
          <p:nvPr>
            <p:ph type="title"/>
          </p:nvPr>
        </p:nvSpPr>
        <p:spPr>
          <a:xfrm>
            <a:off x="546796" y="1"/>
            <a:ext cx="7560840" cy="1260475"/>
          </a:xfrm>
        </p:spPr>
        <p:txBody>
          <a:bodyPr/>
          <a:lstStyle/>
          <a:p>
            <a:r>
              <a:rPr lang="en-GB" dirty="0"/>
              <a:t>Key outcome:</a:t>
            </a:r>
            <a:r>
              <a:rPr lang="en-GB" i="1" dirty="0"/>
              <a:t/>
            </a:r>
            <a:br>
              <a:rPr lang="en-GB" i="1" dirty="0"/>
            </a:br>
            <a:r>
              <a:rPr lang="en-GB" i="1" dirty="0"/>
              <a:t>“I’d rather let her make up her own mind”</a:t>
            </a:r>
          </a:p>
        </p:txBody>
      </p:sp>
      <p:pic>
        <p:nvPicPr>
          <p:cNvPr id="17" name="Picture 16" descr="C:\Users\rachel.joyce\Pictures\xxxxxxxx.png"/>
          <p:cNvPicPr/>
          <p:nvPr/>
        </p:nvPicPr>
        <p:blipFill>
          <a:blip r:embed="rId2">
            <a:extLst>
              <a:ext uri="{28A0092B-C50C-407E-A947-70E740481C1C}">
                <a14:useLocalDpi xmlns:a14="http://schemas.microsoft.com/office/drawing/2010/main"/>
              </a:ext>
            </a:extLst>
          </a:blip>
          <a:srcRect/>
          <a:stretch>
            <a:fillRect/>
          </a:stretch>
        </p:blipFill>
        <p:spPr bwMode="auto">
          <a:xfrm>
            <a:off x="529581" y="1288541"/>
            <a:ext cx="960120" cy="978535"/>
          </a:xfrm>
          <a:prstGeom prst="rect">
            <a:avLst/>
          </a:prstGeom>
          <a:noFill/>
          <a:ln>
            <a:noFill/>
          </a:ln>
        </p:spPr>
      </p:pic>
      <p:sp>
        <p:nvSpPr>
          <p:cNvPr id="18" name="Rectangle 17"/>
          <p:cNvSpPr/>
          <p:nvPr/>
        </p:nvSpPr>
        <p:spPr>
          <a:xfrm>
            <a:off x="1478825" y="1261145"/>
            <a:ext cx="6064447" cy="5170646"/>
          </a:xfrm>
          <a:prstGeom prst="rect">
            <a:avLst/>
          </a:prstGeom>
        </p:spPr>
        <p:txBody>
          <a:bodyPr wrap="square">
            <a:spAutoFit/>
          </a:bodyPr>
          <a:lstStyle/>
          <a:p>
            <a:pPr marL="371518" indent="-371518" defTabSz="495359">
              <a:spcBef>
                <a:spcPts val="500"/>
              </a:spcBef>
              <a:spcAft>
                <a:spcPts val="500"/>
              </a:spcAft>
              <a:buClr>
                <a:srgbClr val="54C0E8"/>
              </a:buClr>
              <a:buSzPct val="110000"/>
              <a:buFont typeface="Verdana" pitchFamily="34" charset="0"/>
              <a:buChar char="●"/>
            </a:pPr>
            <a:r>
              <a:rPr lang="en-IE" sz="2000" dirty="0">
                <a:latin typeface="Calibri" panose="020F0502020204030204" pitchFamily="34" charset="0"/>
                <a:ea typeface="Verdana" pitchFamily="34" charset="0"/>
                <a:cs typeface="Calibri" panose="020F0502020204030204" pitchFamily="34" charset="0"/>
              </a:rPr>
              <a:t>The decision around HPV vaccination emerged as a difficult one for parents – one they (wrongfully) perceived as a choice between exposing their daughters to the risk of debilitating side effects, or developing cancer. Also common amongst parents were;</a:t>
            </a:r>
          </a:p>
          <a:p>
            <a:pPr marL="804953" lvl="1" indent="-309592" defTabSz="495359">
              <a:spcBef>
                <a:spcPts val="500"/>
              </a:spcBef>
              <a:spcAft>
                <a:spcPts val="500"/>
              </a:spcAft>
              <a:buClr>
                <a:srgbClr val="54C0E8"/>
              </a:buClr>
              <a:buSzPct val="90000"/>
              <a:buFont typeface="Wingdings" pitchFamily="2" charset="2"/>
              <a:buChar char="v"/>
            </a:pPr>
            <a:r>
              <a:rPr lang="en-IE" sz="2000" dirty="0">
                <a:latin typeface="Calibri" panose="020F0502020204030204" pitchFamily="34" charset="0"/>
                <a:ea typeface="Verdana" pitchFamily="34" charset="0"/>
                <a:cs typeface="Calibri" panose="020F0502020204030204" pitchFamily="34" charset="0"/>
              </a:rPr>
              <a:t>Doubts around the effectiveness of the vaccine, </a:t>
            </a:r>
          </a:p>
          <a:p>
            <a:pPr marL="804953" lvl="1" indent="-309592" defTabSz="495359">
              <a:spcBef>
                <a:spcPts val="500"/>
              </a:spcBef>
              <a:spcAft>
                <a:spcPts val="500"/>
              </a:spcAft>
              <a:buClr>
                <a:srgbClr val="54C0E8"/>
              </a:buClr>
              <a:buSzPct val="90000"/>
              <a:buFont typeface="Wingdings" pitchFamily="2" charset="2"/>
              <a:buChar char="v"/>
            </a:pPr>
            <a:r>
              <a:rPr lang="en-IE" sz="2000" dirty="0">
                <a:latin typeface="Calibri" panose="020F0502020204030204" pitchFamily="34" charset="0"/>
                <a:ea typeface="Verdana" pitchFamily="34" charset="0"/>
                <a:cs typeface="Calibri" panose="020F0502020204030204" pitchFamily="34" charset="0"/>
              </a:rPr>
              <a:t>Perceptions of Ireland as a vaccine trial “scape goat”, </a:t>
            </a:r>
          </a:p>
          <a:p>
            <a:pPr marL="804953" lvl="1" indent="-309592" defTabSz="495359">
              <a:spcBef>
                <a:spcPts val="500"/>
              </a:spcBef>
              <a:spcAft>
                <a:spcPts val="500"/>
              </a:spcAft>
              <a:buClr>
                <a:srgbClr val="54C0E8"/>
              </a:buClr>
              <a:buSzPct val="90000"/>
              <a:buFont typeface="Wingdings" pitchFamily="2" charset="2"/>
              <a:buChar char="v"/>
            </a:pPr>
            <a:r>
              <a:rPr lang="en-IE" sz="2000" dirty="0">
                <a:latin typeface="Calibri" panose="020F0502020204030204" pitchFamily="34" charset="0"/>
                <a:ea typeface="Verdana" pitchFamily="34" charset="0"/>
                <a:cs typeface="Calibri" panose="020F0502020204030204" pitchFamily="34" charset="0"/>
              </a:rPr>
              <a:t>Gender-targeting: ‘picking on women’.</a:t>
            </a:r>
          </a:p>
          <a:p>
            <a:pPr marL="804953" lvl="1" indent="-309592" defTabSz="495359">
              <a:spcBef>
                <a:spcPts val="500"/>
              </a:spcBef>
              <a:spcAft>
                <a:spcPts val="500"/>
              </a:spcAft>
              <a:buClr>
                <a:srgbClr val="54C0E8"/>
              </a:buClr>
              <a:buSzPct val="90000"/>
              <a:buFont typeface="Wingdings" pitchFamily="2" charset="2"/>
              <a:buChar char="v"/>
            </a:pPr>
            <a:r>
              <a:rPr lang="en-IE" sz="2000" dirty="0">
                <a:latin typeface="Calibri" panose="020F0502020204030204" pitchFamily="34" charset="0"/>
                <a:ea typeface="Verdana" pitchFamily="34" charset="0"/>
                <a:cs typeface="Calibri" panose="020F0502020204030204" pitchFamily="34" charset="0"/>
              </a:rPr>
              <a:t>Fears of extreme side effects, </a:t>
            </a:r>
          </a:p>
          <a:p>
            <a:pPr marL="804953" lvl="1" indent="-309592" defTabSz="495359">
              <a:spcBef>
                <a:spcPts val="500"/>
              </a:spcBef>
              <a:spcAft>
                <a:spcPts val="500"/>
              </a:spcAft>
              <a:buClr>
                <a:srgbClr val="54C0E8"/>
              </a:buClr>
              <a:buSzPct val="90000"/>
              <a:buFont typeface="Wingdings" pitchFamily="2" charset="2"/>
              <a:buChar char="v"/>
            </a:pPr>
            <a:r>
              <a:rPr lang="en-IE" sz="2000" dirty="0">
                <a:latin typeface="Calibri" panose="020F0502020204030204" pitchFamily="34" charset="0"/>
                <a:ea typeface="Verdana" pitchFamily="34" charset="0"/>
                <a:cs typeface="Calibri" panose="020F0502020204030204" pitchFamily="34" charset="0"/>
              </a:rPr>
              <a:t>believing their children are too young to be affected by the virus.</a:t>
            </a:r>
          </a:p>
          <a:p>
            <a:pPr marL="804953" lvl="1" indent="-309592" defTabSz="495359">
              <a:spcBef>
                <a:spcPts val="500"/>
              </a:spcBef>
              <a:spcAft>
                <a:spcPts val="500"/>
              </a:spcAft>
              <a:buClr>
                <a:srgbClr val="54C0E8"/>
              </a:buClr>
              <a:buSzPct val="90000"/>
              <a:buFont typeface="Wingdings" pitchFamily="2" charset="2"/>
              <a:buChar char="v"/>
            </a:pPr>
            <a:endParaRPr lang="en-IE" sz="2000" dirty="0">
              <a:latin typeface="Calibri" panose="020F0502020204030204" pitchFamily="34" charset="0"/>
              <a:ea typeface="Verdana" pitchFamily="34" charset="0"/>
              <a:cs typeface="Calibri" panose="020F0502020204030204" pitchFamily="34" charset="0"/>
            </a:endParaRPr>
          </a:p>
        </p:txBody>
      </p:sp>
      <p:pic>
        <p:nvPicPr>
          <p:cNvPr id="19" name="Picture 18" descr="C:\Users\rachel.joyce\Pictures\Picture1.png"/>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31" y="2631350"/>
            <a:ext cx="941070" cy="941070"/>
          </a:xfrm>
          <a:prstGeom prst="rect">
            <a:avLst/>
          </a:prstGeom>
          <a:noFill/>
          <a:ln>
            <a:noFill/>
          </a:ln>
        </p:spPr>
      </p:pic>
      <p:pic>
        <p:nvPicPr>
          <p:cNvPr id="23" name="Picture Placeholder 7">
            <a:extLst>
              <a:ext uri="{FF2B5EF4-FFF2-40B4-BE49-F238E27FC236}">
                <a16:creationId xmlns="" xmlns:a16="http://schemas.microsoft.com/office/drawing/2014/main" id="{E65324C5-D8DD-4E28-BA9E-9D5F2653BDA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10259" y="0"/>
            <a:ext cx="6564938" cy="7562850"/>
          </a:xfrm>
          <a:prstGeom prst="parallelogram">
            <a:avLst>
              <a:gd name="adj" fmla="val 24990"/>
            </a:avLst>
          </a:prstGeom>
        </p:spPr>
      </p:pic>
      <p:sp>
        <p:nvSpPr>
          <p:cNvPr id="3" name="Parallelogram 2">
            <a:extLst>
              <a:ext uri="{FF2B5EF4-FFF2-40B4-BE49-F238E27FC236}">
                <a16:creationId xmlns="" xmlns:a16="http://schemas.microsoft.com/office/drawing/2014/main" id="{7C4BE037-403E-4863-9293-17525874C1CF}"/>
              </a:ext>
            </a:extLst>
          </p:cNvPr>
          <p:cNvSpPr/>
          <p:nvPr/>
        </p:nvSpPr>
        <p:spPr>
          <a:xfrm>
            <a:off x="385565" y="6085681"/>
            <a:ext cx="7776864" cy="1261229"/>
          </a:xfrm>
          <a:prstGeom prst="parallelogram">
            <a:avLst/>
          </a:prstGeom>
          <a:solidFill>
            <a:schemeClr val="tx1">
              <a:lumMod val="65000"/>
              <a:lumOff val="35000"/>
            </a:schemeClr>
          </a:solidFill>
        </p:spPr>
        <p:txBody>
          <a:bodyPr wrap="square">
            <a:spAutoFit/>
          </a:bodyPr>
          <a:lstStyle/>
          <a:p>
            <a:pPr algn="ctr" defTabSz="495359">
              <a:spcBef>
                <a:spcPts val="500"/>
              </a:spcBef>
              <a:spcAft>
                <a:spcPts val="500"/>
              </a:spcAft>
              <a:buClr>
                <a:srgbClr val="54C0E8"/>
              </a:buClr>
              <a:buSzPct val="110000"/>
            </a:pPr>
            <a:r>
              <a:rPr lang="en-IE" sz="2000" b="1" dirty="0">
                <a:solidFill>
                  <a:schemeClr val="bg1"/>
                </a:solidFill>
                <a:latin typeface="Calibri" panose="020F0502020204030204" pitchFamily="34" charset="0"/>
                <a:ea typeface="Verdana" pitchFamily="34" charset="0"/>
                <a:cs typeface="Calibri" panose="020F0502020204030204" pitchFamily="34" charset="0"/>
              </a:rPr>
              <a:t>Only 27% said they fully understand HPV.  80% of those with a daughter under 18 said that understanding HPV better would influence them to consider the vaccine.</a:t>
            </a:r>
          </a:p>
        </p:txBody>
      </p:sp>
    </p:spTree>
    <p:extLst>
      <p:ext uri="{BB962C8B-B14F-4D97-AF65-F5344CB8AC3E}">
        <p14:creationId xmlns:p14="http://schemas.microsoft.com/office/powerpoint/2010/main" val="1845969308"/>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8C0279-175F-4B2D-B838-544254DC9965}"/>
              </a:ext>
            </a:extLst>
          </p:cNvPr>
          <p:cNvSpPr>
            <a:spLocks noGrp="1"/>
          </p:cNvSpPr>
          <p:nvPr>
            <p:ph type="title"/>
          </p:nvPr>
        </p:nvSpPr>
        <p:spPr>
          <a:xfrm>
            <a:off x="385565" y="1"/>
            <a:ext cx="7992888" cy="1260475"/>
          </a:xfrm>
        </p:spPr>
        <p:txBody>
          <a:bodyPr/>
          <a:lstStyle/>
          <a:p>
            <a:r>
              <a:rPr lang="en-GB" dirty="0"/>
              <a:t>Key outcome:</a:t>
            </a:r>
            <a:br>
              <a:rPr lang="en-GB" dirty="0"/>
            </a:br>
            <a:r>
              <a:rPr lang="en-GB" i="1" dirty="0"/>
              <a:t>“I’m suspicious”</a:t>
            </a:r>
            <a:endParaRPr lang="en-IE" i="1" dirty="0"/>
          </a:p>
        </p:txBody>
      </p:sp>
      <p:sp>
        <p:nvSpPr>
          <p:cNvPr id="3" name="Content Placeholder 2">
            <a:extLst>
              <a:ext uri="{FF2B5EF4-FFF2-40B4-BE49-F238E27FC236}">
                <a16:creationId xmlns="" xmlns:a16="http://schemas.microsoft.com/office/drawing/2014/main" id="{E466A163-B2CC-405B-ADCE-334771D8D956}"/>
              </a:ext>
            </a:extLst>
          </p:cNvPr>
          <p:cNvSpPr>
            <a:spLocks noGrp="1"/>
          </p:cNvSpPr>
          <p:nvPr>
            <p:ph idx="1"/>
          </p:nvPr>
        </p:nvSpPr>
        <p:spPr>
          <a:xfrm>
            <a:off x="385565" y="1310574"/>
            <a:ext cx="6192688" cy="4991131"/>
          </a:xfrm>
        </p:spPr>
        <p:txBody>
          <a:bodyPr/>
          <a:lstStyle/>
          <a:p>
            <a:pPr lvl="0"/>
            <a:r>
              <a:rPr lang="en-IE" sz="2000" dirty="0"/>
              <a:t>There were significant </a:t>
            </a:r>
            <a:r>
              <a:rPr lang="en-IE" sz="2000" b="1" dirty="0"/>
              <a:t>timing issues </a:t>
            </a:r>
            <a:r>
              <a:rPr lang="en-IE" sz="2000" dirty="0"/>
              <a:t>impacting on parents’ decision-making and resulting in online searches and false information…</a:t>
            </a:r>
          </a:p>
          <a:p>
            <a:pPr lvl="0"/>
            <a:r>
              <a:rPr lang="en-IE" sz="2000" dirty="0"/>
              <a:t>No parent network (start of secondary school.)</a:t>
            </a:r>
          </a:p>
          <a:p>
            <a:pPr lvl="0"/>
            <a:r>
              <a:rPr lang="en-IE" sz="2000" dirty="0"/>
              <a:t>Start of first year secondary school, causes difficulty for parents: too much else going on. A time of upheaval for daughters; parents often accede to requests to opt-out.</a:t>
            </a:r>
          </a:p>
          <a:p>
            <a:pPr lvl="0"/>
            <a:r>
              <a:rPr lang="en-IE" sz="2000" b="1" dirty="0"/>
              <a:t>Turnaround</a:t>
            </a:r>
            <a:r>
              <a:rPr lang="en-IE" sz="2000" dirty="0"/>
              <a:t> from receiving vaccine information to consent </a:t>
            </a:r>
            <a:r>
              <a:rPr lang="en-IE" sz="2000" b="1" dirty="0"/>
              <a:t>too short </a:t>
            </a:r>
            <a:r>
              <a:rPr lang="en-IE" sz="2000" dirty="0"/>
              <a:t>(2 days): scepticism and rushed decision-making – going online for information (heavily negative, and inaccurate.)</a:t>
            </a:r>
          </a:p>
        </p:txBody>
      </p:sp>
      <p:pic>
        <p:nvPicPr>
          <p:cNvPr id="4" name="Picture Placeholder 7">
            <a:extLst>
              <a:ext uri="{FF2B5EF4-FFF2-40B4-BE49-F238E27FC236}">
                <a16:creationId xmlns="" xmlns:a16="http://schemas.microsoft.com/office/drawing/2014/main" id="{E65324C5-D8DD-4E28-BA9E-9D5F2653BD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18413" y="0"/>
            <a:ext cx="7200800" cy="7562850"/>
          </a:xfrm>
          <a:prstGeom prst="parallelogram">
            <a:avLst>
              <a:gd name="adj" fmla="val 24990"/>
            </a:avLst>
          </a:prstGeom>
        </p:spPr>
      </p:pic>
      <p:sp>
        <p:nvSpPr>
          <p:cNvPr id="5" name="Parallelogram 4">
            <a:extLst>
              <a:ext uri="{FF2B5EF4-FFF2-40B4-BE49-F238E27FC236}">
                <a16:creationId xmlns="" xmlns:a16="http://schemas.microsoft.com/office/drawing/2014/main" id="{F1641BE4-612D-44D6-9365-D2CD9D06BAFE}"/>
              </a:ext>
            </a:extLst>
          </p:cNvPr>
          <p:cNvSpPr/>
          <p:nvPr/>
        </p:nvSpPr>
        <p:spPr>
          <a:xfrm>
            <a:off x="683048" y="5869657"/>
            <a:ext cx="6048672" cy="1280874"/>
          </a:xfrm>
          <a:prstGeom prst="parallelogram">
            <a:avLst/>
          </a:prstGeom>
          <a:solidFill>
            <a:schemeClr val="tx1">
              <a:lumMod val="65000"/>
              <a:lumOff val="35000"/>
            </a:schemeClr>
          </a:solidFill>
        </p:spPr>
        <p:txBody>
          <a:bodyPr wrap="square">
            <a:spAutoFit/>
          </a:bodyPr>
          <a:lstStyle/>
          <a:p>
            <a:pPr algn="ctr" defTabSz="495359">
              <a:spcBef>
                <a:spcPts val="500"/>
              </a:spcBef>
              <a:spcAft>
                <a:spcPts val="500"/>
              </a:spcAft>
              <a:buClr>
                <a:srgbClr val="54C0E8"/>
              </a:buClr>
              <a:buSzPct val="110000"/>
            </a:pPr>
            <a:r>
              <a:rPr lang="en-IE" sz="2000" b="1" dirty="0">
                <a:solidFill>
                  <a:schemeClr val="bg1"/>
                </a:solidFill>
                <a:latin typeface="Calibri" panose="020F0502020204030204" pitchFamily="34" charset="0"/>
                <a:ea typeface="Verdana" pitchFamily="34" charset="0"/>
                <a:cs typeface="Calibri" panose="020F0502020204030204" pitchFamily="34" charset="0"/>
              </a:rPr>
              <a:t>Over half (53%) with a daughter under 18 years are influenced about the HPV vaccine by what they’ve heard online/in the media.</a:t>
            </a:r>
          </a:p>
        </p:txBody>
      </p:sp>
    </p:spTree>
    <p:extLst>
      <p:ext uri="{BB962C8B-B14F-4D97-AF65-F5344CB8AC3E}">
        <p14:creationId xmlns:p14="http://schemas.microsoft.com/office/powerpoint/2010/main" val="776993292"/>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8C0279-175F-4B2D-B838-544254DC9965}"/>
              </a:ext>
            </a:extLst>
          </p:cNvPr>
          <p:cNvSpPr>
            <a:spLocks noGrp="1"/>
          </p:cNvSpPr>
          <p:nvPr>
            <p:ph type="title"/>
          </p:nvPr>
        </p:nvSpPr>
        <p:spPr>
          <a:xfrm>
            <a:off x="457574" y="-13961"/>
            <a:ext cx="10384879" cy="1260475"/>
          </a:xfrm>
        </p:spPr>
        <p:txBody>
          <a:bodyPr/>
          <a:lstStyle/>
          <a:p>
            <a:r>
              <a:rPr lang="en-GB" dirty="0"/>
              <a:t>Key outcome:</a:t>
            </a:r>
            <a:br>
              <a:rPr lang="en-GB" dirty="0"/>
            </a:br>
            <a:r>
              <a:rPr lang="en-GB" i="1" dirty="0"/>
              <a:t>“Teacher says….”</a:t>
            </a:r>
            <a:endParaRPr lang="en-IE" i="1" dirty="0"/>
          </a:p>
        </p:txBody>
      </p:sp>
      <p:sp>
        <p:nvSpPr>
          <p:cNvPr id="3" name="Content Placeholder 2">
            <a:extLst>
              <a:ext uri="{FF2B5EF4-FFF2-40B4-BE49-F238E27FC236}">
                <a16:creationId xmlns="" xmlns:a16="http://schemas.microsoft.com/office/drawing/2014/main" id="{E466A163-B2CC-405B-ADCE-334771D8D956}"/>
              </a:ext>
            </a:extLst>
          </p:cNvPr>
          <p:cNvSpPr>
            <a:spLocks noGrp="1"/>
          </p:cNvSpPr>
          <p:nvPr>
            <p:ph idx="1"/>
          </p:nvPr>
        </p:nvSpPr>
        <p:spPr>
          <a:xfrm>
            <a:off x="457573" y="1382583"/>
            <a:ext cx="7488832" cy="4991131"/>
          </a:xfrm>
        </p:spPr>
        <p:txBody>
          <a:bodyPr/>
          <a:lstStyle/>
          <a:p>
            <a:pPr lvl="0"/>
            <a:r>
              <a:rPr lang="en-US" sz="2000" dirty="0"/>
              <a:t>A perceived lack of buy-in or support from key figures: the GP, schools, teachers.</a:t>
            </a:r>
            <a:endParaRPr lang="en-IE" sz="2000" dirty="0"/>
          </a:p>
          <a:p>
            <a:pPr lvl="0"/>
            <a:r>
              <a:rPr lang="en-IE" sz="2000" dirty="0"/>
              <a:t>GP not involved, should be.</a:t>
            </a:r>
          </a:p>
          <a:p>
            <a:pPr lvl="0"/>
            <a:r>
              <a:rPr lang="en-IE" sz="2000" dirty="0"/>
              <a:t>Run by Department of Health; Education has no involvement.</a:t>
            </a:r>
          </a:p>
          <a:p>
            <a:pPr lvl="0"/>
            <a:r>
              <a:rPr lang="en-IE" sz="2000" dirty="0"/>
              <a:t>Schools not engaged with the programme; parents question its legitimacy.  </a:t>
            </a:r>
          </a:p>
          <a:p>
            <a:pPr lvl="0"/>
            <a:r>
              <a:rPr lang="en-IE" sz="2000" dirty="0"/>
              <a:t>Vaccination administration in schools described as chaotic and stressful ….“crowding, screaming, crying and fainting” commonplace.</a:t>
            </a:r>
          </a:p>
          <a:p>
            <a:endParaRPr lang="en-IE" sz="2400" dirty="0"/>
          </a:p>
        </p:txBody>
      </p:sp>
      <p:pic>
        <p:nvPicPr>
          <p:cNvPr id="4" name="Picture Placeholder 7">
            <a:extLst>
              <a:ext uri="{FF2B5EF4-FFF2-40B4-BE49-F238E27FC236}">
                <a16:creationId xmlns="" xmlns:a16="http://schemas.microsoft.com/office/drawing/2014/main" id="{E65324C5-D8DD-4E28-BA9E-9D5F2653BD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10501" y="-13961"/>
            <a:ext cx="6120680" cy="7562850"/>
          </a:xfrm>
          <a:prstGeom prst="parallelogram">
            <a:avLst>
              <a:gd name="adj" fmla="val 24990"/>
            </a:avLst>
          </a:prstGeom>
        </p:spPr>
      </p:pic>
      <p:sp>
        <p:nvSpPr>
          <p:cNvPr id="5" name="Parallelogram 4">
            <a:extLst>
              <a:ext uri="{FF2B5EF4-FFF2-40B4-BE49-F238E27FC236}">
                <a16:creationId xmlns="" xmlns:a16="http://schemas.microsoft.com/office/drawing/2014/main" id="{B0590D3A-D269-496F-8783-48B3763A4306}"/>
              </a:ext>
            </a:extLst>
          </p:cNvPr>
          <p:cNvSpPr/>
          <p:nvPr/>
        </p:nvSpPr>
        <p:spPr>
          <a:xfrm>
            <a:off x="457574" y="5429009"/>
            <a:ext cx="7272807" cy="1669018"/>
          </a:xfrm>
          <a:prstGeom prst="parallelogram">
            <a:avLst/>
          </a:prstGeom>
          <a:solidFill>
            <a:schemeClr val="tx1">
              <a:lumMod val="65000"/>
              <a:lumOff val="35000"/>
            </a:schemeClr>
          </a:solidFill>
        </p:spPr>
        <p:txBody>
          <a:bodyPr wrap="square">
            <a:spAutoFit/>
          </a:bodyPr>
          <a:lstStyle/>
          <a:p>
            <a:pPr lvl="0" algn="ctr"/>
            <a:r>
              <a:rPr lang="en-IE" sz="2000" b="1" dirty="0">
                <a:solidFill>
                  <a:schemeClr val="bg1"/>
                </a:solidFill>
                <a:latin typeface="Calibri" panose="020F0502020204030204" pitchFamily="34" charset="0"/>
                <a:cs typeface="Calibri" panose="020F0502020204030204" pitchFamily="34" charset="0"/>
              </a:rPr>
              <a:t>Of those with a daughter under 18, 71% said they would only consider a HPV vaccine if their GP recommended it, while 78% might consider the HPV vaccine if more information from school.</a:t>
            </a:r>
          </a:p>
        </p:txBody>
      </p:sp>
    </p:spTree>
    <p:extLst>
      <p:ext uri="{BB962C8B-B14F-4D97-AF65-F5344CB8AC3E}">
        <p14:creationId xmlns:p14="http://schemas.microsoft.com/office/powerpoint/2010/main" val="1219342635"/>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8C0279-175F-4B2D-B838-544254DC9965}"/>
              </a:ext>
            </a:extLst>
          </p:cNvPr>
          <p:cNvSpPr>
            <a:spLocks noGrp="1"/>
          </p:cNvSpPr>
          <p:nvPr>
            <p:ph type="title"/>
          </p:nvPr>
        </p:nvSpPr>
        <p:spPr>
          <a:xfrm>
            <a:off x="241549" y="216740"/>
            <a:ext cx="10384879" cy="1260475"/>
          </a:xfrm>
        </p:spPr>
        <p:txBody>
          <a:bodyPr/>
          <a:lstStyle/>
          <a:p>
            <a:r>
              <a:rPr lang="en-GB" dirty="0"/>
              <a:t>Key outcome:</a:t>
            </a:r>
            <a:br>
              <a:rPr lang="en-GB" dirty="0"/>
            </a:br>
            <a:r>
              <a:rPr lang="en-GB" i="1" dirty="0"/>
              <a:t>“I don’t believe them”</a:t>
            </a:r>
            <a:endParaRPr lang="en-IE" i="1" dirty="0"/>
          </a:p>
        </p:txBody>
      </p:sp>
      <p:sp>
        <p:nvSpPr>
          <p:cNvPr id="3" name="Content Placeholder 2">
            <a:extLst>
              <a:ext uri="{FF2B5EF4-FFF2-40B4-BE49-F238E27FC236}">
                <a16:creationId xmlns="" xmlns:a16="http://schemas.microsoft.com/office/drawing/2014/main" id="{E466A163-B2CC-405B-ADCE-334771D8D956}"/>
              </a:ext>
            </a:extLst>
          </p:cNvPr>
          <p:cNvSpPr>
            <a:spLocks noGrp="1"/>
          </p:cNvSpPr>
          <p:nvPr>
            <p:ph idx="1"/>
          </p:nvPr>
        </p:nvSpPr>
        <p:spPr>
          <a:xfrm>
            <a:off x="497493" y="1477215"/>
            <a:ext cx="6322055" cy="4991131"/>
          </a:xfrm>
        </p:spPr>
        <p:txBody>
          <a:bodyPr/>
          <a:lstStyle/>
          <a:p>
            <a:pPr lvl="0"/>
            <a:r>
              <a:rPr lang="en-GB" sz="2000" dirty="0"/>
              <a:t>Official information materials impersonal, overly officious, raised suspicions.  Online only. </a:t>
            </a:r>
          </a:p>
          <a:p>
            <a:pPr marL="433435" lvl="1" indent="0">
              <a:buNone/>
            </a:pPr>
            <a:r>
              <a:rPr lang="en-IE" u="sng" dirty="0">
                <a:hlinkClick r:id="rId2"/>
              </a:rPr>
              <a:t>https://www.youtube.com/watch?v=onf5tiSa-IU</a:t>
            </a:r>
            <a:endParaRPr lang="en-IE" dirty="0"/>
          </a:p>
          <a:p>
            <a:pPr lvl="0"/>
            <a:r>
              <a:rPr lang="en-IE" sz="2000" dirty="0"/>
              <a:t>Many feel list of side effects not exhaustive – provokes mistrust that serious issues being hidden. </a:t>
            </a:r>
          </a:p>
          <a:p>
            <a:pPr lvl="0"/>
            <a:r>
              <a:rPr lang="en-IE" sz="2000" dirty="0"/>
              <a:t>Lack of reference to recommendation by international and local health authorities a mistake. </a:t>
            </a:r>
          </a:p>
          <a:p>
            <a:pPr lvl="0"/>
            <a:r>
              <a:rPr lang="en-IE" sz="2000" dirty="0"/>
              <a:t>Lobby groups online video materials more emotive and engaging. </a:t>
            </a:r>
          </a:p>
          <a:p>
            <a:pPr lvl="0"/>
            <a:r>
              <a:rPr lang="en-IE" sz="2000" dirty="0"/>
              <a:t>Media fanning the sparks: TV3, local radio.</a:t>
            </a:r>
          </a:p>
          <a:p>
            <a:endParaRPr lang="en-IE" sz="2400" dirty="0"/>
          </a:p>
        </p:txBody>
      </p:sp>
      <p:pic>
        <p:nvPicPr>
          <p:cNvPr id="5" name="Picture 4">
            <a:extLst>
              <a:ext uri="{FF2B5EF4-FFF2-40B4-BE49-F238E27FC236}">
                <a16:creationId xmlns="" xmlns:a16="http://schemas.microsoft.com/office/drawing/2014/main" id="{B66B1A8D-F2CF-48D8-988B-FA07F7ADD7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81135" y="0"/>
            <a:ext cx="6322054" cy="7562850"/>
          </a:xfrm>
          <a:prstGeom prst="parallelogram">
            <a:avLst/>
          </a:prstGeom>
        </p:spPr>
      </p:pic>
      <p:sp>
        <p:nvSpPr>
          <p:cNvPr id="6" name="Parallelogram 5">
            <a:extLst>
              <a:ext uri="{FF2B5EF4-FFF2-40B4-BE49-F238E27FC236}">
                <a16:creationId xmlns="" xmlns:a16="http://schemas.microsoft.com/office/drawing/2014/main" id="{30F7DBFC-3CD1-4909-9046-D0AAA8E60A0A}"/>
              </a:ext>
            </a:extLst>
          </p:cNvPr>
          <p:cNvSpPr/>
          <p:nvPr/>
        </p:nvSpPr>
        <p:spPr>
          <a:xfrm>
            <a:off x="1681709" y="5653207"/>
            <a:ext cx="6048672" cy="1280874"/>
          </a:xfrm>
          <a:prstGeom prst="parallelogram">
            <a:avLst/>
          </a:prstGeom>
          <a:solidFill>
            <a:schemeClr val="tx1">
              <a:lumMod val="65000"/>
              <a:lumOff val="35000"/>
            </a:schemeClr>
          </a:solidFill>
        </p:spPr>
        <p:txBody>
          <a:bodyPr wrap="square">
            <a:spAutoFit/>
          </a:bodyPr>
          <a:lstStyle/>
          <a:p>
            <a:pPr lvl="0" algn="ctr"/>
            <a:r>
              <a:rPr lang="en-IE" sz="2000" b="1" dirty="0">
                <a:solidFill>
                  <a:schemeClr val="bg1"/>
                </a:solidFill>
                <a:latin typeface="Calibri" panose="020F0502020204030204" pitchFamily="34" charset="0"/>
                <a:cs typeface="Calibri" panose="020F0502020204030204" pitchFamily="34" charset="0"/>
              </a:rPr>
              <a:t>77% would consider a HPV vaccine for their daughter if other developed countries had a similar programme.</a:t>
            </a:r>
          </a:p>
        </p:txBody>
      </p:sp>
    </p:spTree>
    <p:extLst>
      <p:ext uri="{BB962C8B-B14F-4D97-AF65-F5344CB8AC3E}">
        <p14:creationId xmlns:p14="http://schemas.microsoft.com/office/powerpoint/2010/main" val="358628058"/>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8C0279-175F-4B2D-B838-544254DC9965}"/>
              </a:ext>
            </a:extLst>
          </p:cNvPr>
          <p:cNvSpPr>
            <a:spLocks noGrp="1"/>
          </p:cNvSpPr>
          <p:nvPr>
            <p:ph type="title"/>
          </p:nvPr>
        </p:nvSpPr>
        <p:spPr>
          <a:xfrm>
            <a:off x="313557" y="216740"/>
            <a:ext cx="10384879" cy="1260475"/>
          </a:xfrm>
        </p:spPr>
        <p:txBody>
          <a:bodyPr/>
          <a:lstStyle/>
          <a:p>
            <a:r>
              <a:rPr lang="en-GB" dirty="0"/>
              <a:t>Key outcome:</a:t>
            </a:r>
            <a:r>
              <a:rPr lang="en-GB" i="1" dirty="0"/>
              <a:t/>
            </a:r>
            <a:br>
              <a:rPr lang="en-GB" i="1" dirty="0"/>
            </a:br>
            <a:r>
              <a:rPr lang="en-GB" i="1" dirty="0"/>
              <a:t>“Where’s the emotion?”</a:t>
            </a:r>
            <a:endParaRPr lang="en-IE" i="1" dirty="0"/>
          </a:p>
        </p:txBody>
      </p:sp>
      <p:sp>
        <p:nvSpPr>
          <p:cNvPr id="3" name="Content Placeholder 2">
            <a:extLst>
              <a:ext uri="{FF2B5EF4-FFF2-40B4-BE49-F238E27FC236}">
                <a16:creationId xmlns="" xmlns:a16="http://schemas.microsoft.com/office/drawing/2014/main" id="{E466A163-B2CC-405B-ADCE-334771D8D956}"/>
              </a:ext>
            </a:extLst>
          </p:cNvPr>
          <p:cNvSpPr>
            <a:spLocks noGrp="1"/>
          </p:cNvSpPr>
          <p:nvPr>
            <p:ph idx="1"/>
          </p:nvPr>
        </p:nvSpPr>
        <p:spPr>
          <a:xfrm>
            <a:off x="544215" y="1477215"/>
            <a:ext cx="5097919" cy="4991131"/>
          </a:xfrm>
        </p:spPr>
        <p:txBody>
          <a:bodyPr/>
          <a:lstStyle/>
          <a:p>
            <a:pPr lvl="0"/>
            <a:r>
              <a:rPr lang="en-IE" sz="2000" dirty="0"/>
              <a:t>A perceived absence of response to lobby groups from the ‘authorities’</a:t>
            </a:r>
            <a:r>
              <a:rPr lang="en-US" sz="2000" dirty="0"/>
              <a:t>.</a:t>
            </a:r>
            <a:endParaRPr lang="en-IE" sz="2000" dirty="0"/>
          </a:p>
          <a:p>
            <a:pPr lvl="0"/>
            <a:r>
              <a:rPr lang="en-IE" sz="2000" dirty="0"/>
              <a:t>Media dominated by lobby groups.</a:t>
            </a:r>
          </a:p>
          <a:p>
            <a:pPr lvl="0"/>
            <a:r>
              <a:rPr lang="en-IE" sz="2000" dirty="0"/>
              <a:t>‘False balance’: is there truth to claims?</a:t>
            </a:r>
          </a:p>
          <a:p>
            <a:pPr lvl="0"/>
            <a:r>
              <a:rPr lang="en-IE" sz="2000" dirty="0"/>
              <a:t>Lacks transparency, “high handed: a cover up?</a:t>
            </a:r>
          </a:p>
          <a:p>
            <a:pPr lvl="0"/>
            <a:r>
              <a:rPr lang="en-IE" sz="2000" dirty="0"/>
              <a:t>Non-use of TV ads (unlike speeding, texting, obesity etc.)</a:t>
            </a:r>
          </a:p>
          <a:p>
            <a:endParaRPr lang="en-IE" sz="3200" dirty="0"/>
          </a:p>
        </p:txBody>
      </p:sp>
      <p:pic>
        <p:nvPicPr>
          <p:cNvPr id="5" name="Picture 4">
            <a:extLst>
              <a:ext uri="{FF2B5EF4-FFF2-40B4-BE49-F238E27FC236}">
                <a16:creationId xmlns="" xmlns:a16="http://schemas.microsoft.com/office/drawing/2014/main" id="{4DE3E057-9F6D-4AD4-A865-97B6187BD91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298334" y="1"/>
            <a:ext cx="7992887" cy="7655171"/>
          </a:xfrm>
          <a:prstGeom prst="parallelogram">
            <a:avLst/>
          </a:prstGeom>
        </p:spPr>
      </p:pic>
      <p:sp>
        <p:nvSpPr>
          <p:cNvPr id="6" name="Parallelogram 5">
            <a:extLst>
              <a:ext uri="{FF2B5EF4-FFF2-40B4-BE49-F238E27FC236}">
                <a16:creationId xmlns="" xmlns:a16="http://schemas.microsoft.com/office/drawing/2014/main" id="{56F03B4A-1C5D-4BA1-9542-7FE65AC37312}"/>
              </a:ext>
            </a:extLst>
          </p:cNvPr>
          <p:cNvSpPr/>
          <p:nvPr/>
        </p:nvSpPr>
        <p:spPr>
          <a:xfrm>
            <a:off x="529581" y="5653206"/>
            <a:ext cx="5976664" cy="1280874"/>
          </a:xfrm>
          <a:prstGeom prst="parallelogram">
            <a:avLst/>
          </a:prstGeom>
          <a:solidFill>
            <a:schemeClr val="tx1">
              <a:lumMod val="65000"/>
              <a:lumOff val="35000"/>
            </a:schemeClr>
          </a:solidFill>
        </p:spPr>
        <p:txBody>
          <a:bodyPr wrap="square">
            <a:spAutoFit/>
          </a:bodyPr>
          <a:lstStyle/>
          <a:p>
            <a:pPr lvl="0" algn="ctr"/>
            <a:r>
              <a:rPr lang="en-IE" sz="2000" b="1" dirty="0">
                <a:solidFill>
                  <a:schemeClr val="bg1"/>
                </a:solidFill>
                <a:latin typeface="Calibri" panose="020F0502020204030204" pitchFamily="34" charset="0"/>
                <a:cs typeface="Calibri" panose="020F0502020204030204" pitchFamily="34" charset="0"/>
              </a:rPr>
              <a:t>Of those with a daughter under 18, 78% said they would consider a HPV vaccine if there was a state campaign to promote it.</a:t>
            </a:r>
          </a:p>
        </p:txBody>
      </p:sp>
    </p:spTree>
    <p:extLst>
      <p:ext uri="{BB962C8B-B14F-4D97-AF65-F5344CB8AC3E}">
        <p14:creationId xmlns:p14="http://schemas.microsoft.com/office/powerpoint/2010/main" val="1005741734"/>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8C0279-175F-4B2D-B838-544254DC9965}"/>
              </a:ext>
            </a:extLst>
          </p:cNvPr>
          <p:cNvSpPr>
            <a:spLocks noGrp="1"/>
          </p:cNvSpPr>
          <p:nvPr>
            <p:ph type="title"/>
          </p:nvPr>
        </p:nvSpPr>
        <p:spPr>
          <a:xfrm>
            <a:off x="385565" y="-34984"/>
            <a:ext cx="8064881" cy="1260475"/>
          </a:xfrm>
        </p:spPr>
        <p:txBody>
          <a:bodyPr/>
          <a:lstStyle/>
          <a:p>
            <a:r>
              <a:rPr lang="en-IE" dirty="0"/>
              <a:t>Key recommendations</a:t>
            </a:r>
          </a:p>
        </p:txBody>
      </p:sp>
      <p:sp>
        <p:nvSpPr>
          <p:cNvPr id="7" name="Oval 6">
            <a:extLst>
              <a:ext uri="{FF2B5EF4-FFF2-40B4-BE49-F238E27FC236}">
                <a16:creationId xmlns="" xmlns:a16="http://schemas.microsoft.com/office/drawing/2014/main" id="{BE191384-4FBE-4D41-AE3B-97250D705C66}"/>
              </a:ext>
            </a:extLst>
          </p:cNvPr>
          <p:cNvSpPr/>
          <p:nvPr/>
        </p:nvSpPr>
        <p:spPr>
          <a:xfrm>
            <a:off x="3697933" y="1755234"/>
            <a:ext cx="5760640" cy="4592955"/>
          </a:xfrm>
          <a:prstGeom prst="ellipse">
            <a:avLst/>
          </a:prstGeom>
          <a:noFill/>
          <a:ln w="76200" cap="flat" cmpd="sng" algn="ctr">
            <a:solidFill>
              <a:srgbClr val="797C7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600"/>
              </a:spcAft>
            </a:pPr>
            <a:r>
              <a:rPr lang="en-US" sz="1000">
                <a:ln w="9525" cap="rnd" cmpd="sng" algn="ctr">
                  <a:solidFill>
                    <a:srgbClr val="000000"/>
                  </a:solidFill>
                  <a:prstDash val="solid"/>
                  <a:bevel/>
                </a:ln>
                <a:solidFill>
                  <a:srgbClr val="000000"/>
                </a:solidFill>
                <a:latin typeface="Calibri" panose="020F0502020204030204" pitchFamily="34" charset="0"/>
                <a:ea typeface="MS Mincho" panose="02020609040205080304" pitchFamily="49" charset="-128"/>
                <a:cs typeface="Times New Roman" panose="02020603050405020304" pitchFamily="18" charset="0"/>
              </a:rPr>
              <a:t> </a:t>
            </a:r>
            <a:endParaRPr lang="en-IE" sz="100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a:p>
            <a:pPr algn="ctr">
              <a:spcBef>
                <a:spcPts val="600"/>
              </a:spcBef>
              <a:spcAft>
                <a:spcPts val="600"/>
              </a:spcAft>
            </a:pPr>
            <a:r>
              <a:rPr lang="en-US" sz="1000">
                <a:ln w="9525" cap="rnd" cmpd="sng" algn="ctr">
                  <a:solidFill>
                    <a:srgbClr val="000000"/>
                  </a:solidFill>
                  <a:prstDash val="solid"/>
                  <a:bevel/>
                </a:ln>
                <a:solidFill>
                  <a:srgbClr val="000000"/>
                </a:solidFill>
                <a:latin typeface="Calibri" panose="020F0502020204030204" pitchFamily="34" charset="0"/>
                <a:ea typeface="MS Mincho" panose="02020609040205080304" pitchFamily="49" charset="-128"/>
                <a:cs typeface="Times New Roman" panose="02020603050405020304" pitchFamily="18" charset="0"/>
              </a:rPr>
              <a:t> </a:t>
            </a:r>
            <a:endParaRPr lang="en-IE" sz="1000">
              <a:solidFill>
                <a:srgbClr val="000000"/>
              </a:solidFill>
              <a:latin typeface="Calibri" panose="020F0502020204030204" pitchFamily="34" charset="0"/>
              <a:ea typeface="MS Mincho" panose="02020609040205080304" pitchFamily="49" charset="-128"/>
              <a:cs typeface="Times New Roman" panose="02020603050405020304" pitchFamily="18" charset="0"/>
            </a:endParaRPr>
          </a:p>
        </p:txBody>
      </p:sp>
      <p:sp>
        <p:nvSpPr>
          <p:cNvPr id="8" name="Rounded Rectangle 365">
            <a:extLst>
              <a:ext uri="{FF2B5EF4-FFF2-40B4-BE49-F238E27FC236}">
                <a16:creationId xmlns="" xmlns:a16="http://schemas.microsoft.com/office/drawing/2014/main" id="{6D4A7F3F-B42C-425C-AB1F-E54680C98080}"/>
              </a:ext>
            </a:extLst>
          </p:cNvPr>
          <p:cNvSpPr>
            <a:spLocks noChangeArrowheads="1"/>
          </p:cNvSpPr>
          <p:nvPr/>
        </p:nvSpPr>
        <p:spPr bwMode="auto">
          <a:xfrm>
            <a:off x="4994077" y="1045121"/>
            <a:ext cx="3100584" cy="1754188"/>
          </a:xfrm>
          <a:prstGeom prst="roundRect">
            <a:avLst>
              <a:gd name="adj" fmla="val 16667"/>
            </a:avLst>
          </a:prstGeom>
          <a:solidFill>
            <a:srgbClr val="FFFFFF"/>
          </a:solidFill>
          <a:ln w="57150">
            <a:solidFill>
              <a:srgbClr val="54C0E8"/>
            </a:solidFill>
            <a:miter lim="800000"/>
            <a:headEnd/>
            <a:tailEnd/>
          </a:ln>
        </p:spPr>
        <p:txBody>
          <a:bodyPr vert="horz" wrap="square" lIns="91440" tIns="45720" rIns="91440" bIns="45720" numCol="1" anchor="ctr" anchorCtr="0" compatLnSpc="1">
            <a:prstTxWarp prst="textNoShape">
              <a:avLst/>
            </a:prstTxWarp>
          </a:bodyPr>
          <a:lstStyle/>
          <a:p>
            <a:pPr algn="ctr" defTabSz="914400" eaLnBrk="0" hangingPunct="0"/>
            <a:r>
              <a:rPr lang="en-GB" altLang="en-US" sz="18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1.</a:t>
            </a:r>
            <a:endParaRPr lang="en-GB" altLang="en-US" sz="700" dirty="0"/>
          </a:p>
          <a:p>
            <a:pPr algn="ctr" defTabSz="914400" eaLnBrk="0" hangingPunct="0"/>
            <a:r>
              <a:rPr lang="en-IE" altLang="en-US" sz="16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Address parental misconceptions and fears by providing </a:t>
            </a:r>
            <a:r>
              <a:rPr lang="en-IE" altLang="en-US" sz="1600" b="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comprehensive</a:t>
            </a:r>
            <a:r>
              <a:rPr lang="en-IE" altLang="en-US" sz="16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 and </a:t>
            </a:r>
            <a:r>
              <a:rPr lang="en-IE" altLang="en-US" sz="1600" b="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emotionally engaging </a:t>
            </a:r>
            <a:r>
              <a:rPr lang="en-IE" altLang="en-US" sz="16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information.</a:t>
            </a:r>
            <a:endParaRPr lang="en-IE" altLang="en-US" sz="1600" dirty="0">
              <a:latin typeface="Arial" panose="020B0604020202020204" pitchFamily="34" charset="0"/>
            </a:endParaRPr>
          </a:p>
        </p:txBody>
      </p:sp>
      <p:sp>
        <p:nvSpPr>
          <p:cNvPr id="9" name="Rounded Rectangle 366">
            <a:extLst>
              <a:ext uri="{FF2B5EF4-FFF2-40B4-BE49-F238E27FC236}">
                <a16:creationId xmlns="" xmlns:a16="http://schemas.microsoft.com/office/drawing/2014/main" id="{F50E8D3A-62E4-4EBA-AD81-72E1CEA5038E}"/>
              </a:ext>
            </a:extLst>
          </p:cNvPr>
          <p:cNvSpPr>
            <a:spLocks noChangeArrowheads="1"/>
          </p:cNvSpPr>
          <p:nvPr/>
        </p:nvSpPr>
        <p:spPr bwMode="auto">
          <a:xfrm>
            <a:off x="8230199" y="2316211"/>
            <a:ext cx="3100583" cy="1702260"/>
          </a:xfrm>
          <a:prstGeom prst="roundRect">
            <a:avLst>
              <a:gd name="adj" fmla="val 16667"/>
            </a:avLst>
          </a:prstGeom>
          <a:solidFill>
            <a:srgbClr val="FFFFFF"/>
          </a:solidFill>
          <a:ln w="57150">
            <a:solidFill>
              <a:srgbClr val="D61D6E"/>
            </a:solidFill>
            <a:round/>
            <a:headEnd/>
            <a:tailEnd/>
          </a:ln>
          <a:effectLst>
            <a:outerShdw dist="23000" dir="5400000" rotWithShape="0">
              <a:srgbClr val="000000">
                <a:alpha val="34999"/>
              </a:srgbClr>
            </a:outerShdw>
          </a:effectLst>
        </p:spPr>
        <p:txBody>
          <a:bodyPr vert="horz" wrap="square" lIns="91440" tIns="45720" rIns="91440" bIns="45720" numCol="1" anchor="ctr" anchorCtr="0" compatLnSpc="1">
            <a:prstTxWarp prst="textNoShape">
              <a:avLst/>
            </a:prstTxWarp>
          </a:bodyPr>
          <a:lstStyle/>
          <a:p>
            <a:pPr algn="ctr" defTabSz="914400" eaLnBrk="0" hangingPunct="0"/>
            <a:r>
              <a:rPr lang="en-GB" altLang="en-US" sz="18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2.</a:t>
            </a:r>
            <a:endParaRPr lang="en-GB" altLang="en-US" sz="700" dirty="0"/>
          </a:p>
          <a:p>
            <a:pPr algn="ctr" defTabSz="914400" eaLnBrk="0" hangingPunct="0"/>
            <a:r>
              <a:rPr lang="en-IE" altLang="en-US" sz="16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Reference supporting </a:t>
            </a:r>
            <a:r>
              <a:rPr lang="en-IE" altLang="en-US" sz="1600" b="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national</a:t>
            </a:r>
            <a:r>
              <a:rPr lang="en-IE" altLang="en-US" sz="16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 and </a:t>
            </a:r>
            <a:r>
              <a:rPr lang="en-IE" altLang="en-US" sz="1600" b="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international health authorities </a:t>
            </a:r>
            <a:r>
              <a:rPr lang="en-IE" altLang="en-US" sz="16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(e.g. World Health Organisation) on informational material.</a:t>
            </a:r>
            <a:endParaRPr lang="en-IE" altLang="en-US" sz="1800" dirty="0">
              <a:latin typeface="Arial" panose="020B0604020202020204" pitchFamily="34" charset="0"/>
            </a:endParaRPr>
          </a:p>
        </p:txBody>
      </p:sp>
      <p:sp>
        <p:nvSpPr>
          <p:cNvPr id="10" name="Rounded Rectangle 367">
            <a:extLst>
              <a:ext uri="{FF2B5EF4-FFF2-40B4-BE49-F238E27FC236}">
                <a16:creationId xmlns="" xmlns:a16="http://schemas.microsoft.com/office/drawing/2014/main" id="{41F5FC85-F269-4B27-977D-F46773E3B002}"/>
              </a:ext>
            </a:extLst>
          </p:cNvPr>
          <p:cNvSpPr>
            <a:spLocks noChangeArrowheads="1"/>
          </p:cNvSpPr>
          <p:nvPr/>
        </p:nvSpPr>
        <p:spPr bwMode="auto">
          <a:xfrm>
            <a:off x="8230199" y="4182159"/>
            <a:ext cx="3100583" cy="1414463"/>
          </a:xfrm>
          <a:prstGeom prst="roundRect">
            <a:avLst>
              <a:gd name="adj" fmla="val 16667"/>
            </a:avLst>
          </a:prstGeom>
          <a:solidFill>
            <a:srgbClr val="FFFFFF"/>
          </a:solidFill>
          <a:ln w="57150">
            <a:solidFill>
              <a:srgbClr val="FED402"/>
            </a:solidFill>
            <a:round/>
            <a:headEnd/>
            <a:tailEnd/>
          </a:ln>
          <a:effectLst>
            <a:outerShdw dist="23000" dir="5400000" rotWithShape="0">
              <a:srgbClr val="000000">
                <a:alpha val="34999"/>
              </a:srgbClr>
            </a:outerShdw>
          </a:effectLst>
        </p:spPr>
        <p:txBody>
          <a:bodyPr vert="horz" wrap="square" lIns="91440" tIns="45720" rIns="91440" bIns="45720" numCol="1" anchor="ctr" anchorCtr="0" compatLnSpc="1">
            <a:prstTxWarp prst="textNoShape">
              <a:avLst/>
            </a:prstTxWarp>
          </a:bodyPr>
          <a:lstStyle/>
          <a:p>
            <a:pPr algn="ctr" defTabSz="914400" eaLnBrk="0" hangingPunct="0"/>
            <a:r>
              <a:rPr lang="en-GB" altLang="en-US" sz="18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3.</a:t>
            </a:r>
            <a:endParaRPr lang="en-GB" altLang="en-US" sz="700" dirty="0"/>
          </a:p>
          <a:p>
            <a:pPr algn="ctr" defTabSz="914400" eaLnBrk="0" hangingPunct="0"/>
            <a:r>
              <a:rPr lang="en-IE" altLang="en-US" sz="16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Allow parents </a:t>
            </a:r>
            <a:r>
              <a:rPr lang="en-IE" altLang="en-US" sz="1600" b="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longer for decision-making </a:t>
            </a:r>
            <a:r>
              <a:rPr lang="en-IE" altLang="en-US" sz="16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by introducing information material in 6th class.</a:t>
            </a:r>
            <a:endParaRPr lang="en-IE" altLang="en-US" sz="1600" dirty="0"/>
          </a:p>
        </p:txBody>
      </p:sp>
      <p:sp>
        <p:nvSpPr>
          <p:cNvPr id="11" name="Rounded Rectangle 369">
            <a:extLst>
              <a:ext uri="{FF2B5EF4-FFF2-40B4-BE49-F238E27FC236}">
                <a16:creationId xmlns="" xmlns:a16="http://schemas.microsoft.com/office/drawing/2014/main" id="{3D69826C-C963-452D-8490-1BFE22A031B7}"/>
              </a:ext>
            </a:extLst>
          </p:cNvPr>
          <p:cNvSpPr>
            <a:spLocks noChangeArrowheads="1"/>
          </p:cNvSpPr>
          <p:nvPr/>
        </p:nvSpPr>
        <p:spPr bwMode="auto">
          <a:xfrm>
            <a:off x="1673230" y="2316211"/>
            <a:ext cx="3100583" cy="1656184"/>
          </a:xfrm>
          <a:prstGeom prst="roundRect">
            <a:avLst>
              <a:gd name="adj" fmla="val 16667"/>
            </a:avLst>
          </a:prstGeom>
          <a:solidFill>
            <a:srgbClr val="FFFFFF"/>
          </a:solidFill>
          <a:ln w="57150">
            <a:solidFill>
              <a:schemeClr val="accent5"/>
            </a:solidFill>
            <a:round/>
            <a:headEnd/>
            <a:tailEnd/>
          </a:ln>
          <a:effectLst>
            <a:outerShdw dist="23000" dir="5400000" rotWithShape="0">
              <a:srgbClr val="000000">
                <a:alpha val="34999"/>
              </a:srgbClr>
            </a:outerShdw>
          </a:effectLst>
        </p:spPr>
        <p:txBody>
          <a:bodyPr vert="horz" wrap="square" lIns="91440" tIns="45720" rIns="91440" bIns="45720" numCol="1" anchor="ctr" anchorCtr="0" compatLnSpc="1">
            <a:prstTxWarp prst="textNoShape">
              <a:avLst/>
            </a:prstTxWarp>
          </a:bodyPr>
          <a:lstStyle/>
          <a:p>
            <a:pPr algn="ctr" defTabSz="914400" eaLnBrk="0" hangingPunct="0"/>
            <a:r>
              <a:rPr lang="en-GB" altLang="en-US" sz="18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6.</a:t>
            </a:r>
            <a:endParaRPr lang="en-GB" altLang="en-US" sz="700" dirty="0"/>
          </a:p>
          <a:p>
            <a:pPr algn="ctr" defTabSz="914400" eaLnBrk="0" hangingPunct="0"/>
            <a:r>
              <a:rPr lang="en-IE" altLang="en-US" sz="16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Enhance </a:t>
            </a:r>
            <a:r>
              <a:rPr lang="en-IE" altLang="en-US" sz="1600" b="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schools’ and GPs’ engagement </a:t>
            </a:r>
            <a:r>
              <a:rPr lang="en-IE" altLang="en-US" sz="16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with the programme through information and training, to promote parental trust in the vaccine.</a:t>
            </a:r>
            <a:endParaRPr lang="en-IE" altLang="en-US" sz="1600" dirty="0"/>
          </a:p>
        </p:txBody>
      </p:sp>
      <p:sp>
        <p:nvSpPr>
          <p:cNvPr id="12" name="Rounded Rectangle 370">
            <a:extLst>
              <a:ext uri="{FF2B5EF4-FFF2-40B4-BE49-F238E27FC236}">
                <a16:creationId xmlns="" xmlns:a16="http://schemas.microsoft.com/office/drawing/2014/main" id="{AD33E2AA-9602-42C3-83A7-D097B7A5CB56}"/>
              </a:ext>
            </a:extLst>
          </p:cNvPr>
          <p:cNvSpPr>
            <a:spLocks noChangeArrowheads="1"/>
          </p:cNvSpPr>
          <p:nvPr/>
        </p:nvSpPr>
        <p:spPr bwMode="auto">
          <a:xfrm>
            <a:off x="1753719" y="4182157"/>
            <a:ext cx="3020093" cy="1414464"/>
          </a:xfrm>
          <a:prstGeom prst="roundRect">
            <a:avLst>
              <a:gd name="adj" fmla="val 16667"/>
            </a:avLst>
          </a:prstGeom>
          <a:solidFill>
            <a:srgbClr val="FFFFFF"/>
          </a:solidFill>
          <a:ln w="57150">
            <a:solidFill>
              <a:srgbClr val="0070C0"/>
            </a:solidFill>
            <a:round/>
            <a:headEnd/>
            <a:tailEnd/>
          </a:ln>
          <a:effectLst>
            <a:outerShdw dist="23000" dir="5400000" rotWithShape="0">
              <a:srgbClr val="000000">
                <a:alpha val="34999"/>
              </a:srgbClr>
            </a:outerShdw>
          </a:effectLst>
        </p:spPr>
        <p:txBody>
          <a:bodyPr vert="horz" wrap="square" lIns="91440" tIns="45720" rIns="91440" bIns="45720" numCol="1" anchor="ctr" anchorCtr="0" compatLnSpc="1">
            <a:prstTxWarp prst="textNoShape">
              <a:avLst/>
            </a:prstTxWarp>
          </a:bodyPr>
          <a:lstStyle/>
          <a:p>
            <a:pPr algn="ctr" defTabSz="914400" eaLnBrk="0" hangingPunct="0"/>
            <a:r>
              <a:rPr lang="en-GB" altLang="en-US" sz="18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5.</a:t>
            </a:r>
            <a:endParaRPr lang="en-GB" altLang="en-US" sz="700" dirty="0"/>
          </a:p>
          <a:p>
            <a:pPr algn="ctr" defTabSz="914400" eaLnBrk="0" hangingPunct="0"/>
            <a:r>
              <a:rPr lang="en-IE" altLang="en-US" sz="16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Generate a </a:t>
            </a:r>
            <a:r>
              <a:rPr lang="en-IE" altLang="en-US" sz="1600" b="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strong response </a:t>
            </a:r>
            <a:r>
              <a:rPr lang="en-IE" altLang="en-US" sz="16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to anti-vaccine lobby groups, by bringing together relevant organisations and politicians. </a:t>
            </a:r>
            <a:endParaRPr lang="en-IE" altLang="en-US" sz="1600" dirty="0">
              <a:latin typeface="Arial" panose="020B0604020202020204" pitchFamily="34" charset="0"/>
            </a:endParaRPr>
          </a:p>
        </p:txBody>
      </p:sp>
      <p:sp>
        <p:nvSpPr>
          <p:cNvPr id="13" name="Rounded Rectangle 371">
            <a:extLst>
              <a:ext uri="{FF2B5EF4-FFF2-40B4-BE49-F238E27FC236}">
                <a16:creationId xmlns="" xmlns:a16="http://schemas.microsoft.com/office/drawing/2014/main" id="{370A59DF-C1D9-426C-979E-F9C168BED213}"/>
              </a:ext>
            </a:extLst>
          </p:cNvPr>
          <p:cNvSpPr>
            <a:spLocks noChangeArrowheads="1"/>
          </p:cNvSpPr>
          <p:nvPr/>
        </p:nvSpPr>
        <p:spPr bwMode="auto">
          <a:xfrm>
            <a:off x="4922069" y="5391497"/>
            <a:ext cx="3240360" cy="1965275"/>
          </a:xfrm>
          <a:prstGeom prst="roundRect">
            <a:avLst>
              <a:gd name="adj" fmla="val 16667"/>
            </a:avLst>
          </a:prstGeom>
          <a:solidFill>
            <a:srgbClr val="FFFFFF"/>
          </a:solidFill>
          <a:ln w="57150">
            <a:solidFill>
              <a:srgbClr val="99B43C"/>
            </a:solidFill>
            <a:round/>
            <a:headEnd/>
            <a:tailEnd/>
          </a:ln>
          <a:effectLst>
            <a:outerShdw dist="23000" dir="5400000" rotWithShape="0">
              <a:srgbClr val="000000">
                <a:alpha val="34999"/>
              </a:srgbClr>
            </a:outerShdw>
          </a:effectLst>
        </p:spPr>
        <p:txBody>
          <a:bodyPr vert="horz" wrap="square" lIns="91440" tIns="45720" rIns="91440" bIns="45720" numCol="1" anchor="ctr" anchorCtr="0" compatLnSpc="1">
            <a:prstTxWarp prst="textNoShape">
              <a:avLst/>
            </a:prstTxWarp>
          </a:bodyPr>
          <a:lstStyle/>
          <a:p>
            <a:pPr algn="ctr" defTabSz="914400" eaLnBrk="0" hangingPunct="0"/>
            <a:r>
              <a:rPr lang="en-GB" altLang="en-US" sz="18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4.</a:t>
            </a:r>
            <a:endParaRPr lang="en-GB" altLang="en-US" sz="700" dirty="0"/>
          </a:p>
          <a:p>
            <a:pPr algn="ctr" defTabSz="914400" eaLnBrk="0" hangingPunct="0"/>
            <a:r>
              <a:rPr lang="en-IE" altLang="en-US" sz="16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Increase the volume of </a:t>
            </a:r>
            <a:r>
              <a:rPr lang="en-IE" altLang="en-US" sz="1600" b="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positive HPV sentiment </a:t>
            </a:r>
            <a:r>
              <a:rPr lang="en-IE" altLang="en-US" sz="16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online and on TV. Develop </a:t>
            </a:r>
            <a:r>
              <a:rPr lang="en-IE" altLang="en-US" sz="1600" b="1"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content</a:t>
            </a:r>
            <a:r>
              <a:rPr lang="en-IE" altLang="en-US" sz="1600"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 which allows the voice of advocates to be heard (parents, families, people with HPV-related cancers).</a:t>
            </a:r>
            <a:endParaRPr lang="en-IE" altLang="en-US" sz="1100" dirty="0"/>
          </a:p>
        </p:txBody>
      </p:sp>
      <p:sp>
        <p:nvSpPr>
          <p:cNvPr id="14" name="Rectangle 8">
            <a:extLst>
              <a:ext uri="{FF2B5EF4-FFF2-40B4-BE49-F238E27FC236}">
                <a16:creationId xmlns="" xmlns:a16="http://schemas.microsoft.com/office/drawing/2014/main" id="{46E44712-1D46-4E9D-B88A-EADF60C640EB}"/>
              </a:ext>
            </a:extLst>
          </p:cNvPr>
          <p:cNvSpPr>
            <a:spLocks noChangeArrowheads="1"/>
          </p:cNvSpPr>
          <p:nvPr/>
        </p:nvSpPr>
        <p:spPr bwMode="auto">
          <a:xfrm>
            <a:off x="1377951" y="20851"/>
            <a:ext cx="18473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
        <p:nvSpPr>
          <p:cNvPr id="15" name="Rectangle 16">
            <a:extLst>
              <a:ext uri="{FF2B5EF4-FFF2-40B4-BE49-F238E27FC236}">
                <a16:creationId xmlns="" xmlns:a16="http://schemas.microsoft.com/office/drawing/2014/main" id="{AFFE2639-9AAE-45E1-BA1C-C45022699176}"/>
              </a:ext>
            </a:extLst>
          </p:cNvPr>
          <p:cNvSpPr>
            <a:spLocks noChangeArrowheads="1"/>
          </p:cNvSpPr>
          <p:nvPr/>
        </p:nvSpPr>
        <p:spPr bwMode="auto">
          <a:xfrm>
            <a:off x="1377951" y="554251"/>
            <a:ext cx="18473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Tree>
    <p:extLst>
      <p:ext uri="{BB962C8B-B14F-4D97-AF65-F5344CB8AC3E}">
        <p14:creationId xmlns:p14="http://schemas.microsoft.com/office/powerpoint/2010/main" val="206418478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8C0279-175F-4B2D-B838-544254DC9965}"/>
              </a:ext>
            </a:extLst>
          </p:cNvPr>
          <p:cNvSpPr>
            <a:spLocks noGrp="1"/>
          </p:cNvSpPr>
          <p:nvPr>
            <p:ph type="title"/>
          </p:nvPr>
        </p:nvSpPr>
        <p:spPr/>
        <p:txBody>
          <a:bodyPr/>
          <a:lstStyle/>
          <a:p>
            <a:r>
              <a:rPr lang="en-IE" dirty="0"/>
              <a:t>Actions</a:t>
            </a:r>
          </a:p>
        </p:txBody>
      </p:sp>
      <p:sp>
        <p:nvSpPr>
          <p:cNvPr id="3" name="Content Placeholder 2">
            <a:extLst>
              <a:ext uri="{FF2B5EF4-FFF2-40B4-BE49-F238E27FC236}">
                <a16:creationId xmlns="" xmlns:a16="http://schemas.microsoft.com/office/drawing/2014/main" id="{E466A163-B2CC-405B-ADCE-334771D8D956}"/>
              </a:ext>
            </a:extLst>
          </p:cNvPr>
          <p:cNvSpPr>
            <a:spLocks noGrp="1"/>
          </p:cNvSpPr>
          <p:nvPr>
            <p:ph idx="1"/>
          </p:nvPr>
        </p:nvSpPr>
        <p:spPr>
          <a:xfrm>
            <a:off x="1465685" y="1261146"/>
            <a:ext cx="5745991" cy="4991131"/>
          </a:xfrm>
        </p:spPr>
        <p:txBody>
          <a:bodyPr/>
          <a:lstStyle/>
          <a:p>
            <a:pPr marL="0" indent="0">
              <a:buNone/>
            </a:pPr>
            <a:r>
              <a:rPr lang="en-GB" sz="2000" b="1" dirty="0"/>
              <a:t>Education</a:t>
            </a:r>
            <a:endParaRPr lang="en-IE" sz="2000" dirty="0"/>
          </a:p>
          <a:p>
            <a:pPr lvl="0"/>
            <a:r>
              <a:rPr lang="en-GB" sz="2000" dirty="0"/>
              <a:t>T</a:t>
            </a:r>
            <a:r>
              <a:rPr lang="en-IE" sz="2000" dirty="0"/>
              <a:t>o address parental misconceptions and fears, information materials revised to be fully comprehensive.  </a:t>
            </a:r>
          </a:p>
          <a:p>
            <a:pPr lvl="0"/>
            <a:r>
              <a:rPr lang="en-IE" sz="2000" dirty="0"/>
              <a:t>Quotes from vaccinated girls and their mothers added to enhance emotional engagement, and endorsement from international and local health authorities (e.g. World Health Organisation) referenced.</a:t>
            </a:r>
          </a:p>
          <a:p>
            <a:pPr lvl="0"/>
            <a:r>
              <a:rPr lang="en-IE" sz="2000" dirty="0"/>
              <a:t>These revised materials now distributed </a:t>
            </a:r>
            <a:r>
              <a:rPr lang="en-IE" sz="2000" i="1" dirty="0"/>
              <a:t>during 6th class</a:t>
            </a:r>
            <a:r>
              <a:rPr lang="en-IE" sz="2000" dirty="0"/>
              <a:t> to allow more time for decision-making. </a:t>
            </a:r>
          </a:p>
          <a:p>
            <a:pPr lvl="0"/>
            <a:r>
              <a:rPr lang="en-IE" sz="2000" dirty="0"/>
              <a:t>Primary/secondary curriculums now aligned, teachers on board.</a:t>
            </a:r>
          </a:p>
        </p:txBody>
      </p:sp>
      <p:pic>
        <p:nvPicPr>
          <p:cNvPr id="4" name="Picture 3" descr="C:\Users\rachel.joyce\Pictures\zzzzz.PNG">
            <a:extLst>
              <a:ext uri="{FF2B5EF4-FFF2-40B4-BE49-F238E27FC236}">
                <a16:creationId xmlns="" xmlns:a16="http://schemas.microsoft.com/office/drawing/2014/main" id="{F82F6AFD-13D5-467B-AEAE-D452864CCD36}"/>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8268718" y="1849413"/>
            <a:ext cx="4358207" cy="3228156"/>
          </a:xfrm>
          <a:prstGeom prst="rect">
            <a:avLst/>
          </a:prstGeom>
          <a:noFill/>
          <a:ln>
            <a:noFill/>
          </a:ln>
        </p:spPr>
      </p:pic>
    </p:spTree>
    <p:extLst>
      <p:ext uri="{BB962C8B-B14F-4D97-AF65-F5344CB8AC3E}">
        <p14:creationId xmlns:p14="http://schemas.microsoft.com/office/powerpoint/2010/main" val="1181505536"/>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8C0279-175F-4B2D-B838-544254DC9965}"/>
              </a:ext>
            </a:extLst>
          </p:cNvPr>
          <p:cNvSpPr>
            <a:spLocks noGrp="1"/>
          </p:cNvSpPr>
          <p:nvPr>
            <p:ph type="title"/>
          </p:nvPr>
        </p:nvSpPr>
        <p:spPr/>
        <p:txBody>
          <a:bodyPr/>
          <a:lstStyle/>
          <a:p>
            <a:r>
              <a:rPr lang="en-IE" dirty="0"/>
              <a:t>Actions</a:t>
            </a:r>
          </a:p>
        </p:txBody>
      </p:sp>
      <p:sp>
        <p:nvSpPr>
          <p:cNvPr id="3" name="Content Placeholder 2">
            <a:extLst>
              <a:ext uri="{FF2B5EF4-FFF2-40B4-BE49-F238E27FC236}">
                <a16:creationId xmlns="" xmlns:a16="http://schemas.microsoft.com/office/drawing/2014/main" id="{E466A163-B2CC-405B-ADCE-334771D8D956}"/>
              </a:ext>
            </a:extLst>
          </p:cNvPr>
          <p:cNvSpPr>
            <a:spLocks noGrp="1"/>
          </p:cNvSpPr>
          <p:nvPr>
            <p:ph idx="1"/>
          </p:nvPr>
        </p:nvSpPr>
        <p:spPr>
          <a:xfrm>
            <a:off x="1912383" y="1261146"/>
            <a:ext cx="5241935" cy="4991131"/>
          </a:xfrm>
        </p:spPr>
        <p:txBody>
          <a:bodyPr/>
          <a:lstStyle/>
          <a:p>
            <a:pPr marL="0" indent="0">
              <a:buNone/>
            </a:pPr>
            <a:r>
              <a:rPr lang="en-IE" sz="2000" b="1" dirty="0"/>
              <a:t>HPV Stakeholders</a:t>
            </a:r>
            <a:endParaRPr lang="en-IE" sz="2000" dirty="0"/>
          </a:p>
          <a:p>
            <a:pPr lvl="0"/>
            <a:r>
              <a:rPr lang="en-IE" sz="2000" dirty="0"/>
              <a:t>For a united front, B&amp;A’s research was presented initially to the key medical bodies and then to industry, media, medical professionals and to 35 charity groups, leading to the formation of the HPV Vaccination Alliance – a multi-member body, speaking with a wholly aligned voice. </a:t>
            </a:r>
          </a:p>
          <a:p>
            <a:pPr lvl="0"/>
            <a:r>
              <a:rPr lang="en-IE" sz="2000" dirty="0"/>
              <a:t>The 2017/18 HPV vaccination programme was launched by then Minister for Health Leo Varadkar, supported by senior politicians.  Vaccination programme prioritised.</a:t>
            </a:r>
          </a:p>
          <a:p>
            <a:endParaRPr lang="en-IE" sz="3200" dirty="0"/>
          </a:p>
        </p:txBody>
      </p:sp>
      <p:pic>
        <p:nvPicPr>
          <p:cNvPr id="4" name="Picture 3">
            <a:extLst>
              <a:ext uri="{FF2B5EF4-FFF2-40B4-BE49-F238E27FC236}">
                <a16:creationId xmlns="" xmlns:a16="http://schemas.microsoft.com/office/drawing/2014/main" id="{EC99BC45-CBCA-469F-A15D-493E1A8B4631}"/>
              </a:ext>
            </a:extLst>
          </p:cNvPr>
          <p:cNvPicPr/>
          <p:nvPr/>
        </p:nvPicPr>
        <p:blipFill>
          <a:blip r:embed="rId2" cstate="email">
            <a:extLst>
              <a:ext uri="{28A0092B-C50C-407E-A947-70E740481C1C}">
                <a14:useLocalDpi xmlns:a14="http://schemas.microsoft.com/office/drawing/2010/main"/>
              </a:ext>
            </a:extLst>
          </a:blip>
          <a:stretch>
            <a:fillRect/>
          </a:stretch>
        </p:blipFill>
        <p:spPr>
          <a:xfrm>
            <a:off x="7586366" y="1611258"/>
            <a:ext cx="4680519" cy="2170167"/>
          </a:xfrm>
          <a:prstGeom prst="rect">
            <a:avLst/>
          </a:prstGeom>
        </p:spPr>
      </p:pic>
    </p:spTree>
    <p:extLst>
      <p:ext uri="{BB962C8B-B14F-4D97-AF65-F5344CB8AC3E}">
        <p14:creationId xmlns:p14="http://schemas.microsoft.com/office/powerpoint/2010/main" val="3805490932"/>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8C0279-175F-4B2D-B838-544254DC9965}"/>
              </a:ext>
            </a:extLst>
          </p:cNvPr>
          <p:cNvSpPr>
            <a:spLocks noGrp="1"/>
          </p:cNvSpPr>
          <p:nvPr>
            <p:ph type="title"/>
          </p:nvPr>
        </p:nvSpPr>
        <p:spPr/>
        <p:txBody>
          <a:bodyPr/>
          <a:lstStyle/>
          <a:p>
            <a:r>
              <a:rPr lang="en-IE" dirty="0"/>
              <a:t>Actions</a:t>
            </a:r>
          </a:p>
        </p:txBody>
      </p:sp>
      <p:sp>
        <p:nvSpPr>
          <p:cNvPr id="3" name="Content Placeholder 2">
            <a:extLst>
              <a:ext uri="{FF2B5EF4-FFF2-40B4-BE49-F238E27FC236}">
                <a16:creationId xmlns="" xmlns:a16="http://schemas.microsoft.com/office/drawing/2014/main" id="{E466A163-B2CC-405B-ADCE-334771D8D956}"/>
              </a:ext>
            </a:extLst>
          </p:cNvPr>
          <p:cNvSpPr>
            <a:spLocks noGrp="1"/>
          </p:cNvSpPr>
          <p:nvPr>
            <p:ph idx="1"/>
          </p:nvPr>
        </p:nvSpPr>
        <p:spPr>
          <a:xfrm>
            <a:off x="1912383" y="1454591"/>
            <a:ext cx="5529967" cy="4991131"/>
          </a:xfrm>
        </p:spPr>
        <p:txBody>
          <a:bodyPr/>
          <a:lstStyle/>
          <a:p>
            <a:pPr marL="0" indent="0">
              <a:buNone/>
            </a:pPr>
            <a:r>
              <a:rPr lang="en-US" sz="2000" b="1" dirty="0"/>
              <a:t>GP Endorsement</a:t>
            </a:r>
            <a:endParaRPr lang="en-IE" sz="2000" dirty="0"/>
          </a:p>
          <a:p>
            <a:pPr lvl="0"/>
            <a:r>
              <a:rPr lang="en-US" sz="2000" dirty="0"/>
              <a:t>C</a:t>
            </a:r>
            <a:r>
              <a:rPr lang="en-IE" sz="2000" dirty="0"/>
              <a:t>ollaboration with primary care instigated and a training programme on HPV vaccination was implemented. </a:t>
            </a:r>
          </a:p>
          <a:p>
            <a:pPr lvl="0"/>
            <a:r>
              <a:rPr lang="en-IE" sz="2000" dirty="0"/>
              <a:t>Fact sheets and posters sent to all GPs to prompt advocacy.</a:t>
            </a:r>
          </a:p>
          <a:p>
            <a:pPr lvl="0"/>
            <a:r>
              <a:rPr lang="en-IE" sz="2000" dirty="0"/>
              <a:t>Close collaboration with medical representative groups.</a:t>
            </a:r>
          </a:p>
          <a:p>
            <a:endParaRPr lang="en-IE" sz="3200" dirty="0"/>
          </a:p>
        </p:txBody>
      </p:sp>
      <p:pic>
        <p:nvPicPr>
          <p:cNvPr id="6" name="Picture 5">
            <a:extLst>
              <a:ext uri="{FF2B5EF4-FFF2-40B4-BE49-F238E27FC236}">
                <a16:creationId xmlns="" xmlns:a16="http://schemas.microsoft.com/office/drawing/2014/main" id="{032A489E-F7AC-42A3-A315-F80A7E3DEFB0}"/>
              </a:ext>
            </a:extLst>
          </p:cNvPr>
          <p:cNvPicPr/>
          <p:nvPr/>
        </p:nvPicPr>
        <p:blipFill>
          <a:blip r:embed="rId2" cstate="email">
            <a:extLst>
              <a:ext uri="{28A0092B-C50C-407E-A947-70E740481C1C}">
                <a14:useLocalDpi xmlns:a14="http://schemas.microsoft.com/office/drawing/2010/main"/>
              </a:ext>
            </a:extLst>
          </a:blip>
          <a:stretch>
            <a:fillRect/>
          </a:stretch>
        </p:blipFill>
        <p:spPr>
          <a:xfrm>
            <a:off x="8018413" y="1837897"/>
            <a:ext cx="3600400" cy="2303567"/>
          </a:xfrm>
          <a:prstGeom prst="rect">
            <a:avLst/>
          </a:prstGeom>
        </p:spPr>
      </p:pic>
    </p:spTree>
    <p:extLst>
      <p:ext uri="{BB962C8B-B14F-4D97-AF65-F5344CB8AC3E}">
        <p14:creationId xmlns:p14="http://schemas.microsoft.com/office/powerpoint/2010/main" val="881946081"/>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 xmlns:a16="http://schemas.microsoft.com/office/drawing/2014/main" id="{9A3F3E32-37B7-47DB-90D7-857320CE3990}"/>
              </a:ext>
            </a:extLst>
          </p:cNvPr>
          <p:cNvSpPr txBox="1">
            <a:spLocks/>
          </p:cNvSpPr>
          <p:nvPr/>
        </p:nvSpPr>
        <p:spPr bwMode="auto">
          <a:xfrm>
            <a:off x="1422181" y="75290"/>
            <a:ext cx="10052617" cy="101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87" tIns="52144" rIns="104287" bIns="52144" numCol="1" anchor="ctr" anchorCtr="0" compatLnSpc="1">
            <a:prstTxWarp prst="textNoShape">
              <a:avLst/>
            </a:prstTxWarp>
            <a:normAutofit/>
          </a:bodyPr>
          <a:lstStyle>
            <a:lvl1pPr algn="l" defTabSz="520700" rtl="0" eaLnBrk="0" fontAlgn="base" hangingPunct="0">
              <a:spcBef>
                <a:spcPct val="0"/>
              </a:spcBef>
              <a:spcAft>
                <a:spcPct val="0"/>
              </a:spcAft>
              <a:defRPr sz="2400" b="1" kern="1200">
                <a:solidFill>
                  <a:schemeClr val="accent1"/>
                </a:solidFill>
                <a:latin typeface="+mj-lt"/>
                <a:ea typeface="+mj-ea"/>
                <a:cs typeface="+mj-cs"/>
              </a:defRPr>
            </a:lvl1pPr>
            <a:lvl2pPr algn="ctr" defTabSz="520700" rtl="0" eaLnBrk="0" fontAlgn="base" hangingPunct="0">
              <a:spcBef>
                <a:spcPct val="0"/>
              </a:spcBef>
              <a:spcAft>
                <a:spcPct val="0"/>
              </a:spcAft>
              <a:defRPr sz="5000">
                <a:solidFill>
                  <a:schemeClr val="tx1"/>
                </a:solidFill>
                <a:latin typeface="Verdana" pitchFamily="34" charset="0"/>
              </a:defRPr>
            </a:lvl2pPr>
            <a:lvl3pPr algn="ctr" defTabSz="520700" rtl="0" eaLnBrk="0" fontAlgn="base" hangingPunct="0">
              <a:spcBef>
                <a:spcPct val="0"/>
              </a:spcBef>
              <a:spcAft>
                <a:spcPct val="0"/>
              </a:spcAft>
              <a:defRPr sz="5000">
                <a:solidFill>
                  <a:schemeClr val="tx1"/>
                </a:solidFill>
                <a:latin typeface="Verdana" pitchFamily="34" charset="0"/>
              </a:defRPr>
            </a:lvl3pPr>
            <a:lvl4pPr algn="ctr" defTabSz="520700" rtl="0" eaLnBrk="0" fontAlgn="base" hangingPunct="0">
              <a:spcBef>
                <a:spcPct val="0"/>
              </a:spcBef>
              <a:spcAft>
                <a:spcPct val="0"/>
              </a:spcAft>
              <a:defRPr sz="5000">
                <a:solidFill>
                  <a:schemeClr val="tx1"/>
                </a:solidFill>
                <a:latin typeface="Verdana" pitchFamily="34" charset="0"/>
              </a:defRPr>
            </a:lvl4pPr>
            <a:lvl5pPr algn="ctr" defTabSz="520700" rtl="0" eaLnBrk="0" fontAlgn="base" hangingPunct="0">
              <a:spcBef>
                <a:spcPct val="0"/>
              </a:spcBef>
              <a:spcAft>
                <a:spcPct val="0"/>
              </a:spcAft>
              <a:defRPr sz="5000">
                <a:solidFill>
                  <a:schemeClr val="tx1"/>
                </a:solidFill>
                <a:latin typeface="Verdana" pitchFamily="34" charset="0"/>
              </a:defRPr>
            </a:lvl5pPr>
            <a:lvl6pPr marL="457200" algn="ctr" defTabSz="520700" rtl="0" fontAlgn="base">
              <a:spcBef>
                <a:spcPct val="0"/>
              </a:spcBef>
              <a:spcAft>
                <a:spcPct val="0"/>
              </a:spcAft>
              <a:defRPr sz="5000">
                <a:solidFill>
                  <a:schemeClr val="tx1"/>
                </a:solidFill>
                <a:latin typeface="Verdana" pitchFamily="34" charset="0"/>
              </a:defRPr>
            </a:lvl6pPr>
            <a:lvl7pPr marL="914400" algn="ctr" defTabSz="520700" rtl="0" fontAlgn="base">
              <a:spcBef>
                <a:spcPct val="0"/>
              </a:spcBef>
              <a:spcAft>
                <a:spcPct val="0"/>
              </a:spcAft>
              <a:defRPr sz="5000">
                <a:solidFill>
                  <a:schemeClr val="tx1"/>
                </a:solidFill>
                <a:latin typeface="Verdana" pitchFamily="34" charset="0"/>
              </a:defRPr>
            </a:lvl7pPr>
            <a:lvl8pPr marL="1371600" algn="ctr" defTabSz="520700" rtl="0" fontAlgn="base">
              <a:spcBef>
                <a:spcPct val="0"/>
              </a:spcBef>
              <a:spcAft>
                <a:spcPct val="0"/>
              </a:spcAft>
              <a:defRPr sz="5000">
                <a:solidFill>
                  <a:schemeClr val="tx1"/>
                </a:solidFill>
                <a:latin typeface="Verdana" pitchFamily="34" charset="0"/>
              </a:defRPr>
            </a:lvl8pPr>
            <a:lvl9pPr marL="1828800" algn="ctr" defTabSz="520700" rtl="0" fontAlgn="base">
              <a:spcBef>
                <a:spcPct val="0"/>
              </a:spcBef>
              <a:spcAft>
                <a:spcPct val="0"/>
              </a:spcAft>
              <a:defRPr sz="5000">
                <a:solidFill>
                  <a:schemeClr val="tx1"/>
                </a:solidFill>
                <a:latin typeface="Verdana" pitchFamily="34" charset="0"/>
              </a:defRPr>
            </a:lvl9pPr>
          </a:lstStyle>
          <a:p>
            <a:pPr defTabSz="497631" eaLnBrk="1" hangingPunct="1">
              <a:lnSpc>
                <a:spcPct val="90000"/>
              </a:lnSpc>
              <a:defRPr/>
            </a:pPr>
            <a:endParaRPr lang="en-IE" sz="2590" dirty="0">
              <a:solidFill>
                <a:srgbClr val="29B7EB"/>
              </a:solidFill>
              <a:latin typeface="Trebuchet MS" panose="020B0603020202020204" pitchFamily="34" charset="0"/>
            </a:endParaRPr>
          </a:p>
        </p:txBody>
      </p:sp>
      <p:sp>
        <p:nvSpPr>
          <p:cNvPr id="7" name="Rectangle 6">
            <a:extLst>
              <a:ext uri="{FF2B5EF4-FFF2-40B4-BE49-F238E27FC236}">
                <a16:creationId xmlns="" xmlns:a16="http://schemas.microsoft.com/office/drawing/2014/main" id="{59BCDF78-7B1B-435B-89B4-0560C741487F}"/>
              </a:ext>
            </a:extLst>
          </p:cNvPr>
          <p:cNvSpPr/>
          <p:nvPr/>
        </p:nvSpPr>
        <p:spPr>
          <a:xfrm>
            <a:off x="5198213" y="900939"/>
            <a:ext cx="5232811" cy="3170099"/>
          </a:xfrm>
          <a:prstGeom prst="rect">
            <a:avLst/>
          </a:prstGeom>
          <a:solidFill>
            <a:schemeClr val="bg1">
              <a:lumMod val="95000"/>
            </a:schemeClr>
          </a:solidFill>
        </p:spPr>
        <p:txBody>
          <a:bodyPr wrap="square" anchor="ctr">
            <a:spAutoFit/>
          </a:bodyPr>
          <a:lstStyle/>
          <a:p>
            <a:pPr marL="285750" indent="-285750">
              <a:spcBef>
                <a:spcPts val="600"/>
              </a:spcBef>
              <a:spcAft>
                <a:spcPts val="600"/>
              </a:spcAft>
              <a:buClr>
                <a:srgbClr val="54C0E8"/>
              </a:buClr>
              <a:buSzPct val="110000"/>
              <a:buFont typeface="Verdana" panose="020B0604030504040204" pitchFamily="34" charset="0"/>
              <a:buChar char="●"/>
            </a:pPr>
            <a:r>
              <a:rPr lang="en-IE"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 virus passed by skin to skin sexual contact: vaginal, oral, anal. </a:t>
            </a:r>
          </a:p>
          <a:p>
            <a:pPr marL="285750" indent="-285750">
              <a:spcBef>
                <a:spcPts val="600"/>
              </a:spcBef>
              <a:spcAft>
                <a:spcPts val="600"/>
              </a:spcAft>
              <a:buClr>
                <a:srgbClr val="54C0E8"/>
              </a:buClr>
              <a:buSzPct val="110000"/>
              <a:buFont typeface="Verdana" panose="020B0604030504040204" pitchFamily="34" charset="0"/>
              <a:buChar char="●"/>
            </a:pPr>
            <a:r>
              <a:rPr lang="en-IE" sz="2000" dirty="0">
                <a:solidFill>
                  <a:srgbClr val="000000"/>
                </a:solidFill>
                <a:latin typeface="Calibri" panose="020F0502020204030204" pitchFamily="34" charset="0"/>
                <a:ea typeface="Verdana" panose="020B0604030504040204" pitchFamily="34" charset="0"/>
                <a:cs typeface="Calibri" panose="020F0502020204030204" pitchFamily="34" charset="0"/>
              </a:rPr>
              <a:t>Most common late teens to early 20s. </a:t>
            </a:r>
          </a:p>
          <a:p>
            <a:pPr marL="285750" indent="-285750">
              <a:spcBef>
                <a:spcPts val="600"/>
              </a:spcBef>
              <a:spcAft>
                <a:spcPts val="600"/>
              </a:spcAft>
              <a:buClr>
                <a:srgbClr val="54C0E8"/>
              </a:buClr>
              <a:buSzPct val="110000"/>
              <a:buFont typeface="Verdana" panose="020B0604030504040204" pitchFamily="34" charset="0"/>
              <a:buChar char="●"/>
            </a:pPr>
            <a:r>
              <a:rPr lang="en-IE" sz="2000" dirty="0">
                <a:solidFill>
                  <a:srgbClr val="000000"/>
                </a:solidFill>
                <a:latin typeface="Calibri" panose="020F0502020204030204" pitchFamily="34" charset="0"/>
                <a:ea typeface="Verdana" panose="020B0604030504040204" pitchFamily="34" charset="0"/>
                <a:cs typeface="Calibri" panose="020F0502020204030204" pitchFamily="34" charset="0"/>
              </a:rPr>
              <a:t>Approximately 80% of sexually active people will get HPV at some stage. </a:t>
            </a:r>
          </a:p>
          <a:p>
            <a:pPr marL="285750" indent="-285750">
              <a:spcBef>
                <a:spcPts val="600"/>
              </a:spcBef>
              <a:spcAft>
                <a:spcPts val="600"/>
              </a:spcAft>
              <a:buClr>
                <a:srgbClr val="54C0E8"/>
              </a:buClr>
              <a:buSzPct val="110000"/>
              <a:buFont typeface="Verdana" panose="020B0604030504040204" pitchFamily="34" charset="0"/>
              <a:buChar char="●"/>
            </a:pPr>
            <a:r>
              <a:rPr lang="en-IE" sz="2000" dirty="0">
                <a:solidFill>
                  <a:srgbClr val="000000"/>
                </a:solidFill>
                <a:latin typeface="Calibri" panose="020F0502020204030204" pitchFamily="34" charset="0"/>
                <a:ea typeface="Verdana" panose="020B0604030504040204" pitchFamily="34" charset="0"/>
                <a:cs typeface="Calibri" panose="020F0502020204030204" pitchFamily="34" charset="0"/>
              </a:rPr>
              <a:t>Most infections clear on their own. </a:t>
            </a:r>
          </a:p>
          <a:p>
            <a:pPr marL="285750" indent="-285750">
              <a:spcBef>
                <a:spcPts val="600"/>
              </a:spcBef>
              <a:spcAft>
                <a:spcPts val="600"/>
              </a:spcAft>
              <a:buClr>
                <a:srgbClr val="54C0E8"/>
              </a:buClr>
              <a:buSzPct val="110000"/>
              <a:buFont typeface="Verdana" panose="020B0604030504040204" pitchFamily="34" charset="0"/>
              <a:buChar char="●"/>
            </a:pPr>
            <a:r>
              <a:rPr lang="en-IE" sz="2000" dirty="0">
                <a:solidFill>
                  <a:srgbClr val="000000"/>
                </a:solidFill>
                <a:latin typeface="Calibri" panose="020F0502020204030204" pitchFamily="34" charset="0"/>
                <a:ea typeface="Verdana" panose="020B0604030504040204" pitchFamily="34" charset="0"/>
                <a:cs typeface="Calibri" panose="020F0502020204030204" pitchFamily="34" charset="0"/>
              </a:rPr>
              <a:t>Can lead to development of certain cancers, and very commonly, to genital warts. </a:t>
            </a:r>
          </a:p>
        </p:txBody>
      </p:sp>
      <p:sp>
        <p:nvSpPr>
          <p:cNvPr id="6" name="Rectangle 5">
            <a:extLst>
              <a:ext uri="{FF2B5EF4-FFF2-40B4-BE49-F238E27FC236}">
                <a16:creationId xmlns="" xmlns:a16="http://schemas.microsoft.com/office/drawing/2014/main" id="{0E23BD97-CBD5-403B-BF2F-909D863313D8}"/>
              </a:ext>
            </a:extLst>
          </p:cNvPr>
          <p:cNvSpPr/>
          <p:nvPr/>
        </p:nvSpPr>
        <p:spPr>
          <a:xfrm>
            <a:off x="2557425" y="4419871"/>
            <a:ext cx="5232811" cy="2708434"/>
          </a:xfrm>
          <a:prstGeom prst="rect">
            <a:avLst/>
          </a:prstGeom>
          <a:solidFill>
            <a:schemeClr val="bg1">
              <a:lumMod val="95000"/>
            </a:schemeClr>
          </a:solidFill>
        </p:spPr>
        <p:txBody>
          <a:bodyPr wrap="square" anchor="ctr">
            <a:spAutoFit/>
          </a:bodyPr>
          <a:lstStyle/>
          <a:p>
            <a:pPr>
              <a:spcBef>
                <a:spcPts val="600"/>
              </a:spcBef>
              <a:spcAft>
                <a:spcPts val="600"/>
              </a:spcAft>
              <a:buClr>
                <a:srgbClr val="54C0E8"/>
              </a:buClr>
              <a:buSzPct val="110000"/>
            </a:pPr>
            <a:r>
              <a:rPr lang="en-IE" sz="2000" b="1" dirty="0">
                <a:solidFill>
                  <a:srgbClr val="000000"/>
                </a:solidFill>
                <a:latin typeface="Calibri" panose="020F0502020204030204" pitchFamily="34" charset="0"/>
                <a:ea typeface="Verdana" panose="020B0604030504040204" pitchFamily="34" charset="0"/>
                <a:cs typeface="Calibri" panose="020F0502020204030204" pitchFamily="34" charset="0"/>
              </a:rPr>
              <a:t>Cervical Cancer</a:t>
            </a:r>
          </a:p>
          <a:p>
            <a:pPr marL="285750" indent="-285750">
              <a:spcBef>
                <a:spcPts val="600"/>
              </a:spcBef>
              <a:spcAft>
                <a:spcPts val="600"/>
              </a:spcAft>
              <a:buClr>
                <a:srgbClr val="54C0E8"/>
              </a:buClr>
              <a:buSzPct val="110000"/>
              <a:buFont typeface="Verdana" panose="020B0604030504040204" pitchFamily="34" charset="0"/>
              <a:buChar char="●"/>
            </a:pPr>
            <a:r>
              <a:rPr lang="en-IE" sz="2000" dirty="0">
                <a:solidFill>
                  <a:srgbClr val="000000"/>
                </a:solidFill>
                <a:latin typeface="Calibri" panose="020F0502020204030204" pitchFamily="34" charset="0"/>
                <a:ea typeface="Verdana" panose="020B0604030504040204" pitchFamily="34" charset="0"/>
                <a:cs typeface="Calibri" panose="020F0502020204030204" pitchFamily="34" charset="0"/>
              </a:rPr>
              <a:t>7</a:t>
            </a:r>
            <a:r>
              <a:rPr lang="en-IE" sz="2000" baseline="30000" dirty="0">
                <a:solidFill>
                  <a:srgbClr val="000000"/>
                </a:solidFill>
                <a:latin typeface="Calibri" panose="020F0502020204030204" pitchFamily="34" charset="0"/>
                <a:ea typeface="Verdana" panose="020B0604030504040204" pitchFamily="34" charset="0"/>
                <a:cs typeface="Calibri" panose="020F0502020204030204" pitchFamily="34" charset="0"/>
              </a:rPr>
              <a:t>th</a:t>
            </a:r>
            <a:r>
              <a:rPr lang="en-IE" sz="2000" dirty="0">
                <a:solidFill>
                  <a:srgbClr val="000000"/>
                </a:solidFill>
                <a:latin typeface="Calibri" panose="020F0502020204030204" pitchFamily="34" charset="0"/>
                <a:ea typeface="Verdana" panose="020B0604030504040204" pitchFamily="34" charset="0"/>
                <a:cs typeface="Calibri" panose="020F0502020204030204" pitchFamily="34" charset="0"/>
              </a:rPr>
              <a:t> most common cancer; 4</a:t>
            </a:r>
            <a:r>
              <a:rPr lang="en-IE" sz="2000" baseline="30000" dirty="0">
                <a:solidFill>
                  <a:srgbClr val="000000"/>
                </a:solidFill>
                <a:latin typeface="Calibri" panose="020F0502020204030204" pitchFamily="34" charset="0"/>
                <a:ea typeface="Verdana" panose="020B0604030504040204" pitchFamily="34" charset="0"/>
                <a:cs typeface="Calibri" panose="020F0502020204030204" pitchFamily="34" charset="0"/>
              </a:rPr>
              <a:t>th</a:t>
            </a:r>
            <a:r>
              <a:rPr lang="en-IE" sz="2000" dirty="0">
                <a:solidFill>
                  <a:srgbClr val="000000"/>
                </a:solidFill>
                <a:latin typeface="Calibri" panose="020F0502020204030204" pitchFamily="34" charset="0"/>
                <a:ea typeface="Verdana" panose="020B0604030504040204" pitchFamily="34" charset="0"/>
                <a:cs typeface="Calibri" panose="020F0502020204030204" pitchFamily="34" charset="0"/>
              </a:rPr>
              <a:t> for women. </a:t>
            </a:r>
          </a:p>
          <a:p>
            <a:pPr marL="285750" indent="-285750">
              <a:spcBef>
                <a:spcPts val="600"/>
              </a:spcBef>
              <a:spcAft>
                <a:spcPts val="600"/>
              </a:spcAft>
              <a:buClr>
                <a:srgbClr val="54C0E8"/>
              </a:buClr>
              <a:buSzPct val="110000"/>
              <a:buFont typeface="Verdana" panose="020B0604030504040204" pitchFamily="34" charset="0"/>
              <a:buChar char="●"/>
            </a:pPr>
            <a:r>
              <a:rPr lang="en-IE" sz="2000" dirty="0">
                <a:solidFill>
                  <a:srgbClr val="000000"/>
                </a:solidFill>
                <a:latin typeface="Calibri" panose="020F0502020204030204" pitchFamily="34" charset="0"/>
                <a:ea typeface="Verdana" panose="020B0604030504040204" pitchFamily="34" charset="0"/>
                <a:cs typeface="Calibri" panose="020F0502020204030204" pitchFamily="34" charset="0"/>
              </a:rPr>
              <a:t>Ireland near top of the global league table (1 in 115 women, 2013.)</a:t>
            </a:r>
          </a:p>
          <a:p>
            <a:pPr marL="285750" indent="-285750">
              <a:spcBef>
                <a:spcPts val="600"/>
              </a:spcBef>
              <a:spcAft>
                <a:spcPts val="600"/>
              </a:spcAft>
              <a:buClr>
                <a:srgbClr val="54C0E8"/>
              </a:buClr>
              <a:buSzPct val="110000"/>
              <a:buFont typeface="Verdana" panose="020B0604030504040204" pitchFamily="34" charset="0"/>
              <a:buChar char="●"/>
            </a:pPr>
            <a:r>
              <a:rPr lang="en-IE" sz="2000" dirty="0">
                <a:solidFill>
                  <a:srgbClr val="000000"/>
                </a:solidFill>
                <a:latin typeface="Calibri" panose="020F0502020204030204" pitchFamily="34" charset="0"/>
                <a:ea typeface="Verdana" panose="020B0604030504040204" pitchFamily="34" charset="0"/>
                <a:cs typeface="Calibri" panose="020F0502020204030204" pitchFamily="34" charset="0"/>
              </a:rPr>
              <a:t>6,500 treated for pre cancer of the cervix annually, 300 diagnosed with cervical cancer, 90 die.</a:t>
            </a:r>
            <a:endParaRPr lang="en-IE" sz="1400" dirty="0">
              <a:latin typeface="Calibri" panose="020F0502020204030204" pitchFamily="34" charset="0"/>
              <a:ea typeface="Verdana" panose="020B0604030504040204" pitchFamily="34" charset="0"/>
              <a:cs typeface="Calibri" panose="020F0502020204030204" pitchFamily="34" charset="0"/>
            </a:endParaRPr>
          </a:p>
        </p:txBody>
      </p:sp>
      <p:pic>
        <p:nvPicPr>
          <p:cNvPr id="2050" name="Picture 6" descr="Image result for HPV symbol">
            <a:extLst>
              <a:ext uri="{FF2B5EF4-FFF2-40B4-BE49-F238E27FC236}">
                <a16:creationId xmlns="" xmlns:a16="http://schemas.microsoft.com/office/drawing/2014/main" id="{AD0335C8-4EEE-4BD4-A1C5-9F6CEA74C879}"/>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113758" y="1625723"/>
            <a:ext cx="2428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7" descr="https://sep.yimg.com/ay/yhst-65361177377116/teal-ribbon-lapel-pin-15.jpg">
            <a:extLst>
              <a:ext uri="{FF2B5EF4-FFF2-40B4-BE49-F238E27FC236}">
                <a16:creationId xmlns="" xmlns:a16="http://schemas.microsoft.com/office/drawing/2014/main" id="{04D63732-A594-4628-9A07-6D966838B1A1}"/>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7946405" y="4617913"/>
            <a:ext cx="2016224" cy="20162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 xmlns:a16="http://schemas.microsoft.com/office/drawing/2014/main" id="{CAD139D7-67A8-45C3-8844-5662029C044B}"/>
              </a:ext>
            </a:extLst>
          </p:cNvPr>
          <p:cNvSpPr>
            <a:spLocks noChangeArrowheads="1"/>
          </p:cNvSpPr>
          <p:nvPr/>
        </p:nvSpPr>
        <p:spPr bwMode="auto">
          <a:xfrm>
            <a:off x="1377951" y="20851"/>
            <a:ext cx="18473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spTree>
    <p:custDataLst>
      <p:tags r:id="rId1"/>
    </p:custDataLst>
    <p:extLst>
      <p:ext uri="{BB962C8B-B14F-4D97-AF65-F5344CB8AC3E}">
        <p14:creationId xmlns:p14="http://schemas.microsoft.com/office/powerpoint/2010/main" val="2578034804"/>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8C0279-175F-4B2D-B838-544254DC9965}"/>
              </a:ext>
            </a:extLst>
          </p:cNvPr>
          <p:cNvSpPr>
            <a:spLocks noGrp="1"/>
          </p:cNvSpPr>
          <p:nvPr>
            <p:ph type="title"/>
          </p:nvPr>
        </p:nvSpPr>
        <p:spPr/>
        <p:txBody>
          <a:bodyPr/>
          <a:lstStyle/>
          <a:p>
            <a:r>
              <a:rPr lang="en-IE" dirty="0"/>
              <a:t>Actions</a:t>
            </a:r>
          </a:p>
        </p:txBody>
      </p:sp>
      <p:sp>
        <p:nvSpPr>
          <p:cNvPr id="3" name="Content Placeholder 2">
            <a:extLst>
              <a:ext uri="{FF2B5EF4-FFF2-40B4-BE49-F238E27FC236}">
                <a16:creationId xmlns="" xmlns:a16="http://schemas.microsoft.com/office/drawing/2014/main" id="{E466A163-B2CC-405B-ADCE-334771D8D956}"/>
              </a:ext>
            </a:extLst>
          </p:cNvPr>
          <p:cNvSpPr>
            <a:spLocks noGrp="1"/>
          </p:cNvSpPr>
          <p:nvPr>
            <p:ph idx="1"/>
          </p:nvPr>
        </p:nvSpPr>
        <p:spPr>
          <a:xfrm>
            <a:off x="1912383" y="1310575"/>
            <a:ext cx="5529967" cy="4991131"/>
          </a:xfrm>
        </p:spPr>
        <p:txBody>
          <a:bodyPr/>
          <a:lstStyle/>
          <a:p>
            <a:pPr marL="0" indent="0">
              <a:buNone/>
            </a:pPr>
            <a:r>
              <a:rPr lang="en-IE" sz="2000" b="1" dirty="0"/>
              <a:t>School Engagement</a:t>
            </a:r>
            <a:endParaRPr lang="en-IE" sz="2000" dirty="0"/>
          </a:p>
          <a:p>
            <a:pPr lvl="0"/>
            <a:r>
              <a:rPr lang="en-IE" sz="2000" dirty="0"/>
              <a:t>To increase schools’ engagement with the programme, frequent presentations and newsletters to teachers, teachers’ unions and parents’ associations.</a:t>
            </a:r>
          </a:p>
          <a:p>
            <a:pPr lvl="0"/>
            <a:r>
              <a:rPr lang="en-IE" sz="2000" dirty="0"/>
              <a:t>Primary/secondary curriculum alignment (unique).</a:t>
            </a:r>
          </a:p>
          <a:p>
            <a:pPr lvl="0"/>
            <a:r>
              <a:rPr lang="en-IE" sz="2000" dirty="0"/>
              <a:t>Enhanced administration of programme in schools.</a:t>
            </a:r>
          </a:p>
        </p:txBody>
      </p:sp>
      <p:pic>
        <p:nvPicPr>
          <p:cNvPr id="6" name="Picture 5" descr="C:\Users\rachel.joyce\Pictures\wwwwwwww.PNG">
            <a:extLst>
              <a:ext uri="{FF2B5EF4-FFF2-40B4-BE49-F238E27FC236}">
                <a16:creationId xmlns="" xmlns:a16="http://schemas.microsoft.com/office/drawing/2014/main" id="{4935C94F-6EB1-4DCE-A8F6-5C17D9F71ED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7946405" y="1549177"/>
            <a:ext cx="4392488" cy="2160240"/>
          </a:xfrm>
          <a:prstGeom prst="rect">
            <a:avLst/>
          </a:prstGeom>
          <a:noFill/>
          <a:ln>
            <a:noFill/>
          </a:ln>
        </p:spPr>
      </p:pic>
    </p:spTree>
    <p:extLst>
      <p:ext uri="{BB962C8B-B14F-4D97-AF65-F5344CB8AC3E}">
        <p14:creationId xmlns:p14="http://schemas.microsoft.com/office/powerpoint/2010/main" val="3160100126"/>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8C0279-175F-4B2D-B838-544254DC9965}"/>
              </a:ext>
            </a:extLst>
          </p:cNvPr>
          <p:cNvSpPr>
            <a:spLocks noGrp="1"/>
          </p:cNvSpPr>
          <p:nvPr>
            <p:ph type="title"/>
          </p:nvPr>
        </p:nvSpPr>
        <p:spPr/>
        <p:txBody>
          <a:bodyPr/>
          <a:lstStyle/>
          <a:p>
            <a:r>
              <a:rPr lang="en-IE" dirty="0"/>
              <a:t>Actions</a:t>
            </a:r>
          </a:p>
        </p:txBody>
      </p:sp>
      <p:sp>
        <p:nvSpPr>
          <p:cNvPr id="3" name="Content Placeholder 2">
            <a:extLst>
              <a:ext uri="{FF2B5EF4-FFF2-40B4-BE49-F238E27FC236}">
                <a16:creationId xmlns="" xmlns:a16="http://schemas.microsoft.com/office/drawing/2014/main" id="{E466A163-B2CC-405B-ADCE-334771D8D956}"/>
              </a:ext>
            </a:extLst>
          </p:cNvPr>
          <p:cNvSpPr>
            <a:spLocks noGrp="1"/>
          </p:cNvSpPr>
          <p:nvPr>
            <p:ph idx="1"/>
          </p:nvPr>
        </p:nvSpPr>
        <p:spPr>
          <a:xfrm>
            <a:off x="1912383" y="1310575"/>
            <a:ext cx="5962015" cy="4991131"/>
          </a:xfrm>
        </p:spPr>
        <p:txBody>
          <a:bodyPr/>
          <a:lstStyle/>
          <a:p>
            <a:pPr marL="0" indent="0">
              <a:buNone/>
            </a:pPr>
            <a:r>
              <a:rPr lang="en-IE" sz="2000" b="1" dirty="0"/>
              <a:t>Positive Public Sentiment</a:t>
            </a:r>
            <a:endParaRPr lang="en-IE" sz="2000" dirty="0"/>
          </a:p>
          <a:p>
            <a:pPr lvl="0"/>
            <a:r>
              <a:rPr lang="en-IE" sz="2000" dirty="0"/>
              <a:t>To address the lack of positive HPV sentiment online and in the media, an impactful TV and online campaign was launched featuring vaccinated girls.</a:t>
            </a:r>
          </a:p>
          <a:p>
            <a:pPr marL="433435" lvl="1" indent="0">
              <a:buNone/>
            </a:pPr>
            <a:r>
              <a:rPr lang="en-US" sz="2000" b="1" i="1" dirty="0"/>
              <a:t>“I got the vaccine”</a:t>
            </a:r>
            <a:endParaRPr lang="en-IE" sz="2000" dirty="0"/>
          </a:p>
          <a:p>
            <a:pPr marL="433435" lvl="1" indent="0">
              <a:buNone/>
            </a:pPr>
            <a:r>
              <a:rPr lang="en-US" sz="2000" dirty="0"/>
              <a:t>#</a:t>
            </a:r>
            <a:r>
              <a:rPr lang="en-US" sz="2000" dirty="0" err="1"/>
              <a:t>ProtectOurFuture</a:t>
            </a:r>
            <a:r>
              <a:rPr lang="en-US" sz="2000" dirty="0"/>
              <a:t> </a:t>
            </a:r>
            <a:endParaRPr lang="en-IE" sz="2000" dirty="0"/>
          </a:p>
          <a:p>
            <a:pPr marL="433435" lvl="1" indent="0">
              <a:buNone/>
            </a:pPr>
            <a:r>
              <a:rPr lang="en-IE" sz="2000" u="sng" dirty="0">
                <a:hlinkClick r:id="rId2"/>
              </a:rPr>
              <a:t>https://www.youtube.com/watch?v=CwReNjXp-CQ</a:t>
            </a:r>
            <a:endParaRPr lang="en-IE" sz="2000" dirty="0"/>
          </a:p>
          <a:p>
            <a:pPr lvl="0"/>
            <a:r>
              <a:rPr lang="en-IE" sz="2000" dirty="0"/>
              <a:t>Variety of online initiatives focused on girls and mums.</a:t>
            </a:r>
          </a:p>
        </p:txBody>
      </p:sp>
      <p:pic>
        <p:nvPicPr>
          <p:cNvPr id="5" name="Picture 4" descr="C:\Users\rachel.joyce\Pictures\yyy.PNG">
            <a:extLst>
              <a:ext uri="{FF2B5EF4-FFF2-40B4-BE49-F238E27FC236}">
                <a16:creationId xmlns="" xmlns:a16="http://schemas.microsoft.com/office/drawing/2014/main" id="{8D9025FF-AB20-4FB0-9547-E9333EA13294}"/>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8666485" y="2197249"/>
            <a:ext cx="2376264" cy="1800200"/>
          </a:xfrm>
          <a:prstGeom prst="rect">
            <a:avLst/>
          </a:prstGeom>
          <a:noFill/>
          <a:ln>
            <a:noFill/>
          </a:ln>
        </p:spPr>
      </p:pic>
      <p:pic>
        <p:nvPicPr>
          <p:cNvPr id="7" name="Picture 6" descr="C:\Users\rachel.joyce\Desktop\HPV\Images\Capture7.PNG">
            <a:extLst>
              <a:ext uri="{FF2B5EF4-FFF2-40B4-BE49-F238E27FC236}">
                <a16:creationId xmlns="" xmlns:a16="http://schemas.microsoft.com/office/drawing/2014/main" id="{7F9D02F6-18CE-4D7C-8FAE-87A55AE94C12}"/>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7940113" y="1118985"/>
            <a:ext cx="1914505" cy="1184773"/>
          </a:xfrm>
          <a:prstGeom prst="rect">
            <a:avLst/>
          </a:prstGeom>
          <a:noFill/>
          <a:ln>
            <a:noFill/>
          </a:ln>
        </p:spPr>
      </p:pic>
    </p:spTree>
    <p:extLst>
      <p:ext uri="{BB962C8B-B14F-4D97-AF65-F5344CB8AC3E}">
        <p14:creationId xmlns:p14="http://schemas.microsoft.com/office/powerpoint/2010/main" val="2155540400"/>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8C0279-175F-4B2D-B838-544254DC9965}"/>
              </a:ext>
            </a:extLst>
          </p:cNvPr>
          <p:cNvSpPr>
            <a:spLocks noGrp="1"/>
          </p:cNvSpPr>
          <p:nvPr>
            <p:ph type="title"/>
          </p:nvPr>
        </p:nvSpPr>
        <p:spPr/>
        <p:txBody>
          <a:bodyPr/>
          <a:lstStyle/>
          <a:p>
            <a:r>
              <a:rPr lang="en-IE" dirty="0"/>
              <a:t>Research Impact</a:t>
            </a:r>
          </a:p>
        </p:txBody>
      </p:sp>
      <p:sp>
        <p:nvSpPr>
          <p:cNvPr id="3" name="Content Placeholder 2">
            <a:extLst>
              <a:ext uri="{FF2B5EF4-FFF2-40B4-BE49-F238E27FC236}">
                <a16:creationId xmlns="" xmlns:a16="http://schemas.microsoft.com/office/drawing/2014/main" id="{E466A163-B2CC-405B-ADCE-334771D8D956}"/>
              </a:ext>
            </a:extLst>
          </p:cNvPr>
          <p:cNvSpPr>
            <a:spLocks noGrp="1"/>
          </p:cNvSpPr>
          <p:nvPr>
            <p:ph idx="1"/>
          </p:nvPr>
        </p:nvSpPr>
        <p:spPr>
          <a:xfrm>
            <a:off x="1912382" y="1477215"/>
            <a:ext cx="9619774" cy="4991131"/>
          </a:xfrm>
        </p:spPr>
        <p:txBody>
          <a:bodyPr/>
          <a:lstStyle/>
          <a:p>
            <a:pPr>
              <a:spcBef>
                <a:spcPts val="600"/>
              </a:spcBef>
              <a:spcAft>
                <a:spcPts val="600"/>
              </a:spcAft>
            </a:pPr>
            <a:r>
              <a:rPr lang="en-IE" sz="2000" dirty="0">
                <a:solidFill>
                  <a:srgbClr val="000000"/>
                </a:solidFill>
                <a:ea typeface="Times New Roman" panose="02020603050405020304" pitchFamily="18" charset="0"/>
              </a:rPr>
              <a:t>The research-informed strategic actions taken resulted in a number of positive outcomes.</a:t>
            </a:r>
          </a:p>
          <a:p>
            <a:pPr>
              <a:spcBef>
                <a:spcPts val="600"/>
              </a:spcBef>
              <a:spcAft>
                <a:spcPts val="600"/>
              </a:spcAft>
            </a:pPr>
            <a:r>
              <a:rPr lang="en-IE" sz="2000" dirty="0">
                <a:solidFill>
                  <a:srgbClr val="000000"/>
                </a:solidFill>
                <a:ea typeface="Times New Roman" panose="02020603050405020304" pitchFamily="18" charset="0"/>
              </a:rPr>
              <a:t>First dose uptake of the HPV vaccine increased to 61.7% in 2017/18 and to 68% in 2018/2019, with further increases expected.  This despite projections (when at 50%) of a potential decline to below 30%, based on experience in countries with similar agitation, such as Denmark and Japan.  </a:t>
            </a:r>
          </a:p>
        </p:txBody>
      </p:sp>
      <p:graphicFrame>
        <p:nvGraphicFramePr>
          <p:cNvPr id="4" name="Chart 3">
            <a:extLst>
              <a:ext uri="{FF2B5EF4-FFF2-40B4-BE49-F238E27FC236}">
                <a16:creationId xmlns="" xmlns:a16="http://schemas.microsoft.com/office/drawing/2014/main" id="{198156CC-044E-4475-9B4D-5801A997771F}"/>
              </a:ext>
            </a:extLst>
          </p:cNvPr>
          <p:cNvGraphicFramePr/>
          <p:nvPr>
            <p:extLst>
              <p:ext uri="{D42A27DB-BD31-4B8C-83A1-F6EECF244321}">
                <p14:modId xmlns:p14="http://schemas.microsoft.com/office/powerpoint/2010/main" val="4192485379"/>
              </p:ext>
            </p:extLst>
          </p:nvPr>
        </p:nvGraphicFramePr>
        <p:xfrm>
          <a:off x="4447040" y="3658470"/>
          <a:ext cx="4553585" cy="2781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52333509"/>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 xmlns:a16="http://schemas.microsoft.com/office/drawing/2014/main" id="{63245A2E-0719-486B-A842-3A63003388EE}"/>
              </a:ext>
            </a:extLst>
          </p:cNvPr>
          <p:cNvSpPr/>
          <p:nvPr/>
        </p:nvSpPr>
        <p:spPr>
          <a:xfrm>
            <a:off x="4648332" y="2518435"/>
            <a:ext cx="432048" cy="432048"/>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2" name="Title 1">
            <a:extLst>
              <a:ext uri="{FF2B5EF4-FFF2-40B4-BE49-F238E27FC236}">
                <a16:creationId xmlns="" xmlns:a16="http://schemas.microsoft.com/office/drawing/2014/main" id="{F28C0279-175F-4B2D-B838-544254DC9965}"/>
              </a:ext>
            </a:extLst>
          </p:cNvPr>
          <p:cNvSpPr>
            <a:spLocks noGrp="1"/>
          </p:cNvSpPr>
          <p:nvPr>
            <p:ph type="title"/>
          </p:nvPr>
        </p:nvSpPr>
        <p:spPr/>
        <p:txBody>
          <a:bodyPr/>
          <a:lstStyle/>
          <a:p>
            <a:r>
              <a:rPr lang="en-IE" dirty="0"/>
              <a:t>Online sentiment shift</a:t>
            </a:r>
          </a:p>
        </p:txBody>
      </p:sp>
      <p:pic>
        <p:nvPicPr>
          <p:cNvPr id="5" name="Picture 4">
            <a:extLst>
              <a:ext uri="{FF2B5EF4-FFF2-40B4-BE49-F238E27FC236}">
                <a16:creationId xmlns="" xmlns:a16="http://schemas.microsoft.com/office/drawing/2014/main" id="{F7D1D704-F0CB-4F5F-A2F8-D2B27528CF8E}"/>
              </a:ext>
            </a:extLst>
          </p:cNvPr>
          <p:cNvPicPr/>
          <p:nvPr/>
        </p:nvPicPr>
        <p:blipFill>
          <a:blip r:embed="rId2" cstate="email">
            <a:extLst>
              <a:ext uri="{28A0092B-C50C-407E-A947-70E740481C1C}">
                <a14:useLocalDpi xmlns:a14="http://schemas.microsoft.com/office/drawing/2010/main"/>
              </a:ext>
            </a:extLst>
          </a:blip>
          <a:stretch>
            <a:fillRect/>
          </a:stretch>
        </p:blipFill>
        <p:spPr>
          <a:xfrm>
            <a:off x="9138532" y="1416814"/>
            <a:ext cx="2552288" cy="1577726"/>
          </a:xfrm>
          <a:prstGeom prst="rect">
            <a:avLst/>
          </a:prstGeom>
          <a:ln>
            <a:solidFill>
              <a:schemeClr val="bg1">
                <a:lumMod val="65000"/>
              </a:schemeClr>
            </a:solidFill>
          </a:ln>
        </p:spPr>
      </p:pic>
      <p:pic>
        <p:nvPicPr>
          <p:cNvPr id="6" name="Picture 5" descr="C:\Users\rachel.joyce\Pictures\kkkkkkk.PNG">
            <a:extLst>
              <a:ext uri="{FF2B5EF4-FFF2-40B4-BE49-F238E27FC236}">
                <a16:creationId xmlns="" xmlns:a16="http://schemas.microsoft.com/office/drawing/2014/main" id="{95B8D740-3947-4271-8C19-7340384F4F54}"/>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9132456" y="3355827"/>
            <a:ext cx="2558365" cy="1577726"/>
          </a:xfrm>
          <a:prstGeom prst="rect">
            <a:avLst/>
          </a:prstGeom>
          <a:solidFill>
            <a:schemeClr val="bg1"/>
          </a:solidFill>
          <a:ln>
            <a:solidFill>
              <a:schemeClr val="bg1">
                <a:lumMod val="65000"/>
              </a:schemeClr>
            </a:solidFill>
          </a:ln>
        </p:spPr>
      </p:pic>
      <p:sp>
        <p:nvSpPr>
          <p:cNvPr id="9" name="Isosceles Triangle 8">
            <a:extLst>
              <a:ext uri="{FF2B5EF4-FFF2-40B4-BE49-F238E27FC236}">
                <a16:creationId xmlns="" xmlns:a16="http://schemas.microsoft.com/office/drawing/2014/main" id="{2043370E-5E2C-4CDF-920D-882E5C846F6A}"/>
              </a:ext>
            </a:extLst>
          </p:cNvPr>
          <p:cNvSpPr/>
          <p:nvPr/>
        </p:nvSpPr>
        <p:spPr>
          <a:xfrm>
            <a:off x="3121869" y="3803129"/>
            <a:ext cx="1060704" cy="914400"/>
          </a:xfrm>
          <a:prstGeom prst="triangle">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4" name="Oval 13">
            <a:extLst>
              <a:ext uri="{FF2B5EF4-FFF2-40B4-BE49-F238E27FC236}">
                <a16:creationId xmlns="" xmlns:a16="http://schemas.microsoft.com/office/drawing/2014/main" id="{6217F1EF-9C36-4176-96DF-ADCB35E58D21}"/>
              </a:ext>
            </a:extLst>
          </p:cNvPr>
          <p:cNvSpPr/>
          <p:nvPr/>
        </p:nvSpPr>
        <p:spPr>
          <a:xfrm>
            <a:off x="2257773" y="3598555"/>
            <a:ext cx="432048" cy="43204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15" name="TextBox 14">
            <a:extLst>
              <a:ext uri="{FF2B5EF4-FFF2-40B4-BE49-F238E27FC236}">
                <a16:creationId xmlns="" xmlns:a16="http://schemas.microsoft.com/office/drawing/2014/main" id="{B92D55B1-2E0B-455C-9244-31578A14AE23}"/>
              </a:ext>
            </a:extLst>
          </p:cNvPr>
          <p:cNvSpPr txBox="1"/>
          <p:nvPr/>
        </p:nvSpPr>
        <p:spPr>
          <a:xfrm>
            <a:off x="2272719" y="3433579"/>
            <a:ext cx="417102" cy="707886"/>
          </a:xfrm>
          <a:prstGeom prst="rect">
            <a:avLst/>
          </a:prstGeom>
          <a:noFill/>
        </p:spPr>
        <p:txBody>
          <a:bodyPr wrap="none" rtlCol="0">
            <a:spAutoFit/>
          </a:bodyPr>
          <a:lstStyle/>
          <a:p>
            <a:r>
              <a:rPr lang="en-IE" sz="4000" dirty="0">
                <a:solidFill>
                  <a:schemeClr val="bg1"/>
                </a:solidFill>
              </a:rPr>
              <a:t>-</a:t>
            </a:r>
          </a:p>
        </p:txBody>
      </p:sp>
      <p:sp>
        <p:nvSpPr>
          <p:cNvPr id="16" name="TextBox 15">
            <a:extLst>
              <a:ext uri="{FF2B5EF4-FFF2-40B4-BE49-F238E27FC236}">
                <a16:creationId xmlns="" xmlns:a16="http://schemas.microsoft.com/office/drawing/2014/main" id="{DA6C3CB4-D0D2-4742-93A4-EF0448768F4D}"/>
              </a:ext>
            </a:extLst>
          </p:cNvPr>
          <p:cNvSpPr txBox="1"/>
          <p:nvPr/>
        </p:nvSpPr>
        <p:spPr>
          <a:xfrm>
            <a:off x="4562030" y="2353459"/>
            <a:ext cx="604653" cy="707886"/>
          </a:xfrm>
          <a:prstGeom prst="rect">
            <a:avLst/>
          </a:prstGeom>
          <a:noFill/>
        </p:spPr>
        <p:txBody>
          <a:bodyPr wrap="none" rtlCol="0">
            <a:spAutoFit/>
          </a:bodyPr>
          <a:lstStyle/>
          <a:p>
            <a:r>
              <a:rPr lang="en-IE" sz="4000" dirty="0">
                <a:solidFill>
                  <a:schemeClr val="bg1"/>
                </a:solidFill>
              </a:rPr>
              <a:t>+</a:t>
            </a:r>
          </a:p>
        </p:txBody>
      </p:sp>
      <p:cxnSp>
        <p:nvCxnSpPr>
          <p:cNvPr id="20" name="Straight Connector 19">
            <a:extLst>
              <a:ext uri="{FF2B5EF4-FFF2-40B4-BE49-F238E27FC236}">
                <a16:creationId xmlns="" xmlns:a16="http://schemas.microsoft.com/office/drawing/2014/main" id="{AC51A545-DCDC-493A-88AD-20E215DF6BB6}"/>
              </a:ext>
            </a:extLst>
          </p:cNvPr>
          <p:cNvCxnSpPr>
            <a:cxnSpLocks/>
          </p:cNvCxnSpPr>
          <p:nvPr/>
        </p:nvCxnSpPr>
        <p:spPr>
          <a:xfrm flipV="1">
            <a:off x="2545805" y="3277369"/>
            <a:ext cx="2232248" cy="1008112"/>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 xmlns:a16="http://schemas.microsoft.com/office/drawing/2014/main" id="{F9B96EB4-CB62-459F-BE43-8694E64A9BBE}"/>
              </a:ext>
            </a:extLst>
          </p:cNvPr>
          <p:cNvSpPr txBox="1"/>
          <p:nvPr/>
        </p:nvSpPr>
        <p:spPr>
          <a:xfrm>
            <a:off x="3121869" y="2485282"/>
            <a:ext cx="1152128" cy="646331"/>
          </a:xfrm>
          <a:prstGeom prst="rect">
            <a:avLst/>
          </a:prstGeom>
          <a:noFill/>
        </p:spPr>
        <p:txBody>
          <a:bodyPr wrap="square" rtlCol="0">
            <a:spAutoFit/>
          </a:bodyPr>
          <a:lstStyle/>
          <a:p>
            <a:pPr algn="ctr"/>
            <a:r>
              <a:rPr lang="en-IE" sz="3600" b="1" dirty="0">
                <a:latin typeface="Calibri" panose="020F0502020204030204" pitchFamily="34" charset="0"/>
                <a:cs typeface="Calibri" panose="020F0502020204030204" pitchFamily="34" charset="0"/>
              </a:rPr>
              <a:t>10:1</a:t>
            </a:r>
          </a:p>
        </p:txBody>
      </p:sp>
      <p:sp>
        <p:nvSpPr>
          <p:cNvPr id="23" name="Oval 22">
            <a:extLst>
              <a:ext uri="{FF2B5EF4-FFF2-40B4-BE49-F238E27FC236}">
                <a16:creationId xmlns="" xmlns:a16="http://schemas.microsoft.com/office/drawing/2014/main" id="{73B5AFF6-3DB9-4EF5-A92D-6DC8E307F227}"/>
              </a:ext>
            </a:extLst>
          </p:cNvPr>
          <p:cNvSpPr/>
          <p:nvPr/>
        </p:nvSpPr>
        <p:spPr>
          <a:xfrm>
            <a:off x="8320740" y="3586361"/>
            <a:ext cx="432048" cy="432048"/>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24" name="Isosceles Triangle 23">
            <a:extLst>
              <a:ext uri="{FF2B5EF4-FFF2-40B4-BE49-F238E27FC236}">
                <a16:creationId xmlns="" xmlns:a16="http://schemas.microsoft.com/office/drawing/2014/main" id="{E056EAF7-DC83-47F4-B29C-4F8C73CC971B}"/>
              </a:ext>
            </a:extLst>
          </p:cNvPr>
          <p:cNvSpPr/>
          <p:nvPr/>
        </p:nvSpPr>
        <p:spPr>
          <a:xfrm>
            <a:off x="6758057" y="3814782"/>
            <a:ext cx="1060704" cy="914400"/>
          </a:xfrm>
          <a:prstGeom prst="triangle">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25" name="Oval 24">
            <a:extLst>
              <a:ext uri="{FF2B5EF4-FFF2-40B4-BE49-F238E27FC236}">
                <a16:creationId xmlns="" xmlns:a16="http://schemas.microsoft.com/office/drawing/2014/main" id="{B9D323E8-30DE-40D1-AF5E-0430CB2A301D}"/>
              </a:ext>
            </a:extLst>
          </p:cNvPr>
          <p:cNvSpPr/>
          <p:nvPr/>
        </p:nvSpPr>
        <p:spPr>
          <a:xfrm>
            <a:off x="5893961" y="2518435"/>
            <a:ext cx="432048" cy="43204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26" name="TextBox 25">
            <a:extLst>
              <a:ext uri="{FF2B5EF4-FFF2-40B4-BE49-F238E27FC236}">
                <a16:creationId xmlns="" xmlns:a16="http://schemas.microsoft.com/office/drawing/2014/main" id="{2A5BA435-2A8A-4545-989B-240F84F10A19}"/>
              </a:ext>
            </a:extLst>
          </p:cNvPr>
          <p:cNvSpPr txBox="1"/>
          <p:nvPr/>
        </p:nvSpPr>
        <p:spPr>
          <a:xfrm>
            <a:off x="5908907" y="2353459"/>
            <a:ext cx="417102" cy="707886"/>
          </a:xfrm>
          <a:prstGeom prst="rect">
            <a:avLst/>
          </a:prstGeom>
          <a:noFill/>
        </p:spPr>
        <p:txBody>
          <a:bodyPr wrap="none" rtlCol="0">
            <a:spAutoFit/>
          </a:bodyPr>
          <a:lstStyle/>
          <a:p>
            <a:r>
              <a:rPr lang="en-IE" sz="4000" dirty="0">
                <a:solidFill>
                  <a:schemeClr val="bg1"/>
                </a:solidFill>
              </a:rPr>
              <a:t>-</a:t>
            </a:r>
          </a:p>
        </p:txBody>
      </p:sp>
      <p:sp>
        <p:nvSpPr>
          <p:cNvPr id="27" name="TextBox 26">
            <a:extLst>
              <a:ext uri="{FF2B5EF4-FFF2-40B4-BE49-F238E27FC236}">
                <a16:creationId xmlns="" xmlns:a16="http://schemas.microsoft.com/office/drawing/2014/main" id="{86C0FF1D-E420-449C-969A-F3CC13C07E6C}"/>
              </a:ext>
            </a:extLst>
          </p:cNvPr>
          <p:cNvSpPr txBox="1"/>
          <p:nvPr/>
        </p:nvSpPr>
        <p:spPr>
          <a:xfrm>
            <a:off x="8234438" y="3421385"/>
            <a:ext cx="604653" cy="707886"/>
          </a:xfrm>
          <a:prstGeom prst="rect">
            <a:avLst/>
          </a:prstGeom>
          <a:noFill/>
        </p:spPr>
        <p:txBody>
          <a:bodyPr wrap="none" rtlCol="0">
            <a:spAutoFit/>
          </a:bodyPr>
          <a:lstStyle/>
          <a:p>
            <a:r>
              <a:rPr lang="en-IE" sz="4000" dirty="0">
                <a:solidFill>
                  <a:schemeClr val="bg1"/>
                </a:solidFill>
              </a:rPr>
              <a:t>+</a:t>
            </a:r>
          </a:p>
        </p:txBody>
      </p:sp>
      <p:cxnSp>
        <p:nvCxnSpPr>
          <p:cNvPr id="28" name="Straight Connector 27">
            <a:extLst>
              <a:ext uri="{FF2B5EF4-FFF2-40B4-BE49-F238E27FC236}">
                <a16:creationId xmlns="" xmlns:a16="http://schemas.microsoft.com/office/drawing/2014/main" id="{E83C70A0-10AB-49B3-9EE6-651F99909396}"/>
              </a:ext>
            </a:extLst>
          </p:cNvPr>
          <p:cNvCxnSpPr>
            <a:cxnSpLocks/>
          </p:cNvCxnSpPr>
          <p:nvPr/>
        </p:nvCxnSpPr>
        <p:spPr>
          <a:xfrm>
            <a:off x="6181993" y="3289022"/>
            <a:ext cx="2232248" cy="1008112"/>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 xmlns:a16="http://schemas.microsoft.com/office/drawing/2014/main" id="{32A29B81-98AE-452E-9037-72BDC7AB49B2}"/>
              </a:ext>
            </a:extLst>
          </p:cNvPr>
          <p:cNvSpPr txBox="1"/>
          <p:nvPr/>
        </p:nvSpPr>
        <p:spPr>
          <a:xfrm>
            <a:off x="6758057" y="2496935"/>
            <a:ext cx="1152128" cy="646331"/>
          </a:xfrm>
          <a:prstGeom prst="rect">
            <a:avLst/>
          </a:prstGeom>
          <a:noFill/>
        </p:spPr>
        <p:txBody>
          <a:bodyPr wrap="square" rtlCol="0">
            <a:spAutoFit/>
          </a:bodyPr>
          <a:lstStyle/>
          <a:p>
            <a:pPr algn="ctr"/>
            <a:r>
              <a:rPr lang="en-IE" sz="3600" b="1" dirty="0">
                <a:latin typeface="Calibri" panose="020F0502020204030204" pitchFamily="34" charset="0"/>
                <a:cs typeface="Calibri" panose="020F0502020204030204" pitchFamily="34" charset="0"/>
              </a:rPr>
              <a:t>1:12</a:t>
            </a:r>
          </a:p>
        </p:txBody>
      </p:sp>
      <p:sp>
        <p:nvSpPr>
          <p:cNvPr id="19" name="TextBox 18">
            <a:extLst>
              <a:ext uri="{FF2B5EF4-FFF2-40B4-BE49-F238E27FC236}">
                <a16:creationId xmlns="" xmlns:a16="http://schemas.microsoft.com/office/drawing/2014/main" id="{F1276131-990F-475A-9026-62CB88958C40}"/>
              </a:ext>
            </a:extLst>
          </p:cNvPr>
          <p:cNvSpPr txBox="1"/>
          <p:nvPr/>
        </p:nvSpPr>
        <p:spPr>
          <a:xfrm>
            <a:off x="2689822" y="1379245"/>
            <a:ext cx="2001929" cy="400110"/>
          </a:xfrm>
          <a:prstGeom prst="rect">
            <a:avLst/>
          </a:prstGeom>
          <a:noFill/>
        </p:spPr>
        <p:txBody>
          <a:bodyPr wrap="square" rtlCol="0">
            <a:spAutoFit/>
          </a:bodyPr>
          <a:lstStyle/>
          <a:p>
            <a:pPr algn="ctr"/>
            <a:r>
              <a:rPr lang="en-IE" sz="2000" b="1" dirty="0">
                <a:latin typeface="Calibri" panose="020F0502020204030204" pitchFamily="34" charset="0"/>
                <a:cs typeface="Calibri" panose="020F0502020204030204" pitchFamily="34" charset="0"/>
              </a:rPr>
              <a:t>2015/16</a:t>
            </a:r>
          </a:p>
        </p:txBody>
      </p:sp>
      <p:sp>
        <p:nvSpPr>
          <p:cNvPr id="21" name="TextBox 20">
            <a:extLst>
              <a:ext uri="{FF2B5EF4-FFF2-40B4-BE49-F238E27FC236}">
                <a16:creationId xmlns="" xmlns:a16="http://schemas.microsoft.com/office/drawing/2014/main" id="{95F1647C-A8BE-44B9-8E90-45584C0BADAF}"/>
              </a:ext>
            </a:extLst>
          </p:cNvPr>
          <p:cNvSpPr txBox="1"/>
          <p:nvPr/>
        </p:nvSpPr>
        <p:spPr>
          <a:xfrm>
            <a:off x="6326010" y="1390898"/>
            <a:ext cx="2001929" cy="400110"/>
          </a:xfrm>
          <a:prstGeom prst="rect">
            <a:avLst/>
          </a:prstGeom>
          <a:noFill/>
        </p:spPr>
        <p:txBody>
          <a:bodyPr wrap="square" rtlCol="0">
            <a:spAutoFit/>
          </a:bodyPr>
          <a:lstStyle/>
          <a:p>
            <a:pPr algn="ctr"/>
            <a:r>
              <a:rPr lang="en-IE" sz="2000" b="1" dirty="0">
                <a:latin typeface="Calibri" panose="020F0502020204030204" pitchFamily="34" charset="0"/>
                <a:cs typeface="Calibri" panose="020F0502020204030204" pitchFamily="34" charset="0"/>
              </a:rPr>
              <a:t>2018</a:t>
            </a:r>
          </a:p>
        </p:txBody>
      </p:sp>
    </p:spTree>
    <p:extLst>
      <p:ext uri="{BB962C8B-B14F-4D97-AF65-F5344CB8AC3E}">
        <p14:creationId xmlns:p14="http://schemas.microsoft.com/office/powerpoint/2010/main" val="1379891230"/>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8C0279-175F-4B2D-B838-544254DC9965}"/>
              </a:ext>
            </a:extLst>
          </p:cNvPr>
          <p:cNvSpPr>
            <a:spLocks noGrp="1"/>
          </p:cNvSpPr>
          <p:nvPr>
            <p:ph type="title"/>
          </p:nvPr>
        </p:nvSpPr>
        <p:spPr/>
        <p:txBody>
          <a:bodyPr/>
          <a:lstStyle/>
          <a:p>
            <a:r>
              <a:rPr lang="en-IE" dirty="0"/>
              <a:t>Research Impact</a:t>
            </a:r>
          </a:p>
        </p:txBody>
      </p:sp>
      <p:sp>
        <p:nvSpPr>
          <p:cNvPr id="3" name="Content Placeholder 2">
            <a:extLst>
              <a:ext uri="{FF2B5EF4-FFF2-40B4-BE49-F238E27FC236}">
                <a16:creationId xmlns="" xmlns:a16="http://schemas.microsoft.com/office/drawing/2014/main" id="{E466A163-B2CC-405B-ADCE-334771D8D956}"/>
              </a:ext>
            </a:extLst>
          </p:cNvPr>
          <p:cNvSpPr>
            <a:spLocks noGrp="1"/>
          </p:cNvSpPr>
          <p:nvPr>
            <p:ph idx="1"/>
          </p:nvPr>
        </p:nvSpPr>
        <p:spPr>
          <a:xfrm>
            <a:off x="1912383" y="1477215"/>
            <a:ext cx="5457959" cy="4991131"/>
          </a:xfrm>
        </p:spPr>
        <p:txBody>
          <a:bodyPr/>
          <a:lstStyle/>
          <a:p>
            <a:pPr>
              <a:spcBef>
                <a:spcPts val="600"/>
              </a:spcBef>
              <a:spcAft>
                <a:spcPts val="600"/>
              </a:spcAft>
            </a:pPr>
            <a:r>
              <a:rPr lang="en-IE" sz="2000" dirty="0">
                <a:solidFill>
                  <a:srgbClr val="000000"/>
                </a:solidFill>
                <a:ea typeface="Times New Roman" panose="02020603050405020304" pitchFamily="18" charset="0"/>
              </a:rPr>
              <a:t>Taoiseach announces extension of programme to boys from September 2019. </a:t>
            </a:r>
          </a:p>
          <a:p>
            <a:pPr>
              <a:spcBef>
                <a:spcPts val="600"/>
              </a:spcBef>
              <a:spcAft>
                <a:spcPts val="600"/>
              </a:spcAft>
            </a:pPr>
            <a:r>
              <a:rPr lang="en-IE" sz="2000" dirty="0">
                <a:solidFill>
                  <a:srgbClr val="000000"/>
                </a:solidFill>
                <a:ea typeface="Times New Roman" panose="02020603050405020304" pitchFamily="18" charset="0"/>
              </a:rPr>
              <a:t>Substantially boosts the level of potential herd immunity. </a:t>
            </a:r>
          </a:p>
          <a:p>
            <a:pPr>
              <a:spcBef>
                <a:spcPts val="600"/>
              </a:spcBef>
              <a:spcAft>
                <a:spcPts val="600"/>
              </a:spcAft>
            </a:pPr>
            <a:r>
              <a:rPr lang="en-IE" sz="2000" dirty="0">
                <a:solidFill>
                  <a:srgbClr val="000000"/>
                </a:solidFill>
                <a:ea typeface="Times New Roman" panose="02020603050405020304" pitchFamily="18" charset="0"/>
              </a:rPr>
              <a:t>Seen as a vital step for gender equity.</a:t>
            </a:r>
          </a:p>
          <a:p>
            <a:pPr>
              <a:spcBef>
                <a:spcPts val="600"/>
              </a:spcBef>
              <a:spcAft>
                <a:spcPts val="600"/>
              </a:spcAft>
            </a:pPr>
            <a:r>
              <a:rPr lang="en-IE" sz="2000" dirty="0">
                <a:solidFill>
                  <a:srgbClr val="000000"/>
                </a:solidFill>
                <a:ea typeface="Times New Roman" panose="02020603050405020304" pitchFamily="18" charset="0"/>
              </a:rPr>
              <a:t>Boys can be carriers but can also experience a number of serious (largely fatal) cancers: head, neck, anus.</a:t>
            </a:r>
          </a:p>
        </p:txBody>
      </p:sp>
      <p:pic>
        <p:nvPicPr>
          <p:cNvPr id="5" name="Picture 4" descr="C:\Users\rachel.joyce\Pictures\bbbbbbnnn.PNG">
            <a:extLst>
              <a:ext uri="{FF2B5EF4-FFF2-40B4-BE49-F238E27FC236}">
                <a16:creationId xmlns="" xmlns:a16="http://schemas.microsoft.com/office/drawing/2014/main" id="{CCAA25CC-C75B-49D9-AF45-130D9AA52641}"/>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8162430" y="1156743"/>
            <a:ext cx="3126581" cy="2624683"/>
          </a:xfrm>
          <a:prstGeom prst="rect">
            <a:avLst/>
          </a:prstGeom>
          <a:noFill/>
          <a:ln>
            <a:noFill/>
          </a:ln>
        </p:spPr>
      </p:pic>
    </p:spTree>
    <p:extLst>
      <p:ext uri="{BB962C8B-B14F-4D97-AF65-F5344CB8AC3E}">
        <p14:creationId xmlns:p14="http://schemas.microsoft.com/office/powerpoint/2010/main" val="2810122629"/>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E78FC876-F54A-4C93-BFAE-4EDD355C00B5}"/>
              </a:ext>
            </a:extLst>
          </p:cNvPr>
          <p:cNvSpPr/>
          <p:nvPr/>
        </p:nvSpPr>
        <p:spPr>
          <a:xfrm>
            <a:off x="3913958" y="1565019"/>
            <a:ext cx="6031845" cy="3785652"/>
          </a:xfrm>
          <a:prstGeom prst="rect">
            <a:avLst/>
          </a:prstGeom>
        </p:spPr>
        <p:txBody>
          <a:bodyPr wrap="square">
            <a:spAutoFit/>
          </a:bodyPr>
          <a:lstStyle/>
          <a:p>
            <a:pPr>
              <a:spcAft>
                <a:spcPts val="0"/>
              </a:spcAft>
            </a:pPr>
            <a:r>
              <a:rPr lang="en-IE" sz="2400" i="1" dirty="0">
                <a:solidFill>
                  <a:srgbClr val="505050"/>
                </a:solidFill>
                <a:latin typeface="Calibri" panose="020F0502020204030204" pitchFamily="34" charset="0"/>
                <a:ea typeface="Calibri" panose="020F0502020204030204" pitchFamily="34" charset="0"/>
                <a:cs typeface="Calibri" panose="020F0502020204030204" pitchFamily="34" charset="0"/>
              </a:rPr>
              <a:t>Forming powerful cross-sectoral alliances has led to this rapid improvement in vaccine uptake, which contrasts with what has been seen in other countries that have had similar steep declines in vaccine uptake, such as Japan and Denmark. </a:t>
            </a:r>
          </a:p>
          <a:p>
            <a:pPr>
              <a:spcAft>
                <a:spcPts val="0"/>
              </a:spcAft>
            </a:pPr>
            <a:r>
              <a:rPr lang="en-IE" sz="2400" i="1" dirty="0">
                <a:solidFill>
                  <a:srgbClr val="505050"/>
                </a:solidFill>
                <a:latin typeface="Calibri" panose="020F0502020204030204" pitchFamily="34" charset="0"/>
                <a:ea typeface="Calibri" panose="020F0502020204030204" pitchFamily="34" charset="0"/>
                <a:cs typeface="Calibri" panose="020F0502020204030204" pitchFamily="34" charset="0"/>
              </a:rPr>
              <a:t>It is vital that this positive momentum is maintained to decrease morbidity and mortality from cervical cancer.</a:t>
            </a:r>
          </a:p>
          <a:p>
            <a:pPr algn="r">
              <a:spcAft>
                <a:spcPts val="0"/>
              </a:spcAft>
            </a:pPr>
            <a:r>
              <a:rPr lang="en-IE" sz="2400" dirty="0">
                <a:solidFill>
                  <a:srgbClr val="505050"/>
                </a:solidFill>
                <a:latin typeface="Calibri" panose="020F0502020204030204" pitchFamily="34" charset="0"/>
                <a:ea typeface="Calibri" panose="020F0502020204030204" pitchFamily="34" charset="0"/>
                <a:cs typeface="Calibri" panose="020F0502020204030204" pitchFamily="34" charset="0"/>
              </a:rPr>
              <a:t>The Lancet</a:t>
            </a:r>
            <a:endParaRPr lang="en-IE" sz="1800" dirty="0">
              <a:latin typeface="Calibri" panose="020F0502020204030204" pitchFamily="34" charset="0"/>
              <a:ea typeface="Calibri" panose="020F0502020204030204" pitchFamily="34" charset="0"/>
              <a:cs typeface="Calibri" panose="020F0502020204030204" pitchFamily="34" charset="0"/>
            </a:endParaRPr>
          </a:p>
        </p:txBody>
      </p:sp>
      <p:sp>
        <p:nvSpPr>
          <p:cNvPr id="10" name="Half Frame 9">
            <a:extLst>
              <a:ext uri="{FF2B5EF4-FFF2-40B4-BE49-F238E27FC236}">
                <a16:creationId xmlns="" xmlns:a16="http://schemas.microsoft.com/office/drawing/2014/main" id="{FE8C22A7-9F85-481C-A12E-EA0B910276D3}"/>
              </a:ext>
            </a:extLst>
          </p:cNvPr>
          <p:cNvSpPr/>
          <p:nvPr/>
        </p:nvSpPr>
        <p:spPr>
          <a:xfrm>
            <a:off x="3458079" y="1297605"/>
            <a:ext cx="914400" cy="914400"/>
          </a:xfrm>
          <a:prstGeom prst="halfFrame">
            <a:avLst>
              <a:gd name="adj1" fmla="val 13596"/>
              <a:gd name="adj2" fmla="val 12280"/>
            </a:avLst>
          </a:prstGeom>
          <a:solidFill>
            <a:srgbClr val="FED4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1" name="TextBox 10">
            <a:extLst>
              <a:ext uri="{FF2B5EF4-FFF2-40B4-BE49-F238E27FC236}">
                <a16:creationId xmlns="" xmlns:a16="http://schemas.microsoft.com/office/drawing/2014/main" id="{6D52239B-D1CC-46DA-8F95-6A3A0F592E2D}"/>
              </a:ext>
            </a:extLst>
          </p:cNvPr>
          <p:cNvSpPr txBox="1"/>
          <p:nvPr/>
        </p:nvSpPr>
        <p:spPr>
          <a:xfrm>
            <a:off x="3362980" y="1117129"/>
            <a:ext cx="590226" cy="923330"/>
          </a:xfrm>
          <a:prstGeom prst="rect">
            <a:avLst/>
          </a:prstGeom>
          <a:noFill/>
        </p:spPr>
        <p:txBody>
          <a:bodyPr wrap="none" rtlCol="0">
            <a:spAutoFit/>
          </a:bodyPr>
          <a:lstStyle/>
          <a:p>
            <a:r>
              <a:rPr lang="en-IE" sz="5400" b="1" dirty="0">
                <a:solidFill>
                  <a:schemeClr val="tx1">
                    <a:lumMod val="65000"/>
                    <a:lumOff val="35000"/>
                  </a:schemeClr>
                </a:solidFill>
                <a:latin typeface="Trebuchet MS" panose="020B0603020202020204" pitchFamily="34" charset="0"/>
              </a:rPr>
              <a:t>“</a:t>
            </a:r>
          </a:p>
        </p:txBody>
      </p:sp>
      <p:pic>
        <p:nvPicPr>
          <p:cNvPr id="12" name="Picture 11" descr="C:\Users\rachel.joyce\Pictures\rttt.PNG">
            <a:extLst>
              <a:ext uri="{FF2B5EF4-FFF2-40B4-BE49-F238E27FC236}">
                <a16:creationId xmlns="" xmlns:a16="http://schemas.microsoft.com/office/drawing/2014/main" id="{BCF29FD0-4C67-41C3-9E8F-D90A06A3B9A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65891" y="5215428"/>
            <a:ext cx="3384376" cy="1912986"/>
          </a:xfrm>
          <a:prstGeom prst="rect">
            <a:avLst/>
          </a:prstGeom>
          <a:noFill/>
          <a:ln>
            <a:noFill/>
          </a:ln>
          <a:effectLst>
            <a:outerShdw blurRad="50800" dist="50800" dir="5400000" sx="102000" sy="102000" algn="ctr" rotWithShape="0">
              <a:srgbClr val="54C0E8"/>
            </a:outerShdw>
          </a:effectLst>
        </p:spPr>
      </p:pic>
    </p:spTree>
    <p:extLst>
      <p:ext uri="{BB962C8B-B14F-4D97-AF65-F5344CB8AC3E}">
        <p14:creationId xmlns:p14="http://schemas.microsoft.com/office/powerpoint/2010/main" val="1311229037"/>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8C0279-175F-4B2D-B838-544254DC9965}"/>
              </a:ext>
            </a:extLst>
          </p:cNvPr>
          <p:cNvSpPr>
            <a:spLocks noGrp="1"/>
          </p:cNvSpPr>
          <p:nvPr>
            <p:ph type="title"/>
          </p:nvPr>
        </p:nvSpPr>
        <p:spPr/>
        <p:txBody>
          <a:bodyPr/>
          <a:lstStyle/>
          <a:p>
            <a:r>
              <a:rPr lang="en-IE" dirty="0"/>
              <a:t>Result</a:t>
            </a:r>
          </a:p>
        </p:txBody>
      </p:sp>
      <p:sp>
        <p:nvSpPr>
          <p:cNvPr id="3" name="Content Placeholder 2">
            <a:extLst>
              <a:ext uri="{FF2B5EF4-FFF2-40B4-BE49-F238E27FC236}">
                <a16:creationId xmlns="" xmlns:a16="http://schemas.microsoft.com/office/drawing/2014/main" id="{E466A163-B2CC-405B-ADCE-334771D8D956}"/>
              </a:ext>
            </a:extLst>
          </p:cNvPr>
          <p:cNvSpPr>
            <a:spLocks noGrp="1"/>
          </p:cNvSpPr>
          <p:nvPr>
            <p:ph idx="1"/>
          </p:nvPr>
        </p:nvSpPr>
        <p:spPr>
          <a:xfrm>
            <a:off x="1753718" y="1285944"/>
            <a:ext cx="5601975" cy="4991131"/>
          </a:xfrm>
        </p:spPr>
        <p:txBody>
          <a:bodyPr/>
          <a:lstStyle/>
          <a:p>
            <a:pPr>
              <a:spcBef>
                <a:spcPts val="600"/>
              </a:spcBef>
              <a:spcAft>
                <a:spcPts val="600"/>
              </a:spcAft>
            </a:pPr>
            <a:r>
              <a:rPr lang="en-GB" sz="2000" dirty="0">
                <a:solidFill>
                  <a:srgbClr val="000000"/>
                </a:solidFill>
                <a:ea typeface="Times New Roman" panose="02020603050405020304" pitchFamily="18" charset="0"/>
              </a:rPr>
              <a:t>The dramatic collapse in the rate of HPV vaccination in 2015/2016 resulted from concerted global and local social media agitation, which threatened to undermine the entire programme. </a:t>
            </a:r>
            <a:endParaRPr lang="en-IE" sz="2000" dirty="0">
              <a:solidFill>
                <a:srgbClr val="000000"/>
              </a:solidFill>
              <a:ea typeface="Times New Roman" panose="02020603050405020304" pitchFamily="18" charset="0"/>
            </a:endParaRPr>
          </a:p>
          <a:p>
            <a:pPr>
              <a:spcBef>
                <a:spcPts val="600"/>
              </a:spcBef>
              <a:spcAft>
                <a:spcPts val="600"/>
              </a:spcAft>
            </a:pPr>
            <a:r>
              <a:rPr lang="en-GB" sz="2000" dirty="0">
                <a:solidFill>
                  <a:srgbClr val="000000"/>
                </a:solidFill>
                <a:ea typeface="Times New Roman" panose="02020603050405020304" pitchFamily="18" charset="0"/>
              </a:rPr>
              <a:t>B&amp;A undertook an extensive research programme to understand issues, review programme positioning and develop a more compelling basis for parental buy-in. </a:t>
            </a:r>
            <a:endParaRPr lang="en-IE" sz="2000" dirty="0">
              <a:solidFill>
                <a:srgbClr val="000000"/>
              </a:solidFill>
              <a:ea typeface="Times New Roman" panose="02020603050405020304" pitchFamily="18" charset="0"/>
            </a:endParaRPr>
          </a:p>
          <a:p>
            <a:pPr>
              <a:spcBef>
                <a:spcPts val="600"/>
              </a:spcBef>
              <a:spcAft>
                <a:spcPts val="600"/>
              </a:spcAft>
            </a:pPr>
            <a:r>
              <a:rPr lang="en-GB" sz="2000" dirty="0">
                <a:solidFill>
                  <a:srgbClr val="000000"/>
                </a:solidFill>
                <a:ea typeface="Times New Roman" panose="02020603050405020304" pitchFamily="18" charset="0"/>
              </a:rPr>
              <a:t>This research resulted in strategic and system changes, precipitating rapid recovery and at a much faster pace than seen in other targeted countries, and thus contributing </a:t>
            </a:r>
            <a:r>
              <a:rPr lang="en-IE" sz="2000" dirty="0">
                <a:solidFill>
                  <a:srgbClr val="000000"/>
                </a:solidFill>
                <a:ea typeface="Times New Roman" panose="02020603050405020304" pitchFamily="18" charset="0"/>
              </a:rPr>
              <a:t>to efforts to decrease morbidity and mortality from HPV-related cancer in Ireland.  </a:t>
            </a:r>
          </a:p>
          <a:p>
            <a:endParaRPr lang="en-IE" sz="3200" dirty="0"/>
          </a:p>
        </p:txBody>
      </p:sp>
      <p:pic>
        <p:nvPicPr>
          <p:cNvPr id="4" name="Picture 2" descr="C:\Users\corinna.obrien\AppData\Local\Microsoft\Windows\Temporary Internet Files\Content.IE5\DD40DLU9\ThinkstockPhotos-517172515.jpg">
            <a:extLst>
              <a:ext uri="{FF2B5EF4-FFF2-40B4-BE49-F238E27FC236}">
                <a16:creationId xmlns="" xmlns:a16="http://schemas.microsoft.com/office/drawing/2014/main" id="{D6773FFC-07D8-4DE3-9954-8C46A9C252CA}"/>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6816802" y="3819"/>
            <a:ext cx="8546427" cy="8314109"/>
          </a:xfrm>
          <a:prstGeom prst="parallelogram">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86564"/>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 xmlns:a16="http://schemas.microsoft.com/office/drawing/2014/main" id="{2E80200E-832B-4DA2-BD9C-8ADC145FD0A4}"/>
              </a:ext>
            </a:extLst>
          </p:cNvPr>
          <p:cNvSpPr>
            <a:spLocks noGrp="1"/>
          </p:cNvSpPr>
          <p:nvPr>
            <p:ph type="title"/>
          </p:nvPr>
        </p:nvSpPr>
        <p:spPr/>
        <p:txBody>
          <a:bodyPr/>
          <a:lstStyle/>
          <a:p>
            <a:r>
              <a:rPr lang="en-US" altLang="en-US" dirty="0">
                <a:solidFill>
                  <a:schemeClr val="tx1">
                    <a:lumMod val="75000"/>
                    <a:lumOff val="25000"/>
                  </a:schemeClr>
                </a:solidFill>
              </a:rPr>
              <a:t>Thank you.</a:t>
            </a:r>
            <a:endParaRPr lang="en-US" dirty="0">
              <a:solidFill>
                <a:schemeClr val="tx1">
                  <a:lumMod val="75000"/>
                  <a:lumOff val="25000"/>
                </a:schemeClr>
              </a:solidFill>
            </a:endParaRPr>
          </a:p>
        </p:txBody>
      </p:sp>
      <p:sp>
        <p:nvSpPr>
          <p:cNvPr id="70665" name="Espaço Reservado para Texto 70664">
            <a:extLst>
              <a:ext uri="{FF2B5EF4-FFF2-40B4-BE49-F238E27FC236}">
                <a16:creationId xmlns="" xmlns:a16="http://schemas.microsoft.com/office/drawing/2014/main" id="{F7E0C346-0D72-4431-8CC1-BCEE1A5DD5DE}"/>
              </a:ext>
            </a:extLst>
          </p:cNvPr>
          <p:cNvSpPr>
            <a:spLocks noGrp="1"/>
          </p:cNvSpPr>
          <p:nvPr>
            <p:ph type="body" sz="quarter" idx="67"/>
          </p:nvPr>
        </p:nvSpPr>
        <p:spPr/>
        <p:txBody>
          <a:bodyPr/>
          <a:lstStyle/>
          <a:p>
            <a:r>
              <a:rPr lang="pt-BR">
                <a:solidFill>
                  <a:schemeClr val="tx1">
                    <a:lumMod val="75000"/>
                    <a:lumOff val="25000"/>
                  </a:schemeClr>
                </a:solidFill>
              </a:rPr>
              <a:t>www.banda.ie</a:t>
            </a:r>
            <a:endParaRPr lang="en-US" dirty="0">
              <a:solidFill>
                <a:schemeClr val="tx1">
                  <a:lumMod val="75000"/>
                  <a:lumOff val="25000"/>
                </a:schemeClr>
              </a:solidFill>
            </a:endParaRPr>
          </a:p>
        </p:txBody>
      </p:sp>
      <p:sp>
        <p:nvSpPr>
          <p:cNvPr id="7" name="Espaço Reservado para Texto 6">
            <a:extLst>
              <a:ext uri="{FF2B5EF4-FFF2-40B4-BE49-F238E27FC236}">
                <a16:creationId xmlns="" xmlns:a16="http://schemas.microsoft.com/office/drawing/2014/main" id="{33544175-7590-4965-9D73-6B78919D0352}"/>
              </a:ext>
            </a:extLst>
          </p:cNvPr>
          <p:cNvSpPr>
            <a:spLocks noGrp="1"/>
          </p:cNvSpPr>
          <p:nvPr>
            <p:ph type="body" sz="quarter" idx="68"/>
          </p:nvPr>
        </p:nvSpPr>
        <p:spPr/>
        <p:txBody>
          <a:bodyPr>
            <a:normAutofit fontScale="70000" lnSpcReduction="20000"/>
          </a:bodyPr>
          <a:lstStyle/>
          <a:p>
            <a:r>
              <a:rPr lang="en-US" dirty="0">
                <a:solidFill>
                  <a:schemeClr val="tx1">
                    <a:lumMod val="75000"/>
                    <a:lumOff val="25000"/>
                  </a:schemeClr>
                </a:solidFill>
              </a:rPr>
              <a:t>Milltown House Mount Saint </a:t>
            </a:r>
            <a:r>
              <a:rPr lang="en-US" dirty="0" err="1">
                <a:solidFill>
                  <a:schemeClr val="tx1">
                    <a:lumMod val="75000"/>
                    <a:lumOff val="25000"/>
                  </a:schemeClr>
                </a:solidFill>
              </a:rPr>
              <a:t>Annes</a:t>
            </a:r>
            <a:r>
              <a:rPr lang="en-US" dirty="0">
                <a:solidFill>
                  <a:schemeClr val="tx1">
                    <a:lumMod val="75000"/>
                    <a:lumOff val="25000"/>
                  </a:schemeClr>
                </a:solidFill>
              </a:rPr>
              <a:t>, Milltown Dublin 6  -  D06 Y822 </a:t>
            </a:r>
          </a:p>
          <a:p>
            <a:r>
              <a:rPr lang="en-US" dirty="0">
                <a:solidFill>
                  <a:schemeClr val="tx1">
                    <a:lumMod val="75000"/>
                    <a:lumOff val="25000"/>
                  </a:schemeClr>
                </a:solidFill>
              </a:rPr>
              <a:t>+353 1 205 7500  |  www.banda.ie</a:t>
            </a:r>
          </a:p>
          <a:p>
            <a:endParaRPr lang="en-US" dirty="0">
              <a:solidFill>
                <a:schemeClr val="tx1">
                  <a:lumMod val="75000"/>
                  <a:lumOff val="25000"/>
                </a:schemeClr>
              </a:solidFill>
            </a:endParaRPr>
          </a:p>
        </p:txBody>
      </p:sp>
    </p:spTree>
    <p:extLst>
      <p:ext uri="{BB962C8B-B14F-4D97-AF65-F5344CB8AC3E}">
        <p14:creationId xmlns:p14="http://schemas.microsoft.com/office/powerpoint/2010/main" val="3557787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IE" dirty="0"/>
              <a:t>Anti-vax activity</a:t>
            </a:r>
          </a:p>
        </p:txBody>
      </p:sp>
      <p:sp>
        <p:nvSpPr>
          <p:cNvPr id="3" name="Content Placeholder 2"/>
          <p:cNvSpPr>
            <a:spLocks noGrp="1"/>
          </p:cNvSpPr>
          <p:nvPr>
            <p:ph idx="1"/>
          </p:nvPr>
        </p:nvSpPr>
        <p:spPr>
          <a:xfrm>
            <a:off x="745605" y="1162825"/>
            <a:ext cx="6797412" cy="4991131"/>
          </a:xfrm>
        </p:spPr>
        <p:txBody>
          <a:bodyPr/>
          <a:lstStyle/>
          <a:p>
            <a:pPr>
              <a:buClr>
                <a:srgbClr val="54C0E8"/>
              </a:buClr>
            </a:pPr>
            <a:r>
              <a:rPr lang="en-IE" sz="2000" dirty="0"/>
              <a:t>In 2015 Anti-vaccine lobby groups established: strong social media platform, targeting parents, striking personal accounts by “vaccinated girls”, distributing misinformation. </a:t>
            </a:r>
          </a:p>
          <a:p>
            <a:pPr>
              <a:buClr>
                <a:srgbClr val="54C0E8"/>
              </a:buClr>
            </a:pPr>
            <a:r>
              <a:rPr lang="en-IE" sz="2000" dirty="0"/>
              <a:t>This lobbying activity, attributed to parental concerns about safety, resulted in uptake dropping to 72.3% (‘15/’16), and to 50% for first dose uptake in 2016/17.  Concern it could hit 30% in 2017/18.</a:t>
            </a:r>
          </a:p>
        </p:txBody>
      </p:sp>
      <p:graphicFrame>
        <p:nvGraphicFramePr>
          <p:cNvPr id="5" name="Chart 4">
            <a:extLst>
              <a:ext uri="{FF2B5EF4-FFF2-40B4-BE49-F238E27FC236}">
                <a16:creationId xmlns="" xmlns:a16="http://schemas.microsoft.com/office/drawing/2014/main" id="{88FF9ABA-61DC-4D22-8E72-C90FE3ABDC9D}"/>
              </a:ext>
            </a:extLst>
          </p:cNvPr>
          <p:cNvGraphicFramePr/>
          <p:nvPr>
            <p:extLst>
              <p:ext uri="{D42A27DB-BD31-4B8C-83A1-F6EECF244321}">
                <p14:modId xmlns:p14="http://schemas.microsoft.com/office/powerpoint/2010/main" val="3643082224"/>
              </p:ext>
            </p:extLst>
          </p:nvPr>
        </p:nvGraphicFramePr>
        <p:xfrm>
          <a:off x="1353721" y="3997449"/>
          <a:ext cx="4553585" cy="27813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 xmlns:a16="http://schemas.microsoft.com/office/drawing/2014/main" id="{1CBEFCB0-7506-4CFA-A9EE-2BEB0215C178}"/>
              </a:ext>
            </a:extLst>
          </p:cNvPr>
          <p:cNvSpPr/>
          <p:nvPr/>
        </p:nvSpPr>
        <p:spPr>
          <a:xfrm>
            <a:off x="1249661" y="6750257"/>
            <a:ext cx="5343525" cy="261610"/>
          </a:xfrm>
          <a:prstGeom prst="rect">
            <a:avLst/>
          </a:prstGeom>
        </p:spPr>
        <p:txBody>
          <a:bodyPr>
            <a:spAutoFit/>
          </a:bodyPr>
          <a:lstStyle/>
          <a:p>
            <a:r>
              <a:rPr lang="en-IE" sz="1100"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t> *Source: Corcoran, Clarke &amp; Barrett (2018)</a:t>
            </a:r>
            <a:endParaRPr lang="en-IE" sz="1100" dirty="0"/>
          </a:p>
        </p:txBody>
      </p:sp>
      <p:pic>
        <p:nvPicPr>
          <p:cNvPr id="7" name="Espaço Reservado para Imagem 20">
            <a:extLst>
              <a:ext uri="{FF2B5EF4-FFF2-40B4-BE49-F238E27FC236}">
                <a16:creationId xmlns="" xmlns:a16="http://schemas.microsoft.com/office/drawing/2014/main" id="{27E4820E-DBFD-4FE3-86D6-0352A0D1A2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70489" y="1"/>
            <a:ext cx="6992894" cy="7567677"/>
          </a:xfrm>
          <a:prstGeom prst="parallelogram">
            <a:avLst/>
          </a:prstGeom>
        </p:spPr>
      </p:pic>
    </p:spTree>
    <p:extLst>
      <p:ext uri="{BB962C8B-B14F-4D97-AF65-F5344CB8AC3E}">
        <p14:creationId xmlns:p14="http://schemas.microsoft.com/office/powerpoint/2010/main" val="1793366160"/>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IE" dirty="0"/>
              <a:t>Anti </a:t>
            </a:r>
            <a:r>
              <a:rPr lang="en-IE" dirty="0" err="1"/>
              <a:t>Vaxxers</a:t>
            </a:r>
            <a:r>
              <a:rPr lang="en-IE" dirty="0"/>
              <a:t>?</a:t>
            </a:r>
          </a:p>
        </p:txBody>
      </p:sp>
      <p:sp>
        <p:nvSpPr>
          <p:cNvPr id="3" name="Content Placeholder 2"/>
          <p:cNvSpPr>
            <a:spLocks noGrp="1"/>
          </p:cNvSpPr>
          <p:nvPr>
            <p:ph idx="1"/>
          </p:nvPr>
        </p:nvSpPr>
        <p:spPr>
          <a:xfrm>
            <a:off x="2545805" y="1746313"/>
            <a:ext cx="3744416" cy="1459927"/>
          </a:xfrm>
        </p:spPr>
        <p:txBody>
          <a:bodyPr/>
          <a:lstStyle/>
          <a:p>
            <a:pPr marL="0" indent="0" algn="ctr">
              <a:buNone/>
            </a:pPr>
            <a:r>
              <a:rPr lang="en-IE" sz="2200" dirty="0"/>
              <a:t>Andrew Wakefield, 1998 MMR allegations, fabricated, discredited, struck off.</a:t>
            </a:r>
          </a:p>
        </p:txBody>
      </p:sp>
      <p:pic>
        <p:nvPicPr>
          <p:cNvPr id="4" name="Picture 6" descr="trumpwakefield">
            <a:extLst>
              <a:ext uri="{FF2B5EF4-FFF2-40B4-BE49-F238E27FC236}">
                <a16:creationId xmlns="" xmlns:a16="http://schemas.microsoft.com/office/drawing/2014/main" id="{3FBEED75-5C2C-4B3F-A3B5-D7C8D6755A9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24657" y="1499955"/>
            <a:ext cx="3918092" cy="24254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static.independent.co.uk/s3fs-public/thumbnails/image/2017/10/11/10/andrew-wakefield.jpg">
            <a:extLst>
              <a:ext uri="{FF2B5EF4-FFF2-40B4-BE49-F238E27FC236}">
                <a16:creationId xmlns="" xmlns:a16="http://schemas.microsoft.com/office/drawing/2014/main" id="{84D6A670-8A1D-4AB6-AB14-028ADAA71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927" y="2961811"/>
            <a:ext cx="3300026" cy="24757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 xmlns:a16="http://schemas.microsoft.com/office/drawing/2014/main" id="{9582D177-8978-47FF-B3FE-A4F96EFA1040}"/>
              </a:ext>
            </a:extLst>
          </p:cNvPr>
          <p:cNvSpPr txBox="1">
            <a:spLocks/>
          </p:cNvSpPr>
          <p:nvPr/>
        </p:nvSpPr>
        <p:spPr>
          <a:xfrm>
            <a:off x="7209820" y="4126269"/>
            <a:ext cx="3744416" cy="1383348"/>
          </a:xfrm>
          <a:prstGeom prst="rect">
            <a:avLst/>
          </a:prstGeom>
        </p:spPr>
        <p:txBody>
          <a:bodyPr vert="horz" lIns="90998" tIns="45506" rIns="90998" bIns="45506" rtlCol="0">
            <a:noAutofit/>
          </a:bodyPr>
          <a:lstStyle>
            <a:lvl1pPr marL="371518" indent="-371518" algn="l" defTabSz="495359" rtl="0" eaLnBrk="1" latinLnBrk="0" hangingPunct="1">
              <a:spcBef>
                <a:spcPts val="500"/>
              </a:spcBef>
              <a:spcAft>
                <a:spcPts val="500"/>
              </a:spcAft>
              <a:buClr>
                <a:srgbClr val="54C0E8"/>
              </a:buClr>
              <a:buSzPct val="110000"/>
              <a:buFont typeface="Verdana" pitchFamily="34" charset="0"/>
              <a:buChar char="●"/>
              <a:defRPr sz="1600" kern="1200">
                <a:solidFill>
                  <a:schemeClr val="tx1"/>
                </a:solidFill>
                <a:latin typeface="Calibri" panose="020F0502020204030204" pitchFamily="34" charset="0"/>
                <a:ea typeface="Verdana" pitchFamily="34" charset="0"/>
                <a:cs typeface="Calibri" panose="020F0502020204030204" pitchFamily="34" charset="0"/>
              </a:defRPr>
            </a:lvl1pPr>
            <a:lvl2pPr marL="804953" indent="-309592" algn="l" defTabSz="495359" rtl="0" eaLnBrk="1" latinLnBrk="0" hangingPunct="1">
              <a:spcBef>
                <a:spcPts val="500"/>
              </a:spcBef>
              <a:spcAft>
                <a:spcPts val="500"/>
              </a:spcAft>
              <a:buClr>
                <a:schemeClr val="tx1">
                  <a:lumMod val="50000"/>
                  <a:lumOff val="50000"/>
                </a:schemeClr>
              </a:buClr>
              <a:buSzPct val="90000"/>
              <a:buFont typeface="Wingdings" pitchFamily="2" charset="2"/>
              <a:buChar char="v"/>
              <a:defRPr sz="1600" kern="1200">
                <a:solidFill>
                  <a:schemeClr val="tx1"/>
                </a:solidFill>
                <a:latin typeface="Calibri" panose="020F0502020204030204" pitchFamily="34" charset="0"/>
                <a:ea typeface="Verdana" pitchFamily="34" charset="0"/>
                <a:cs typeface="Calibri" panose="020F0502020204030204" pitchFamily="34" charset="0"/>
              </a:defRPr>
            </a:lvl2pPr>
            <a:lvl3pPr marL="1238366" indent="-247670" algn="l" defTabSz="495359" rtl="0" eaLnBrk="1" latinLnBrk="0" hangingPunct="1">
              <a:spcBef>
                <a:spcPts val="500"/>
              </a:spcBef>
              <a:spcAft>
                <a:spcPts val="500"/>
              </a:spcAft>
              <a:buClr>
                <a:schemeClr val="tx1">
                  <a:lumMod val="50000"/>
                  <a:lumOff val="50000"/>
                </a:schemeClr>
              </a:buClr>
              <a:buFont typeface="Wingdings" pitchFamily="2" charset="2"/>
              <a:buChar char="§"/>
              <a:defRPr sz="1600" kern="1200">
                <a:solidFill>
                  <a:schemeClr val="tx1"/>
                </a:solidFill>
                <a:latin typeface="Calibri" panose="020F0502020204030204" pitchFamily="34" charset="0"/>
                <a:ea typeface="Verdana" pitchFamily="34" charset="0"/>
                <a:cs typeface="Calibri" panose="020F0502020204030204" pitchFamily="34" charset="0"/>
              </a:defRPr>
            </a:lvl3pPr>
            <a:lvl4pPr marL="1733732" indent="-247670" algn="l" defTabSz="495359" rtl="0" eaLnBrk="1" latinLnBrk="0" hangingPunct="1">
              <a:spcBef>
                <a:spcPts val="500"/>
              </a:spcBef>
              <a:spcAft>
                <a:spcPts val="500"/>
              </a:spcAft>
              <a:buFont typeface="Arial"/>
              <a:buChar char="–"/>
              <a:defRPr sz="1600" kern="1200">
                <a:solidFill>
                  <a:schemeClr val="tx1"/>
                </a:solidFill>
                <a:latin typeface="Calibri" panose="020F0502020204030204" pitchFamily="34" charset="0"/>
                <a:ea typeface="Verdana" pitchFamily="34" charset="0"/>
                <a:cs typeface="Calibri" panose="020F0502020204030204" pitchFamily="34" charset="0"/>
              </a:defRPr>
            </a:lvl4pPr>
            <a:lvl5pPr marL="2229092" indent="-247670" algn="l" defTabSz="495359" rtl="0" eaLnBrk="1" latinLnBrk="0" hangingPunct="1">
              <a:spcBef>
                <a:spcPts val="500"/>
              </a:spcBef>
              <a:spcAft>
                <a:spcPts val="500"/>
              </a:spcAft>
              <a:buFont typeface="Arial"/>
              <a:buChar char="»"/>
              <a:defRPr sz="1600" kern="1200">
                <a:solidFill>
                  <a:schemeClr val="tx1"/>
                </a:solidFill>
                <a:latin typeface="Calibri" panose="020F0502020204030204" pitchFamily="34" charset="0"/>
                <a:ea typeface="Verdana" pitchFamily="34" charset="0"/>
                <a:cs typeface="Calibri" panose="020F0502020204030204" pitchFamily="34" charset="0"/>
              </a:defRPr>
            </a:lvl5pPr>
            <a:lvl6pPr marL="2724433" indent="-247670" algn="l" defTabSz="495359" rtl="0" eaLnBrk="1" latinLnBrk="0" hangingPunct="1">
              <a:spcBef>
                <a:spcPct val="20000"/>
              </a:spcBef>
              <a:buFont typeface="Arial"/>
              <a:buChar char="•"/>
              <a:defRPr sz="2200" kern="1200">
                <a:solidFill>
                  <a:schemeClr val="tx1"/>
                </a:solidFill>
                <a:latin typeface="+mn-lt"/>
                <a:ea typeface="+mn-ea"/>
                <a:cs typeface="+mn-cs"/>
              </a:defRPr>
            </a:lvl6pPr>
            <a:lvl7pPr marL="3219779" indent="-247670" algn="l" defTabSz="495359" rtl="0" eaLnBrk="1" latinLnBrk="0" hangingPunct="1">
              <a:spcBef>
                <a:spcPct val="20000"/>
              </a:spcBef>
              <a:buFont typeface="Arial"/>
              <a:buChar char="•"/>
              <a:defRPr sz="2200" kern="1200">
                <a:solidFill>
                  <a:schemeClr val="tx1"/>
                </a:solidFill>
                <a:latin typeface="+mn-lt"/>
                <a:ea typeface="+mn-ea"/>
                <a:cs typeface="+mn-cs"/>
              </a:defRPr>
            </a:lvl7pPr>
            <a:lvl8pPr marL="3715133" indent="-247670" algn="l" defTabSz="495359" rtl="0" eaLnBrk="1" latinLnBrk="0" hangingPunct="1">
              <a:spcBef>
                <a:spcPct val="20000"/>
              </a:spcBef>
              <a:buFont typeface="Arial"/>
              <a:buChar char="•"/>
              <a:defRPr sz="2200" kern="1200">
                <a:solidFill>
                  <a:schemeClr val="tx1"/>
                </a:solidFill>
                <a:latin typeface="+mn-lt"/>
                <a:ea typeface="+mn-ea"/>
                <a:cs typeface="+mn-cs"/>
              </a:defRPr>
            </a:lvl8pPr>
            <a:lvl9pPr marL="4210483" indent="-247670" algn="l" defTabSz="495359" rtl="0" eaLnBrk="1" latinLnBrk="0" hangingPunct="1">
              <a:spcBef>
                <a:spcPct val="20000"/>
              </a:spcBef>
              <a:buFont typeface="Arial"/>
              <a:buChar char="•"/>
              <a:defRPr sz="2200" kern="1200">
                <a:solidFill>
                  <a:schemeClr val="tx1"/>
                </a:solidFill>
                <a:latin typeface="+mn-lt"/>
                <a:ea typeface="+mn-ea"/>
                <a:cs typeface="+mn-cs"/>
              </a:defRPr>
            </a:lvl9pPr>
          </a:lstStyle>
          <a:p>
            <a:pPr marL="0" indent="0" algn="ctr" fontAlgn="auto">
              <a:buNone/>
            </a:pPr>
            <a:r>
              <a:rPr lang="en-IE" sz="2200" dirty="0"/>
              <a:t>2016 President-elect Trump meets Wakefield, reiterates vaccine antipathy. </a:t>
            </a:r>
          </a:p>
        </p:txBody>
      </p:sp>
    </p:spTree>
    <p:extLst>
      <p:ext uri="{BB962C8B-B14F-4D97-AF65-F5344CB8AC3E}">
        <p14:creationId xmlns:p14="http://schemas.microsoft.com/office/powerpoint/2010/main" val="8319937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IE" dirty="0"/>
              <a:t>Google ‘HPV’ in 2016</a:t>
            </a:r>
          </a:p>
        </p:txBody>
      </p:sp>
      <p:sp>
        <p:nvSpPr>
          <p:cNvPr id="12" name="Oval 11">
            <a:extLst>
              <a:ext uri="{FF2B5EF4-FFF2-40B4-BE49-F238E27FC236}">
                <a16:creationId xmlns="" xmlns:a16="http://schemas.microsoft.com/office/drawing/2014/main" id="{9067509D-C0B6-4357-A3B5-7BBF2326DD83}"/>
              </a:ext>
            </a:extLst>
          </p:cNvPr>
          <p:cNvSpPr/>
          <p:nvPr/>
        </p:nvSpPr>
        <p:spPr>
          <a:xfrm>
            <a:off x="4706045" y="2269257"/>
            <a:ext cx="432048" cy="432048"/>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3" name="Isosceles Triangle 12">
            <a:extLst>
              <a:ext uri="{FF2B5EF4-FFF2-40B4-BE49-F238E27FC236}">
                <a16:creationId xmlns="" xmlns:a16="http://schemas.microsoft.com/office/drawing/2014/main" id="{841C37BC-E8CC-4FF5-B0ED-7C6328B0F3C8}"/>
              </a:ext>
            </a:extLst>
          </p:cNvPr>
          <p:cNvSpPr/>
          <p:nvPr/>
        </p:nvSpPr>
        <p:spPr>
          <a:xfrm>
            <a:off x="3121869" y="3803129"/>
            <a:ext cx="1060704" cy="914400"/>
          </a:xfrm>
          <a:prstGeom prst="triangle">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4" name="Oval 13">
            <a:extLst>
              <a:ext uri="{FF2B5EF4-FFF2-40B4-BE49-F238E27FC236}">
                <a16:creationId xmlns="" xmlns:a16="http://schemas.microsoft.com/office/drawing/2014/main" id="{9403EE5C-979D-4245-9098-B97AB4427978}"/>
              </a:ext>
            </a:extLst>
          </p:cNvPr>
          <p:cNvSpPr/>
          <p:nvPr/>
        </p:nvSpPr>
        <p:spPr>
          <a:xfrm>
            <a:off x="2257773" y="3526547"/>
            <a:ext cx="432048" cy="432048"/>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dirty="0"/>
          </a:p>
        </p:txBody>
      </p:sp>
      <p:sp>
        <p:nvSpPr>
          <p:cNvPr id="15" name="TextBox 14">
            <a:extLst>
              <a:ext uri="{FF2B5EF4-FFF2-40B4-BE49-F238E27FC236}">
                <a16:creationId xmlns="" xmlns:a16="http://schemas.microsoft.com/office/drawing/2014/main" id="{E549C590-0357-43DE-A22D-14C2A52DB289}"/>
              </a:ext>
            </a:extLst>
          </p:cNvPr>
          <p:cNvSpPr txBox="1"/>
          <p:nvPr/>
        </p:nvSpPr>
        <p:spPr>
          <a:xfrm>
            <a:off x="2272719" y="3361571"/>
            <a:ext cx="417102" cy="707886"/>
          </a:xfrm>
          <a:prstGeom prst="rect">
            <a:avLst/>
          </a:prstGeom>
          <a:noFill/>
        </p:spPr>
        <p:txBody>
          <a:bodyPr wrap="none" rtlCol="0">
            <a:spAutoFit/>
          </a:bodyPr>
          <a:lstStyle/>
          <a:p>
            <a:r>
              <a:rPr lang="en-IE" sz="4000" dirty="0">
                <a:solidFill>
                  <a:schemeClr val="bg1"/>
                </a:solidFill>
              </a:rPr>
              <a:t>-</a:t>
            </a:r>
          </a:p>
        </p:txBody>
      </p:sp>
      <p:sp>
        <p:nvSpPr>
          <p:cNvPr id="16" name="TextBox 15">
            <a:extLst>
              <a:ext uri="{FF2B5EF4-FFF2-40B4-BE49-F238E27FC236}">
                <a16:creationId xmlns="" xmlns:a16="http://schemas.microsoft.com/office/drawing/2014/main" id="{D8C82885-898C-42E8-A118-14E3F8B36A0D}"/>
              </a:ext>
            </a:extLst>
          </p:cNvPr>
          <p:cNvSpPr txBox="1"/>
          <p:nvPr/>
        </p:nvSpPr>
        <p:spPr>
          <a:xfrm>
            <a:off x="4619743" y="2104281"/>
            <a:ext cx="604653" cy="707886"/>
          </a:xfrm>
          <a:prstGeom prst="rect">
            <a:avLst/>
          </a:prstGeom>
          <a:noFill/>
        </p:spPr>
        <p:txBody>
          <a:bodyPr wrap="none" rtlCol="0">
            <a:spAutoFit/>
          </a:bodyPr>
          <a:lstStyle/>
          <a:p>
            <a:r>
              <a:rPr lang="en-IE" sz="4000" dirty="0">
                <a:solidFill>
                  <a:schemeClr val="bg1"/>
                </a:solidFill>
              </a:rPr>
              <a:t>+</a:t>
            </a:r>
          </a:p>
        </p:txBody>
      </p:sp>
      <p:cxnSp>
        <p:nvCxnSpPr>
          <p:cNvPr id="17" name="Straight Connector 16">
            <a:extLst>
              <a:ext uri="{FF2B5EF4-FFF2-40B4-BE49-F238E27FC236}">
                <a16:creationId xmlns="" xmlns:a16="http://schemas.microsoft.com/office/drawing/2014/main" id="{48D12D5D-81E7-40B9-8FC3-DE462C8F0632}"/>
              </a:ext>
            </a:extLst>
          </p:cNvPr>
          <p:cNvCxnSpPr>
            <a:cxnSpLocks/>
          </p:cNvCxnSpPr>
          <p:nvPr/>
        </p:nvCxnSpPr>
        <p:spPr>
          <a:xfrm flipV="1">
            <a:off x="2545805" y="3277369"/>
            <a:ext cx="2232248" cy="1008112"/>
          </a:xfrm>
          <a:prstGeom prst="line">
            <a:avLst/>
          </a:prstGeom>
          <a:ln>
            <a:solidFill>
              <a:schemeClr val="tx1">
                <a:lumMod val="65000"/>
                <a:lumOff val="35000"/>
              </a:schemeClr>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 xmlns:a16="http://schemas.microsoft.com/office/drawing/2014/main" id="{3F17B967-99BD-44EB-80EC-FEA9EC607CD8}"/>
              </a:ext>
            </a:extLst>
          </p:cNvPr>
          <p:cNvSpPr txBox="1"/>
          <p:nvPr/>
        </p:nvSpPr>
        <p:spPr>
          <a:xfrm>
            <a:off x="3121869" y="2485282"/>
            <a:ext cx="1152128" cy="646331"/>
          </a:xfrm>
          <a:prstGeom prst="rect">
            <a:avLst/>
          </a:prstGeom>
          <a:noFill/>
        </p:spPr>
        <p:txBody>
          <a:bodyPr wrap="square" rtlCol="0">
            <a:spAutoFit/>
          </a:bodyPr>
          <a:lstStyle/>
          <a:p>
            <a:pPr algn="ctr"/>
            <a:r>
              <a:rPr lang="en-IE" sz="3600" b="1" dirty="0">
                <a:latin typeface="Calibri" panose="020F0502020204030204" pitchFamily="34" charset="0"/>
                <a:cs typeface="Calibri" panose="020F0502020204030204" pitchFamily="34" charset="0"/>
              </a:rPr>
              <a:t>10:1</a:t>
            </a:r>
          </a:p>
        </p:txBody>
      </p:sp>
      <p:sp>
        <p:nvSpPr>
          <p:cNvPr id="21" name="Content Placeholder 2">
            <a:extLst>
              <a:ext uri="{FF2B5EF4-FFF2-40B4-BE49-F238E27FC236}">
                <a16:creationId xmlns="" xmlns:a16="http://schemas.microsoft.com/office/drawing/2014/main" id="{7B2FF2CD-DF47-45A2-B9EE-1932DBB04A74}"/>
              </a:ext>
            </a:extLst>
          </p:cNvPr>
          <p:cNvSpPr txBox="1">
            <a:spLocks/>
          </p:cNvSpPr>
          <p:nvPr/>
        </p:nvSpPr>
        <p:spPr>
          <a:xfrm>
            <a:off x="382097" y="5894863"/>
            <a:ext cx="11308723" cy="1383348"/>
          </a:xfrm>
          <a:prstGeom prst="rect">
            <a:avLst/>
          </a:prstGeom>
        </p:spPr>
        <p:txBody>
          <a:bodyPr vert="horz" lIns="90998" tIns="45506" rIns="90998" bIns="45506" rtlCol="0">
            <a:noAutofit/>
          </a:bodyPr>
          <a:lstStyle>
            <a:lvl1pPr marL="371518" indent="-371518" algn="l" defTabSz="495359" rtl="0" eaLnBrk="1" latinLnBrk="0" hangingPunct="1">
              <a:spcBef>
                <a:spcPts val="500"/>
              </a:spcBef>
              <a:spcAft>
                <a:spcPts val="500"/>
              </a:spcAft>
              <a:buClr>
                <a:srgbClr val="54C0E8"/>
              </a:buClr>
              <a:buSzPct val="110000"/>
              <a:buFont typeface="Verdana" pitchFamily="34" charset="0"/>
              <a:buChar char="●"/>
              <a:defRPr sz="1600" kern="1200">
                <a:solidFill>
                  <a:schemeClr val="tx1"/>
                </a:solidFill>
                <a:latin typeface="Calibri" panose="020F0502020204030204" pitchFamily="34" charset="0"/>
                <a:ea typeface="Verdana" pitchFamily="34" charset="0"/>
                <a:cs typeface="Calibri" panose="020F0502020204030204" pitchFamily="34" charset="0"/>
              </a:defRPr>
            </a:lvl1pPr>
            <a:lvl2pPr marL="804953" indent="-309592" algn="l" defTabSz="495359" rtl="0" eaLnBrk="1" latinLnBrk="0" hangingPunct="1">
              <a:spcBef>
                <a:spcPts val="500"/>
              </a:spcBef>
              <a:spcAft>
                <a:spcPts val="500"/>
              </a:spcAft>
              <a:buClr>
                <a:schemeClr val="tx1">
                  <a:lumMod val="50000"/>
                  <a:lumOff val="50000"/>
                </a:schemeClr>
              </a:buClr>
              <a:buSzPct val="90000"/>
              <a:buFont typeface="Wingdings" pitchFamily="2" charset="2"/>
              <a:buChar char="v"/>
              <a:defRPr sz="1600" kern="1200">
                <a:solidFill>
                  <a:schemeClr val="tx1"/>
                </a:solidFill>
                <a:latin typeface="Calibri" panose="020F0502020204030204" pitchFamily="34" charset="0"/>
                <a:ea typeface="Verdana" pitchFamily="34" charset="0"/>
                <a:cs typeface="Calibri" panose="020F0502020204030204" pitchFamily="34" charset="0"/>
              </a:defRPr>
            </a:lvl2pPr>
            <a:lvl3pPr marL="1238366" indent="-247670" algn="l" defTabSz="495359" rtl="0" eaLnBrk="1" latinLnBrk="0" hangingPunct="1">
              <a:spcBef>
                <a:spcPts val="500"/>
              </a:spcBef>
              <a:spcAft>
                <a:spcPts val="500"/>
              </a:spcAft>
              <a:buClr>
                <a:schemeClr val="tx1">
                  <a:lumMod val="50000"/>
                  <a:lumOff val="50000"/>
                </a:schemeClr>
              </a:buClr>
              <a:buFont typeface="Wingdings" pitchFamily="2" charset="2"/>
              <a:buChar char="§"/>
              <a:defRPr sz="1600" kern="1200">
                <a:solidFill>
                  <a:schemeClr val="tx1"/>
                </a:solidFill>
                <a:latin typeface="Calibri" panose="020F0502020204030204" pitchFamily="34" charset="0"/>
                <a:ea typeface="Verdana" pitchFamily="34" charset="0"/>
                <a:cs typeface="Calibri" panose="020F0502020204030204" pitchFamily="34" charset="0"/>
              </a:defRPr>
            </a:lvl3pPr>
            <a:lvl4pPr marL="1733732" indent="-247670" algn="l" defTabSz="495359" rtl="0" eaLnBrk="1" latinLnBrk="0" hangingPunct="1">
              <a:spcBef>
                <a:spcPts val="500"/>
              </a:spcBef>
              <a:spcAft>
                <a:spcPts val="500"/>
              </a:spcAft>
              <a:buFont typeface="Arial"/>
              <a:buChar char="–"/>
              <a:defRPr sz="1600" kern="1200">
                <a:solidFill>
                  <a:schemeClr val="tx1"/>
                </a:solidFill>
                <a:latin typeface="Calibri" panose="020F0502020204030204" pitchFamily="34" charset="0"/>
                <a:ea typeface="Verdana" pitchFamily="34" charset="0"/>
                <a:cs typeface="Calibri" panose="020F0502020204030204" pitchFamily="34" charset="0"/>
              </a:defRPr>
            </a:lvl4pPr>
            <a:lvl5pPr marL="2229092" indent="-247670" algn="l" defTabSz="495359" rtl="0" eaLnBrk="1" latinLnBrk="0" hangingPunct="1">
              <a:spcBef>
                <a:spcPts val="500"/>
              </a:spcBef>
              <a:spcAft>
                <a:spcPts val="500"/>
              </a:spcAft>
              <a:buFont typeface="Arial"/>
              <a:buChar char="»"/>
              <a:defRPr sz="1600" kern="1200">
                <a:solidFill>
                  <a:schemeClr val="tx1"/>
                </a:solidFill>
                <a:latin typeface="Calibri" panose="020F0502020204030204" pitchFamily="34" charset="0"/>
                <a:ea typeface="Verdana" pitchFamily="34" charset="0"/>
                <a:cs typeface="Calibri" panose="020F0502020204030204" pitchFamily="34" charset="0"/>
              </a:defRPr>
            </a:lvl5pPr>
            <a:lvl6pPr marL="2724433" indent="-247670" algn="l" defTabSz="495359" rtl="0" eaLnBrk="1" latinLnBrk="0" hangingPunct="1">
              <a:spcBef>
                <a:spcPct val="20000"/>
              </a:spcBef>
              <a:buFont typeface="Arial"/>
              <a:buChar char="•"/>
              <a:defRPr sz="2200" kern="1200">
                <a:solidFill>
                  <a:schemeClr val="tx1"/>
                </a:solidFill>
                <a:latin typeface="+mn-lt"/>
                <a:ea typeface="+mn-ea"/>
                <a:cs typeface="+mn-cs"/>
              </a:defRPr>
            </a:lvl6pPr>
            <a:lvl7pPr marL="3219779" indent="-247670" algn="l" defTabSz="495359" rtl="0" eaLnBrk="1" latinLnBrk="0" hangingPunct="1">
              <a:spcBef>
                <a:spcPct val="20000"/>
              </a:spcBef>
              <a:buFont typeface="Arial"/>
              <a:buChar char="•"/>
              <a:defRPr sz="2200" kern="1200">
                <a:solidFill>
                  <a:schemeClr val="tx1"/>
                </a:solidFill>
                <a:latin typeface="+mn-lt"/>
                <a:ea typeface="+mn-ea"/>
                <a:cs typeface="+mn-cs"/>
              </a:defRPr>
            </a:lvl7pPr>
            <a:lvl8pPr marL="3715133" indent="-247670" algn="l" defTabSz="495359" rtl="0" eaLnBrk="1" latinLnBrk="0" hangingPunct="1">
              <a:spcBef>
                <a:spcPct val="20000"/>
              </a:spcBef>
              <a:buFont typeface="Arial"/>
              <a:buChar char="•"/>
              <a:defRPr sz="2200" kern="1200">
                <a:solidFill>
                  <a:schemeClr val="tx1"/>
                </a:solidFill>
                <a:latin typeface="+mn-lt"/>
                <a:ea typeface="+mn-ea"/>
                <a:cs typeface="+mn-cs"/>
              </a:defRPr>
            </a:lvl8pPr>
            <a:lvl9pPr marL="4210483" indent="-247670" algn="l" defTabSz="495359" rtl="0" eaLnBrk="1" latinLnBrk="0" hangingPunct="1">
              <a:spcBef>
                <a:spcPct val="20000"/>
              </a:spcBef>
              <a:buFont typeface="Arial"/>
              <a:buChar char="•"/>
              <a:defRPr sz="2200" kern="1200">
                <a:solidFill>
                  <a:schemeClr val="tx1"/>
                </a:solidFill>
                <a:latin typeface="+mn-lt"/>
                <a:ea typeface="+mn-ea"/>
                <a:cs typeface="+mn-cs"/>
              </a:defRPr>
            </a:lvl9pPr>
          </a:lstStyle>
          <a:p>
            <a:pPr marL="0" indent="0" fontAlgn="auto">
              <a:buNone/>
            </a:pPr>
            <a:r>
              <a:rPr lang="en-IE" sz="2000" dirty="0"/>
              <a:t>Analysis of 2014 – 2017 tweets revealed an active campaign by Internet Research Agency (IRA) to amplify pro and anti-vax messages.  </a:t>
            </a:r>
            <a:r>
              <a:rPr lang="en-IE" sz="2000" dirty="0" smtClean="0"/>
              <a:t>IRA </a:t>
            </a:r>
            <a:r>
              <a:rPr lang="en-IE" sz="2000" dirty="0"/>
              <a:t>is </a:t>
            </a:r>
            <a:r>
              <a:rPr lang="en-IE" sz="2000" dirty="0" smtClean="0"/>
              <a:t>the </a:t>
            </a:r>
            <a:r>
              <a:rPr lang="en-IE" sz="2000" dirty="0"/>
              <a:t>Russian ‘troll farm’ </a:t>
            </a:r>
            <a:r>
              <a:rPr lang="en-IE" sz="2000" dirty="0" smtClean="0"/>
              <a:t>indicted* </a:t>
            </a:r>
            <a:r>
              <a:rPr lang="en-IE" sz="2000" dirty="0"/>
              <a:t>by Grand Jury </a:t>
            </a:r>
            <a:r>
              <a:rPr lang="en-IE" sz="2000" dirty="0" smtClean="0"/>
              <a:t>on Feb 16</a:t>
            </a:r>
            <a:r>
              <a:rPr lang="en-IE" sz="2000" baseline="30000" dirty="0" smtClean="0"/>
              <a:t>th</a:t>
            </a:r>
            <a:r>
              <a:rPr lang="en-IE" sz="2000" dirty="0" smtClean="0"/>
              <a:t> 2018 </a:t>
            </a:r>
            <a:r>
              <a:rPr lang="en-IE" sz="2000" dirty="0"/>
              <a:t>for manipulation of the 2016 </a:t>
            </a:r>
            <a:r>
              <a:rPr lang="en-IE" sz="2000" dirty="0" smtClean="0"/>
              <a:t>US Presidential </a:t>
            </a:r>
            <a:r>
              <a:rPr lang="en-IE" sz="2000" dirty="0"/>
              <a:t>Election. </a:t>
            </a:r>
            <a:endParaRPr lang="en-IE" dirty="0" smtClean="0"/>
          </a:p>
          <a:p>
            <a:pPr marL="0" indent="0" fontAlgn="auto">
              <a:buNone/>
            </a:pPr>
            <a:r>
              <a:rPr lang="en-IE" dirty="0" smtClean="0"/>
              <a:t>*Ref: </a:t>
            </a:r>
            <a:r>
              <a:rPr lang="en-IE" dirty="0" err="1" smtClean="0"/>
              <a:t>Dept</a:t>
            </a:r>
            <a:r>
              <a:rPr lang="en-IE" dirty="0" smtClean="0"/>
              <a:t> of Justice (District of Columbia): Conspiracy, Criminal Conspiracy, Fraud, Wire Fraud </a:t>
            </a:r>
            <a:r>
              <a:rPr lang="en-IE" dirty="0" err="1" smtClean="0"/>
              <a:t>etc</a:t>
            </a:r>
            <a:endParaRPr lang="en-IE" dirty="0"/>
          </a:p>
        </p:txBody>
      </p:sp>
      <p:pic>
        <p:nvPicPr>
          <p:cNvPr id="2" name="HPV Edit">
            <a:hlinkClick r:id="" action="ppaction://media"/>
            <a:extLst>
              <a:ext uri="{FF2B5EF4-FFF2-40B4-BE49-F238E27FC236}">
                <a16:creationId xmlns="" xmlns:a16="http://schemas.microsoft.com/office/drawing/2014/main" id="{D7725EDC-8ABF-4F27-820A-4673A6C939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290221" y="1156568"/>
            <a:ext cx="5302002" cy="4241602"/>
          </a:xfrm>
          <a:prstGeom prst="rect">
            <a:avLst/>
          </a:prstGeom>
        </p:spPr>
      </p:pic>
    </p:spTree>
    <p:extLst>
      <p:ext uri="{BB962C8B-B14F-4D97-AF65-F5344CB8AC3E}">
        <p14:creationId xmlns:p14="http://schemas.microsoft.com/office/powerpoint/2010/main" val="34749317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IE" dirty="0"/>
              <a:t>Dramatis personae</a:t>
            </a:r>
          </a:p>
        </p:txBody>
      </p:sp>
      <p:sp>
        <p:nvSpPr>
          <p:cNvPr id="21" name="Parallelogram 20">
            <a:extLst>
              <a:ext uri="{FF2B5EF4-FFF2-40B4-BE49-F238E27FC236}">
                <a16:creationId xmlns="" xmlns:a16="http://schemas.microsoft.com/office/drawing/2014/main" id="{AA01D682-4817-42B7-A370-D70039AB9452}"/>
              </a:ext>
            </a:extLst>
          </p:cNvPr>
          <p:cNvSpPr/>
          <p:nvPr/>
        </p:nvSpPr>
        <p:spPr>
          <a:xfrm>
            <a:off x="3584589" y="3169465"/>
            <a:ext cx="7050346" cy="972000"/>
          </a:xfrm>
          <a:prstGeom prst="parallelogram">
            <a:avLst/>
          </a:prstGeom>
          <a:solidFill>
            <a:srgbClr val="00B0F0">
              <a:alpha val="89804"/>
            </a:srgbClr>
          </a:solidFill>
        </p:spPr>
        <p:txBody>
          <a:bodyPr lIns="32645" rIns="32645" anchor="ctr" anchorCtr="0">
            <a:noAutofit/>
          </a:bodyPr>
          <a:lstStyle/>
          <a:p>
            <a:pPr marL="285750" indent="-285750" defTabSz="914400" eaLnBrk="0" hangingPunct="0">
              <a:lnSpc>
                <a:spcPct val="85000"/>
              </a:lnSpc>
              <a:spcBef>
                <a:spcPts val="0"/>
              </a:spcBef>
              <a:spcAft>
                <a:spcPts val="400"/>
              </a:spcAft>
              <a:buFont typeface="Arial" panose="020B0604020202020204" pitchFamily="34" charset="0"/>
              <a:buChar char="•"/>
            </a:pPr>
            <a:r>
              <a:rPr lang="en-IE" sz="2000" dirty="0">
                <a:solidFill>
                  <a:prstClr val="white"/>
                </a:solidFill>
                <a:latin typeface="Calibri" panose="020F0502020204030204" pitchFamily="34" charset="0"/>
                <a:cs typeface="+mn-cs"/>
              </a:rPr>
              <a:t>Gardasil (prevents 4 of the most common strains…70%+ coverage)</a:t>
            </a:r>
          </a:p>
        </p:txBody>
      </p:sp>
      <p:sp>
        <p:nvSpPr>
          <p:cNvPr id="23" name="Parallelogram 22">
            <a:extLst>
              <a:ext uri="{FF2B5EF4-FFF2-40B4-BE49-F238E27FC236}">
                <a16:creationId xmlns="" xmlns:a16="http://schemas.microsoft.com/office/drawing/2014/main" id="{36346B6D-4EC8-42D5-BE7E-FFBA9C1D242A}"/>
              </a:ext>
            </a:extLst>
          </p:cNvPr>
          <p:cNvSpPr/>
          <p:nvPr/>
        </p:nvSpPr>
        <p:spPr>
          <a:xfrm>
            <a:off x="2520951" y="1055802"/>
            <a:ext cx="1826455" cy="972000"/>
          </a:xfrm>
          <a:prstGeom prst="parallelogram">
            <a:avLst/>
          </a:prstGeom>
          <a:solidFill>
            <a:srgbClr val="116481"/>
          </a:solidFill>
        </p:spPr>
        <p:txBody>
          <a:bodyPr lIns="0" tIns="36000" rIns="0" bIns="36000" anchor="ctr" anchorCtr="0">
            <a:noAutofit/>
          </a:bodyPr>
          <a:lstStyle/>
          <a:p>
            <a:pPr defTabSz="914400" eaLnBrk="0" hangingPunct="0">
              <a:lnSpc>
                <a:spcPct val="85000"/>
              </a:lnSpc>
            </a:pPr>
            <a:endParaRPr lang="en-IE" sz="1600" dirty="0">
              <a:solidFill>
                <a:prstClr val="white"/>
              </a:solidFill>
              <a:latin typeface="Calibri" panose="020F0502020204030204" pitchFamily="34" charset="0"/>
              <a:cs typeface="+mn-cs"/>
            </a:endParaRPr>
          </a:p>
        </p:txBody>
      </p:sp>
      <p:sp>
        <p:nvSpPr>
          <p:cNvPr id="26" name="Parallelogram 25">
            <a:extLst>
              <a:ext uri="{FF2B5EF4-FFF2-40B4-BE49-F238E27FC236}">
                <a16:creationId xmlns="" xmlns:a16="http://schemas.microsoft.com/office/drawing/2014/main" id="{1CF93482-A56F-441C-9A9E-CE3888791D50}"/>
              </a:ext>
            </a:extLst>
          </p:cNvPr>
          <p:cNvSpPr/>
          <p:nvPr/>
        </p:nvSpPr>
        <p:spPr>
          <a:xfrm>
            <a:off x="4167049" y="1055802"/>
            <a:ext cx="7091724" cy="972000"/>
          </a:xfrm>
          <a:prstGeom prst="parallelogram">
            <a:avLst/>
          </a:prstGeom>
          <a:solidFill>
            <a:srgbClr val="00B0F0">
              <a:alpha val="89804"/>
            </a:srgbClr>
          </a:solidFill>
        </p:spPr>
        <p:txBody>
          <a:bodyPr lIns="32645" rIns="32645" anchor="ctr" anchorCtr="0">
            <a:noAutofit/>
          </a:bodyPr>
          <a:lstStyle/>
          <a:p>
            <a:pPr marL="285750" indent="-285750" defTabSz="914400" eaLnBrk="0" hangingPunct="0">
              <a:lnSpc>
                <a:spcPct val="85000"/>
              </a:lnSpc>
              <a:spcBef>
                <a:spcPts val="0"/>
              </a:spcBef>
              <a:spcAft>
                <a:spcPts val="400"/>
              </a:spcAft>
              <a:buFont typeface="Arial" panose="020B0604020202020204" pitchFamily="34" charset="0"/>
              <a:buChar char="•"/>
            </a:pPr>
            <a:r>
              <a:rPr lang="en-IE" sz="2000" dirty="0">
                <a:solidFill>
                  <a:prstClr val="white"/>
                </a:solidFill>
                <a:latin typeface="Calibri" panose="020F0502020204030204" pitchFamily="34" charset="0"/>
                <a:cs typeface="+mn-cs"/>
              </a:rPr>
              <a:t>MSD (Ian Pitcher &amp; </a:t>
            </a:r>
            <a:r>
              <a:rPr lang="en-IE" sz="2000" dirty="0" err="1">
                <a:solidFill>
                  <a:prstClr val="white"/>
                </a:solidFill>
                <a:latin typeface="Calibri" panose="020F0502020204030204" pitchFamily="34" charset="0"/>
                <a:cs typeface="+mn-cs"/>
              </a:rPr>
              <a:t>Dr.</a:t>
            </a:r>
            <a:r>
              <a:rPr lang="en-IE" sz="2000" dirty="0">
                <a:solidFill>
                  <a:prstClr val="white"/>
                </a:solidFill>
                <a:latin typeface="Calibri" panose="020F0502020204030204" pitchFamily="34" charset="0"/>
                <a:cs typeface="+mn-cs"/>
              </a:rPr>
              <a:t> Janice Murtagh)</a:t>
            </a:r>
          </a:p>
        </p:txBody>
      </p:sp>
      <p:sp>
        <p:nvSpPr>
          <p:cNvPr id="27" name="Parallelogram 26">
            <a:extLst>
              <a:ext uri="{FF2B5EF4-FFF2-40B4-BE49-F238E27FC236}">
                <a16:creationId xmlns="" xmlns:a16="http://schemas.microsoft.com/office/drawing/2014/main" id="{D34B288B-164B-4B79-B3A9-20A578004355}"/>
              </a:ext>
            </a:extLst>
          </p:cNvPr>
          <p:cNvSpPr/>
          <p:nvPr/>
        </p:nvSpPr>
        <p:spPr>
          <a:xfrm>
            <a:off x="3851078" y="2125241"/>
            <a:ext cx="7091724" cy="972000"/>
          </a:xfrm>
          <a:prstGeom prst="parallelogram">
            <a:avLst/>
          </a:prstGeom>
          <a:solidFill>
            <a:srgbClr val="00B0F0">
              <a:alpha val="89804"/>
            </a:srgbClr>
          </a:solidFill>
        </p:spPr>
        <p:txBody>
          <a:bodyPr lIns="32645" rIns="32645" anchor="ctr" anchorCtr="0">
            <a:noAutofit/>
          </a:bodyPr>
          <a:lstStyle/>
          <a:p>
            <a:pPr marL="285750" indent="-285750" defTabSz="914400" eaLnBrk="0" hangingPunct="0">
              <a:lnSpc>
                <a:spcPct val="75000"/>
              </a:lnSpc>
              <a:spcBef>
                <a:spcPts val="0"/>
              </a:spcBef>
              <a:spcAft>
                <a:spcPts val="400"/>
              </a:spcAft>
              <a:buFont typeface="Arial" panose="020B0604020202020204" pitchFamily="34" charset="0"/>
              <a:buChar char="•"/>
            </a:pPr>
            <a:r>
              <a:rPr lang="en-IE" sz="2000" dirty="0">
                <a:solidFill>
                  <a:prstClr val="white"/>
                </a:solidFill>
                <a:latin typeface="Calibri" panose="020F0502020204030204" pitchFamily="34" charset="0"/>
                <a:cs typeface="+mn-cs"/>
              </a:rPr>
              <a:t>National Immunisation Office (HSE), </a:t>
            </a:r>
            <a:r>
              <a:rPr lang="en-IE" sz="2000" dirty="0" err="1">
                <a:solidFill>
                  <a:prstClr val="white"/>
                </a:solidFill>
                <a:latin typeface="Calibri" panose="020F0502020204030204" pitchFamily="34" charset="0"/>
                <a:cs typeface="+mn-cs"/>
              </a:rPr>
              <a:t>Dr.</a:t>
            </a:r>
            <a:r>
              <a:rPr lang="en-IE" sz="2000" dirty="0">
                <a:solidFill>
                  <a:prstClr val="white"/>
                </a:solidFill>
                <a:latin typeface="Calibri" panose="020F0502020204030204" pitchFamily="34" charset="0"/>
                <a:cs typeface="+mn-cs"/>
              </a:rPr>
              <a:t> Brenda Corcoran</a:t>
            </a:r>
          </a:p>
        </p:txBody>
      </p:sp>
      <p:sp>
        <p:nvSpPr>
          <p:cNvPr id="28" name="Parallelogram 27">
            <a:extLst>
              <a:ext uri="{FF2B5EF4-FFF2-40B4-BE49-F238E27FC236}">
                <a16:creationId xmlns="" xmlns:a16="http://schemas.microsoft.com/office/drawing/2014/main" id="{380436E8-D8A7-4BB8-B2DF-8F08658C19AA}"/>
              </a:ext>
            </a:extLst>
          </p:cNvPr>
          <p:cNvSpPr/>
          <p:nvPr/>
        </p:nvSpPr>
        <p:spPr>
          <a:xfrm>
            <a:off x="2249640" y="2127821"/>
            <a:ext cx="1788863" cy="972000"/>
          </a:xfrm>
          <a:prstGeom prst="parallelogram">
            <a:avLst/>
          </a:prstGeom>
          <a:solidFill>
            <a:srgbClr val="116481"/>
          </a:solidFill>
        </p:spPr>
        <p:txBody>
          <a:bodyPr lIns="0" tIns="36000" rIns="0" bIns="36000" anchor="ctr" anchorCtr="0">
            <a:noAutofit/>
          </a:bodyPr>
          <a:lstStyle/>
          <a:p>
            <a:pPr defTabSz="914400" eaLnBrk="0" hangingPunct="0">
              <a:lnSpc>
                <a:spcPct val="85000"/>
              </a:lnSpc>
            </a:pPr>
            <a:endParaRPr lang="en-IE" sz="1600" dirty="0">
              <a:solidFill>
                <a:prstClr val="white"/>
              </a:solidFill>
              <a:latin typeface="Calibri" panose="020F0502020204030204" pitchFamily="34" charset="0"/>
              <a:cs typeface="+mn-cs"/>
            </a:endParaRPr>
          </a:p>
        </p:txBody>
      </p:sp>
      <p:sp>
        <p:nvSpPr>
          <p:cNvPr id="32" name="Parallelogram 31">
            <a:extLst>
              <a:ext uri="{FF2B5EF4-FFF2-40B4-BE49-F238E27FC236}">
                <a16:creationId xmlns="" xmlns:a16="http://schemas.microsoft.com/office/drawing/2014/main" id="{20FA2717-ABEB-471E-936B-129ABC00D03A}"/>
              </a:ext>
            </a:extLst>
          </p:cNvPr>
          <p:cNvSpPr/>
          <p:nvPr/>
        </p:nvSpPr>
        <p:spPr>
          <a:xfrm>
            <a:off x="1964534" y="3169465"/>
            <a:ext cx="1788863" cy="972000"/>
          </a:xfrm>
          <a:prstGeom prst="parallelogram">
            <a:avLst/>
          </a:prstGeom>
          <a:solidFill>
            <a:srgbClr val="116481"/>
          </a:solidFill>
        </p:spPr>
        <p:txBody>
          <a:bodyPr lIns="0" tIns="36000" rIns="0" bIns="36000" anchor="ctr" anchorCtr="0">
            <a:noAutofit/>
          </a:bodyPr>
          <a:lstStyle/>
          <a:p>
            <a:pPr defTabSz="914400" eaLnBrk="0" hangingPunct="0">
              <a:lnSpc>
                <a:spcPct val="85000"/>
              </a:lnSpc>
            </a:pPr>
            <a:endParaRPr lang="en-IE" sz="1600" dirty="0">
              <a:solidFill>
                <a:prstClr val="white"/>
              </a:solidFill>
              <a:latin typeface="Calibri" panose="020F0502020204030204" pitchFamily="34" charset="0"/>
              <a:cs typeface="+mn-cs"/>
            </a:endParaRPr>
          </a:p>
        </p:txBody>
      </p:sp>
      <p:sp>
        <p:nvSpPr>
          <p:cNvPr id="34" name="Parallelogram 33">
            <a:extLst>
              <a:ext uri="{FF2B5EF4-FFF2-40B4-BE49-F238E27FC236}">
                <a16:creationId xmlns="" xmlns:a16="http://schemas.microsoft.com/office/drawing/2014/main" id="{5F8E3C23-8FD9-4B03-96A0-532818794DA8}"/>
              </a:ext>
            </a:extLst>
          </p:cNvPr>
          <p:cNvSpPr/>
          <p:nvPr/>
        </p:nvSpPr>
        <p:spPr>
          <a:xfrm>
            <a:off x="3337893" y="4211109"/>
            <a:ext cx="7050346" cy="972000"/>
          </a:xfrm>
          <a:prstGeom prst="parallelogram">
            <a:avLst/>
          </a:prstGeom>
          <a:solidFill>
            <a:srgbClr val="00B0F0">
              <a:alpha val="89804"/>
            </a:srgbClr>
          </a:solidFill>
        </p:spPr>
        <p:txBody>
          <a:bodyPr lIns="32645" rIns="32645" anchor="ctr" anchorCtr="0">
            <a:noAutofit/>
          </a:bodyPr>
          <a:lstStyle/>
          <a:p>
            <a:pPr marL="285750" indent="-285750" defTabSz="914400" eaLnBrk="0" hangingPunct="0">
              <a:lnSpc>
                <a:spcPct val="85000"/>
              </a:lnSpc>
              <a:spcBef>
                <a:spcPts val="0"/>
              </a:spcBef>
              <a:spcAft>
                <a:spcPts val="400"/>
              </a:spcAft>
              <a:buFont typeface="Arial" panose="020B0604020202020204" pitchFamily="34" charset="0"/>
              <a:buChar char="•"/>
            </a:pPr>
            <a:r>
              <a:rPr lang="en-IE" sz="2000" dirty="0">
                <a:solidFill>
                  <a:prstClr val="white"/>
                </a:solidFill>
                <a:latin typeface="Calibri" panose="020F0502020204030204" pitchFamily="34" charset="0"/>
                <a:cs typeface="+mn-cs"/>
              </a:rPr>
              <a:t>Locally: Herd immunity lost if vaccine coverage falls. </a:t>
            </a:r>
          </a:p>
          <a:p>
            <a:pPr marL="285750" indent="-285750" defTabSz="914400" eaLnBrk="0" hangingPunct="0">
              <a:lnSpc>
                <a:spcPct val="85000"/>
              </a:lnSpc>
              <a:spcBef>
                <a:spcPts val="0"/>
              </a:spcBef>
              <a:spcAft>
                <a:spcPts val="400"/>
              </a:spcAft>
              <a:buFont typeface="Arial" panose="020B0604020202020204" pitchFamily="34" charset="0"/>
              <a:buChar char="•"/>
            </a:pPr>
            <a:r>
              <a:rPr lang="en-IE" sz="2000" dirty="0">
                <a:solidFill>
                  <a:prstClr val="white"/>
                </a:solidFill>
                <a:latin typeface="Calibri" panose="020F0502020204030204" pitchFamily="34" charset="0"/>
                <a:cs typeface="+mn-cs"/>
              </a:rPr>
              <a:t>Globally: Domino effect….Denmark, Japan etc. </a:t>
            </a:r>
          </a:p>
        </p:txBody>
      </p:sp>
      <p:sp>
        <p:nvSpPr>
          <p:cNvPr id="35" name="Parallelogram 34">
            <a:extLst>
              <a:ext uri="{FF2B5EF4-FFF2-40B4-BE49-F238E27FC236}">
                <a16:creationId xmlns="" xmlns:a16="http://schemas.microsoft.com/office/drawing/2014/main" id="{0CBF49AF-F322-4FC8-9B38-1DDB649B44A7}"/>
              </a:ext>
            </a:extLst>
          </p:cNvPr>
          <p:cNvSpPr/>
          <p:nvPr/>
        </p:nvSpPr>
        <p:spPr>
          <a:xfrm>
            <a:off x="1717838" y="4211109"/>
            <a:ext cx="1788863" cy="972000"/>
          </a:xfrm>
          <a:prstGeom prst="parallelogram">
            <a:avLst/>
          </a:prstGeom>
          <a:solidFill>
            <a:srgbClr val="116481"/>
          </a:solidFill>
        </p:spPr>
        <p:txBody>
          <a:bodyPr lIns="0" tIns="36000" rIns="0" bIns="36000" anchor="ctr" anchorCtr="0">
            <a:noAutofit/>
          </a:bodyPr>
          <a:lstStyle/>
          <a:p>
            <a:pPr defTabSz="914400" eaLnBrk="0" hangingPunct="0">
              <a:lnSpc>
                <a:spcPct val="85000"/>
              </a:lnSpc>
            </a:pPr>
            <a:endParaRPr lang="en-IE" sz="1600" dirty="0">
              <a:solidFill>
                <a:prstClr val="white"/>
              </a:solidFill>
              <a:latin typeface="Calibri" panose="020F0502020204030204" pitchFamily="34" charset="0"/>
              <a:cs typeface="+mn-cs"/>
            </a:endParaRPr>
          </a:p>
        </p:txBody>
      </p:sp>
      <p:sp>
        <p:nvSpPr>
          <p:cNvPr id="36" name="Parallelogram 35">
            <a:extLst>
              <a:ext uri="{FF2B5EF4-FFF2-40B4-BE49-F238E27FC236}">
                <a16:creationId xmlns="" xmlns:a16="http://schemas.microsoft.com/office/drawing/2014/main" id="{A4151248-1464-4171-8490-0B7A07020364}"/>
              </a:ext>
            </a:extLst>
          </p:cNvPr>
          <p:cNvSpPr/>
          <p:nvPr/>
        </p:nvSpPr>
        <p:spPr>
          <a:xfrm>
            <a:off x="3091197" y="5252753"/>
            <a:ext cx="7050346" cy="972000"/>
          </a:xfrm>
          <a:prstGeom prst="parallelogram">
            <a:avLst/>
          </a:prstGeom>
          <a:solidFill>
            <a:srgbClr val="00B0F0">
              <a:alpha val="89804"/>
            </a:srgbClr>
          </a:solidFill>
        </p:spPr>
        <p:txBody>
          <a:bodyPr lIns="32645" rIns="32645" anchor="ctr" anchorCtr="0">
            <a:noAutofit/>
          </a:bodyPr>
          <a:lstStyle/>
          <a:p>
            <a:pPr marL="285750" indent="-285750" defTabSz="914400" eaLnBrk="0" hangingPunct="0">
              <a:lnSpc>
                <a:spcPct val="85000"/>
              </a:lnSpc>
              <a:spcBef>
                <a:spcPts val="0"/>
              </a:spcBef>
              <a:spcAft>
                <a:spcPts val="400"/>
              </a:spcAft>
              <a:buFont typeface="Arial" panose="020B0604020202020204" pitchFamily="34" charset="0"/>
              <a:buChar char="•"/>
            </a:pPr>
            <a:r>
              <a:rPr lang="en-IE" sz="2000" dirty="0">
                <a:solidFill>
                  <a:prstClr val="white"/>
                </a:solidFill>
                <a:latin typeface="Calibri" panose="020F0502020204030204" pitchFamily="34" charset="0"/>
                <a:cs typeface="+mn-cs"/>
              </a:rPr>
              <a:t>Larry Ryan, Elsa Butler Rees, Rachael Joyce</a:t>
            </a:r>
          </a:p>
        </p:txBody>
      </p:sp>
      <p:sp>
        <p:nvSpPr>
          <p:cNvPr id="37" name="Parallelogram 36">
            <a:extLst>
              <a:ext uri="{FF2B5EF4-FFF2-40B4-BE49-F238E27FC236}">
                <a16:creationId xmlns="" xmlns:a16="http://schemas.microsoft.com/office/drawing/2014/main" id="{BFBEF88A-F646-42FD-BAB3-F4E251803204}"/>
              </a:ext>
            </a:extLst>
          </p:cNvPr>
          <p:cNvSpPr/>
          <p:nvPr/>
        </p:nvSpPr>
        <p:spPr>
          <a:xfrm>
            <a:off x="1471142" y="5252753"/>
            <a:ext cx="1788863" cy="972000"/>
          </a:xfrm>
          <a:prstGeom prst="parallelogram">
            <a:avLst/>
          </a:prstGeom>
          <a:solidFill>
            <a:srgbClr val="116481"/>
          </a:solidFill>
        </p:spPr>
        <p:txBody>
          <a:bodyPr lIns="0" tIns="36000" rIns="0" bIns="36000" anchor="ctr" anchorCtr="0">
            <a:noAutofit/>
          </a:bodyPr>
          <a:lstStyle/>
          <a:p>
            <a:pPr defTabSz="914400" eaLnBrk="0" hangingPunct="0">
              <a:lnSpc>
                <a:spcPct val="85000"/>
              </a:lnSpc>
            </a:pPr>
            <a:endParaRPr lang="en-IE" sz="1600" dirty="0">
              <a:solidFill>
                <a:prstClr val="white"/>
              </a:solidFill>
              <a:latin typeface="Calibri" panose="020F0502020204030204" pitchFamily="34" charset="0"/>
              <a:cs typeface="+mn-cs"/>
            </a:endParaRPr>
          </a:p>
        </p:txBody>
      </p:sp>
      <p:sp>
        <p:nvSpPr>
          <p:cNvPr id="2" name="TextBox 1">
            <a:extLst>
              <a:ext uri="{FF2B5EF4-FFF2-40B4-BE49-F238E27FC236}">
                <a16:creationId xmlns="" xmlns:a16="http://schemas.microsoft.com/office/drawing/2014/main" id="{85A373FF-F898-4B98-937C-FC11D8BF012A}"/>
              </a:ext>
            </a:extLst>
          </p:cNvPr>
          <p:cNvSpPr txBox="1"/>
          <p:nvPr/>
        </p:nvSpPr>
        <p:spPr>
          <a:xfrm>
            <a:off x="2736519" y="1340786"/>
            <a:ext cx="1495398" cy="415498"/>
          </a:xfrm>
          <a:prstGeom prst="rect">
            <a:avLst/>
          </a:prstGeom>
          <a:noFill/>
        </p:spPr>
        <p:txBody>
          <a:bodyPr wrap="square" rtlCol="0">
            <a:spAutoFit/>
          </a:bodyPr>
          <a:lstStyle/>
          <a:p>
            <a:r>
              <a:rPr lang="en-IE" b="1" dirty="0">
                <a:solidFill>
                  <a:schemeClr val="bg1"/>
                </a:solidFill>
                <a:latin typeface="Calibri" panose="020F0502020204030204" pitchFamily="34" charset="0"/>
                <a:cs typeface="Calibri" panose="020F0502020204030204" pitchFamily="34" charset="0"/>
              </a:rPr>
              <a:t>Our Clients</a:t>
            </a:r>
          </a:p>
        </p:txBody>
      </p:sp>
      <p:sp>
        <p:nvSpPr>
          <p:cNvPr id="39" name="TextBox 38">
            <a:extLst>
              <a:ext uri="{FF2B5EF4-FFF2-40B4-BE49-F238E27FC236}">
                <a16:creationId xmlns="" xmlns:a16="http://schemas.microsoft.com/office/drawing/2014/main" id="{88E57EDF-3A27-49D8-B3CB-AC4CA78E847C}"/>
              </a:ext>
            </a:extLst>
          </p:cNvPr>
          <p:cNvSpPr txBox="1"/>
          <p:nvPr/>
        </p:nvSpPr>
        <p:spPr>
          <a:xfrm>
            <a:off x="2501737" y="2241909"/>
            <a:ext cx="1423155" cy="738664"/>
          </a:xfrm>
          <a:prstGeom prst="rect">
            <a:avLst/>
          </a:prstGeom>
          <a:noFill/>
        </p:spPr>
        <p:txBody>
          <a:bodyPr wrap="square" rtlCol="0">
            <a:spAutoFit/>
          </a:bodyPr>
          <a:lstStyle/>
          <a:p>
            <a:r>
              <a:rPr lang="en-IE" b="1" dirty="0">
                <a:solidFill>
                  <a:schemeClr val="bg1"/>
                </a:solidFill>
                <a:latin typeface="Calibri" panose="020F0502020204030204" pitchFamily="34" charset="0"/>
                <a:cs typeface="Calibri" panose="020F0502020204030204" pitchFamily="34" charset="0"/>
              </a:rPr>
              <a:t>Our Clients Client</a:t>
            </a:r>
          </a:p>
        </p:txBody>
      </p:sp>
      <p:sp>
        <p:nvSpPr>
          <p:cNvPr id="40" name="TextBox 39">
            <a:extLst>
              <a:ext uri="{FF2B5EF4-FFF2-40B4-BE49-F238E27FC236}">
                <a16:creationId xmlns="" xmlns:a16="http://schemas.microsoft.com/office/drawing/2014/main" id="{32F2399A-21CF-4FCB-8DA3-451B167AD938}"/>
              </a:ext>
            </a:extLst>
          </p:cNvPr>
          <p:cNvSpPr txBox="1"/>
          <p:nvPr/>
        </p:nvSpPr>
        <p:spPr>
          <a:xfrm>
            <a:off x="2257774" y="3286133"/>
            <a:ext cx="1376621" cy="738664"/>
          </a:xfrm>
          <a:prstGeom prst="rect">
            <a:avLst/>
          </a:prstGeom>
          <a:noFill/>
        </p:spPr>
        <p:txBody>
          <a:bodyPr wrap="square" rtlCol="0">
            <a:spAutoFit/>
          </a:bodyPr>
          <a:lstStyle/>
          <a:p>
            <a:r>
              <a:rPr lang="en-IE" b="1" dirty="0">
                <a:solidFill>
                  <a:schemeClr val="bg1"/>
                </a:solidFill>
                <a:latin typeface="Calibri" panose="020F0502020204030204" pitchFamily="34" charset="0"/>
                <a:cs typeface="Calibri" panose="020F0502020204030204" pitchFamily="34" charset="0"/>
              </a:rPr>
              <a:t>The Vaccine</a:t>
            </a:r>
          </a:p>
        </p:txBody>
      </p:sp>
      <p:sp>
        <p:nvSpPr>
          <p:cNvPr id="41" name="TextBox 40">
            <a:extLst>
              <a:ext uri="{FF2B5EF4-FFF2-40B4-BE49-F238E27FC236}">
                <a16:creationId xmlns="" xmlns:a16="http://schemas.microsoft.com/office/drawing/2014/main" id="{70D87997-9E82-43FF-82F0-89517C1D018E}"/>
              </a:ext>
            </a:extLst>
          </p:cNvPr>
          <p:cNvSpPr txBox="1"/>
          <p:nvPr/>
        </p:nvSpPr>
        <p:spPr>
          <a:xfrm>
            <a:off x="1964534" y="4338905"/>
            <a:ext cx="1543973" cy="738664"/>
          </a:xfrm>
          <a:prstGeom prst="rect">
            <a:avLst/>
          </a:prstGeom>
          <a:noFill/>
        </p:spPr>
        <p:txBody>
          <a:bodyPr wrap="square" rtlCol="0">
            <a:spAutoFit/>
          </a:bodyPr>
          <a:lstStyle/>
          <a:p>
            <a:r>
              <a:rPr lang="en-IE" b="1" dirty="0">
                <a:solidFill>
                  <a:schemeClr val="bg1"/>
                </a:solidFill>
                <a:latin typeface="Calibri" panose="020F0502020204030204" pitchFamily="34" charset="0"/>
                <a:cs typeface="Calibri" panose="020F0502020204030204" pitchFamily="34" charset="0"/>
              </a:rPr>
              <a:t>The Challenge</a:t>
            </a:r>
          </a:p>
        </p:txBody>
      </p:sp>
      <p:sp>
        <p:nvSpPr>
          <p:cNvPr id="42" name="TextBox 41">
            <a:extLst>
              <a:ext uri="{FF2B5EF4-FFF2-40B4-BE49-F238E27FC236}">
                <a16:creationId xmlns="" xmlns:a16="http://schemas.microsoft.com/office/drawing/2014/main" id="{9822E3A1-EFE6-4E17-AF89-EB3754C5E267}"/>
              </a:ext>
            </a:extLst>
          </p:cNvPr>
          <p:cNvSpPr txBox="1"/>
          <p:nvPr/>
        </p:nvSpPr>
        <p:spPr>
          <a:xfrm>
            <a:off x="1870231" y="5365601"/>
            <a:ext cx="1075852" cy="738664"/>
          </a:xfrm>
          <a:prstGeom prst="rect">
            <a:avLst/>
          </a:prstGeom>
          <a:noFill/>
        </p:spPr>
        <p:txBody>
          <a:bodyPr wrap="square" rtlCol="0">
            <a:spAutoFit/>
          </a:bodyPr>
          <a:lstStyle/>
          <a:p>
            <a:r>
              <a:rPr lang="en-IE" b="1" dirty="0">
                <a:solidFill>
                  <a:schemeClr val="bg1"/>
                </a:solidFill>
                <a:latin typeface="Calibri" panose="020F0502020204030204" pitchFamily="34" charset="0"/>
                <a:cs typeface="Calibri" panose="020F0502020204030204" pitchFamily="34" charset="0"/>
              </a:rPr>
              <a:t>Our Team</a:t>
            </a:r>
          </a:p>
        </p:txBody>
      </p:sp>
    </p:spTree>
    <p:extLst>
      <p:ext uri="{BB962C8B-B14F-4D97-AF65-F5344CB8AC3E}">
        <p14:creationId xmlns:p14="http://schemas.microsoft.com/office/powerpoint/2010/main" val="1027367875"/>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 xmlns:a16="http://schemas.microsoft.com/office/drawing/2014/main" id="{9A3F3E32-37B7-47DB-90D7-857320CE3990}"/>
              </a:ext>
            </a:extLst>
          </p:cNvPr>
          <p:cNvSpPr txBox="1">
            <a:spLocks/>
          </p:cNvSpPr>
          <p:nvPr/>
        </p:nvSpPr>
        <p:spPr bwMode="auto">
          <a:xfrm>
            <a:off x="1422181" y="75290"/>
            <a:ext cx="10052617" cy="101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87" tIns="52144" rIns="104287" bIns="52144" numCol="1" anchor="ctr" anchorCtr="0" compatLnSpc="1">
            <a:prstTxWarp prst="textNoShape">
              <a:avLst/>
            </a:prstTxWarp>
            <a:normAutofit/>
          </a:bodyPr>
          <a:lstStyle>
            <a:lvl1pPr algn="l" defTabSz="520700" rtl="0" eaLnBrk="0" fontAlgn="base" hangingPunct="0">
              <a:spcBef>
                <a:spcPct val="0"/>
              </a:spcBef>
              <a:spcAft>
                <a:spcPct val="0"/>
              </a:spcAft>
              <a:defRPr sz="2400" b="1" kern="1200">
                <a:solidFill>
                  <a:schemeClr val="accent1"/>
                </a:solidFill>
                <a:latin typeface="+mj-lt"/>
                <a:ea typeface="+mj-ea"/>
                <a:cs typeface="+mj-cs"/>
              </a:defRPr>
            </a:lvl1pPr>
            <a:lvl2pPr algn="ctr" defTabSz="520700" rtl="0" eaLnBrk="0" fontAlgn="base" hangingPunct="0">
              <a:spcBef>
                <a:spcPct val="0"/>
              </a:spcBef>
              <a:spcAft>
                <a:spcPct val="0"/>
              </a:spcAft>
              <a:defRPr sz="5000">
                <a:solidFill>
                  <a:schemeClr val="tx1"/>
                </a:solidFill>
                <a:latin typeface="Verdana" pitchFamily="34" charset="0"/>
              </a:defRPr>
            </a:lvl2pPr>
            <a:lvl3pPr algn="ctr" defTabSz="520700" rtl="0" eaLnBrk="0" fontAlgn="base" hangingPunct="0">
              <a:spcBef>
                <a:spcPct val="0"/>
              </a:spcBef>
              <a:spcAft>
                <a:spcPct val="0"/>
              </a:spcAft>
              <a:defRPr sz="5000">
                <a:solidFill>
                  <a:schemeClr val="tx1"/>
                </a:solidFill>
                <a:latin typeface="Verdana" pitchFamily="34" charset="0"/>
              </a:defRPr>
            </a:lvl3pPr>
            <a:lvl4pPr algn="ctr" defTabSz="520700" rtl="0" eaLnBrk="0" fontAlgn="base" hangingPunct="0">
              <a:spcBef>
                <a:spcPct val="0"/>
              </a:spcBef>
              <a:spcAft>
                <a:spcPct val="0"/>
              </a:spcAft>
              <a:defRPr sz="5000">
                <a:solidFill>
                  <a:schemeClr val="tx1"/>
                </a:solidFill>
                <a:latin typeface="Verdana" pitchFamily="34" charset="0"/>
              </a:defRPr>
            </a:lvl4pPr>
            <a:lvl5pPr algn="ctr" defTabSz="520700" rtl="0" eaLnBrk="0" fontAlgn="base" hangingPunct="0">
              <a:spcBef>
                <a:spcPct val="0"/>
              </a:spcBef>
              <a:spcAft>
                <a:spcPct val="0"/>
              </a:spcAft>
              <a:defRPr sz="5000">
                <a:solidFill>
                  <a:schemeClr val="tx1"/>
                </a:solidFill>
                <a:latin typeface="Verdana" pitchFamily="34" charset="0"/>
              </a:defRPr>
            </a:lvl5pPr>
            <a:lvl6pPr marL="457200" algn="ctr" defTabSz="520700" rtl="0" fontAlgn="base">
              <a:spcBef>
                <a:spcPct val="0"/>
              </a:spcBef>
              <a:spcAft>
                <a:spcPct val="0"/>
              </a:spcAft>
              <a:defRPr sz="5000">
                <a:solidFill>
                  <a:schemeClr val="tx1"/>
                </a:solidFill>
                <a:latin typeface="Verdana" pitchFamily="34" charset="0"/>
              </a:defRPr>
            </a:lvl6pPr>
            <a:lvl7pPr marL="914400" algn="ctr" defTabSz="520700" rtl="0" fontAlgn="base">
              <a:spcBef>
                <a:spcPct val="0"/>
              </a:spcBef>
              <a:spcAft>
                <a:spcPct val="0"/>
              </a:spcAft>
              <a:defRPr sz="5000">
                <a:solidFill>
                  <a:schemeClr val="tx1"/>
                </a:solidFill>
                <a:latin typeface="Verdana" pitchFamily="34" charset="0"/>
              </a:defRPr>
            </a:lvl7pPr>
            <a:lvl8pPr marL="1371600" algn="ctr" defTabSz="520700" rtl="0" fontAlgn="base">
              <a:spcBef>
                <a:spcPct val="0"/>
              </a:spcBef>
              <a:spcAft>
                <a:spcPct val="0"/>
              </a:spcAft>
              <a:defRPr sz="5000">
                <a:solidFill>
                  <a:schemeClr val="tx1"/>
                </a:solidFill>
                <a:latin typeface="Verdana" pitchFamily="34" charset="0"/>
              </a:defRPr>
            </a:lvl8pPr>
            <a:lvl9pPr marL="1828800" algn="ctr" defTabSz="520700" rtl="0" fontAlgn="base">
              <a:spcBef>
                <a:spcPct val="0"/>
              </a:spcBef>
              <a:spcAft>
                <a:spcPct val="0"/>
              </a:spcAft>
              <a:defRPr sz="5000">
                <a:solidFill>
                  <a:schemeClr val="tx1"/>
                </a:solidFill>
                <a:latin typeface="Verdana" pitchFamily="34" charset="0"/>
              </a:defRPr>
            </a:lvl9pPr>
          </a:lstStyle>
          <a:p>
            <a:pPr defTabSz="497631" eaLnBrk="1" hangingPunct="1">
              <a:lnSpc>
                <a:spcPct val="90000"/>
              </a:lnSpc>
              <a:defRPr/>
            </a:pPr>
            <a:endParaRPr lang="en-IE" sz="2590" dirty="0">
              <a:solidFill>
                <a:srgbClr val="29B7EB"/>
              </a:solidFill>
              <a:latin typeface="Trebuchet MS" panose="020B0603020202020204" pitchFamily="34" charset="0"/>
            </a:endParaRPr>
          </a:p>
        </p:txBody>
      </p:sp>
      <p:sp>
        <p:nvSpPr>
          <p:cNvPr id="5" name="Title 4">
            <a:extLst>
              <a:ext uri="{FF2B5EF4-FFF2-40B4-BE49-F238E27FC236}">
                <a16:creationId xmlns="" xmlns:a16="http://schemas.microsoft.com/office/drawing/2014/main" id="{D7763BFB-7580-4957-AB7D-39374C8879F1}"/>
              </a:ext>
            </a:extLst>
          </p:cNvPr>
          <p:cNvSpPr>
            <a:spLocks noGrp="1"/>
          </p:cNvSpPr>
          <p:nvPr>
            <p:ph type="title"/>
          </p:nvPr>
        </p:nvSpPr>
        <p:spPr>
          <a:xfrm>
            <a:off x="247274" y="189188"/>
            <a:ext cx="4505306" cy="408712"/>
          </a:xfrm>
        </p:spPr>
        <p:txBody>
          <a:bodyPr>
            <a:noAutofit/>
          </a:bodyPr>
          <a:lstStyle/>
          <a:p>
            <a:r>
              <a:rPr lang="en-IE" sz="2800" dirty="0"/>
              <a:t>Research objectives</a:t>
            </a:r>
          </a:p>
        </p:txBody>
      </p:sp>
      <p:sp>
        <p:nvSpPr>
          <p:cNvPr id="7" name="Rectangle 6">
            <a:extLst>
              <a:ext uri="{FF2B5EF4-FFF2-40B4-BE49-F238E27FC236}">
                <a16:creationId xmlns="" xmlns:a16="http://schemas.microsoft.com/office/drawing/2014/main" id="{59BCDF78-7B1B-435B-89B4-0560C741487F}"/>
              </a:ext>
            </a:extLst>
          </p:cNvPr>
          <p:cNvSpPr/>
          <p:nvPr/>
        </p:nvSpPr>
        <p:spPr>
          <a:xfrm>
            <a:off x="697369" y="4637971"/>
            <a:ext cx="6168916" cy="1015663"/>
          </a:xfrm>
          <a:prstGeom prst="rect">
            <a:avLst/>
          </a:prstGeom>
        </p:spPr>
        <p:txBody>
          <a:bodyPr wrap="square">
            <a:spAutoFit/>
          </a:bodyPr>
          <a:lstStyle/>
          <a:p>
            <a:pPr marL="285750" indent="-285750">
              <a:buClr>
                <a:srgbClr val="54C0E8"/>
              </a:buClr>
              <a:buSzPct val="110000"/>
              <a:buFont typeface="Verdana" panose="020B0604030504040204" pitchFamily="34" charset="0"/>
              <a:buChar char="●"/>
            </a:pPr>
            <a:r>
              <a:rPr lang="en-IE" sz="2000" dirty="0">
                <a:latin typeface="Calibri" panose="020F0502020204030204" pitchFamily="34" charset="0"/>
                <a:cs typeface="Calibri" panose="020F0502020204030204" pitchFamily="34" charset="0"/>
              </a:rPr>
              <a:t>Regaining parental trust.</a:t>
            </a:r>
          </a:p>
          <a:p>
            <a:pPr marL="285750" indent="-285750">
              <a:buClr>
                <a:srgbClr val="54C0E8"/>
              </a:buClr>
              <a:buSzPct val="110000"/>
              <a:buFont typeface="Verdana" panose="020B0604030504040204" pitchFamily="34" charset="0"/>
              <a:buChar char="●"/>
            </a:pPr>
            <a:endParaRPr lang="en-IE" sz="2000" dirty="0">
              <a:latin typeface="Calibri" panose="020F0502020204030204" pitchFamily="34" charset="0"/>
              <a:cs typeface="Calibri" panose="020F0502020204030204" pitchFamily="34" charset="0"/>
            </a:endParaRPr>
          </a:p>
          <a:p>
            <a:pPr marL="285750" indent="-285750">
              <a:buClr>
                <a:srgbClr val="54C0E8"/>
              </a:buClr>
              <a:buSzPct val="110000"/>
              <a:buFont typeface="Verdana" panose="020B0604030504040204" pitchFamily="34" charset="0"/>
              <a:buChar char="●"/>
            </a:pPr>
            <a:r>
              <a:rPr lang="en-IE" sz="2000" dirty="0">
                <a:latin typeface="Calibri" panose="020F0502020204030204" pitchFamily="34" charset="0"/>
                <a:cs typeface="Calibri" panose="020F0502020204030204" pitchFamily="34" charset="0"/>
              </a:rPr>
              <a:t>Increasing vaccine confidence.</a:t>
            </a:r>
          </a:p>
        </p:txBody>
      </p:sp>
      <p:pic>
        <p:nvPicPr>
          <p:cNvPr id="6" name="Picture Placeholder 7">
            <a:extLst>
              <a:ext uri="{FF2B5EF4-FFF2-40B4-BE49-F238E27FC236}">
                <a16:creationId xmlns="" xmlns:a16="http://schemas.microsoft.com/office/drawing/2014/main" id="{E65324C5-D8DD-4E28-BA9E-9D5F2653BDAA}"/>
              </a:ext>
            </a:extLst>
          </p:cNvPr>
          <p:cNvPicPr>
            <a:picLocks noChangeAspect="1"/>
          </p:cNvPicPr>
          <p:nvPr/>
        </p:nvPicPr>
        <p:blipFill rotWithShape="1">
          <a:blip r:embed="rId4">
            <a:extLst>
              <a:ext uri="{28A0092B-C50C-407E-A947-70E740481C1C}">
                <a14:useLocalDpi xmlns:a14="http://schemas.microsoft.com/office/drawing/2010/main"/>
              </a:ext>
            </a:extLst>
          </a:blip>
          <a:srcRect l="18744"/>
          <a:stretch/>
        </p:blipFill>
        <p:spPr>
          <a:xfrm>
            <a:off x="8082979" y="0"/>
            <a:ext cx="6560170" cy="7562850"/>
          </a:xfrm>
          <a:prstGeom prst="parallelogram">
            <a:avLst>
              <a:gd name="adj" fmla="val 15114"/>
            </a:avLst>
          </a:prstGeom>
        </p:spPr>
      </p:pic>
      <p:sp>
        <p:nvSpPr>
          <p:cNvPr id="11" name="Oval 233">
            <a:extLst>
              <a:ext uri="{FF2B5EF4-FFF2-40B4-BE49-F238E27FC236}">
                <a16:creationId xmlns="" xmlns:a16="http://schemas.microsoft.com/office/drawing/2014/main" id="{E8C97B6D-E90C-411D-8A16-C5EBA0192577}"/>
              </a:ext>
            </a:extLst>
          </p:cNvPr>
          <p:cNvSpPr>
            <a:spLocks noChangeArrowheads="1"/>
          </p:cNvSpPr>
          <p:nvPr/>
        </p:nvSpPr>
        <p:spPr bwMode="auto">
          <a:xfrm>
            <a:off x="5583118" y="1793751"/>
            <a:ext cx="2499860" cy="2458459"/>
          </a:xfrm>
          <a:prstGeom prst="ellipse">
            <a:avLst/>
          </a:prstGeom>
          <a:solidFill>
            <a:srgbClr val="FFFFFF"/>
          </a:solidFill>
          <a:ln w="57150">
            <a:solidFill>
              <a:srgbClr val="FED402"/>
            </a:solidFill>
            <a:round/>
            <a:headEnd/>
            <a:tailEnd/>
          </a:ln>
        </p:spPr>
        <p:txBody>
          <a:bodyPr vert="horz" wrap="square" lIns="91440" tIns="45720" rIns="91440" bIns="45720" numCol="1" anchor="ctr" anchorCtr="0" compatLnSpc="1">
            <a:prstTxWarp prst="textNoShape">
              <a:avLst/>
            </a:prstTxWarp>
          </a:bodyPr>
          <a:lstStyle/>
          <a:p>
            <a:pPr algn="ctr" defTabSz="914400" eaLnBrk="0" hangingPunct="0"/>
            <a:r>
              <a:rPr lang="en-IE" alt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Inform future strategic action of stakeholders at public health organisations</a:t>
            </a:r>
            <a:endParaRPr lang="en-IE" altLang="en-US" sz="2000" dirty="0">
              <a:latin typeface="Calibri" panose="020F0502020204030204" pitchFamily="34" charset="0"/>
              <a:cs typeface="Calibri" panose="020F0502020204030204" pitchFamily="34" charset="0"/>
            </a:endParaRPr>
          </a:p>
        </p:txBody>
      </p:sp>
      <p:sp>
        <p:nvSpPr>
          <p:cNvPr id="9" name="Oval 229">
            <a:extLst>
              <a:ext uri="{FF2B5EF4-FFF2-40B4-BE49-F238E27FC236}">
                <a16:creationId xmlns="" xmlns:a16="http://schemas.microsoft.com/office/drawing/2014/main" id="{E3833754-EE3B-4B8D-944C-FB38EEA8B9D0}"/>
              </a:ext>
            </a:extLst>
          </p:cNvPr>
          <p:cNvSpPr>
            <a:spLocks noChangeArrowheads="1"/>
          </p:cNvSpPr>
          <p:nvPr/>
        </p:nvSpPr>
        <p:spPr bwMode="auto">
          <a:xfrm>
            <a:off x="2998274" y="1824558"/>
            <a:ext cx="2499859" cy="2427651"/>
          </a:xfrm>
          <a:prstGeom prst="ellipse">
            <a:avLst/>
          </a:prstGeom>
          <a:solidFill>
            <a:srgbClr val="FFFFFF"/>
          </a:solidFill>
          <a:ln w="57150">
            <a:solidFill>
              <a:srgbClr val="FED402"/>
            </a:solidFill>
            <a:round/>
            <a:headEnd/>
            <a:tailEnd/>
          </a:ln>
        </p:spPr>
        <p:txBody>
          <a:bodyPr vert="horz" wrap="square" lIns="91440" tIns="45720" rIns="91440" bIns="45720" numCol="1" anchor="ctr" anchorCtr="0" compatLnSpc="1">
            <a:prstTxWarp prst="textNoShape">
              <a:avLst/>
            </a:prstTxWarp>
          </a:bodyPr>
          <a:lstStyle/>
          <a:p>
            <a:pPr algn="ctr" defTabSz="914400" eaLnBrk="0" hangingPunct="0"/>
            <a:r>
              <a:rPr lang="en-IE" alt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Understand key drivers and barriers to vaccination</a:t>
            </a:r>
            <a:endParaRPr lang="en-IE" altLang="en-US" sz="2000" dirty="0">
              <a:latin typeface="Calibri" panose="020F0502020204030204" pitchFamily="34" charset="0"/>
              <a:cs typeface="Calibri" panose="020F0502020204030204" pitchFamily="34" charset="0"/>
            </a:endParaRPr>
          </a:p>
        </p:txBody>
      </p:sp>
      <p:sp>
        <p:nvSpPr>
          <p:cNvPr id="8" name="Oval 27">
            <a:extLst>
              <a:ext uri="{FF2B5EF4-FFF2-40B4-BE49-F238E27FC236}">
                <a16:creationId xmlns="" xmlns:a16="http://schemas.microsoft.com/office/drawing/2014/main" id="{C89D15E3-7011-4131-8DA1-2AFAA3E0A104}"/>
              </a:ext>
            </a:extLst>
          </p:cNvPr>
          <p:cNvSpPr>
            <a:spLocks noChangeArrowheads="1"/>
          </p:cNvSpPr>
          <p:nvPr/>
        </p:nvSpPr>
        <p:spPr bwMode="auto">
          <a:xfrm>
            <a:off x="385565" y="1824558"/>
            <a:ext cx="2499859" cy="2381364"/>
          </a:xfrm>
          <a:prstGeom prst="ellipse">
            <a:avLst/>
          </a:prstGeom>
          <a:solidFill>
            <a:srgbClr val="FFFFFF"/>
          </a:solidFill>
          <a:ln w="57150">
            <a:solidFill>
              <a:srgbClr val="FED402"/>
            </a:solidFill>
            <a:miter lim="800000"/>
            <a:headEnd/>
            <a:tailEnd/>
          </a:ln>
          <a:effectLst>
            <a:outerShdw dist="23000" dir="5400000" rotWithShape="0">
              <a:srgbClr val="FED402">
                <a:alpha val="0"/>
              </a:srgbClr>
            </a:outerShdw>
          </a:effectLst>
        </p:spPr>
        <p:txBody>
          <a:bodyPr vert="horz" wrap="square" lIns="91440" tIns="45720" rIns="91440" bIns="45720" numCol="1" anchor="ctr" anchorCtr="0" compatLnSpc="1">
            <a:prstTxWarp prst="textNoShape">
              <a:avLst/>
            </a:prstTxWarp>
          </a:bodyPr>
          <a:lstStyle/>
          <a:p>
            <a:pPr algn="ctr" defTabSz="914400" eaLnBrk="0" hangingPunct="0"/>
            <a:r>
              <a:rPr lang="en-IE" altLang="en-US"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Gain knowledge into parents’ perspectives of HPV and vaccination</a:t>
            </a:r>
            <a:endParaRPr lang="en-IE" altLang="en-US" sz="2000" dirty="0">
              <a:latin typeface="Calibri" panose="020F0502020204030204" pitchFamily="34" charset="0"/>
              <a:cs typeface="Calibri" panose="020F0502020204030204" pitchFamily="34" charset="0"/>
            </a:endParaRPr>
          </a:p>
        </p:txBody>
      </p:sp>
      <p:sp>
        <p:nvSpPr>
          <p:cNvPr id="10" name="Curved Down Arrow 234">
            <a:extLst>
              <a:ext uri="{FF2B5EF4-FFF2-40B4-BE49-F238E27FC236}">
                <a16:creationId xmlns="" xmlns:a16="http://schemas.microsoft.com/office/drawing/2014/main" id="{5D01E716-9EE6-4CEA-8091-6737EA654C34}"/>
              </a:ext>
            </a:extLst>
          </p:cNvPr>
          <p:cNvSpPr/>
          <p:nvPr/>
        </p:nvSpPr>
        <p:spPr>
          <a:xfrm>
            <a:off x="2051624" y="1614776"/>
            <a:ext cx="1701165" cy="563245"/>
          </a:xfrm>
          <a:prstGeom prst="curvedDownArrow">
            <a:avLst/>
          </a:prstGeom>
          <a:solidFill>
            <a:srgbClr val="797C7F"/>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3" name="Curved Down Arrow 234">
            <a:extLst>
              <a:ext uri="{FF2B5EF4-FFF2-40B4-BE49-F238E27FC236}">
                <a16:creationId xmlns="" xmlns:a16="http://schemas.microsoft.com/office/drawing/2014/main" id="{0EB14D00-4C54-4130-93A5-354080C823A3}"/>
              </a:ext>
            </a:extLst>
          </p:cNvPr>
          <p:cNvSpPr/>
          <p:nvPr/>
        </p:nvSpPr>
        <p:spPr>
          <a:xfrm>
            <a:off x="4690044" y="1614776"/>
            <a:ext cx="1701165" cy="563245"/>
          </a:xfrm>
          <a:prstGeom prst="curvedDownArrow">
            <a:avLst/>
          </a:prstGeom>
          <a:solidFill>
            <a:srgbClr val="797C7F"/>
          </a:solidFill>
          <a:ln>
            <a:no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Tree>
    <p:custDataLst>
      <p:tags r:id="rId1"/>
    </p:custDataLst>
    <p:extLst>
      <p:ext uri="{BB962C8B-B14F-4D97-AF65-F5344CB8AC3E}">
        <p14:creationId xmlns:p14="http://schemas.microsoft.com/office/powerpoint/2010/main" val="2647061854"/>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29581" y="-53612"/>
            <a:ext cx="13062459" cy="1260475"/>
          </a:xfrm>
        </p:spPr>
        <p:txBody>
          <a:bodyPr anchor="ctr"/>
          <a:lstStyle/>
          <a:p>
            <a:r>
              <a:rPr lang="en-IE" dirty="0"/>
              <a:t>Qualitative phases</a:t>
            </a:r>
          </a:p>
        </p:txBody>
      </p:sp>
      <p:sp>
        <p:nvSpPr>
          <p:cNvPr id="3" name="Content Placeholder 2"/>
          <p:cNvSpPr>
            <a:spLocks noGrp="1"/>
          </p:cNvSpPr>
          <p:nvPr>
            <p:ph idx="1"/>
          </p:nvPr>
        </p:nvSpPr>
        <p:spPr>
          <a:xfrm>
            <a:off x="1912382" y="1023756"/>
            <a:ext cx="9619774" cy="4991131"/>
          </a:xfrm>
        </p:spPr>
        <p:txBody>
          <a:bodyPr/>
          <a:lstStyle/>
          <a:p>
            <a:pPr>
              <a:buClr>
                <a:srgbClr val="54C0E8"/>
              </a:buClr>
            </a:pPr>
            <a:r>
              <a:rPr lang="en-IE" sz="2000" dirty="0"/>
              <a:t>A first qualitative phase carried out in early 2017 served as a baseline marker.  It consisted of </a:t>
            </a:r>
            <a:r>
              <a:rPr lang="en-IE" sz="2000" b="1" dirty="0"/>
              <a:t>eight, two-hour focus groups</a:t>
            </a:r>
            <a:r>
              <a:rPr lang="en-IE" sz="2000" dirty="0"/>
              <a:t>, with parents of girls in sixth class, and separately first year. </a:t>
            </a:r>
          </a:p>
          <a:p>
            <a:pPr>
              <a:buClr>
                <a:srgbClr val="54C0E8"/>
              </a:buClr>
            </a:pPr>
            <a:r>
              <a:rPr lang="en-IE" sz="2000" dirty="0"/>
              <a:t>A second qualitative phase was carried out in late 2017, to review campaign developments and test material/initiatives.  This involved </a:t>
            </a:r>
            <a:r>
              <a:rPr lang="en-IE" sz="2000" b="1" dirty="0"/>
              <a:t>six, two-hour focus groups</a:t>
            </a:r>
            <a:r>
              <a:rPr lang="en-IE" sz="2000" dirty="0"/>
              <a:t>, with mothers of first year students only. </a:t>
            </a:r>
          </a:p>
        </p:txBody>
      </p:sp>
      <p:sp>
        <p:nvSpPr>
          <p:cNvPr id="11" name="Rectangle 10">
            <a:extLst>
              <a:ext uri="{FF2B5EF4-FFF2-40B4-BE49-F238E27FC236}">
                <a16:creationId xmlns="" xmlns:a16="http://schemas.microsoft.com/office/drawing/2014/main" id="{CE4348EE-EB28-40AD-B4DE-BE92822F44E8}"/>
              </a:ext>
            </a:extLst>
          </p:cNvPr>
          <p:cNvSpPr>
            <a:spLocks noChangeArrowheads="1"/>
          </p:cNvSpPr>
          <p:nvPr/>
        </p:nvSpPr>
        <p:spPr bwMode="auto">
          <a:xfrm>
            <a:off x="2867343" y="2615471"/>
            <a:ext cx="18473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defRPr/>
            </a:pPr>
            <a:endParaRPr lang="en-IE">
              <a:solidFill>
                <a:prstClr val="black"/>
              </a:solidFill>
            </a:endParaRPr>
          </a:p>
        </p:txBody>
      </p:sp>
      <p:sp>
        <p:nvSpPr>
          <p:cNvPr id="43" name="Rectangle 42">
            <a:extLst>
              <a:ext uri="{FF2B5EF4-FFF2-40B4-BE49-F238E27FC236}">
                <a16:creationId xmlns="" xmlns:a16="http://schemas.microsoft.com/office/drawing/2014/main" id="{D8CAC8D9-6532-4CB3-854B-EB7DF3D110D8}"/>
              </a:ext>
            </a:extLst>
          </p:cNvPr>
          <p:cNvSpPr/>
          <p:nvPr/>
        </p:nvSpPr>
        <p:spPr>
          <a:xfrm>
            <a:off x="2682755" y="4213473"/>
            <a:ext cx="2385924" cy="2506470"/>
          </a:xfrm>
          <a:prstGeom prst="rect">
            <a:avLst/>
          </a:prstGeom>
          <a:solidFill>
            <a:sysClr val="window" lastClr="FFFFFF">
              <a:lumMod val="85000"/>
              <a:alpha val="78000"/>
            </a:sysClr>
          </a:solidFill>
          <a:ln w="6350" cap="flat" cmpd="sng" algn="ctr">
            <a:noFill/>
            <a:prstDash val="solid"/>
            <a:miter lim="800000"/>
          </a:ln>
          <a:effectLst/>
        </p:spPr>
        <p:txBody>
          <a:bodyPr rot="0" spcFirstLastPara="0" vertOverflow="overflow" horzOverflow="overflow" vert="horz" wrap="square" lIns="0" tIns="97935" rIns="32645" bIns="32645" numCol="1" spcCol="0" rtlCol="0" fromWordArt="0" anchor="t" anchorCtr="0" forceAA="0" compatLnSpc="1">
            <a:prstTxWarp prst="textNoShape">
              <a:avLst/>
            </a:prstTxWarp>
            <a:noAutofit/>
          </a:bodyPr>
          <a:lstStyle/>
          <a:p>
            <a:pPr marL="403073" indent="-238964" defTabSz="472171" fontAlgn="auto">
              <a:spcBef>
                <a:spcPts val="0"/>
              </a:spcBef>
              <a:spcAft>
                <a:spcPts val="544"/>
              </a:spcAft>
              <a:buFont typeface="Arial" panose="020B0604020202020204" pitchFamily="34" charset="0"/>
              <a:buChar char="•"/>
              <a:defRPr/>
            </a:pPr>
            <a:r>
              <a:rPr lang="en-IE"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Mainly mums: more health involved. </a:t>
            </a:r>
          </a:p>
          <a:p>
            <a:pPr marL="403073" indent="-238964" defTabSz="472171" fontAlgn="auto">
              <a:spcBef>
                <a:spcPts val="0"/>
              </a:spcBef>
              <a:spcAft>
                <a:spcPts val="544"/>
              </a:spcAft>
              <a:buFont typeface="Arial" panose="020B0604020202020204" pitchFamily="34" charset="0"/>
              <a:buChar char="•"/>
              <a:defRPr/>
            </a:pPr>
            <a:r>
              <a:rPr lang="en-IE" sz="2000" kern="0" dirty="0">
                <a:solidFill>
                  <a:srgbClr val="000000"/>
                </a:solidFill>
                <a:latin typeface="Calibri" panose="020F0502020204030204" pitchFamily="34" charset="0"/>
                <a:cs typeface="Calibri" panose="020F0502020204030204" pitchFamily="34" charset="0"/>
              </a:rPr>
              <a:t>Some dads – phase one only.</a:t>
            </a:r>
            <a:endParaRPr lang="en-IE" sz="2000" kern="0" dirty="0">
              <a:solidFill>
                <a:srgbClr val="D5D5D5">
                  <a:lumMod val="10000"/>
                </a:srgbClr>
              </a:solidFill>
              <a:latin typeface="Calibri" panose="020F0502020204030204" pitchFamily="34" charset="0"/>
              <a:cs typeface="Calibri" panose="020F0502020204030204" pitchFamily="34" charset="0"/>
            </a:endParaRPr>
          </a:p>
        </p:txBody>
      </p:sp>
      <p:sp>
        <p:nvSpPr>
          <p:cNvPr id="44" name="Rectangle 43">
            <a:extLst>
              <a:ext uri="{FF2B5EF4-FFF2-40B4-BE49-F238E27FC236}">
                <a16:creationId xmlns="" xmlns:a16="http://schemas.microsoft.com/office/drawing/2014/main" id="{35ADFDDF-7F5E-45CE-B04D-563900E2F8D2}"/>
              </a:ext>
            </a:extLst>
          </p:cNvPr>
          <p:cNvSpPr/>
          <p:nvPr/>
        </p:nvSpPr>
        <p:spPr>
          <a:xfrm>
            <a:off x="5253269" y="4213473"/>
            <a:ext cx="2385924" cy="2506470"/>
          </a:xfrm>
          <a:prstGeom prst="rect">
            <a:avLst/>
          </a:prstGeom>
          <a:solidFill>
            <a:sysClr val="window" lastClr="FFFFFF">
              <a:lumMod val="85000"/>
              <a:alpha val="78000"/>
            </a:sysClr>
          </a:solidFill>
          <a:ln w="6350" cap="flat" cmpd="sng" algn="ctr">
            <a:noFill/>
            <a:prstDash val="solid"/>
            <a:miter lim="800000"/>
          </a:ln>
          <a:effectLst/>
        </p:spPr>
        <p:txBody>
          <a:bodyPr rot="0" spcFirstLastPara="0" vertOverflow="overflow" horzOverflow="overflow" vert="horz" wrap="square" lIns="0" tIns="97935" rIns="32645" bIns="32645" numCol="1" spcCol="0" rtlCol="0" fromWordArt="0" anchor="t" anchorCtr="0" forceAA="0" compatLnSpc="1">
            <a:prstTxWarp prst="textNoShape">
              <a:avLst/>
            </a:prstTxWarp>
            <a:noAutofit/>
          </a:bodyPr>
          <a:lstStyle/>
          <a:p>
            <a:pPr marL="403073" indent="-238964" defTabSz="472171" fontAlgn="auto">
              <a:spcBef>
                <a:spcPts val="0"/>
              </a:spcBef>
              <a:spcAft>
                <a:spcPts val="544"/>
              </a:spcAft>
              <a:buFont typeface="Arial" panose="020B0604020202020204" pitchFamily="34" charset="0"/>
              <a:buChar char="•"/>
              <a:defRPr/>
            </a:pPr>
            <a:r>
              <a:rPr lang="en-IE"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Regional spread (Munster, Rural Leinster, West Coast.)</a:t>
            </a:r>
          </a:p>
          <a:p>
            <a:pPr marL="403073" indent="-238964" defTabSz="472171" fontAlgn="auto">
              <a:spcBef>
                <a:spcPts val="0"/>
              </a:spcBef>
              <a:spcAft>
                <a:spcPts val="544"/>
              </a:spcAft>
              <a:buFont typeface="Arial" panose="020B0604020202020204" pitchFamily="34" charset="0"/>
              <a:buChar char="•"/>
              <a:defRPr/>
            </a:pPr>
            <a:r>
              <a:rPr lang="en-IE" sz="2000" kern="0" dirty="0">
                <a:solidFill>
                  <a:srgbClr val="000000"/>
                </a:solidFill>
                <a:latin typeface="Calibri" panose="020F0502020204030204" pitchFamily="34" charset="0"/>
                <a:cs typeface="Calibri" panose="020F0502020204030204" pitchFamily="34" charset="0"/>
              </a:rPr>
              <a:t>Social class spread. </a:t>
            </a:r>
            <a:endParaRPr lang="en-IE" sz="2000" kern="0" dirty="0">
              <a:solidFill>
                <a:srgbClr val="D5D5D5">
                  <a:lumMod val="10000"/>
                </a:srgbClr>
              </a:solidFill>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 xmlns:a16="http://schemas.microsoft.com/office/drawing/2014/main" id="{19E9A7B4-67E9-4360-8B99-62BE16060DA6}"/>
              </a:ext>
            </a:extLst>
          </p:cNvPr>
          <p:cNvSpPr/>
          <p:nvPr/>
        </p:nvSpPr>
        <p:spPr>
          <a:xfrm>
            <a:off x="7819043" y="4213473"/>
            <a:ext cx="2385924" cy="2506470"/>
          </a:xfrm>
          <a:prstGeom prst="rect">
            <a:avLst/>
          </a:prstGeom>
          <a:solidFill>
            <a:sysClr val="window" lastClr="FFFFFF">
              <a:lumMod val="85000"/>
              <a:alpha val="78000"/>
            </a:sysClr>
          </a:solidFill>
          <a:ln w="6350" cap="flat" cmpd="sng" algn="ctr">
            <a:noFill/>
            <a:prstDash val="solid"/>
            <a:miter lim="800000"/>
          </a:ln>
          <a:effectLst/>
        </p:spPr>
        <p:txBody>
          <a:bodyPr rot="0" spcFirstLastPara="0" vertOverflow="overflow" horzOverflow="overflow" vert="horz" wrap="square" lIns="0" tIns="97935" rIns="32645" bIns="32645" numCol="1" spcCol="0" rtlCol="0" fromWordArt="0" anchor="t" anchorCtr="0" forceAA="0" compatLnSpc="1">
            <a:prstTxWarp prst="textNoShape">
              <a:avLst/>
            </a:prstTxWarp>
            <a:noAutofit/>
          </a:bodyPr>
          <a:lstStyle/>
          <a:p>
            <a:pPr marL="403073" indent="-238964" defTabSz="472171" fontAlgn="auto">
              <a:spcBef>
                <a:spcPts val="0"/>
              </a:spcBef>
              <a:spcAft>
                <a:spcPts val="544"/>
              </a:spcAft>
              <a:buFont typeface="Arial" panose="020B0604020202020204" pitchFamily="34" charset="0"/>
              <a:buChar char="•"/>
              <a:defRPr/>
            </a:pPr>
            <a:r>
              <a:rPr lang="en-IE" sz="2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Splitting naïve and experienced parents key. </a:t>
            </a:r>
            <a:endParaRPr lang="en-IE" sz="2000" kern="0" dirty="0">
              <a:solidFill>
                <a:srgbClr val="D5D5D5">
                  <a:lumMod val="10000"/>
                </a:srgbClr>
              </a:solidFill>
              <a:latin typeface="Calibri" panose="020F0502020204030204" pitchFamily="34" charset="0"/>
              <a:cs typeface="Calibri" panose="020F0502020204030204" pitchFamily="34" charset="0"/>
            </a:endParaRPr>
          </a:p>
        </p:txBody>
      </p:sp>
      <p:pic>
        <p:nvPicPr>
          <p:cNvPr id="50" name="Picture 49">
            <a:extLst>
              <a:ext uri="{FF2B5EF4-FFF2-40B4-BE49-F238E27FC236}">
                <a16:creationId xmlns="" xmlns:a16="http://schemas.microsoft.com/office/drawing/2014/main" id="{6A15D125-8808-434B-8D18-F96DC356A80A}"/>
              </a:ext>
            </a:extLst>
          </p:cNvPr>
          <p:cNvPicPr/>
          <p:nvPr/>
        </p:nvPicPr>
        <p:blipFill>
          <a:blip r:embed="rId2" cstate="email">
            <a:extLst>
              <a:ext uri="{28A0092B-C50C-407E-A947-70E740481C1C}">
                <a14:useLocalDpi xmlns:a14="http://schemas.microsoft.com/office/drawing/2010/main"/>
              </a:ext>
            </a:extLst>
          </a:blip>
          <a:stretch>
            <a:fillRect/>
          </a:stretch>
        </p:blipFill>
        <p:spPr>
          <a:xfrm>
            <a:off x="3456617" y="3164066"/>
            <a:ext cx="838200" cy="905510"/>
          </a:xfrm>
          <a:prstGeom prst="rect">
            <a:avLst/>
          </a:prstGeom>
        </p:spPr>
      </p:pic>
      <p:pic>
        <p:nvPicPr>
          <p:cNvPr id="51" name="Picture 50">
            <a:extLst>
              <a:ext uri="{FF2B5EF4-FFF2-40B4-BE49-F238E27FC236}">
                <a16:creationId xmlns="" xmlns:a16="http://schemas.microsoft.com/office/drawing/2014/main" id="{5DD935E6-909D-4CC3-B3E8-840B39A306F5}"/>
              </a:ext>
            </a:extLst>
          </p:cNvPr>
          <p:cNvPicPr/>
          <p:nvPr/>
        </p:nvPicPr>
        <p:blipFill>
          <a:blip r:embed="rId3" cstate="email">
            <a:extLst>
              <a:ext uri="{28A0092B-C50C-407E-A947-70E740481C1C}">
                <a14:useLocalDpi xmlns:a14="http://schemas.microsoft.com/office/drawing/2010/main"/>
              </a:ext>
            </a:extLst>
          </a:blip>
          <a:stretch>
            <a:fillRect/>
          </a:stretch>
        </p:blipFill>
        <p:spPr>
          <a:xfrm>
            <a:off x="6050944" y="3205219"/>
            <a:ext cx="790575" cy="889635"/>
          </a:xfrm>
          <a:prstGeom prst="rect">
            <a:avLst/>
          </a:prstGeom>
        </p:spPr>
      </p:pic>
      <p:pic>
        <p:nvPicPr>
          <p:cNvPr id="52" name="Picture 51">
            <a:extLst>
              <a:ext uri="{FF2B5EF4-FFF2-40B4-BE49-F238E27FC236}">
                <a16:creationId xmlns="" xmlns:a16="http://schemas.microsoft.com/office/drawing/2014/main" id="{23F94F3E-0572-4BA4-B1E8-9974C73D9674}"/>
              </a:ext>
            </a:extLst>
          </p:cNvPr>
          <p:cNvPicPr/>
          <p:nvPr/>
        </p:nvPicPr>
        <p:blipFill>
          <a:blip r:embed="rId4" cstate="email">
            <a:extLst>
              <a:ext uri="{28A0092B-C50C-407E-A947-70E740481C1C}">
                <a14:useLocalDpi xmlns:a14="http://schemas.microsoft.com/office/drawing/2010/main"/>
              </a:ext>
            </a:extLst>
          </a:blip>
          <a:stretch>
            <a:fillRect/>
          </a:stretch>
        </p:blipFill>
        <p:spPr>
          <a:xfrm>
            <a:off x="8597645" y="3276329"/>
            <a:ext cx="942975" cy="887095"/>
          </a:xfrm>
          <a:prstGeom prst="rect">
            <a:avLst/>
          </a:prstGeom>
        </p:spPr>
      </p:pic>
    </p:spTree>
    <p:extLst>
      <p:ext uri="{BB962C8B-B14F-4D97-AF65-F5344CB8AC3E}">
        <p14:creationId xmlns:p14="http://schemas.microsoft.com/office/powerpoint/2010/main" val="2010299560"/>
      </p:ext>
    </p:extLst>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PPPRESID" val="28341887"/>
  <p:tag name="PPDATATABLES0" val="Q.2 Which of the following statements aligns most closely with the level of confidence or otherwise you have that Irish Water can improve the water infrastructure and service issues we are facing in Ireland?|Q.3 Which if any of the following have you undertaken in the past fortnight?|Q.7 How do you rate ...|Q.8a Are you aware of the treatment stages or processes involved in treating raw water to make it safe to drink?|"/>
  <p:tag name="PPDATATABLES1" val="Q.2 To what extent do you agree or disagree that ...|Q.2 To what extent do you agree or disagree that ...Irish Water has expertise and knowledge in water services|Q.2 To what extent do you agree or disagree that ...Irish Water is efficient in the services they provide|Q.2 To what extent do you agree or disagree that ...Irish Water is safeguarding water for the next generation|Q.2 To what extent do you agree or disagree that ...Irish Water is trustworthy|Q.2 To what extent do you agree or disagree that ...Irish Water are approachable and easy to discuss issues with|Q.2 To what extent do you agree or disagree that ...Irish Water are sincere, open &amp; honest in their dealings with customers|Q.2 To what extent do you agree or disagree that ... * ANY Trust &amp; Confidence in IW|Q.1 All things considered how satisfied or dissatisfied are you with your current water services – that is water supply and sewage or wastewater removal from your home? #5|Q.3a What services do Irish Water provide?  What is the role of Irish Water?|Q.3a Number of Mentions|Q.4 Which of the following best describes the reason for your last contact (if any) with Irish Water within the past six months?|Q.5 From end to end, how would you rate this last contact in terms of addressing and/or resolving the issue(s) you raised – using a scale from 1 to 10? #1|Q.6 Which of the following, if any, sources of information about or contact with Irish Water have you come across in the past 3 - months or so?|Q.6 Number of Engagements|"/>
  <p:tag name="PPDATATABLES2" val="Q.7 On a scale of 0-10 how would you describe the water service infrastructure across the country?|Q.8 How interested or otherwise are you in hearing more about the ongoing work or future planned work for Ireland’s water services?|Q.10 Aligns most closely with level of confidence or otherwise you have that Irish Water can manage, develop and improve the water network, system and service issues we are facing in Ireland?|Q.9 Leakage of treated water is estimated to be around 45% and the cost for fixing this and upgrading the network is around €5bn.  Which statement best describes your awareness of this fact?|Q.11 Before now were you aware of any work being carried out in Cork lower Harbour?|Q.12 How much do you know about it?|Q.13 Do you recall hearing or seeing anything about this problem? #1|Q.14 Do you recall hearing or seeing anything about the plan to fix this problem? #1|Q.15 Who do you think is responsible for doing the work in Cork lower Harbour? #1|Q.2 To what extent do you agree or disagree that ...Irish Water is safeguarding water for the next generation|Q.1 All things considered how satisfied or dissatisfied are you with your current water services – that is water supply and sewage or wastewater removal from your home? #5|Q.3a Number of Mentions|Q.2 To what extent do you agree or disagree that ... * ANY Trust &amp; Confidence in IW|Q. Analysis of Sample|"/>
  <p:tag name="PPDATATABLES3" val="Q.2 To what extent do you agree or disagree that ...Irish Water has expertise and knowledge in water services|Q.2 To what extent do you agree or disagree that ...Irish Water is efficient in the services they provide|Q.2 To what extent do you agree or disagree that ...Irish Water is safeguarding water for the next generation|Q.2 To what extent do you agree or disagree that ...Irish Water is trustworthy|Q.2 To what extent do you agree or disagree that ...Irish Water are approachable and easy to discuss issues with|Q.2 To what extent do you agree or disagree that ...Irish Water are sincere, open &amp; honest in their dealings with customers|Q.3a Number of Mentions|Q.4 Which of the following best describes the reason for your last contact (if any) with Irish Water within the past six months?|Q.6 Number of Engagements|Q.7 On a scale of 0-10 how would you describe the water service infrastructure across the country?|Q.8 How interested or otherwise are you in hearing more about the ongoing work or future planned work for Ireland’s water services?|Q.10 Aligns most closely with level of confidence or otherwise you have that Irish Water can manage, develop and improve the water network, system and service issues we are facing in Ireland?|Q.9 Leakage of treated water is estimated to be around 45% and the cost for fixing this and upgrading the network is around €5bn.  Which statement best describes your awareness of this fact?|Q.3a What services do Irish Water provide?  What is the role of Irish Water?|"/>
  <p:tag name="PPDATATABLES4" val="Q.3a Number of Mentions|Q.7 On a scale of 0-10 how would you describe the water service infrastructure across the country?|Q. Analysis of Sample|Q.6 Which of the following, if any, sources of information about or contact with Irish Water have you come across in the past 3 - months or so?|"/>
  <p:tag name="PPDATASOURCES" val="M:\Work\J.7956 Irish Water June No.1 2017 ES\DP Tables\June Bar No3 2017 - j7956 Irish Water - GRAPHIQUE.xlsx|M:\Work\J.8686 Irish Water January 2018 Tracking ES\DP Tables\Jan Bar No1 2018 - j8686 Irish Water - 23jan18 GRAPHIQUE.xlsx|M:\Work\J.8686 Irish Water January 2018 Tracking ES\DP Tables\Jan Bar No1 2018 - j8686 Irish Water - 23jan18 (2).xlsx|M:\Work\J.8686 Irish Water January 2018 Tracking ES\DP Tables\Jan Bar No1 2018 - j8686 Irish Water - 26jan18 graphique.xlsx|M:\Work\J.8686 Irish Water January 2018 Tracking ES\DP Tables\Graphiaque\Jan Bar No1 2018 - j8686 Irish Water - 26jan18 graphique.xlsx|M:\Work\J.8686 Irish Water January 2018 Tracking ES\DP Tables\Jan Bar No1 2018 - j8686 Irish Water - 13feb18 bs.xlsx|"/>
  <p:tag name="PPDATATABLES5" val="Q.3a Number of Mentions|"/>
</p:tagLst>
</file>

<file path=ppt/tags/tag2.xml><?xml version="1.0" encoding="utf-8"?>
<p:tagLst xmlns:a="http://schemas.openxmlformats.org/drawingml/2006/main" xmlns:r="http://schemas.openxmlformats.org/officeDocument/2006/relationships" xmlns:p="http://schemas.openxmlformats.org/presentationml/2006/main">
  <p:tag name="PPPRESID" val="28341887"/>
</p:tagLst>
</file>

<file path=ppt/tags/tag3.xml><?xml version="1.0" encoding="utf-8"?>
<p:tagLst xmlns:a="http://schemas.openxmlformats.org/drawingml/2006/main" xmlns:r="http://schemas.openxmlformats.org/officeDocument/2006/relationships" xmlns:p="http://schemas.openxmlformats.org/presentationml/2006/main">
  <p:tag name="PPPRESID" val="28341887"/>
</p:tagLst>
</file>

<file path=ppt/tags/tag4.xml><?xml version="1.0" encoding="utf-8"?>
<p:tagLst xmlns:a="http://schemas.openxmlformats.org/drawingml/2006/main" xmlns:r="http://schemas.openxmlformats.org/officeDocument/2006/relationships" xmlns:p="http://schemas.openxmlformats.org/presentationml/2006/main">
  <p:tag name="PPPRESID" val="28341887"/>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Trial pres">
  <a:themeElements>
    <a:clrScheme name="BandA">
      <a:dk1>
        <a:sysClr val="windowText" lastClr="000000"/>
      </a:dk1>
      <a:lt1>
        <a:sysClr val="window" lastClr="FFFFFF"/>
      </a:lt1>
      <a:dk2>
        <a:srgbClr val="58595B"/>
      </a:dk2>
      <a:lt2>
        <a:srgbClr val="D8D8D8"/>
      </a:lt2>
      <a:accent1>
        <a:srgbClr val="008FC5"/>
      </a:accent1>
      <a:accent2>
        <a:srgbClr val="CD242B"/>
      </a:accent2>
      <a:accent3>
        <a:srgbClr val="99B43C"/>
      </a:accent3>
      <a:accent4>
        <a:srgbClr val="62297B"/>
      </a:accent4>
      <a:accent5>
        <a:srgbClr val="008D8F"/>
      </a:accent5>
      <a:accent6>
        <a:srgbClr val="FF6E1E"/>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0_Trial pres">
  <a:themeElements>
    <a:clrScheme name="BandA">
      <a:dk1>
        <a:sysClr val="windowText" lastClr="000000"/>
      </a:dk1>
      <a:lt1>
        <a:sysClr val="window" lastClr="FFFFFF"/>
      </a:lt1>
      <a:dk2>
        <a:srgbClr val="58595B"/>
      </a:dk2>
      <a:lt2>
        <a:srgbClr val="D8D8D8"/>
      </a:lt2>
      <a:accent1>
        <a:srgbClr val="008FC5"/>
      </a:accent1>
      <a:accent2>
        <a:srgbClr val="CD242B"/>
      </a:accent2>
      <a:accent3>
        <a:srgbClr val="99B43C"/>
      </a:accent3>
      <a:accent4>
        <a:srgbClr val="62297B"/>
      </a:accent4>
      <a:accent5>
        <a:srgbClr val="008D8F"/>
      </a:accent5>
      <a:accent6>
        <a:srgbClr val="FF6E1E"/>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rial pres">
  <a:themeElements>
    <a:clrScheme name="BandA">
      <a:dk1>
        <a:sysClr val="windowText" lastClr="000000"/>
      </a:dk1>
      <a:lt1>
        <a:sysClr val="window" lastClr="FFFFFF"/>
      </a:lt1>
      <a:dk2>
        <a:srgbClr val="58595B"/>
      </a:dk2>
      <a:lt2>
        <a:srgbClr val="D8D8D8"/>
      </a:lt2>
      <a:accent1>
        <a:srgbClr val="008FC5"/>
      </a:accent1>
      <a:accent2>
        <a:srgbClr val="CD242B"/>
      </a:accent2>
      <a:accent3>
        <a:srgbClr val="99B43C"/>
      </a:accent3>
      <a:accent4>
        <a:srgbClr val="62297B"/>
      </a:accent4>
      <a:accent5>
        <a:srgbClr val="008D8F"/>
      </a:accent5>
      <a:accent6>
        <a:srgbClr val="FF6E1E"/>
      </a:accent6>
      <a:hlink>
        <a:srgbClr val="0000FF"/>
      </a:hlink>
      <a:folHlink>
        <a:srgbClr val="80008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TotalTime>
  <Words>3054</Words>
  <Application>Microsoft Office PowerPoint</Application>
  <PresentationFormat>Custom</PresentationFormat>
  <Paragraphs>340</Paragraphs>
  <Slides>37</Slides>
  <Notes>4</Notes>
  <HiddenSlides>0</HiddenSlides>
  <MMClips>1</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37</vt:i4>
      </vt:variant>
    </vt:vector>
  </HeadingPairs>
  <TitlesOfParts>
    <vt:vector size="55" baseType="lpstr">
      <vt:lpstr>MS Mincho</vt:lpstr>
      <vt:lpstr>Arial</vt:lpstr>
      <vt:lpstr>Calibri</vt:lpstr>
      <vt:lpstr>Calibri </vt:lpstr>
      <vt:lpstr>Calibri Light</vt:lpstr>
      <vt:lpstr>Cambria</vt:lpstr>
      <vt:lpstr>Times New Roman</vt:lpstr>
      <vt:lpstr>Trebuchet MS</vt:lpstr>
      <vt:lpstr>Vectora LH Black</vt:lpstr>
      <vt:lpstr>Vectora LH Bold</vt:lpstr>
      <vt:lpstr>Verdana</vt:lpstr>
      <vt:lpstr>Wingdings</vt:lpstr>
      <vt:lpstr>Custom Design</vt:lpstr>
      <vt:lpstr>3_Trial pres</vt:lpstr>
      <vt:lpstr>10_Trial pres</vt:lpstr>
      <vt:lpstr>Trial pres</vt:lpstr>
      <vt:lpstr>1_Custom Design</vt:lpstr>
      <vt:lpstr>Acrobat Document</vt:lpstr>
      <vt:lpstr>PowerPoint Presentation</vt:lpstr>
      <vt:lpstr>Context </vt:lpstr>
      <vt:lpstr>PowerPoint Presentation</vt:lpstr>
      <vt:lpstr>Anti-vax activity</vt:lpstr>
      <vt:lpstr>Anti Vaxxers?</vt:lpstr>
      <vt:lpstr>Google ‘HPV’ in 2016</vt:lpstr>
      <vt:lpstr>Dramatis personae</vt:lpstr>
      <vt:lpstr>Research objectives</vt:lpstr>
      <vt:lpstr>Qualitative phases</vt:lpstr>
      <vt:lpstr>Research design considerations </vt:lpstr>
      <vt:lpstr>Group structure</vt:lpstr>
      <vt:lpstr>Research procedure</vt:lpstr>
      <vt:lpstr>Inputs </vt:lpstr>
      <vt:lpstr>Quantitative Phase</vt:lpstr>
      <vt:lpstr>Adolescence </vt:lpstr>
      <vt:lpstr>Trust</vt:lpstr>
      <vt:lpstr>Vaccine typologies</vt:lpstr>
      <vt:lpstr>Underpinnings of vaccination perspective</vt:lpstr>
      <vt:lpstr>PowerPoint Presentation</vt:lpstr>
      <vt:lpstr>PowerPoint Presentation</vt:lpstr>
      <vt:lpstr>Key outcome: “I’d rather let her make up her own mind”</vt:lpstr>
      <vt:lpstr>Key outcome: “I’m suspicious”</vt:lpstr>
      <vt:lpstr>Key outcome: “Teacher says….”</vt:lpstr>
      <vt:lpstr>Key outcome: “I don’t believe them”</vt:lpstr>
      <vt:lpstr>Key outcome: “Where’s the emotion?”</vt:lpstr>
      <vt:lpstr>Key recommendations</vt:lpstr>
      <vt:lpstr>Actions</vt:lpstr>
      <vt:lpstr>Actions</vt:lpstr>
      <vt:lpstr>Actions</vt:lpstr>
      <vt:lpstr>Actions</vt:lpstr>
      <vt:lpstr>Actions</vt:lpstr>
      <vt:lpstr>Research Impact</vt:lpstr>
      <vt:lpstr>Online sentiment shift</vt:lpstr>
      <vt:lpstr>Research Impact</vt:lpstr>
      <vt:lpstr>PowerPoint Presentation</vt:lpstr>
      <vt:lpstr>Result</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Carole Carmody</dc:creator>
  <cp:lastModifiedBy>marketing society</cp:lastModifiedBy>
  <cp:revision>460</cp:revision>
  <cp:lastPrinted>2019-01-24T11:25:25Z</cp:lastPrinted>
  <dcterms:created xsi:type="dcterms:W3CDTF">2018-09-07T14:26:05Z</dcterms:created>
  <dcterms:modified xsi:type="dcterms:W3CDTF">2019-02-07T11:54:53Z</dcterms:modified>
</cp:coreProperties>
</file>