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6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9" r:id="rId4"/>
    <p:sldMasterId id="2147484139" r:id="rId5"/>
    <p:sldMasterId id="2147484362" r:id="rId6"/>
    <p:sldMasterId id="2147484738" r:id="rId7"/>
    <p:sldMasterId id="2147484783" r:id="rId8"/>
    <p:sldMasterId id="2147484873" r:id="rId9"/>
    <p:sldMasterId id="2147484891" r:id="rId10"/>
  </p:sldMasterIdLst>
  <p:notesMasterIdLst>
    <p:notesMasterId r:id="rId35"/>
  </p:notesMasterIdLst>
  <p:handoutMasterIdLst>
    <p:handoutMasterId r:id="rId36"/>
  </p:handoutMasterIdLst>
  <p:sldIdLst>
    <p:sldId id="1113" r:id="rId11"/>
    <p:sldId id="2146846263" r:id="rId12"/>
    <p:sldId id="2146846262" r:id="rId13"/>
    <p:sldId id="2146846236" r:id="rId14"/>
    <p:sldId id="2146846252" r:id="rId15"/>
    <p:sldId id="354" r:id="rId16"/>
    <p:sldId id="2146846243" r:id="rId17"/>
    <p:sldId id="2146846258" r:id="rId18"/>
    <p:sldId id="2146846253" r:id="rId19"/>
    <p:sldId id="270" r:id="rId20"/>
    <p:sldId id="6403" r:id="rId21"/>
    <p:sldId id="6386" r:id="rId22"/>
    <p:sldId id="269" r:id="rId23"/>
    <p:sldId id="264" r:id="rId24"/>
    <p:sldId id="2146846267" r:id="rId25"/>
    <p:sldId id="2146846260" r:id="rId26"/>
    <p:sldId id="257" r:id="rId27"/>
    <p:sldId id="6394" r:id="rId28"/>
    <p:sldId id="6391" r:id="rId29"/>
    <p:sldId id="2146846261" r:id="rId30"/>
    <p:sldId id="2146846255" r:id="rId31"/>
    <p:sldId id="2146846266" r:id="rId32"/>
    <p:sldId id="2146846246" r:id="rId33"/>
    <p:sldId id="262" r:id="rId34"/>
  </p:sldIdLst>
  <p:sldSz cx="12192000" cy="6858000"/>
  <p:notesSz cx="6888163" cy="10018713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0034"/>
    <a:srgbClr val="35A996"/>
    <a:srgbClr val="32A18F"/>
    <a:srgbClr val="50C9B5"/>
    <a:srgbClr val="80E6DC"/>
    <a:srgbClr val="69D1BF"/>
    <a:srgbClr val="216B5F"/>
    <a:srgbClr val="96DFD3"/>
    <a:srgbClr val="B9E9E1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668287-4CDE-413E-9B14-FA5CE04FA4EC}" v="649" dt="2025-01-20T11:24:45.307"/>
  </p1510:revLst>
</p1510:revInfo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772" autoAdjust="0"/>
  </p:normalViewPr>
  <p:slideViewPr>
    <p:cSldViewPr snapToGrid="0">
      <p:cViewPr varScale="1">
        <p:scale>
          <a:sx n="68" d="100"/>
          <a:sy n="68" d="100"/>
        </p:scale>
        <p:origin x="12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RTÉ Linear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0D-4B33-9810-97DC70D60A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RTÉ Player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0%</c:formatCode>
                <c:ptCount val="4"/>
                <c:pt idx="0">
                  <c:v>0</c:v>
                </c:pt>
                <c:pt idx="1">
                  <c:v>0.09</c:v>
                </c:pt>
                <c:pt idx="2">
                  <c:v>0.09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0D-4B33-9810-97DC70D60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1836272"/>
        <c:axId val="341848784"/>
      </c:areaChart>
      <c:catAx>
        <c:axId val="341836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848784"/>
        <c:crosses val="autoZero"/>
        <c:auto val="1"/>
        <c:lblAlgn val="ctr"/>
        <c:lblOffset val="100"/>
        <c:noMultiLvlLbl val="0"/>
      </c:catAx>
      <c:valAx>
        <c:axId val="341848784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8362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05-4565-A901-0F363059F49B}"/>
              </c:ext>
            </c:extLst>
          </c:dPt>
          <c:dPt>
            <c:idx val="1"/>
            <c:bubble3D val="0"/>
            <c:spPr>
              <a:solidFill>
                <a:schemeClr val="tx2">
                  <a:alpha val="1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05-4565-A901-0F363059F4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05-4565-A901-0F363059F49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05-4565-A901-0F363059F49B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68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05-4565-A901-0F363059F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700"/>
          </c:spPr>
          <c:dPt>
            <c:idx val="0"/>
            <c:bubble3D val="0"/>
            <c:spPr>
              <a:solidFill>
                <a:schemeClr val="accent1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06-481E-B617-822C14D548F0}"/>
              </c:ext>
            </c:extLst>
          </c:dPt>
          <c:dPt>
            <c:idx val="1"/>
            <c:bubble3D val="0"/>
            <c:explosion val="12"/>
            <c:spPr>
              <a:solidFill>
                <a:schemeClr val="bg1">
                  <a:lumMod val="75000"/>
                </a:schemeClr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06-481E-B617-822C14D548F0}"/>
              </c:ext>
            </c:extLst>
          </c:dPt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88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06-481E-B617-822C14D54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Very engaged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6D-480E-9010-BE7B33D88CC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Quite engaged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6D-480E-9010-BE7B33D88CC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Not very engaged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6D-480E-9010-BE7B33D88CC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Not at all engaged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6D-480E-9010-BE7B33D88CC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17222895"/>
        <c:axId val="653941183"/>
      </c:barChart>
      <c:catAx>
        <c:axId val="617222895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653941183"/>
        <c:crosses val="autoZero"/>
        <c:auto val="1"/>
        <c:lblAlgn val="ctr"/>
        <c:lblOffset val="100"/>
        <c:noMultiLvlLbl val="0"/>
      </c:catAx>
      <c:valAx>
        <c:axId val="653941183"/>
        <c:scaling>
          <c:orientation val="maxMin"/>
        </c:scaling>
        <c:delete val="1"/>
        <c:axPos val="l"/>
        <c:numFmt formatCode="0%" sourceLinked="1"/>
        <c:majorTickMark val="none"/>
        <c:minorTickMark val="none"/>
        <c:tickLblPos val="nextTo"/>
        <c:crossAx val="6172228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Very engaged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9EF-4375-B9C1-268F7B7101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EF-4375-B9C1-268F7B71015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Quite engaged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EF-4375-B9C1-268F7B71015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Not very engaged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EF-4375-B9C1-268F7B71015D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Not at all engaged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EF-4375-B9C1-268F7B71015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17222895"/>
        <c:axId val="653941183"/>
      </c:barChart>
      <c:catAx>
        <c:axId val="617222895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653941183"/>
        <c:crosses val="autoZero"/>
        <c:auto val="1"/>
        <c:lblAlgn val="ctr"/>
        <c:lblOffset val="100"/>
        <c:noMultiLvlLbl val="0"/>
      </c:catAx>
      <c:valAx>
        <c:axId val="653941183"/>
        <c:scaling>
          <c:orientation val="maxMin"/>
        </c:scaling>
        <c:delete val="1"/>
        <c:axPos val="l"/>
        <c:numFmt formatCode="0%" sourceLinked="1"/>
        <c:majorTickMark val="none"/>
        <c:minorTickMark val="none"/>
        <c:tickLblPos val="nextTo"/>
        <c:crossAx val="6172228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44-4D5F-BC7D-1266AA84E08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844-4D5F-BC7D-1266AA84E08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844-4D5F-BC7D-1266AA84E08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844-4D5F-BC7D-1266AA84E0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Telecoms</c:v>
                </c:pt>
                <c:pt idx="1">
                  <c:v>Banking</c:v>
                </c:pt>
                <c:pt idx="2">
                  <c:v>Banking</c:v>
                </c:pt>
                <c:pt idx="3">
                  <c:v>Fast Food</c:v>
                </c:pt>
                <c:pt idx="4">
                  <c:v>Fast Food</c:v>
                </c:pt>
                <c:pt idx="5">
                  <c:v>Home Appliances</c:v>
                </c:pt>
                <c:pt idx="6">
                  <c:v>Alcohol</c:v>
                </c:pt>
                <c:pt idx="7">
                  <c:v>Alcohol</c:v>
                </c:pt>
                <c:pt idx="8">
                  <c:v>Confectionary</c:v>
                </c:pt>
                <c:pt idx="9">
                  <c:v>Travel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0.34</c:v>
                </c:pt>
                <c:pt idx="1">
                  <c:v>0.28999999999999998</c:v>
                </c:pt>
                <c:pt idx="2">
                  <c:v>0.27</c:v>
                </c:pt>
                <c:pt idx="3">
                  <c:v>0.21</c:v>
                </c:pt>
                <c:pt idx="4">
                  <c:v>0.19</c:v>
                </c:pt>
                <c:pt idx="5">
                  <c:v>0.19</c:v>
                </c:pt>
                <c:pt idx="6">
                  <c:v>0.16</c:v>
                </c:pt>
                <c:pt idx="7">
                  <c:v>0.17</c:v>
                </c:pt>
                <c:pt idx="8">
                  <c:v>0.13</c:v>
                </c:pt>
                <c:pt idx="9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844-4D5F-BC7D-1266AA84E0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914045488"/>
        <c:axId val="398532640"/>
      </c:barChart>
      <c:catAx>
        <c:axId val="91404548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532640"/>
        <c:crosses val="autoZero"/>
        <c:auto val="1"/>
        <c:lblAlgn val="ctr"/>
        <c:lblOffset val="100"/>
        <c:noMultiLvlLbl val="0"/>
      </c:catAx>
      <c:valAx>
        <c:axId val="398532640"/>
        <c:scaling>
          <c:orientation val="minMax"/>
          <c:max val="0.5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91404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09-4EE5-9327-0F8764B8E01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F09-4EE5-9327-0F8764B8E01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F09-4EE5-9327-0F8764B8E01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F09-4EE5-9327-0F8764B8E0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Vodafone</c:v>
                </c:pt>
                <c:pt idx="1">
                  <c:v>Bank of Ireland</c:v>
                </c:pt>
                <c:pt idx="2">
                  <c:v>PTSB </c:v>
                </c:pt>
                <c:pt idx="3">
                  <c:v>McDonalds</c:v>
                </c:pt>
                <c:pt idx="4">
                  <c:v>Just Eat</c:v>
                </c:pt>
                <c:pt idx="5">
                  <c:v>Harvey Norman</c:v>
                </c:pt>
                <c:pt idx="6">
                  <c:v>Guinness</c:v>
                </c:pt>
                <c:pt idx="7">
                  <c:v>Rockshore</c:v>
                </c:pt>
                <c:pt idx="8">
                  <c:v>Cadbury</c:v>
                </c:pt>
                <c:pt idx="9">
                  <c:v>Failte ireland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0.44</c:v>
                </c:pt>
                <c:pt idx="1">
                  <c:v>0.22</c:v>
                </c:pt>
                <c:pt idx="2">
                  <c:v>0.23</c:v>
                </c:pt>
                <c:pt idx="3">
                  <c:v>0.36</c:v>
                </c:pt>
                <c:pt idx="4">
                  <c:v>0.27</c:v>
                </c:pt>
                <c:pt idx="5">
                  <c:v>0.22</c:v>
                </c:pt>
                <c:pt idx="6">
                  <c:v>0.23</c:v>
                </c:pt>
                <c:pt idx="7">
                  <c:v>0.17</c:v>
                </c:pt>
                <c:pt idx="8">
                  <c:v>0.21</c:v>
                </c:pt>
                <c:pt idx="9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09-4EE5-9327-0F8764B8E01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914045488"/>
        <c:axId val="398532640"/>
      </c:barChart>
      <c:catAx>
        <c:axId val="9140454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98532640"/>
        <c:crosses val="autoZero"/>
        <c:auto val="1"/>
        <c:lblAlgn val="ctr"/>
        <c:lblOffset val="100"/>
        <c:noMultiLvlLbl val="0"/>
      </c:catAx>
      <c:valAx>
        <c:axId val="398532640"/>
        <c:scaling>
          <c:orientation val="minMax"/>
          <c:max val="0.5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91404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D83183-43E2-444C-834C-E69A2FAAC0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IE">
              <a:latin typeface="Calibri Light" panose="020F03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E11FF0-8CCD-4605-A681-37CD5759A3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FD46C491-DAEF-4798-8CFF-A7BEA95731BF}" type="datetimeFigureOut">
              <a:rPr lang="en-IE" smtClean="0">
                <a:latin typeface="Calibri Light" panose="020F0302020204030204" pitchFamily="34" charset="0"/>
              </a:rPr>
              <a:t>29/01/2025</a:t>
            </a:fld>
            <a:endParaRPr lang="en-IE">
              <a:latin typeface="Calibri Light" panose="020F03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F76D1-7CBB-4CEA-8623-8EBCCD0C69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IE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39242-98B4-45CC-A262-85C2692DE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9BED9675-BA49-4C1B-83A7-CD2F4C5B4445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44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349B8376-F790-4D9C-AB58-807F89242351}" type="datetimeFigureOut">
              <a:rPr lang="en-GB" smtClean="0"/>
              <a:pPr/>
              <a:t>29/01/2025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CD4717B4-05A1-4D3E-99CF-D5817ED818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38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717B4-05A1-4D3E-99CF-D5817ED8180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8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dirty="0">
                <a:solidFill>
                  <a:schemeClr val="tx2"/>
                </a:solidFill>
              </a:rPr>
              <a:t>Majority view Player as the home of Irish on demand content which makes audiences feel more connected and part of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dirty="0">
                <a:solidFill>
                  <a:schemeClr val="tx2"/>
                </a:solidFill>
              </a:rPr>
              <a:t>Irishness: </a:t>
            </a:r>
            <a:r>
              <a:rPr lang="en-GB" sz="1200" dirty="0">
                <a:solidFill>
                  <a:schemeClr val="tx2"/>
                </a:solidFill>
              </a:rPr>
              <a:t>Be it location, actors, realities, humour or storylines, there’s pride and appetite for Irish content that feels modern and reflective of real Ireland.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dirty="0">
                <a:solidFill>
                  <a:schemeClr val="tx2"/>
                </a:solidFill>
              </a:rPr>
              <a:t>Connectivity: </a:t>
            </a:r>
            <a:r>
              <a:rPr lang="en-GB" sz="1200" dirty="0">
                <a:solidFill>
                  <a:schemeClr val="tx2"/>
                </a:solidFill>
              </a:rPr>
              <a:t>A connection to the nation and a connection to reality.</a:t>
            </a:r>
          </a:p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Connectivity: </a:t>
            </a:r>
            <a:r>
              <a:rPr lang="en-US" sz="1200" i="1" dirty="0">
                <a:solidFill>
                  <a:schemeClr val="tx2"/>
                </a:solidFill>
              </a:rPr>
              <a:t>With RTÉ I feel I’m grounded in reality. You can escape but you’re not removed. With Netflix, you’ve no placement in time.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717B4-05A1-4D3E-99CF-D5817ED818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71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Call out that the heavier users know what they want to watch.</a:t>
            </a:r>
            <a:endParaRPr lang="en-IE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717B4-05A1-4D3E-99CF-D5817ED818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0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Heavy users more likely to…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Access using multiple devices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Use for on-demand and exploration of content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Watch with others in the household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717B4-05A1-4D3E-99CF-D5817ED8180D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906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+mn-lt"/>
                <a:ea typeface="" panose="020B0604030504040204" pitchFamily="34" charset="0"/>
                <a:cs typeface="Arial" panose="020B0604020202020204" pitchFamily="34" charset="0"/>
              </a:rPr>
              <a:t>Upside to this is it’s appointment to view – this means they’re engaged.</a:t>
            </a:r>
          </a:p>
          <a:p>
            <a:pPr>
              <a:buClr>
                <a:schemeClr val="accent1"/>
              </a:buClr>
            </a:pPr>
            <a:endParaRPr lang="en-US" sz="1400" dirty="0">
              <a:solidFill>
                <a:schemeClr val="accent3">
                  <a:lumMod val="75000"/>
                </a:schemeClr>
              </a:solidFill>
              <a:latin typeface="+mn-lt"/>
              <a:ea typeface="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+mn-lt"/>
                <a:ea typeface="" panose="020B0604030504040204" pitchFamily="34" charset="0"/>
                <a:cs typeface="Arial" panose="020B0604020202020204" pitchFamily="34" charset="0"/>
              </a:rPr>
              <a:t>Vast majority access with intent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2"/>
                </a:solidFill>
                <a:latin typeface="+mn-lt"/>
                <a:ea typeface="" panose="020B0604030504040204" pitchFamily="34" charset="0"/>
                <a:cs typeface="Arial" panose="020B0604020202020204" pitchFamily="34" charset="0"/>
              </a:rPr>
              <a:t>CONTENT FANS</a:t>
            </a:r>
            <a:r>
              <a:rPr lang="en-US" sz="1200" dirty="0">
                <a:solidFill>
                  <a:schemeClr val="tx2"/>
                </a:solidFill>
                <a:latin typeface="+mn-lt"/>
                <a:ea typeface="" panose="020B0604030504040204" pitchFamily="34" charset="0"/>
                <a:cs typeface="Arial" panose="020B0604020202020204" pitchFamily="34" charset="0"/>
              </a:rPr>
              <a:t>: for missed habitual view (e.g., soaps).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2"/>
                </a:solidFill>
                <a:latin typeface="+mn-lt"/>
                <a:ea typeface="" panose="020B0604030504040204" pitchFamily="34" charset="0"/>
                <a:cs typeface="Arial" panose="020B0604020202020204" pitchFamily="34" charset="0"/>
              </a:rPr>
              <a:t>RECOMMENDATIONS</a:t>
            </a:r>
            <a:r>
              <a:rPr lang="en-US" sz="1200" dirty="0">
                <a:solidFill>
                  <a:schemeClr val="tx2"/>
                </a:solidFill>
                <a:latin typeface="+mn-lt"/>
                <a:ea typeface="" panose="020B0604030504040204" pitchFamily="34" charset="0"/>
                <a:cs typeface="Arial" panose="020B0604020202020204" pitchFamily="34" charset="0"/>
              </a:rPr>
              <a:t>: will tune in based on word of mouth with friends, family, work colleagues.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2"/>
                </a:solidFill>
                <a:latin typeface="+mn-lt"/>
                <a:ea typeface="" panose="020B0604030504040204" pitchFamily="34" charset="0"/>
                <a:cs typeface="Arial" panose="020B0604020202020204" pitchFamily="34" charset="0"/>
              </a:rPr>
              <a:t>FOMO</a:t>
            </a:r>
            <a:r>
              <a:rPr lang="en-US" sz="1200" dirty="0">
                <a:solidFill>
                  <a:schemeClr val="tx2"/>
                </a:solidFill>
                <a:latin typeface="+mn-lt"/>
                <a:ea typeface="" panose="020B0604030504040204" pitchFamily="34" charset="0"/>
                <a:cs typeface="Arial" panose="020B0604020202020204" pitchFamily="34" charset="0"/>
              </a:rPr>
              <a:t>: content gaining traction on social will be sought out.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2"/>
                </a:solidFill>
                <a:latin typeface="+mn-lt"/>
                <a:ea typeface="" panose="020B0604030504040204" pitchFamily="34" charset="0"/>
                <a:cs typeface="Arial" panose="020B0604020202020204" pitchFamily="34" charset="0"/>
              </a:rPr>
              <a:t>PROMOS</a:t>
            </a:r>
            <a:r>
              <a:rPr lang="en-US" sz="1200" dirty="0">
                <a:solidFill>
                  <a:schemeClr val="tx2"/>
                </a:solidFill>
                <a:latin typeface="+mn-lt"/>
                <a:ea typeface="" panose="020B0604030504040204" pitchFamily="34" charset="0"/>
                <a:cs typeface="Arial" panose="020B0604020202020204" pitchFamily="34" charset="0"/>
              </a:rPr>
              <a:t>: some will take note of programming promoted in ad breaks to watch on Player.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717B4-05A1-4D3E-99CF-D5817ED818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277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Share opinion as to why this is – choice – they chose and know what they’re watching – more committed and watching with intent.</a:t>
            </a:r>
          </a:p>
          <a:p>
            <a:r>
              <a:rPr lang="en-GB" dirty="0"/>
              <a:t>More engaged on smartphones than on TV.</a:t>
            </a:r>
          </a:p>
          <a:p>
            <a:endParaRPr lang="en-GB" dirty="0"/>
          </a:p>
          <a:p>
            <a:r>
              <a:rPr lang="en-GB" dirty="0"/>
              <a:t>Call out 82% is a very strong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717B4-05A1-4D3E-99CF-D5817ED818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8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tx2"/>
                </a:solidFill>
              </a:rPr>
              <a:t>Note: Respondents were shown a list of brands that were advertising on RTÉ TV and Player during the week of the daily diary surveys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tx2"/>
                </a:solidFill>
              </a:rPr>
              <a:t>Pull out telecoms as an 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tx2"/>
                </a:solidFill>
              </a:rPr>
              <a:t>Explain Player exposes brands to new and different audiences.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717B4-05A1-4D3E-99CF-D5817ED818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1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2"/>
                </a:solidFill>
              </a:rPr>
              <a:t>Appreciate the freedom of linear and BVOD advertising – don’t feel tracked or listened to which can feel invasive.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2"/>
                </a:solidFill>
              </a:rPr>
              <a:t>Brand advertising on RTÉ are perceived to be successful brands who can afford the premium of the platform.  Perception that anyone can pay for advertising on social or YouTube.</a:t>
            </a:r>
          </a:p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2"/>
                </a:solidFill>
              </a:rPr>
              <a:t>A belief that brands advertised on RTÉ go through a form of “vetting” – the organisation would not support/promote brands posing a risk.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717B4-05A1-4D3E-99CF-D5817ED818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441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research insights gave RTÉ a deeper understanding of the Player audience and a clearer focus on who to target, which when acted upon helped to drive increased viewership and frequency.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717B4-05A1-4D3E-99CF-D5817ED8180D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22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3.wdp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4.wdp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4.wdp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A8AC2C-F206-4793-8790-24B4E4BE36DF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6DAF30-921A-4876-A9C6-96D73C696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7505" y="859473"/>
            <a:ext cx="7902575" cy="5265737"/>
          </a:xfrm>
        </p:spPr>
        <p:txBody>
          <a:bodyPr numCol="2" spcCol="360000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F32759C-B66F-4F29-9C46-4EA2F62AA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A3721A6-21DA-4CAC-8DD8-AEFC14364A74}"/>
              </a:ext>
            </a:extLst>
          </p:cNvPr>
          <p:cNvSpPr/>
          <p:nvPr/>
        </p:nvSpPr>
        <p:spPr>
          <a:xfrm>
            <a:off x="8436037" y="1"/>
            <a:ext cx="3755963" cy="3711755"/>
          </a:xfrm>
          <a:custGeom>
            <a:avLst/>
            <a:gdLst>
              <a:gd name="connsiteX0" fmla="*/ 0 w 3755963"/>
              <a:gd name="connsiteY0" fmla="*/ 0 h 3711755"/>
              <a:gd name="connsiteX1" fmla="*/ 2735045 w 3755963"/>
              <a:gd name="connsiteY1" fmla="*/ 0 h 3711755"/>
              <a:gd name="connsiteX2" fmla="*/ 2751032 w 3755963"/>
              <a:gd name="connsiteY2" fmla="*/ 30078 h 3711755"/>
              <a:gd name="connsiteX3" fmla="*/ 3069234 w 3755963"/>
              <a:gd name="connsiteY3" fmla="*/ 457666 h 3711755"/>
              <a:gd name="connsiteX4" fmla="*/ 3684330 w 3755963"/>
              <a:gd name="connsiteY4" fmla="*/ 955592 h 3711755"/>
              <a:gd name="connsiteX5" fmla="*/ 3755963 w 3755963"/>
              <a:gd name="connsiteY5" fmla="*/ 992858 h 3711755"/>
              <a:gd name="connsiteX6" fmla="*/ 3755963 w 3755963"/>
              <a:gd name="connsiteY6" fmla="*/ 3711755 h 3711755"/>
              <a:gd name="connsiteX7" fmla="*/ 3713720 w 3755963"/>
              <a:gd name="connsiteY7" fmla="*/ 3701709 h 3711755"/>
              <a:gd name="connsiteX8" fmla="*/ 1116744 w 3755963"/>
              <a:gd name="connsiteY8" fmla="*/ 2090968 h 3711755"/>
              <a:gd name="connsiteX9" fmla="*/ 11637 w 3755963"/>
              <a:gd name="connsiteY9" fmla="*/ 46380 h 371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5963" h="3711755">
                <a:moveTo>
                  <a:pt x="0" y="0"/>
                </a:moveTo>
                <a:lnTo>
                  <a:pt x="2735045" y="0"/>
                </a:lnTo>
                <a:lnTo>
                  <a:pt x="2751032" y="30078"/>
                </a:lnTo>
                <a:cubicBezTo>
                  <a:pt x="2840684" y="180187"/>
                  <a:pt x="2946714" y="323547"/>
                  <a:pt x="3069234" y="457666"/>
                </a:cubicBezTo>
                <a:cubicBezTo>
                  <a:pt x="3253014" y="658844"/>
                  <a:pt x="3460849" y="824946"/>
                  <a:pt x="3684330" y="955592"/>
                </a:cubicBezTo>
                <a:lnTo>
                  <a:pt x="3755963" y="992858"/>
                </a:lnTo>
                <a:lnTo>
                  <a:pt x="3755963" y="3711755"/>
                </a:lnTo>
                <a:lnTo>
                  <a:pt x="3713720" y="3701709"/>
                </a:lnTo>
                <a:cubicBezTo>
                  <a:pt x="2740078" y="3445334"/>
                  <a:pt x="1829927" y="2905469"/>
                  <a:pt x="1116744" y="2090968"/>
                </a:cubicBezTo>
                <a:cubicBezTo>
                  <a:pt x="581857" y="1480091"/>
                  <a:pt x="214733" y="779791"/>
                  <a:pt x="11637" y="4638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AACA1D54-2B8D-40E4-86FC-6205B6EBE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7505" y="267941"/>
            <a:ext cx="6791848" cy="591532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063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1EED223-0898-461C-A5A2-CC8527942741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10D18FA-F66E-450B-B6B8-D72FB1CE4367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087FC9-9029-49C7-9779-F4C50A11E7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1592532-2DC7-4109-8DB1-3F106DD72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B881F32-06B4-481B-9435-1599BA4B1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156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oint Teal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221D665-1F5C-4B3C-82B6-1D090EB596FC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96148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38508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9A76CC9-49DF-42A3-8C50-356BCE93CF9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43794" y="2026763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FF29EE8-8E32-4415-8CB6-C40E43FAED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154" y="2026763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2A686C8-D330-41CB-BA45-CF7ACEFE35B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28514" y="2026763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79B43A7-D707-4FF8-8441-333A21DF913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96148" y="3865088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7D5AB52B-FB1F-4A93-B8E7-1076B42B04D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38508" y="3865088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74F551-A442-428B-92A6-D9A41B4F6188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A39D3B2-FA07-4357-9419-827989C45A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6742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Teal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F170D0F-4474-49F2-A0E4-696A16CB7810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43794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6154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F0E6698-C95A-4C48-B150-E9CE26BDFD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28514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97C836BA-6335-478D-9737-E600A83AF3E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143793" y="2026761"/>
            <a:ext cx="2256631" cy="489427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GB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1018AA8-63F4-4419-9A9A-4BCC6BAAC9C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86153" y="2026761"/>
            <a:ext cx="2256631" cy="489427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GB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7A762D2A-431F-4D1D-B31F-BDA3B67144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28513" y="2026761"/>
            <a:ext cx="2256631" cy="489427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GB"/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167E784F-D279-419D-9555-ED7BF43DEAA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43793" y="3865086"/>
            <a:ext cx="2256631" cy="489427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GB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639533A0-EC42-43EC-A9A9-D6A949105C6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86153" y="3865086"/>
            <a:ext cx="2256631" cy="489427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GB"/>
          </a:p>
        </p:txBody>
      </p:sp>
      <p:sp>
        <p:nvSpPr>
          <p:cNvPr id="42" name="Text Placeholder 22">
            <a:extLst>
              <a:ext uri="{FF2B5EF4-FFF2-40B4-BE49-F238E27FC236}">
                <a16:creationId xmlns:a16="http://schemas.microsoft.com/office/drawing/2014/main" id="{DE527EAA-A509-4CF0-AA50-31E4D9781E5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428513" y="3865086"/>
            <a:ext cx="2256631" cy="489427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6FBC37-AD1E-4751-BEA7-117C523E43F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C94E4CA-383B-46BB-9837-BCDFB2AD43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2618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n Point Teal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5DC995B-1E69-4806-B113-299E14C8DC50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FB203D5-05F2-4327-9E37-F9BBBEBCE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45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5414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9483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3552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27621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76C596D-34DC-4412-81F1-4B9B39D4AD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1345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76BBF1-DEE7-4AF6-8883-2E92BC6D8B8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25414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B688A78-2A82-480E-9648-6377550DE7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9483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A99B3F8-402D-4539-8342-75CE67B33E6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93552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0A321D3-612B-4921-86C0-700EF63202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27621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528E6BB2-83AD-493A-A6F9-FFEC784D43D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1345" y="1822279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04D9AB85-C212-47C7-9328-6DE5882A47D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25414" y="1822279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5" name="Text Placeholder 22">
            <a:extLst>
              <a:ext uri="{FF2B5EF4-FFF2-40B4-BE49-F238E27FC236}">
                <a16:creationId xmlns:a16="http://schemas.microsoft.com/office/drawing/2014/main" id="{7D1D1920-C8B0-4D83-AF1B-8EC8B58D705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259483" y="1822279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8" name="Text Placeholder 22">
            <a:extLst>
              <a:ext uri="{FF2B5EF4-FFF2-40B4-BE49-F238E27FC236}">
                <a16:creationId xmlns:a16="http://schemas.microsoft.com/office/drawing/2014/main" id="{5F4DE73F-CB81-485E-AC67-2EECDA37E4E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93552" y="1822279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509C6325-83C5-4B39-9A4A-ACE9011182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929970" y="1822279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0" name="Text Placeholder 19">
            <a:extLst>
              <a:ext uri="{FF2B5EF4-FFF2-40B4-BE49-F238E27FC236}">
                <a16:creationId xmlns:a16="http://schemas.microsoft.com/office/drawing/2014/main" id="{E6A25020-1B13-4B7D-BF60-B0C80FA5ADF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1345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07050639-6AD9-40AD-81E8-56FAB18AD7A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25414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2" name="Text Placeholder 22">
            <a:extLst>
              <a:ext uri="{FF2B5EF4-FFF2-40B4-BE49-F238E27FC236}">
                <a16:creationId xmlns:a16="http://schemas.microsoft.com/office/drawing/2014/main" id="{80BE2DC3-E29E-4E47-9A0F-EFF12CA45A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59483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3" name="Text Placeholder 22">
            <a:extLst>
              <a:ext uri="{FF2B5EF4-FFF2-40B4-BE49-F238E27FC236}">
                <a16:creationId xmlns:a16="http://schemas.microsoft.com/office/drawing/2014/main" id="{06D85349-FD03-4AE8-B6F9-FA8B5F9D610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593552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4" name="Text Placeholder 22">
            <a:extLst>
              <a:ext uri="{FF2B5EF4-FFF2-40B4-BE49-F238E27FC236}">
                <a16:creationId xmlns:a16="http://schemas.microsoft.com/office/drawing/2014/main" id="{6394FC43-E010-46C6-9AF4-4820F1DF0D1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929970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13B079-F023-412A-B20B-8AE0689E809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167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 Whi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800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7835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870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5906" y="293593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4800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98835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2870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86906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3E796F3-91C7-45B5-B8A1-16810A533B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578BB4D-2B17-4D9A-B94F-C422CDDDCE42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634A1C4-8FBF-4FEF-BEC9-23CB8ACD7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879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oint Whi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51AF5B58-BA1A-41BD-BAE5-99BA299F37CA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B4587A5-709D-448A-B445-ED0D139F39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79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001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2523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27148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77510F0-8107-4C94-A9E7-82B5E46632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2368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BD90985-32D6-4086-B746-DE6E576536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A4F316F-18A4-4855-AE5E-E9A0E2F43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6E578F0-1AF5-4614-AB6F-B13074123BA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6B4233C-BD4F-4E61-9129-BFC9CD3C98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BE812E1-2CC2-42B1-8B5E-B9069961536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96148" y="4354513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FFE8E9A-D039-4351-8BA6-1AA30AFDA9F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38508" y="4354513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03875A6-1A41-499D-A331-0D4603CD75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876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Whi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D94314C-6300-41B2-B7EE-21316712403D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79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001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2523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4794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77510F0-8107-4C94-A9E7-82B5E46632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00014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C487FCB6-987E-433E-982B-8F7C79AB45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25234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6EDDBD8-8A72-490C-A45F-E4120D453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514B394-D520-4345-87E7-AC1AD523D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E8988F7-4B0A-473B-B92B-6A1F950ED5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35E30C8-F499-4016-9A51-7FF3378962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A814B8E-D640-4B45-B52C-E75CECC1A6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DF6612D-2744-4167-8A0A-0A3F15CF1C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43794" y="4355776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D3FECD44-643D-4A8D-88FA-53D57E3A2D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86154" y="4355776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033323A-8163-4424-A0F5-FE0498E109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28514" y="4355776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E4C9B7B1-0C96-4CC1-ABC3-D2D2F64810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737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Point Whi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B3060D0C-6595-4BB0-98AF-239776DDC202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45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5414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9483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3552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27621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8824" y="192268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38608" y="192268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8392" y="192268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98176" y="1917826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77510F0-8107-4C94-A9E7-82B5E46632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27960" y="1917826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17E89160-D97C-4987-8952-ED8B2C7BDF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8824" y="3754214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C64DC926-6874-4ED4-BC83-4FC1E0B7EB0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8608" y="3754214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3B1BC0F0-5E13-44D4-B3E3-60B0B989F3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68392" y="3754214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903688AA-2CF6-4A60-904F-5DF3A45EF1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8176" y="374935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F2D2F8F2-9AEC-4907-AD1D-40E7DD30D10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27960" y="374935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E3EED869-98E0-44DB-84E9-29300D2EB7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83E59BAC-80E5-4ED7-8B7E-AC9BE0A8D5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9684D70-B136-489B-8F27-527011B3A65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1345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4753329-11E7-44B4-B27A-1C68106FF0B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25414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FC8CC4EC-16AC-46C3-AF29-FB11FC308E1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59483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80DB4A8-C777-4C8D-B366-4252BCD7AE4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593552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FFF288E-CA6F-4492-90F2-B28C2076E31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927621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9623BF2-8740-45A0-98FA-14238B9C2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886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EC1ED08-00FD-435E-9F64-260C28885C94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800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7835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870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5906" y="293593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3E796F3-91C7-45B5-B8A1-16810A533B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AB00467-3DD0-418A-8391-7143C49B435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3800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74E36CA-2758-4650-873C-4FC90605DB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67835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A255D5D-3C62-45FA-A883-A0D7657FE9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1870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D13C34E-8FBA-4A57-8EA7-2FA5BBDE3E1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55906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E7D4465-A741-4982-A7A5-E0F4BEE035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208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oint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506FCD0-01DC-4432-A493-2BF60D22C96E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B4587A5-709D-448A-B445-ED0D139F39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BD90985-32D6-4086-B746-DE6E576536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A4F316F-18A4-4855-AE5E-E9A0E2F43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6E578F0-1AF5-4614-AB6F-B13074123BA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6B4233C-BD4F-4E61-9129-BFC9CD3C98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BE812E1-2CC2-42B1-8B5E-B9069961536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96148" y="4354513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FFE8E9A-D039-4351-8BA6-1AA30AFDA9F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38508" y="4354513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EF2E31FF-82B5-4410-938D-1A8B011948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43794" y="2033252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66C8886-68B7-4E76-8F3D-ACD3D0EAA4F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86154" y="2033252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112406ED-0522-4971-A639-EE97A877593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28514" y="2033252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8A7EA1A-3125-4581-8188-32AE40AC68B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96148" y="3865088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4CBB5AC-189B-4DE8-8F4D-FF0BAD1BD9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38508" y="3865088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4F5FDFA0-237E-46BA-88DC-9681CF9253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09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4DA609D-3C2B-480F-8847-9CE6811034BE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6EDDBD8-8A72-490C-A45F-E4120D453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514B394-D520-4345-87E7-AC1AD523D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E8988F7-4B0A-473B-B92B-6A1F950ED5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35E30C8-F499-4016-9A51-7FF3378962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A814B8E-D640-4B45-B52C-E75CECC1A6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DF6612D-2744-4167-8A0A-0A3F15CF1C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43794" y="4355776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D3FECD44-643D-4A8D-88FA-53D57E3A2D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86154" y="4355776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033323A-8163-4424-A0F5-FE0498E109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28514" y="4355776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90340957-1243-45C6-9E3F-B878DD1A384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43794" y="2033252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text</a:t>
            </a:r>
            <a:endParaRPr lang="en-GB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D70860C-51CE-4EBA-B9EC-10C86E48080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86154" y="2033252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text</a:t>
            </a:r>
            <a:endParaRPr lang="en-GB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4EB3471C-868D-4FDB-B04F-E78B96FF7D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28514" y="2033252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text</a:t>
            </a:r>
            <a:endParaRPr lang="en-GB"/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5B9CC459-BE4D-4985-B4E8-DC0D41758C9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43794" y="386635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8C19C6CA-B624-418B-8F0B-40979C94E10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786154" y="386635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text</a:t>
            </a:r>
            <a:endParaRPr lang="en-GB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5A4570EB-017F-4650-950B-22D566AEAB3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28514" y="386635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text</a:t>
            </a:r>
            <a:endParaRPr lang="en-GB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4D207D6-E5CA-45C3-9DBE-BA8AC72336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94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90171A-1CE0-4C12-BBCB-817113B0FBEA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D83C27D-47C2-4A55-97A1-CE17A175E2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A6343-CC52-4D38-966C-0B7F2F0F9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E54ECD8-CB59-4144-AD7E-B1258F098CCA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ABE375-E4B2-410B-974F-D3083ED756AD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719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Point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6FCB6C50-06A3-44CE-A462-9E6BFBD73B4E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45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5414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9483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3552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27621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E3EED869-98E0-44DB-84E9-29300D2EB7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83E59BAC-80E5-4ED7-8B7E-AC9BE0A8D5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9684D70-B136-489B-8F27-527011B3A65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1345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4753329-11E7-44B4-B27A-1C68106FF0B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25414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FC8CC4EC-16AC-46C3-AF29-FB11FC308E1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59483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80DB4A8-C777-4C8D-B366-4252BCD7AE4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593552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FFF288E-CA6F-4492-90F2-B28C2076E31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927621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3B4968B4-8431-4F90-B06A-83B701477E8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1345" y="1823867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 Click to insert text</a:t>
            </a:r>
            <a:endParaRPr lang="en-GB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CD51DB43-3666-45C4-B238-92A0ADADEA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25414" y="1823867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text</a:t>
            </a:r>
            <a:endParaRPr lang="en-GB"/>
          </a:p>
        </p:txBody>
      </p:sp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795D691C-6F6D-44F0-A2F4-84F847D6C7B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59483" y="1823867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7" name="Text Placeholder 24">
            <a:extLst>
              <a:ext uri="{FF2B5EF4-FFF2-40B4-BE49-F238E27FC236}">
                <a16:creationId xmlns:a16="http://schemas.microsoft.com/office/drawing/2014/main" id="{781074E5-AF83-47A6-9CF2-E4F996E7D91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93552" y="1823867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18BD83E7-0E5D-4FCE-9C5A-3127E884E8B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927621" y="1823867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9" name="Text Placeholder 19">
            <a:extLst>
              <a:ext uri="{FF2B5EF4-FFF2-40B4-BE49-F238E27FC236}">
                <a16:creationId xmlns:a16="http://schemas.microsoft.com/office/drawing/2014/main" id="{5013CD1E-42FE-4BB4-954E-D097133BDD6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1345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B64DB841-8D44-421F-81BF-B0A082D66B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925414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E6D12135-9B9A-4D9E-A65A-187643FF4FB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59483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7" name="Text Placeholder 24">
            <a:extLst>
              <a:ext uri="{FF2B5EF4-FFF2-40B4-BE49-F238E27FC236}">
                <a16:creationId xmlns:a16="http://schemas.microsoft.com/office/drawing/2014/main" id="{97E9E9B8-4C61-4CAF-8F67-B976E3B9890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93552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8" name="Text Placeholder 24">
            <a:extLst>
              <a:ext uri="{FF2B5EF4-FFF2-40B4-BE49-F238E27FC236}">
                <a16:creationId xmlns:a16="http://schemas.microsoft.com/office/drawing/2014/main" id="{34EDE388-3619-4607-AD79-BDD832F8ED5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927621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BC479626-B196-463C-BAF2-52D8FF0513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62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l Quart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9A33330-5C5A-48EA-92A6-A1F4E18586F4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A86B8B-A6D5-42B3-B487-ACFC7B24C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24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hit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1EED223-0898-461C-A5A2-CC8527942741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10D18FA-F66E-450B-B6B8-D72FB1CE4367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087FC9-9029-49C7-9779-F4C50A11E7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F79131-C817-4EAF-B3BC-6511779B5E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1592532-2DC7-4109-8DB1-3F106DD72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B881F32-06B4-481B-9435-1599BA4B1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835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DEB164-5CD6-4831-B374-86F991BE55F0}"/>
              </a:ext>
            </a:extLst>
          </p:cNvPr>
          <p:cNvSpPr/>
          <p:nvPr/>
        </p:nvSpPr>
        <p:spPr>
          <a:xfrm>
            <a:off x="2" y="1124286"/>
            <a:ext cx="5296815" cy="5733713"/>
          </a:xfrm>
          <a:custGeom>
            <a:avLst/>
            <a:gdLst>
              <a:gd name="connsiteX0" fmla="*/ 2930127 w 5296815"/>
              <a:gd name="connsiteY0" fmla="*/ 7 h 5733713"/>
              <a:gd name="connsiteX1" fmla="*/ 5296815 w 5296815"/>
              <a:gd name="connsiteY1" fmla="*/ 573855 h 5733713"/>
              <a:gd name="connsiteX2" fmla="*/ 4211061 w 5296815"/>
              <a:gd name="connsiteY2" fmla="*/ 2892621 h 5733713"/>
              <a:gd name="connsiteX3" fmla="*/ 2925452 w 5296815"/>
              <a:gd name="connsiteY3" fmla="*/ 2554857 h 5733713"/>
              <a:gd name="connsiteX4" fmla="*/ 2823772 w 5296815"/>
              <a:gd name="connsiteY4" fmla="*/ 2560701 h 5733713"/>
              <a:gd name="connsiteX5" fmla="*/ 1189638 w 5296815"/>
              <a:gd name="connsiteY5" fmla="*/ 3236000 h 5733713"/>
              <a:gd name="connsiteX6" fmla="*/ 374187 w 5296815"/>
              <a:gd name="connsiteY6" fmla="*/ 5527522 h 5733713"/>
              <a:gd name="connsiteX7" fmla="*/ 414763 w 5296815"/>
              <a:gd name="connsiteY7" fmla="*/ 5733713 h 5733713"/>
              <a:gd name="connsiteX8" fmla="*/ 0 w 5296815"/>
              <a:gd name="connsiteY8" fmla="*/ 5733713 h 5733713"/>
              <a:gd name="connsiteX9" fmla="*/ 0 w 5296815"/>
              <a:gd name="connsiteY9" fmla="*/ 920377 h 5733713"/>
              <a:gd name="connsiteX10" fmla="*/ 108491 w 5296815"/>
              <a:gd name="connsiteY10" fmla="*/ 845645 h 5733713"/>
              <a:gd name="connsiteX11" fmla="*/ 2696380 w 5296815"/>
              <a:gd name="connsiteY11" fmla="*/ 5851 h 5733713"/>
              <a:gd name="connsiteX12" fmla="*/ 2930127 w 5296815"/>
              <a:gd name="connsiteY12" fmla="*/ 7 h 5733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96815" h="5733713">
                <a:moveTo>
                  <a:pt x="2930127" y="7"/>
                </a:moveTo>
                <a:cubicBezTo>
                  <a:pt x="3753633" y="-1325"/>
                  <a:pt x="4565372" y="195497"/>
                  <a:pt x="5296815" y="573855"/>
                </a:cubicBezTo>
                <a:lnTo>
                  <a:pt x="4211061" y="2892621"/>
                </a:lnTo>
                <a:cubicBezTo>
                  <a:pt x="3819537" y="2669295"/>
                  <a:pt x="3376185" y="2552815"/>
                  <a:pt x="2925452" y="2554857"/>
                </a:cubicBezTo>
                <a:cubicBezTo>
                  <a:pt x="2891559" y="2554857"/>
                  <a:pt x="2857666" y="2560701"/>
                  <a:pt x="2823772" y="2560701"/>
                </a:cubicBezTo>
                <a:cubicBezTo>
                  <a:pt x="2216708" y="2587133"/>
                  <a:pt x="1638264" y="2826172"/>
                  <a:pt x="1189638" y="3236000"/>
                </a:cubicBezTo>
                <a:cubicBezTo>
                  <a:pt x="529601" y="3838955"/>
                  <a:pt x="253166" y="4704973"/>
                  <a:pt x="374187" y="5527522"/>
                </a:cubicBezTo>
                <a:lnTo>
                  <a:pt x="414763" y="5733713"/>
                </a:lnTo>
                <a:lnTo>
                  <a:pt x="0" y="5733713"/>
                </a:lnTo>
                <a:lnTo>
                  <a:pt x="0" y="920377"/>
                </a:lnTo>
                <a:lnTo>
                  <a:pt x="108491" y="845645"/>
                </a:lnTo>
                <a:cubicBezTo>
                  <a:pt x="876410" y="339827"/>
                  <a:pt x="1769952" y="47687"/>
                  <a:pt x="2696380" y="5851"/>
                </a:cubicBezTo>
                <a:cubicBezTo>
                  <a:pt x="2777023" y="7"/>
                  <a:pt x="2854160" y="7"/>
                  <a:pt x="2930127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398ED7-3C7B-4BA7-9FD6-CA6E0D7C5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92" y="2163762"/>
            <a:ext cx="10018132" cy="2266160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insert statement</a:t>
            </a:r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4EFC707-319C-4CFC-BE7D-DDC8B7DE523D}"/>
              </a:ext>
            </a:extLst>
          </p:cNvPr>
          <p:cNvSpPr/>
          <p:nvPr/>
        </p:nvSpPr>
        <p:spPr>
          <a:xfrm rot="435185">
            <a:off x="-70969" y="5912093"/>
            <a:ext cx="7062793" cy="1385552"/>
          </a:xfrm>
          <a:custGeom>
            <a:avLst/>
            <a:gdLst>
              <a:gd name="connsiteX0" fmla="*/ 1144252 w 5071414"/>
              <a:gd name="connsiteY0" fmla="*/ 66018 h 994891"/>
              <a:gd name="connsiteX1" fmla="*/ 2351736 w 5071414"/>
              <a:gd name="connsiteY1" fmla="*/ 0 h 994891"/>
              <a:gd name="connsiteX2" fmla="*/ 4900291 w 5071414"/>
              <a:gd name="connsiteY2" fmla="*/ 311163 h 994891"/>
              <a:gd name="connsiteX3" fmla="*/ 5071414 w 5071414"/>
              <a:gd name="connsiteY3" fmla="*/ 361291 h 994891"/>
              <a:gd name="connsiteX4" fmla="*/ 93047 w 5071414"/>
              <a:gd name="connsiteY4" fmla="*/ 994891 h 994891"/>
              <a:gd name="connsiteX5" fmla="*/ 0 w 5071414"/>
              <a:gd name="connsiteY5" fmla="*/ 263799 h 994891"/>
              <a:gd name="connsiteX6" fmla="*/ 330714 w 5071414"/>
              <a:gd name="connsiteY6" fmla="*/ 190541 h 994891"/>
              <a:gd name="connsiteX7" fmla="*/ 761791 w 5071414"/>
              <a:gd name="connsiteY7" fmla="*/ 115906 h 994891"/>
              <a:gd name="connsiteX8" fmla="*/ 1144252 w 5071414"/>
              <a:gd name="connsiteY8" fmla="*/ 66018 h 99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1414" h="994891">
                <a:moveTo>
                  <a:pt x="1144252" y="66018"/>
                </a:moveTo>
                <a:cubicBezTo>
                  <a:pt x="1532289" y="22826"/>
                  <a:pt x="1936484" y="0"/>
                  <a:pt x="2351736" y="0"/>
                </a:cubicBezTo>
                <a:cubicBezTo>
                  <a:pt x="3274518" y="0"/>
                  <a:pt x="4142700" y="112721"/>
                  <a:pt x="4900291" y="311163"/>
                </a:cubicBezTo>
                <a:lnTo>
                  <a:pt x="5071414" y="361291"/>
                </a:lnTo>
                <a:lnTo>
                  <a:pt x="93047" y="994891"/>
                </a:lnTo>
                <a:lnTo>
                  <a:pt x="0" y="263799"/>
                </a:lnTo>
                <a:lnTo>
                  <a:pt x="330714" y="190541"/>
                </a:lnTo>
                <a:cubicBezTo>
                  <a:pt x="471505" y="162803"/>
                  <a:pt x="615298" y="137876"/>
                  <a:pt x="761791" y="115906"/>
                </a:cubicBezTo>
                <a:cubicBezTo>
                  <a:pt x="887357" y="97074"/>
                  <a:pt x="1014907" y="80414"/>
                  <a:pt x="1144252" y="66018"/>
                </a:cubicBez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CA8C7BA-F279-4309-B4B3-96ED9ADB84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9467CE-8C72-4044-CED8-F32780EC3A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82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tem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DEB164-5CD6-4831-B374-86F991BE55F0}"/>
              </a:ext>
            </a:extLst>
          </p:cNvPr>
          <p:cNvSpPr/>
          <p:nvPr/>
        </p:nvSpPr>
        <p:spPr>
          <a:xfrm>
            <a:off x="2" y="1124286"/>
            <a:ext cx="5296815" cy="5733713"/>
          </a:xfrm>
          <a:custGeom>
            <a:avLst/>
            <a:gdLst>
              <a:gd name="connsiteX0" fmla="*/ 2930127 w 5296815"/>
              <a:gd name="connsiteY0" fmla="*/ 7 h 5733713"/>
              <a:gd name="connsiteX1" fmla="*/ 5296815 w 5296815"/>
              <a:gd name="connsiteY1" fmla="*/ 573855 h 5733713"/>
              <a:gd name="connsiteX2" fmla="*/ 4211061 w 5296815"/>
              <a:gd name="connsiteY2" fmla="*/ 2892621 h 5733713"/>
              <a:gd name="connsiteX3" fmla="*/ 2925452 w 5296815"/>
              <a:gd name="connsiteY3" fmla="*/ 2554857 h 5733713"/>
              <a:gd name="connsiteX4" fmla="*/ 2823772 w 5296815"/>
              <a:gd name="connsiteY4" fmla="*/ 2560701 h 5733713"/>
              <a:gd name="connsiteX5" fmla="*/ 1189638 w 5296815"/>
              <a:gd name="connsiteY5" fmla="*/ 3236000 h 5733713"/>
              <a:gd name="connsiteX6" fmla="*/ 374187 w 5296815"/>
              <a:gd name="connsiteY6" fmla="*/ 5527522 h 5733713"/>
              <a:gd name="connsiteX7" fmla="*/ 414763 w 5296815"/>
              <a:gd name="connsiteY7" fmla="*/ 5733713 h 5733713"/>
              <a:gd name="connsiteX8" fmla="*/ 0 w 5296815"/>
              <a:gd name="connsiteY8" fmla="*/ 5733713 h 5733713"/>
              <a:gd name="connsiteX9" fmla="*/ 0 w 5296815"/>
              <a:gd name="connsiteY9" fmla="*/ 920377 h 5733713"/>
              <a:gd name="connsiteX10" fmla="*/ 108491 w 5296815"/>
              <a:gd name="connsiteY10" fmla="*/ 845645 h 5733713"/>
              <a:gd name="connsiteX11" fmla="*/ 2696380 w 5296815"/>
              <a:gd name="connsiteY11" fmla="*/ 5851 h 5733713"/>
              <a:gd name="connsiteX12" fmla="*/ 2930127 w 5296815"/>
              <a:gd name="connsiteY12" fmla="*/ 7 h 5733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96815" h="5733713">
                <a:moveTo>
                  <a:pt x="2930127" y="7"/>
                </a:moveTo>
                <a:cubicBezTo>
                  <a:pt x="3753633" y="-1325"/>
                  <a:pt x="4565372" y="195497"/>
                  <a:pt x="5296815" y="573855"/>
                </a:cubicBezTo>
                <a:lnTo>
                  <a:pt x="4211061" y="2892621"/>
                </a:lnTo>
                <a:cubicBezTo>
                  <a:pt x="3819537" y="2669295"/>
                  <a:pt x="3376185" y="2552815"/>
                  <a:pt x="2925452" y="2554857"/>
                </a:cubicBezTo>
                <a:cubicBezTo>
                  <a:pt x="2891559" y="2554857"/>
                  <a:pt x="2857666" y="2560701"/>
                  <a:pt x="2823772" y="2560701"/>
                </a:cubicBezTo>
                <a:cubicBezTo>
                  <a:pt x="2216708" y="2587133"/>
                  <a:pt x="1638264" y="2826172"/>
                  <a:pt x="1189638" y="3236000"/>
                </a:cubicBezTo>
                <a:cubicBezTo>
                  <a:pt x="529601" y="3838955"/>
                  <a:pt x="253166" y="4704973"/>
                  <a:pt x="374187" y="5527522"/>
                </a:cubicBezTo>
                <a:lnTo>
                  <a:pt x="414763" y="5733713"/>
                </a:lnTo>
                <a:lnTo>
                  <a:pt x="0" y="5733713"/>
                </a:lnTo>
                <a:lnTo>
                  <a:pt x="0" y="920377"/>
                </a:lnTo>
                <a:lnTo>
                  <a:pt x="108491" y="845645"/>
                </a:lnTo>
                <a:cubicBezTo>
                  <a:pt x="876410" y="339827"/>
                  <a:pt x="1769952" y="47687"/>
                  <a:pt x="2696380" y="5851"/>
                </a:cubicBezTo>
                <a:cubicBezTo>
                  <a:pt x="2777023" y="7"/>
                  <a:pt x="2854160" y="7"/>
                  <a:pt x="2930127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398ED7-3C7B-4BA7-9FD6-CA6E0D7C5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92" y="2163762"/>
            <a:ext cx="10018132" cy="2266160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insert statement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CA8C7BA-F279-4309-B4B3-96ED9ADB84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9467CE-8C72-4044-CED8-F32780EC3A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05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73460DB-09FC-4F15-A51E-FE0EE661812B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959428B-D30A-460A-AE44-F66B91F9547F}"/>
              </a:ext>
            </a:extLst>
          </p:cNvPr>
          <p:cNvSpPr/>
          <p:nvPr/>
        </p:nvSpPr>
        <p:spPr>
          <a:xfrm>
            <a:off x="11200248" y="5282568"/>
            <a:ext cx="991753" cy="1575433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A5D5EC0-66A2-47C6-959E-9EC5FC399B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4768D3-B989-41CC-AFA9-38F2FDC9CB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92" y="2163762"/>
            <a:ext cx="10018132" cy="2266160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insert statement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D7252-972B-0EDE-EB93-E1827C5F45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14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CC9F000-A81B-47CB-BD58-69BFF41172E4}"/>
              </a:ext>
            </a:extLst>
          </p:cNvPr>
          <p:cNvSpPr/>
          <p:nvPr/>
        </p:nvSpPr>
        <p:spPr>
          <a:xfrm>
            <a:off x="11200248" y="5282568"/>
            <a:ext cx="991753" cy="1575433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2CB564F-B9EC-48F4-AEEA-216FED86A893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9576E6-201B-46A8-9938-B6FC5F0B9763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F2C223-DC72-4850-A161-9C02E8494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92" y="2163762"/>
            <a:ext cx="10018132" cy="2266160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insert statement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C56F88-04B2-C849-FC42-6A1D6E42BE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663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45586BC-304C-45DC-986F-5689BF780448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CC9F000-A81B-47CB-BD58-69BFF41172E4}"/>
              </a:ext>
            </a:extLst>
          </p:cNvPr>
          <p:cNvSpPr/>
          <p:nvPr/>
        </p:nvSpPr>
        <p:spPr>
          <a:xfrm>
            <a:off x="11200248" y="5282568"/>
            <a:ext cx="991753" cy="1575433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E45A35-3C07-410D-A8DE-1C86FA172E3F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7CE72DB-E9D5-4101-B056-C086F7A250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92" y="2163762"/>
            <a:ext cx="10018132" cy="2266160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insert statement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F796A4-2F52-E867-27C9-1593B55920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673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0C2F289-94FB-40B3-A489-28CE0CE564F0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CC9F000-A81B-47CB-BD58-69BFF41172E4}"/>
              </a:ext>
            </a:extLst>
          </p:cNvPr>
          <p:cNvSpPr/>
          <p:nvPr/>
        </p:nvSpPr>
        <p:spPr>
          <a:xfrm>
            <a:off x="11200248" y="5282568"/>
            <a:ext cx="991753" cy="1575433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72BF1F-3CDA-41CA-85BC-54D6849F6868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E1DFAB1-69A2-4D8B-A886-D18D4EEA2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92" y="2163762"/>
            <a:ext cx="10018132" cy="2266160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insert statement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4EF7B0-1FFC-9A10-F331-AFE3036AB7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453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6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13E33F2-50FB-4EDF-ACF7-488E7CE96C66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CC9F000-A81B-47CB-BD58-69BFF41172E4}"/>
              </a:ext>
            </a:extLst>
          </p:cNvPr>
          <p:cNvSpPr/>
          <p:nvPr/>
        </p:nvSpPr>
        <p:spPr>
          <a:xfrm>
            <a:off x="11200248" y="5282568"/>
            <a:ext cx="991753" cy="1575433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7C9993-2162-4E1C-A161-E14D56CF9E03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AAAB4D-11DF-43F1-BB8F-236319654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92" y="2163762"/>
            <a:ext cx="10018132" cy="2266160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insert statement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5DB2B1-8D1B-DC57-C7A5-E6776806BA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9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1374A3-7308-4CBB-9D5D-F33D9A209FFF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ED1BD-C1E4-4E81-B00D-32FB793064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E7A97AB-05BE-4A6F-A6D7-A3C372C077E7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AF67DE-E8F9-4CA6-BB59-8B7D9400DB1B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A7A5731-65F4-4F1E-88CE-BC5251B282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5480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95CCE8C-F79A-408F-BDFB-F37C95672443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AC5ECD-A107-419E-A269-F8216D26CEC5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7C1A37-A345-4F47-B778-3B3F3CACC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0"/>
            <a:ext cx="3385183" cy="1681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3CC2D62E-2DC2-49E8-8325-ACC96D26A5D1}"/>
              </a:ext>
            </a:extLst>
          </p:cNvPr>
          <p:cNvSpPr/>
          <p:nvPr/>
        </p:nvSpPr>
        <p:spPr>
          <a:xfrm>
            <a:off x="8436037" y="1"/>
            <a:ext cx="3755963" cy="3711755"/>
          </a:xfrm>
          <a:custGeom>
            <a:avLst/>
            <a:gdLst>
              <a:gd name="connsiteX0" fmla="*/ 0 w 3755963"/>
              <a:gd name="connsiteY0" fmla="*/ 0 h 3711755"/>
              <a:gd name="connsiteX1" fmla="*/ 2735045 w 3755963"/>
              <a:gd name="connsiteY1" fmla="*/ 0 h 3711755"/>
              <a:gd name="connsiteX2" fmla="*/ 2751032 w 3755963"/>
              <a:gd name="connsiteY2" fmla="*/ 30078 h 3711755"/>
              <a:gd name="connsiteX3" fmla="*/ 3069234 w 3755963"/>
              <a:gd name="connsiteY3" fmla="*/ 457666 h 3711755"/>
              <a:gd name="connsiteX4" fmla="*/ 3684330 w 3755963"/>
              <a:gd name="connsiteY4" fmla="*/ 955592 h 3711755"/>
              <a:gd name="connsiteX5" fmla="*/ 3755963 w 3755963"/>
              <a:gd name="connsiteY5" fmla="*/ 992858 h 3711755"/>
              <a:gd name="connsiteX6" fmla="*/ 3755963 w 3755963"/>
              <a:gd name="connsiteY6" fmla="*/ 3711755 h 3711755"/>
              <a:gd name="connsiteX7" fmla="*/ 3713720 w 3755963"/>
              <a:gd name="connsiteY7" fmla="*/ 3701709 h 3711755"/>
              <a:gd name="connsiteX8" fmla="*/ 1116744 w 3755963"/>
              <a:gd name="connsiteY8" fmla="*/ 2090968 h 3711755"/>
              <a:gd name="connsiteX9" fmla="*/ 11637 w 3755963"/>
              <a:gd name="connsiteY9" fmla="*/ 46380 h 371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5963" h="3711755">
                <a:moveTo>
                  <a:pt x="0" y="0"/>
                </a:moveTo>
                <a:lnTo>
                  <a:pt x="2735045" y="0"/>
                </a:lnTo>
                <a:lnTo>
                  <a:pt x="2751032" y="30078"/>
                </a:lnTo>
                <a:cubicBezTo>
                  <a:pt x="2840684" y="180187"/>
                  <a:pt x="2946714" y="323547"/>
                  <a:pt x="3069234" y="457666"/>
                </a:cubicBezTo>
                <a:cubicBezTo>
                  <a:pt x="3253014" y="658844"/>
                  <a:pt x="3460849" y="824946"/>
                  <a:pt x="3684330" y="955592"/>
                </a:cubicBezTo>
                <a:lnTo>
                  <a:pt x="3755963" y="992858"/>
                </a:lnTo>
                <a:lnTo>
                  <a:pt x="3755963" y="3711755"/>
                </a:lnTo>
                <a:lnTo>
                  <a:pt x="3713720" y="3701709"/>
                </a:lnTo>
                <a:cubicBezTo>
                  <a:pt x="2740078" y="3445334"/>
                  <a:pt x="1829927" y="2905469"/>
                  <a:pt x="1116744" y="2090968"/>
                </a:cubicBezTo>
                <a:cubicBezTo>
                  <a:pt x="581857" y="1480091"/>
                  <a:pt x="214733" y="779791"/>
                  <a:pt x="11637" y="4638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0835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9BC145B-17C4-4839-B73E-04955E41C0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1A1153B6-FB32-4AA7-9CDF-7AF1AB8C02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67505" y="26794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99CB835-2274-445F-9DEF-EC41B92303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8359" y="1186626"/>
            <a:ext cx="437274" cy="291916"/>
          </a:xfrm>
          <a:custGeom>
            <a:avLst/>
            <a:gdLst>
              <a:gd name="connsiteX0" fmla="*/ 1065105 w 1065105"/>
              <a:gd name="connsiteY0" fmla="*/ 258643 h 711044"/>
              <a:gd name="connsiteX1" fmla="*/ 1065102 w 1065105"/>
              <a:gd name="connsiteY1" fmla="*/ 258660 h 711044"/>
              <a:gd name="connsiteX2" fmla="*/ 1065102 w 1065105"/>
              <a:gd name="connsiteY2" fmla="*/ 258659 h 711044"/>
              <a:gd name="connsiteX3" fmla="*/ 518737 w 1065105"/>
              <a:gd name="connsiteY3" fmla="*/ 258643 h 711044"/>
              <a:gd name="connsiteX4" fmla="*/ 518734 w 1065105"/>
              <a:gd name="connsiteY4" fmla="*/ 258660 h 711044"/>
              <a:gd name="connsiteX5" fmla="*/ 518734 w 1065105"/>
              <a:gd name="connsiteY5" fmla="*/ 258659 h 711044"/>
              <a:gd name="connsiteX6" fmla="*/ 806442 w 1065105"/>
              <a:gd name="connsiteY6" fmla="*/ 0 h 711044"/>
              <a:gd name="connsiteX7" fmla="*/ 1044777 w 1065105"/>
              <a:gd name="connsiteY7" fmla="*/ 157975 h 711044"/>
              <a:gd name="connsiteX8" fmla="*/ 1065102 w 1065105"/>
              <a:gd name="connsiteY8" fmla="*/ 258659 h 711044"/>
              <a:gd name="connsiteX9" fmla="*/ 1044779 w 1065105"/>
              <a:gd name="connsiteY9" fmla="*/ 359329 h 711044"/>
              <a:gd name="connsiteX10" fmla="*/ 806444 w 1065105"/>
              <a:gd name="connsiteY10" fmla="*/ 517253 h 711044"/>
              <a:gd name="connsiteX11" fmla="*/ 770815 w 1065105"/>
              <a:gd name="connsiteY11" fmla="*/ 514432 h 711044"/>
              <a:gd name="connsiteX12" fmla="*/ 894676 w 1065105"/>
              <a:gd name="connsiteY12" fmla="*/ 711044 h 711044"/>
              <a:gd name="connsiteX13" fmla="*/ 547781 w 1065105"/>
              <a:gd name="connsiteY13" fmla="*/ 254150 h 711044"/>
              <a:gd name="connsiteX14" fmla="*/ 806442 w 1065105"/>
              <a:gd name="connsiteY14" fmla="*/ 0 h 711044"/>
              <a:gd name="connsiteX15" fmla="*/ 260074 w 1065105"/>
              <a:gd name="connsiteY15" fmla="*/ 0 h 711044"/>
              <a:gd name="connsiteX16" fmla="*/ 498409 w 1065105"/>
              <a:gd name="connsiteY16" fmla="*/ 157975 h 711044"/>
              <a:gd name="connsiteX17" fmla="*/ 518734 w 1065105"/>
              <a:gd name="connsiteY17" fmla="*/ 258659 h 711044"/>
              <a:gd name="connsiteX18" fmla="*/ 498410 w 1065105"/>
              <a:gd name="connsiteY18" fmla="*/ 359329 h 711044"/>
              <a:gd name="connsiteX19" fmla="*/ 260026 w 1065105"/>
              <a:gd name="connsiteY19" fmla="*/ 517253 h 711044"/>
              <a:gd name="connsiteX20" fmla="*/ 224396 w 1065105"/>
              <a:gd name="connsiteY20" fmla="*/ 514432 h 711044"/>
              <a:gd name="connsiteX21" fmla="*/ 348257 w 1065105"/>
              <a:gd name="connsiteY21" fmla="*/ 711044 h 711044"/>
              <a:gd name="connsiteX22" fmla="*/ 1413 w 1065105"/>
              <a:gd name="connsiteY22" fmla="*/ 254150 h 711044"/>
              <a:gd name="connsiteX23" fmla="*/ 260074 w 1065105"/>
              <a:gd name="connsiteY23" fmla="*/ 0 h 71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65105" h="711044">
                <a:moveTo>
                  <a:pt x="1065105" y="258643"/>
                </a:moveTo>
                <a:lnTo>
                  <a:pt x="1065102" y="258660"/>
                </a:lnTo>
                <a:lnTo>
                  <a:pt x="1065102" y="258659"/>
                </a:lnTo>
                <a:close/>
                <a:moveTo>
                  <a:pt x="518737" y="258643"/>
                </a:moveTo>
                <a:lnTo>
                  <a:pt x="518734" y="258660"/>
                </a:lnTo>
                <a:lnTo>
                  <a:pt x="518734" y="258659"/>
                </a:lnTo>
                <a:close/>
                <a:moveTo>
                  <a:pt x="806442" y="0"/>
                </a:moveTo>
                <a:cubicBezTo>
                  <a:pt x="913591" y="0"/>
                  <a:pt x="1005513" y="65138"/>
                  <a:pt x="1044777" y="157975"/>
                </a:cubicBezTo>
                <a:lnTo>
                  <a:pt x="1065102" y="258659"/>
                </a:lnTo>
                <a:lnTo>
                  <a:pt x="1044779" y="359329"/>
                </a:lnTo>
                <a:cubicBezTo>
                  <a:pt x="1005513" y="452165"/>
                  <a:pt x="913589" y="517291"/>
                  <a:pt x="806444" y="517253"/>
                </a:cubicBezTo>
                <a:cubicBezTo>
                  <a:pt x="794370" y="517253"/>
                  <a:pt x="782493" y="516115"/>
                  <a:pt x="770815" y="514432"/>
                </a:cubicBezTo>
                <a:cubicBezTo>
                  <a:pt x="778782" y="597969"/>
                  <a:pt x="826387" y="669773"/>
                  <a:pt x="894676" y="711044"/>
                </a:cubicBezTo>
                <a:cubicBezTo>
                  <a:pt x="694302" y="653200"/>
                  <a:pt x="529324" y="471348"/>
                  <a:pt x="547781" y="254150"/>
                </a:cubicBezTo>
                <a:cubicBezTo>
                  <a:pt x="559905" y="111787"/>
                  <a:pt x="663582" y="0"/>
                  <a:pt x="806442" y="0"/>
                </a:cubicBezTo>
                <a:close/>
                <a:moveTo>
                  <a:pt x="260074" y="0"/>
                </a:moveTo>
                <a:cubicBezTo>
                  <a:pt x="367223" y="0"/>
                  <a:pt x="459145" y="65138"/>
                  <a:pt x="498409" y="157975"/>
                </a:cubicBezTo>
                <a:lnTo>
                  <a:pt x="518734" y="258659"/>
                </a:lnTo>
                <a:lnTo>
                  <a:pt x="498410" y="359329"/>
                </a:lnTo>
                <a:cubicBezTo>
                  <a:pt x="459142" y="452165"/>
                  <a:pt x="367208" y="517291"/>
                  <a:pt x="260026" y="517253"/>
                </a:cubicBezTo>
                <a:cubicBezTo>
                  <a:pt x="247902" y="517253"/>
                  <a:pt x="236075" y="516115"/>
                  <a:pt x="224396" y="514432"/>
                </a:cubicBezTo>
                <a:cubicBezTo>
                  <a:pt x="232363" y="597969"/>
                  <a:pt x="279968" y="669773"/>
                  <a:pt x="348257" y="711044"/>
                </a:cubicBezTo>
                <a:cubicBezTo>
                  <a:pt x="147934" y="653200"/>
                  <a:pt x="-17044" y="471348"/>
                  <a:pt x="1413" y="254150"/>
                </a:cubicBezTo>
                <a:cubicBezTo>
                  <a:pt x="13537" y="111787"/>
                  <a:pt x="117209" y="0"/>
                  <a:pt x="260074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8917406-088C-4DBA-BC62-016AE6C40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47967" y="1549873"/>
            <a:ext cx="2597713" cy="1113287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664BCFA-83B6-4F9A-9D91-03DD00C18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5680" y="1290075"/>
            <a:ext cx="1980000" cy="7200"/>
          </a:xfrm>
          <a:solidFill>
            <a:schemeClr val="accent2"/>
          </a:solid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E5A73E1F-88CD-48BB-969D-29B4CD53A7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8521" y="2709542"/>
            <a:ext cx="2387159" cy="271784"/>
          </a:xfrm>
        </p:spPr>
        <p:txBody>
          <a:bodyPr anchor="t"/>
          <a:lstStyle>
            <a:lvl1pPr>
              <a:defRPr sz="1200" b="1" i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200" b="1" i="1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100" b="1" i="1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050" b="1" i="1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00" b="1" i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Add reference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93136E6-FB8B-49A2-AEC0-2548DE6516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3337" y="1186626"/>
            <a:ext cx="437274" cy="291916"/>
          </a:xfrm>
          <a:custGeom>
            <a:avLst/>
            <a:gdLst>
              <a:gd name="connsiteX0" fmla="*/ 1065105 w 1065105"/>
              <a:gd name="connsiteY0" fmla="*/ 258643 h 711044"/>
              <a:gd name="connsiteX1" fmla="*/ 1065102 w 1065105"/>
              <a:gd name="connsiteY1" fmla="*/ 258660 h 711044"/>
              <a:gd name="connsiteX2" fmla="*/ 1065102 w 1065105"/>
              <a:gd name="connsiteY2" fmla="*/ 258659 h 711044"/>
              <a:gd name="connsiteX3" fmla="*/ 518737 w 1065105"/>
              <a:gd name="connsiteY3" fmla="*/ 258643 h 711044"/>
              <a:gd name="connsiteX4" fmla="*/ 518734 w 1065105"/>
              <a:gd name="connsiteY4" fmla="*/ 258660 h 711044"/>
              <a:gd name="connsiteX5" fmla="*/ 518734 w 1065105"/>
              <a:gd name="connsiteY5" fmla="*/ 258659 h 711044"/>
              <a:gd name="connsiteX6" fmla="*/ 806442 w 1065105"/>
              <a:gd name="connsiteY6" fmla="*/ 0 h 711044"/>
              <a:gd name="connsiteX7" fmla="*/ 1044777 w 1065105"/>
              <a:gd name="connsiteY7" fmla="*/ 157975 h 711044"/>
              <a:gd name="connsiteX8" fmla="*/ 1065102 w 1065105"/>
              <a:gd name="connsiteY8" fmla="*/ 258659 h 711044"/>
              <a:gd name="connsiteX9" fmla="*/ 1044779 w 1065105"/>
              <a:gd name="connsiteY9" fmla="*/ 359329 h 711044"/>
              <a:gd name="connsiteX10" fmla="*/ 806444 w 1065105"/>
              <a:gd name="connsiteY10" fmla="*/ 517253 h 711044"/>
              <a:gd name="connsiteX11" fmla="*/ 770815 w 1065105"/>
              <a:gd name="connsiteY11" fmla="*/ 514432 h 711044"/>
              <a:gd name="connsiteX12" fmla="*/ 894676 w 1065105"/>
              <a:gd name="connsiteY12" fmla="*/ 711044 h 711044"/>
              <a:gd name="connsiteX13" fmla="*/ 547781 w 1065105"/>
              <a:gd name="connsiteY13" fmla="*/ 254150 h 711044"/>
              <a:gd name="connsiteX14" fmla="*/ 806442 w 1065105"/>
              <a:gd name="connsiteY14" fmla="*/ 0 h 711044"/>
              <a:gd name="connsiteX15" fmla="*/ 260074 w 1065105"/>
              <a:gd name="connsiteY15" fmla="*/ 0 h 711044"/>
              <a:gd name="connsiteX16" fmla="*/ 498409 w 1065105"/>
              <a:gd name="connsiteY16" fmla="*/ 157975 h 711044"/>
              <a:gd name="connsiteX17" fmla="*/ 518734 w 1065105"/>
              <a:gd name="connsiteY17" fmla="*/ 258659 h 711044"/>
              <a:gd name="connsiteX18" fmla="*/ 498410 w 1065105"/>
              <a:gd name="connsiteY18" fmla="*/ 359329 h 711044"/>
              <a:gd name="connsiteX19" fmla="*/ 260026 w 1065105"/>
              <a:gd name="connsiteY19" fmla="*/ 517253 h 711044"/>
              <a:gd name="connsiteX20" fmla="*/ 224396 w 1065105"/>
              <a:gd name="connsiteY20" fmla="*/ 514432 h 711044"/>
              <a:gd name="connsiteX21" fmla="*/ 348257 w 1065105"/>
              <a:gd name="connsiteY21" fmla="*/ 711044 h 711044"/>
              <a:gd name="connsiteX22" fmla="*/ 1413 w 1065105"/>
              <a:gd name="connsiteY22" fmla="*/ 254150 h 711044"/>
              <a:gd name="connsiteX23" fmla="*/ 260074 w 1065105"/>
              <a:gd name="connsiteY23" fmla="*/ 0 h 71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65105" h="711044">
                <a:moveTo>
                  <a:pt x="1065105" y="258643"/>
                </a:moveTo>
                <a:lnTo>
                  <a:pt x="1065102" y="258660"/>
                </a:lnTo>
                <a:lnTo>
                  <a:pt x="1065102" y="258659"/>
                </a:lnTo>
                <a:close/>
                <a:moveTo>
                  <a:pt x="518737" y="258643"/>
                </a:moveTo>
                <a:lnTo>
                  <a:pt x="518734" y="258660"/>
                </a:lnTo>
                <a:lnTo>
                  <a:pt x="518734" y="258659"/>
                </a:lnTo>
                <a:close/>
                <a:moveTo>
                  <a:pt x="806442" y="0"/>
                </a:moveTo>
                <a:cubicBezTo>
                  <a:pt x="913591" y="0"/>
                  <a:pt x="1005513" y="65138"/>
                  <a:pt x="1044777" y="157975"/>
                </a:cubicBezTo>
                <a:lnTo>
                  <a:pt x="1065102" y="258659"/>
                </a:lnTo>
                <a:lnTo>
                  <a:pt x="1044779" y="359329"/>
                </a:lnTo>
                <a:cubicBezTo>
                  <a:pt x="1005513" y="452165"/>
                  <a:pt x="913589" y="517291"/>
                  <a:pt x="806444" y="517253"/>
                </a:cubicBezTo>
                <a:cubicBezTo>
                  <a:pt x="794370" y="517253"/>
                  <a:pt x="782493" y="516115"/>
                  <a:pt x="770815" y="514432"/>
                </a:cubicBezTo>
                <a:cubicBezTo>
                  <a:pt x="778782" y="597969"/>
                  <a:pt x="826387" y="669773"/>
                  <a:pt x="894676" y="711044"/>
                </a:cubicBezTo>
                <a:cubicBezTo>
                  <a:pt x="694302" y="653200"/>
                  <a:pt x="529324" y="471348"/>
                  <a:pt x="547781" y="254150"/>
                </a:cubicBezTo>
                <a:cubicBezTo>
                  <a:pt x="559905" y="111787"/>
                  <a:pt x="663582" y="0"/>
                  <a:pt x="806442" y="0"/>
                </a:cubicBezTo>
                <a:close/>
                <a:moveTo>
                  <a:pt x="260074" y="0"/>
                </a:moveTo>
                <a:cubicBezTo>
                  <a:pt x="367223" y="0"/>
                  <a:pt x="459145" y="65138"/>
                  <a:pt x="498409" y="157975"/>
                </a:cubicBezTo>
                <a:lnTo>
                  <a:pt x="518734" y="258659"/>
                </a:lnTo>
                <a:lnTo>
                  <a:pt x="498410" y="359329"/>
                </a:lnTo>
                <a:cubicBezTo>
                  <a:pt x="459142" y="452165"/>
                  <a:pt x="367208" y="517291"/>
                  <a:pt x="260026" y="517253"/>
                </a:cubicBezTo>
                <a:cubicBezTo>
                  <a:pt x="247902" y="517253"/>
                  <a:pt x="236075" y="516115"/>
                  <a:pt x="224396" y="514432"/>
                </a:cubicBezTo>
                <a:cubicBezTo>
                  <a:pt x="232363" y="597969"/>
                  <a:pt x="279968" y="669773"/>
                  <a:pt x="348257" y="711044"/>
                </a:cubicBezTo>
                <a:cubicBezTo>
                  <a:pt x="147934" y="653200"/>
                  <a:pt x="-17044" y="471348"/>
                  <a:pt x="1413" y="254150"/>
                </a:cubicBezTo>
                <a:cubicBezTo>
                  <a:pt x="13537" y="111787"/>
                  <a:pt x="117209" y="0"/>
                  <a:pt x="260074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FA891AD1-5909-459E-9570-084932B2E7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2945" y="1549873"/>
            <a:ext cx="2597713" cy="1113287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98063E8C-4ACD-43F1-BB3F-DAF27382DB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0658" y="1290075"/>
            <a:ext cx="1980000" cy="7200"/>
          </a:xfrm>
          <a:solidFill>
            <a:schemeClr val="accent2"/>
          </a:solid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26A6E61-CB77-404B-AEC0-1EA7D24180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83499" y="2709542"/>
            <a:ext cx="2387159" cy="271784"/>
          </a:xfrm>
        </p:spPr>
        <p:txBody>
          <a:bodyPr anchor="t"/>
          <a:lstStyle>
            <a:lvl1pPr>
              <a:defRPr sz="1200" b="1" i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200" b="1" i="1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100" b="1" i="1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050" b="1" i="1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00" b="1" i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Add reference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AAE52A1-319D-490B-B7B0-BDB1AA6A56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38359" y="3936806"/>
            <a:ext cx="437274" cy="291916"/>
          </a:xfrm>
          <a:custGeom>
            <a:avLst/>
            <a:gdLst>
              <a:gd name="connsiteX0" fmla="*/ 1065105 w 1065105"/>
              <a:gd name="connsiteY0" fmla="*/ 258643 h 711044"/>
              <a:gd name="connsiteX1" fmla="*/ 1065102 w 1065105"/>
              <a:gd name="connsiteY1" fmla="*/ 258660 h 711044"/>
              <a:gd name="connsiteX2" fmla="*/ 1065102 w 1065105"/>
              <a:gd name="connsiteY2" fmla="*/ 258659 h 711044"/>
              <a:gd name="connsiteX3" fmla="*/ 518737 w 1065105"/>
              <a:gd name="connsiteY3" fmla="*/ 258643 h 711044"/>
              <a:gd name="connsiteX4" fmla="*/ 518734 w 1065105"/>
              <a:gd name="connsiteY4" fmla="*/ 258660 h 711044"/>
              <a:gd name="connsiteX5" fmla="*/ 518734 w 1065105"/>
              <a:gd name="connsiteY5" fmla="*/ 258659 h 711044"/>
              <a:gd name="connsiteX6" fmla="*/ 806442 w 1065105"/>
              <a:gd name="connsiteY6" fmla="*/ 0 h 711044"/>
              <a:gd name="connsiteX7" fmla="*/ 1044777 w 1065105"/>
              <a:gd name="connsiteY7" fmla="*/ 157975 h 711044"/>
              <a:gd name="connsiteX8" fmla="*/ 1065102 w 1065105"/>
              <a:gd name="connsiteY8" fmla="*/ 258659 h 711044"/>
              <a:gd name="connsiteX9" fmla="*/ 1044779 w 1065105"/>
              <a:gd name="connsiteY9" fmla="*/ 359329 h 711044"/>
              <a:gd name="connsiteX10" fmla="*/ 806444 w 1065105"/>
              <a:gd name="connsiteY10" fmla="*/ 517253 h 711044"/>
              <a:gd name="connsiteX11" fmla="*/ 770815 w 1065105"/>
              <a:gd name="connsiteY11" fmla="*/ 514432 h 711044"/>
              <a:gd name="connsiteX12" fmla="*/ 894676 w 1065105"/>
              <a:gd name="connsiteY12" fmla="*/ 711044 h 711044"/>
              <a:gd name="connsiteX13" fmla="*/ 547781 w 1065105"/>
              <a:gd name="connsiteY13" fmla="*/ 254150 h 711044"/>
              <a:gd name="connsiteX14" fmla="*/ 806442 w 1065105"/>
              <a:gd name="connsiteY14" fmla="*/ 0 h 711044"/>
              <a:gd name="connsiteX15" fmla="*/ 260074 w 1065105"/>
              <a:gd name="connsiteY15" fmla="*/ 0 h 711044"/>
              <a:gd name="connsiteX16" fmla="*/ 498409 w 1065105"/>
              <a:gd name="connsiteY16" fmla="*/ 157975 h 711044"/>
              <a:gd name="connsiteX17" fmla="*/ 518734 w 1065105"/>
              <a:gd name="connsiteY17" fmla="*/ 258659 h 711044"/>
              <a:gd name="connsiteX18" fmla="*/ 498410 w 1065105"/>
              <a:gd name="connsiteY18" fmla="*/ 359329 h 711044"/>
              <a:gd name="connsiteX19" fmla="*/ 260026 w 1065105"/>
              <a:gd name="connsiteY19" fmla="*/ 517253 h 711044"/>
              <a:gd name="connsiteX20" fmla="*/ 224396 w 1065105"/>
              <a:gd name="connsiteY20" fmla="*/ 514432 h 711044"/>
              <a:gd name="connsiteX21" fmla="*/ 348257 w 1065105"/>
              <a:gd name="connsiteY21" fmla="*/ 711044 h 711044"/>
              <a:gd name="connsiteX22" fmla="*/ 1413 w 1065105"/>
              <a:gd name="connsiteY22" fmla="*/ 254150 h 711044"/>
              <a:gd name="connsiteX23" fmla="*/ 260074 w 1065105"/>
              <a:gd name="connsiteY23" fmla="*/ 0 h 71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65105" h="711044">
                <a:moveTo>
                  <a:pt x="1065105" y="258643"/>
                </a:moveTo>
                <a:lnTo>
                  <a:pt x="1065102" y="258660"/>
                </a:lnTo>
                <a:lnTo>
                  <a:pt x="1065102" y="258659"/>
                </a:lnTo>
                <a:close/>
                <a:moveTo>
                  <a:pt x="518737" y="258643"/>
                </a:moveTo>
                <a:lnTo>
                  <a:pt x="518734" y="258660"/>
                </a:lnTo>
                <a:lnTo>
                  <a:pt x="518734" y="258659"/>
                </a:lnTo>
                <a:close/>
                <a:moveTo>
                  <a:pt x="806442" y="0"/>
                </a:moveTo>
                <a:cubicBezTo>
                  <a:pt x="913591" y="0"/>
                  <a:pt x="1005513" y="65138"/>
                  <a:pt x="1044777" y="157975"/>
                </a:cubicBezTo>
                <a:lnTo>
                  <a:pt x="1065102" y="258659"/>
                </a:lnTo>
                <a:lnTo>
                  <a:pt x="1044779" y="359329"/>
                </a:lnTo>
                <a:cubicBezTo>
                  <a:pt x="1005513" y="452165"/>
                  <a:pt x="913589" y="517291"/>
                  <a:pt x="806444" y="517253"/>
                </a:cubicBezTo>
                <a:cubicBezTo>
                  <a:pt x="794370" y="517253"/>
                  <a:pt x="782493" y="516115"/>
                  <a:pt x="770815" y="514432"/>
                </a:cubicBezTo>
                <a:cubicBezTo>
                  <a:pt x="778782" y="597969"/>
                  <a:pt x="826387" y="669773"/>
                  <a:pt x="894676" y="711044"/>
                </a:cubicBezTo>
                <a:cubicBezTo>
                  <a:pt x="694302" y="653200"/>
                  <a:pt x="529324" y="471348"/>
                  <a:pt x="547781" y="254150"/>
                </a:cubicBezTo>
                <a:cubicBezTo>
                  <a:pt x="559905" y="111787"/>
                  <a:pt x="663582" y="0"/>
                  <a:pt x="806442" y="0"/>
                </a:cubicBezTo>
                <a:close/>
                <a:moveTo>
                  <a:pt x="260074" y="0"/>
                </a:moveTo>
                <a:cubicBezTo>
                  <a:pt x="367223" y="0"/>
                  <a:pt x="459145" y="65138"/>
                  <a:pt x="498409" y="157975"/>
                </a:cubicBezTo>
                <a:lnTo>
                  <a:pt x="518734" y="258659"/>
                </a:lnTo>
                <a:lnTo>
                  <a:pt x="498410" y="359329"/>
                </a:lnTo>
                <a:cubicBezTo>
                  <a:pt x="459142" y="452165"/>
                  <a:pt x="367208" y="517291"/>
                  <a:pt x="260026" y="517253"/>
                </a:cubicBezTo>
                <a:cubicBezTo>
                  <a:pt x="247902" y="517253"/>
                  <a:pt x="236075" y="516115"/>
                  <a:pt x="224396" y="514432"/>
                </a:cubicBezTo>
                <a:cubicBezTo>
                  <a:pt x="232363" y="597969"/>
                  <a:pt x="279968" y="669773"/>
                  <a:pt x="348257" y="711044"/>
                </a:cubicBezTo>
                <a:cubicBezTo>
                  <a:pt x="147934" y="653200"/>
                  <a:pt x="-17044" y="471348"/>
                  <a:pt x="1413" y="254150"/>
                </a:cubicBezTo>
                <a:cubicBezTo>
                  <a:pt x="13537" y="111787"/>
                  <a:pt x="117209" y="0"/>
                  <a:pt x="260074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9C3D342-605A-4034-84CF-895A2F6A70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47967" y="4300053"/>
            <a:ext cx="2597713" cy="1113287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A0763211-115F-477E-8841-640F115AD7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65680" y="4040255"/>
            <a:ext cx="1980000" cy="7200"/>
          </a:xfrm>
          <a:solidFill>
            <a:schemeClr val="accent2"/>
          </a:solid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36F94F4-0335-4D19-8149-0129DB4A7F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58521" y="5459722"/>
            <a:ext cx="2387159" cy="271784"/>
          </a:xfrm>
        </p:spPr>
        <p:txBody>
          <a:bodyPr anchor="t"/>
          <a:lstStyle>
            <a:lvl1pPr>
              <a:defRPr sz="1200" b="1" i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200" b="1" i="1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100" b="1" i="1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050" b="1" i="1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00" b="1" i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Add reference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76711073-805B-4FBA-B998-4A42683B1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63337" y="3936806"/>
            <a:ext cx="437274" cy="291916"/>
          </a:xfrm>
          <a:custGeom>
            <a:avLst/>
            <a:gdLst>
              <a:gd name="connsiteX0" fmla="*/ 1065105 w 1065105"/>
              <a:gd name="connsiteY0" fmla="*/ 258643 h 711044"/>
              <a:gd name="connsiteX1" fmla="*/ 1065102 w 1065105"/>
              <a:gd name="connsiteY1" fmla="*/ 258660 h 711044"/>
              <a:gd name="connsiteX2" fmla="*/ 1065102 w 1065105"/>
              <a:gd name="connsiteY2" fmla="*/ 258659 h 711044"/>
              <a:gd name="connsiteX3" fmla="*/ 518737 w 1065105"/>
              <a:gd name="connsiteY3" fmla="*/ 258643 h 711044"/>
              <a:gd name="connsiteX4" fmla="*/ 518734 w 1065105"/>
              <a:gd name="connsiteY4" fmla="*/ 258660 h 711044"/>
              <a:gd name="connsiteX5" fmla="*/ 518734 w 1065105"/>
              <a:gd name="connsiteY5" fmla="*/ 258659 h 711044"/>
              <a:gd name="connsiteX6" fmla="*/ 806442 w 1065105"/>
              <a:gd name="connsiteY6" fmla="*/ 0 h 711044"/>
              <a:gd name="connsiteX7" fmla="*/ 1044777 w 1065105"/>
              <a:gd name="connsiteY7" fmla="*/ 157975 h 711044"/>
              <a:gd name="connsiteX8" fmla="*/ 1065102 w 1065105"/>
              <a:gd name="connsiteY8" fmla="*/ 258659 h 711044"/>
              <a:gd name="connsiteX9" fmla="*/ 1044779 w 1065105"/>
              <a:gd name="connsiteY9" fmla="*/ 359329 h 711044"/>
              <a:gd name="connsiteX10" fmla="*/ 806444 w 1065105"/>
              <a:gd name="connsiteY10" fmla="*/ 517253 h 711044"/>
              <a:gd name="connsiteX11" fmla="*/ 770815 w 1065105"/>
              <a:gd name="connsiteY11" fmla="*/ 514432 h 711044"/>
              <a:gd name="connsiteX12" fmla="*/ 894676 w 1065105"/>
              <a:gd name="connsiteY12" fmla="*/ 711044 h 711044"/>
              <a:gd name="connsiteX13" fmla="*/ 547781 w 1065105"/>
              <a:gd name="connsiteY13" fmla="*/ 254150 h 711044"/>
              <a:gd name="connsiteX14" fmla="*/ 806442 w 1065105"/>
              <a:gd name="connsiteY14" fmla="*/ 0 h 711044"/>
              <a:gd name="connsiteX15" fmla="*/ 260074 w 1065105"/>
              <a:gd name="connsiteY15" fmla="*/ 0 h 711044"/>
              <a:gd name="connsiteX16" fmla="*/ 498409 w 1065105"/>
              <a:gd name="connsiteY16" fmla="*/ 157975 h 711044"/>
              <a:gd name="connsiteX17" fmla="*/ 518734 w 1065105"/>
              <a:gd name="connsiteY17" fmla="*/ 258659 h 711044"/>
              <a:gd name="connsiteX18" fmla="*/ 498410 w 1065105"/>
              <a:gd name="connsiteY18" fmla="*/ 359329 h 711044"/>
              <a:gd name="connsiteX19" fmla="*/ 260026 w 1065105"/>
              <a:gd name="connsiteY19" fmla="*/ 517253 h 711044"/>
              <a:gd name="connsiteX20" fmla="*/ 224396 w 1065105"/>
              <a:gd name="connsiteY20" fmla="*/ 514432 h 711044"/>
              <a:gd name="connsiteX21" fmla="*/ 348257 w 1065105"/>
              <a:gd name="connsiteY21" fmla="*/ 711044 h 711044"/>
              <a:gd name="connsiteX22" fmla="*/ 1413 w 1065105"/>
              <a:gd name="connsiteY22" fmla="*/ 254150 h 711044"/>
              <a:gd name="connsiteX23" fmla="*/ 260074 w 1065105"/>
              <a:gd name="connsiteY23" fmla="*/ 0 h 71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65105" h="711044">
                <a:moveTo>
                  <a:pt x="1065105" y="258643"/>
                </a:moveTo>
                <a:lnTo>
                  <a:pt x="1065102" y="258660"/>
                </a:lnTo>
                <a:lnTo>
                  <a:pt x="1065102" y="258659"/>
                </a:lnTo>
                <a:close/>
                <a:moveTo>
                  <a:pt x="518737" y="258643"/>
                </a:moveTo>
                <a:lnTo>
                  <a:pt x="518734" y="258660"/>
                </a:lnTo>
                <a:lnTo>
                  <a:pt x="518734" y="258659"/>
                </a:lnTo>
                <a:close/>
                <a:moveTo>
                  <a:pt x="806442" y="0"/>
                </a:moveTo>
                <a:cubicBezTo>
                  <a:pt x="913591" y="0"/>
                  <a:pt x="1005513" y="65138"/>
                  <a:pt x="1044777" y="157975"/>
                </a:cubicBezTo>
                <a:lnTo>
                  <a:pt x="1065102" y="258659"/>
                </a:lnTo>
                <a:lnTo>
                  <a:pt x="1044779" y="359329"/>
                </a:lnTo>
                <a:cubicBezTo>
                  <a:pt x="1005513" y="452165"/>
                  <a:pt x="913589" y="517291"/>
                  <a:pt x="806444" y="517253"/>
                </a:cubicBezTo>
                <a:cubicBezTo>
                  <a:pt x="794370" y="517253"/>
                  <a:pt x="782493" y="516115"/>
                  <a:pt x="770815" y="514432"/>
                </a:cubicBezTo>
                <a:cubicBezTo>
                  <a:pt x="778782" y="597969"/>
                  <a:pt x="826387" y="669773"/>
                  <a:pt x="894676" y="711044"/>
                </a:cubicBezTo>
                <a:cubicBezTo>
                  <a:pt x="694302" y="653200"/>
                  <a:pt x="529324" y="471348"/>
                  <a:pt x="547781" y="254150"/>
                </a:cubicBezTo>
                <a:cubicBezTo>
                  <a:pt x="559905" y="111787"/>
                  <a:pt x="663582" y="0"/>
                  <a:pt x="806442" y="0"/>
                </a:cubicBezTo>
                <a:close/>
                <a:moveTo>
                  <a:pt x="260074" y="0"/>
                </a:moveTo>
                <a:cubicBezTo>
                  <a:pt x="367223" y="0"/>
                  <a:pt x="459145" y="65138"/>
                  <a:pt x="498409" y="157975"/>
                </a:cubicBezTo>
                <a:lnTo>
                  <a:pt x="518734" y="258659"/>
                </a:lnTo>
                <a:lnTo>
                  <a:pt x="498410" y="359329"/>
                </a:lnTo>
                <a:cubicBezTo>
                  <a:pt x="459142" y="452165"/>
                  <a:pt x="367208" y="517291"/>
                  <a:pt x="260026" y="517253"/>
                </a:cubicBezTo>
                <a:cubicBezTo>
                  <a:pt x="247902" y="517253"/>
                  <a:pt x="236075" y="516115"/>
                  <a:pt x="224396" y="514432"/>
                </a:cubicBezTo>
                <a:cubicBezTo>
                  <a:pt x="232363" y="597969"/>
                  <a:pt x="279968" y="669773"/>
                  <a:pt x="348257" y="711044"/>
                </a:cubicBezTo>
                <a:cubicBezTo>
                  <a:pt x="147934" y="653200"/>
                  <a:pt x="-17044" y="471348"/>
                  <a:pt x="1413" y="254150"/>
                </a:cubicBezTo>
                <a:cubicBezTo>
                  <a:pt x="13537" y="111787"/>
                  <a:pt x="117209" y="0"/>
                  <a:pt x="260074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29329F-72B5-4BE3-930B-4DE3EB72EB9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72945" y="4300053"/>
            <a:ext cx="2597713" cy="1113287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BF4738F4-8F08-41BE-8F89-DD57243507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90658" y="4040255"/>
            <a:ext cx="1980000" cy="7200"/>
          </a:xfrm>
          <a:solidFill>
            <a:schemeClr val="accent2"/>
          </a:solid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B924D8A1-9A1A-4DCC-A227-DF2CD728EB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83499" y="5459722"/>
            <a:ext cx="2387159" cy="271784"/>
          </a:xfrm>
        </p:spPr>
        <p:txBody>
          <a:bodyPr anchor="t"/>
          <a:lstStyle>
            <a:lvl1pPr>
              <a:defRPr sz="1200" b="1" i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200" b="1" i="1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100" b="1" i="1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050" b="1" i="1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00" b="1" i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Add reference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F1E33-6C8A-32D0-B5DF-ECDB1D6DF2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4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1A1153B6-FB32-4AA7-9CDF-7AF1AB8C02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67505" y="26794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3B5CE8F-4495-4080-9AD8-8EC81905E3FF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AC5ECD-A107-419E-A269-F8216D26CEC5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7C1A37-A345-4F47-B778-3B3F3CACC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0"/>
            <a:ext cx="3385183" cy="17877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E332E64-5A49-4A1D-8885-E5F0EC618D23}"/>
              </a:ext>
            </a:extLst>
          </p:cNvPr>
          <p:cNvSpPr/>
          <p:nvPr/>
        </p:nvSpPr>
        <p:spPr>
          <a:xfrm>
            <a:off x="8436037" y="1"/>
            <a:ext cx="3755963" cy="3711755"/>
          </a:xfrm>
          <a:custGeom>
            <a:avLst/>
            <a:gdLst>
              <a:gd name="connsiteX0" fmla="*/ 0 w 3755963"/>
              <a:gd name="connsiteY0" fmla="*/ 0 h 3711755"/>
              <a:gd name="connsiteX1" fmla="*/ 2735045 w 3755963"/>
              <a:gd name="connsiteY1" fmla="*/ 0 h 3711755"/>
              <a:gd name="connsiteX2" fmla="*/ 2751032 w 3755963"/>
              <a:gd name="connsiteY2" fmla="*/ 30078 h 3711755"/>
              <a:gd name="connsiteX3" fmla="*/ 3069234 w 3755963"/>
              <a:gd name="connsiteY3" fmla="*/ 457666 h 3711755"/>
              <a:gd name="connsiteX4" fmla="*/ 3684330 w 3755963"/>
              <a:gd name="connsiteY4" fmla="*/ 955592 h 3711755"/>
              <a:gd name="connsiteX5" fmla="*/ 3755963 w 3755963"/>
              <a:gd name="connsiteY5" fmla="*/ 992858 h 3711755"/>
              <a:gd name="connsiteX6" fmla="*/ 3755963 w 3755963"/>
              <a:gd name="connsiteY6" fmla="*/ 3711755 h 3711755"/>
              <a:gd name="connsiteX7" fmla="*/ 3713720 w 3755963"/>
              <a:gd name="connsiteY7" fmla="*/ 3701709 h 3711755"/>
              <a:gd name="connsiteX8" fmla="*/ 1116744 w 3755963"/>
              <a:gd name="connsiteY8" fmla="*/ 2090968 h 3711755"/>
              <a:gd name="connsiteX9" fmla="*/ 11637 w 3755963"/>
              <a:gd name="connsiteY9" fmla="*/ 46380 h 371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5963" h="3711755">
                <a:moveTo>
                  <a:pt x="0" y="0"/>
                </a:moveTo>
                <a:lnTo>
                  <a:pt x="2735045" y="0"/>
                </a:lnTo>
                <a:lnTo>
                  <a:pt x="2751032" y="30078"/>
                </a:lnTo>
                <a:cubicBezTo>
                  <a:pt x="2840684" y="180187"/>
                  <a:pt x="2946714" y="323547"/>
                  <a:pt x="3069234" y="457666"/>
                </a:cubicBezTo>
                <a:cubicBezTo>
                  <a:pt x="3253014" y="658844"/>
                  <a:pt x="3460849" y="824946"/>
                  <a:pt x="3684330" y="955592"/>
                </a:cubicBezTo>
                <a:lnTo>
                  <a:pt x="3755963" y="992858"/>
                </a:lnTo>
                <a:lnTo>
                  <a:pt x="3755963" y="3711755"/>
                </a:lnTo>
                <a:lnTo>
                  <a:pt x="3713720" y="3701709"/>
                </a:lnTo>
                <a:cubicBezTo>
                  <a:pt x="2740078" y="3445334"/>
                  <a:pt x="1829927" y="2905469"/>
                  <a:pt x="1116744" y="2090968"/>
                </a:cubicBezTo>
                <a:cubicBezTo>
                  <a:pt x="581857" y="1480091"/>
                  <a:pt x="214733" y="779791"/>
                  <a:pt x="11637" y="4638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0835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9BC145B-17C4-4839-B73E-04955E41C0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99CB835-2274-445F-9DEF-EC41B92303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8359" y="1912340"/>
            <a:ext cx="437274" cy="291916"/>
          </a:xfrm>
          <a:custGeom>
            <a:avLst/>
            <a:gdLst>
              <a:gd name="connsiteX0" fmla="*/ 1065105 w 1065105"/>
              <a:gd name="connsiteY0" fmla="*/ 258643 h 711044"/>
              <a:gd name="connsiteX1" fmla="*/ 1065102 w 1065105"/>
              <a:gd name="connsiteY1" fmla="*/ 258660 h 711044"/>
              <a:gd name="connsiteX2" fmla="*/ 1065102 w 1065105"/>
              <a:gd name="connsiteY2" fmla="*/ 258659 h 711044"/>
              <a:gd name="connsiteX3" fmla="*/ 518737 w 1065105"/>
              <a:gd name="connsiteY3" fmla="*/ 258643 h 711044"/>
              <a:gd name="connsiteX4" fmla="*/ 518734 w 1065105"/>
              <a:gd name="connsiteY4" fmla="*/ 258660 h 711044"/>
              <a:gd name="connsiteX5" fmla="*/ 518734 w 1065105"/>
              <a:gd name="connsiteY5" fmla="*/ 258659 h 711044"/>
              <a:gd name="connsiteX6" fmla="*/ 806442 w 1065105"/>
              <a:gd name="connsiteY6" fmla="*/ 0 h 711044"/>
              <a:gd name="connsiteX7" fmla="*/ 1044777 w 1065105"/>
              <a:gd name="connsiteY7" fmla="*/ 157975 h 711044"/>
              <a:gd name="connsiteX8" fmla="*/ 1065102 w 1065105"/>
              <a:gd name="connsiteY8" fmla="*/ 258659 h 711044"/>
              <a:gd name="connsiteX9" fmla="*/ 1044779 w 1065105"/>
              <a:gd name="connsiteY9" fmla="*/ 359329 h 711044"/>
              <a:gd name="connsiteX10" fmla="*/ 806444 w 1065105"/>
              <a:gd name="connsiteY10" fmla="*/ 517253 h 711044"/>
              <a:gd name="connsiteX11" fmla="*/ 770815 w 1065105"/>
              <a:gd name="connsiteY11" fmla="*/ 514432 h 711044"/>
              <a:gd name="connsiteX12" fmla="*/ 894676 w 1065105"/>
              <a:gd name="connsiteY12" fmla="*/ 711044 h 711044"/>
              <a:gd name="connsiteX13" fmla="*/ 547781 w 1065105"/>
              <a:gd name="connsiteY13" fmla="*/ 254150 h 711044"/>
              <a:gd name="connsiteX14" fmla="*/ 806442 w 1065105"/>
              <a:gd name="connsiteY14" fmla="*/ 0 h 711044"/>
              <a:gd name="connsiteX15" fmla="*/ 260074 w 1065105"/>
              <a:gd name="connsiteY15" fmla="*/ 0 h 711044"/>
              <a:gd name="connsiteX16" fmla="*/ 498409 w 1065105"/>
              <a:gd name="connsiteY16" fmla="*/ 157975 h 711044"/>
              <a:gd name="connsiteX17" fmla="*/ 518734 w 1065105"/>
              <a:gd name="connsiteY17" fmla="*/ 258659 h 711044"/>
              <a:gd name="connsiteX18" fmla="*/ 498410 w 1065105"/>
              <a:gd name="connsiteY18" fmla="*/ 359329 h 711044"/>
              <a:gd name="connsiteX19" fmla="*/ 260026 w 1065105"/>
              <a:gd name="connsiteY19" fmla="*/ 517253 h 711044"/>
              <a:gd name="connsiteX20" fmla="*/ 224396 w 1065105"/>
              <a:gd name="connsiteY20" fmla="*/ 514432 h 711044"/>
              <a:gd name="connsiteX21" fmla="*/ 348257 w 1065105"/>
              <a:gd name="connsiteY21" fmla="*/ 711044 h 711044"/>
              <a:gd name="connsiteX22" fmla="*/ 1413 w 1065105"/>
              <a:gd name="connsiteY22" fmla="*/ 254150 h 711044"/>
              <a:gd name="connsiteX23" fmla="*/ 260074 w 1065105"/>
              <a:gd name="connsiteY23" fmla="*/ 0 h 71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65105" h="711044">
                <a:moveTo>
                  <a:pt x="1065105" y="258643"/>
                </a:moveTo>
                <a:lnTo>
                  <a:pt x="1065102" y="258660"/>
                </a:lnTo>
                <a:lnTo>
                  <a:pt x="1065102" y="258659"/>
                </a:lnTo>
                <a:close/>
                <a:moveTo>
                  <a:pt x="518737" y="258643"/>
                </a:moveTo>
                <a:lnTo>
                  <a:pt x="518734" y="258660"/>
                </a:lnTo>
                <a:lnTo>
                  <a:pt x="518734" y="258659"/>
                </a:lnTo>
                <a:close/>
                <a:moveTo>
                  <a:pt x="806442" y="0"/>
                </a:moveTo>
                <a:cubicBezTo>
                  <a:pt x="913591" y="0"/>
                  <a:pt x="1005513" y="65138"/>
                  <a:pt x="1044777" y="157975"/>
                </a:cubicBezTo>
                <a:lnTo>
                  <a:pt x="1065102" y="258659"/>
                </a:lnTo>
                <a:lnTo>
                  <a:pt x="1044779" y="359329"/>
                </a:lnTo>
                <a:cubicBezTo>
                  <a:pt x="1005513" y="452165"/>
                  <a:pt x="913589" y="517291"/>
                  <a:pt x="806444" y="517253"/>
                </a:cubicBezTo>
                <a:cubicBezTo>
                  <a:pt x="794370" y="517253"/>
                  <a:pt x="782493" y="516115"/>
                  <a:pt x="770815" y="514432"/>
                </a:cubicBezTo>
                <a:cubicBezTo>
                  <a:pt x="778782" y="597969"/>
                  <a:pt x="826387" y="669773"/>
                  <a:pt x="894676" y="711044"/>
                </a:cubicBezTo>
                <a:cubicBezTo>
                  <a:pt x="694302" y="653200"/>
                  <a:pt x="529324" y="471348"/>
                  <a:pt x="547781" y="254150"/>
                </a:cubicBezTo>
                <a:cubicBezTo>
                  <a:pt x="559905" y="111787"/>
                  <a:pt x="663582" y="0"/>
                  <a:pt x="806442" y="0"/>
                </a:cubicBezTo>
                <a:close/>
                <a:moveTo>
                  <a:pt x="260074" y="0"/>
                </a:moveTo>
                <a:cubicBezTo>
                  <a:pt x="367223" y="0"/>
                  <a:pt x="459145" y="65138"/>
                  <a:pt x="498409" y="157975"/>
                </a:cubicBezTo>
                <a:lnTo>
                  <a:pt x="518734" y="258659"/>
                </a:lnTo>
                <a:lnTo>
                  <a:pt x="498410" y="359329"/>
                </a:lnTo>
                <a:cubicBezTo>
                  <a:pt x="459142" y="452165"/>
                  <a:pt x="367208" y="517291"/>
                  <a:pt x="260026" y="517253"/>
                </a:cubicBezTo>
                <a:cubicBezTo>
                  <a:pt x="247902" y="517253"/>
                  <a:pt x="236075" y="516115"/>
                  <a:pt x="224396" y="514432"/>
                </a:cubicBezTo>
                <a:cubicBezTo>
                  <a:pt x="232363" y="597969"/>
                  <a:pt x="279968" y="669773"/>
                  <a:pt x="348257" y="711044"/>
                </a:cubicBezTo>
                <a:cubicBezTo>
                  <a:pt x="147934" y="653200"/>
                  <a:pt x="-17044" y="471348"/>
                  <a:pt x="1413" y="254150"/>
                </a:cubicBezTo>
                <a:cubicBezTo>
                  <a:pt x="13537" y="111787"/>
                  <a:pt x="117209" y="0"/>
                  <a:pt x="260074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8917406-088C-4DBA-BC62-016AE6C40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47967" y="2275587"/>
            <a:ext cx="5876490" cy="2238778"/>
          </a:xfrm>
        </p:spPr>
        <p:txBody>
          <a:bodyPr anchor="t"/>
          <a:lstStyle>
            <a:lvl1pPr>
              <a:defRPr sz="2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2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2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8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664BCFA-83B6-4F9A-9D91-03DD00C18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5680" y="2015789"/>
            <a:ext cx="5256000" cy="7200"/>
          </a:xfrm>
          <a:solidFill>
            <a:schemeClr val="accent2"/>
          </a:solid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E5A73E1F-88CD-48BB-969D-29B4CD53A7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3771" y="4654456"/>
            <a:ext cx="2387159" cy="271784"/>
          </a:xfrm>
        </p:spPr>
        <p:txBody>
          <a:bodyPr anchor="t"/>
          <a:lstStyle>
            <a:lvl1pPr>
              <a:defRPr sz="1400" b="1" i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 b="1" i="1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 b="1" i="1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 b="1" i="1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 b="1" i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Add reference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8C5C43-5866-C3A7-EA47-A6027CD830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5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771C58-5E6A-471A-BCFE-6BA4B3EA344C}"/>
              </a:ext>
            </a:extLst>
          </p:cNvPr>
          <p:cNvSpPr/>
          <p:nvPr/>
        </p:nvSpPr>
        <p:spPr>
          <a:xfrm flipV="1">
            <a:off x="11248572" y="-3"/>
            <a:ext cx="943430" cy="3309259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8C935A8-BE45-4DCE-AECF-03290A8A95BC}"/>
              </a:ext>
            </a:extLst>
          </p:cNvPr>
          <p:cNvSpPr/>
          <p:nvPr/>
        </p:nvSpPr>
        <p:spPr>
          <a:xfrm>
            <a:off x="1089771" y="1"/>
            <a:ext cx="8625729" cy="4542447"/>
          </a:xfrm>
          <a:custGeom>
            <a:avLst/>
            <a:gdLst>
              <a:gd name="connsiteX0" fmla="*/ 0 w 8625729"/>
              <a:gd name="connsiteY0" fmla="*/ 0 h 4542447"/>
              <a:gd name="connsiteX1" fmla="*/ 2594905 w 8625729"/>
              <a:gd name="connsiteY1" fmla="*/ 0 h 4542447"/>
              <a:gd name="connsiteX2" fmla="*/ 2663764 w 8625729"/>
              <a:gd name="connsiteY2" fmla="*/ 229650 h 4542447"/>
              <a:gd name="connsiteX3" fmla="*/ 3201901 w 8625729"/>
              <a:gd name="connsiteY3" fmla="*/ 1125323 h 4542447"/>
              <a:gd name="connsiteX4" fmla="*/ 6919392 w 8625729"/>
              <a:gd name="connsiteY4" fmla="*/ 1293336 h 4542447"/>
              <a:gd name="connsiteX5" fmla="*/ 8625729 w 8625729"/>
              <a:gd name="connsiteY5" fmla="*/ 3247844 h 4542447"/>
              <a:gd name="connsiteX6" fmla="*/ 1249410 w 8625729"/>
              <a:gd name="connsiteY6" fmla="*/ 2758624 h 4542447"/>
              <a:gd name="connsiteX7" fmla="*/ 33166 w 8625729"/>
              <a:gd name="connsiteY7" fmla="*/ 220809 h 454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25729" h="4542447">
                <a:moveTo>
                  <a:pt x="0" y="0"/>
                </a:moveTo>
                <a:lnTo>
                  <a:pt x="2594905" y="0"/>
                </a:lnTo>
                <a:lnTo>
                  <a:pt x="2663764" y="229650"/>
                </a:lnTo>
                <a:cubicBezTo>
                  <a:pt x="2777782" y="551884"/>
                  <a:pt x="2956860" y="857085"/>
                  <a:pt x="3201901" y="1125323"/>
                </a:cubicBezTo>
                <a:cubicBezTo>
                  <a:pt x="4182062" y="2198275"/>
                  <a:pt x="5846439" y="2273496"/>
                  <a:pt x="6919392" y="1293336"/>
                </a:cubicBezTo>
                <a:lnTo>
                  <a:pt x="8625729" y="3247844"/>
                </a:lnTo>
                <a:cubicBezTo>
                  <a:pt x="6453720" y="5149661"/>
                  <a:pt x="3151231" y="4930629"/>
                  <a:pt x="1249410" y="2758624"/>
                </a:cubicBezTo>
                <a:cubicBezTo>
                  <a:pt x="595660" y="2011997"/>
                  <a:pt x="192518" y="1131788"/>
                  <a:pt x="33166" y="220809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2C3708-7895-4A31-9370-E2F78782D8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359" y="1607540"/>
            <a:ext cx="437274" cy="291916"/>
          </a:xfrm>
          <a:custGeom>
            <a:avLst/>
            <a:gdLst>
              <a:gd name="connsiteX0" fmla="*/ 1065105 w 1065105"/>
              <a:gd name="connsiteY0" fmla="*/ 258643 h 711044"/>
              <a:gd name="connsiteX1" fmla="*/ 1065102 w 1065105"/>
              <a:gd name="connsiteY1" fmla="*/ 258660 h 711044"/>
              <a:gd name="connsiteX2" fmla="*/ 1065102 w 1065105"/>
              <a:gd name="connsiteY2" fmla="*/ 258659 h 711044"/>
              <a:gd name="connsiteX3" fmla="*/ 518737 w 1065105"/>
              <a:gd name="connsiteY3" fmla="*/ 258643 h 711044"/>
              <a:gd name="connsiteX4" fmla="*/ 518734 w 1065105"/>
              <a:gd name="connsiteY4" fmla="*/ 258660 h 711044"/>
              <a:gd name="connsiteX5" fmla="*/ 518734 w 1065105"/>
              <a:gd name="connsiteY5" fmla="*/ 258659 h 711044"/>
              <a:gd name="connsiteX6" fmla="*/ 806442 w 1065105"/>
              <a:gd name="connsiteY6" fmla="*/ 0 h 711044"/>
              <a:gd name="connsiteX7" fmla="*/ 1044777 w 1065105"/>
              <a:gd name="connsiteY7" fmla="*/ 157975 h 711044"/>
              <a:gd name="connsiteX8" fmla="*/ 1065102 w 1065105"/>
              <a:gd name="connsiteY8" fmla="*/ 258659 h 711044"/>
              <a:gd name="connsiteX9" fmla="*/ 1044779 w 1065105"/>
              <a:gd name="connsiteY9" fmla="*/ 359329 h 711044"/>
              <a:gd name="connsiteX10" fmla="*/ 806444 w 1065105"/>
              <a:gd name="connsiteY10" fmla="*/ 517253 h 711044"/>
              <a:gd name="connsiteX11" fmla="*/ 770815 w 1065105"/>
              <a:gd name="connsiteY11" fmla="*/ 514432 h 711044"/>
              <a:gd name="connsiteX12" fmla="*/ 894676 w 1065105"/>
              <a:gd name="connsiteY12" fmla="*/ 711044 h 711044"/>
              <a:gd name="connsiteX13" fmla="*/ 547781 w 1065105"/>
              <a:gd name="connsiteY13" fmla="*/ 254150 h 711044"/>
              <a:gd name="connsiteX14" fmla="*/ 806442 w 1065105"/>
              <a:gd name="connsiteY14" fmla="*/ 0 h 711044"/>
              <a:gd name="connsiteX15" fmla="*/ 260074 w 1065105"/>
              <a:gd name="connsiteY15" fmla="*/ 0 h 711044"/>
              <a:gd name="connsiteX16" fmla="*/ 498409 w 1065105"/>
              <a:gd name="connsiteY16" fmla="*/ 157975 h 711044"/>
              <a:gd name="connsiteX17" fmla="*/ 518734 w 1065105"/>
              <a:gd name="connsiteY17" fmla="*/ 258659 h 711044"/>
              <a:gd name="connsiteX18" fmla="*/ 498410 w 1065105"/>
              <a:gd name="connsiteY18" fmla="*/ 359329 h 711044"/>
              <a:gd name="connsiteX19" fmla="*/ 260026 w 1065105"/>
              <a:gd name="connsiteY19" fmla="*/ 517253 h 711044"/>
              <a:gd name="connsiteX20" fmla="*/ 224396 w 1065105"/>
              <a:gd name="connsiteY20" fmla="*/ 514432 h 711044"/>
              <a:gd name="connsiteX21" fmla="*/ 348257 w 1065105"/>
              <a:gd name="connsiteY21" fmla="*/ 711044 h 711044"/>
              <a:gd name="connsiteX22" fmla="*/ 1413 w 1065105"/>
              <a:gd name="connsiteY22" fmla="*/ 254150 h 711044"/>
              <a:gd name="connsiteX23" fmla="*/ 260074 w 1065105"/>
              <a:gd name="connsiteY23" fmla="*/ 0 h 71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65105" h="711044">
                <a:moveTo>
                  <a:pt x="1065105" y="258643"/>
                </a:moveTo>
                <a:lnTo>
                  <a:pt x="1065102" y="258660"/>
                </a:lnTo>
                <a:lnTo>
                  <a:pt x="1065102" y="258659"/>
                </a:lnTo>
                <a:close/>
                <a:moveTo>
                  <a:pt x="518737" y="258643"/>
                </a:moveTo>
                <a:lnTo>
                  <a:pt x="518734" y="258660"/>
                </a:lnTo>
                <a:lnTo>
                  <a:pt x="518734" y="258659"/>
                </a:lnTo>
                <a:close/>
                <a:moveTo>
                  <a:pt x="806442" y="0"/>
                </a:moveTo>
                <a:cubicBezTo>
                  <a:pt x="913591" y="0"/>
                  <a:pt x="1005513" y="65138"/>
                  <a:pt x="1044777" y="157975"/>
                </a:cubicBezTo>
                <a:lnTo>
                  <a:pt x="1065102" y="258659"/>
                </a:lnTo>
                <a:lnTo>
                  <a:pt x="1044779" y="359329"/>
                </a:lnTo>
                <a:cubicBezTo>
                  <a:pt x="1005513" y="452165"/>
                  <a:pt x="913589" y="517291"/>
                  <a:pt x="806444" y="517253"/>
                </a:cubicBezTo>
                <a:cubicBezTo>
                  <a:pt x="794370" y="517253"/>
                  <a:pt x="782493" y="516115"/>
                  <a:pt x="770815" y="514432"/>
                </a:cubicBezTo>
                <a:cubicBezTo>
                  <a:pt x="778782" y="597969"/>
                  <a:pt x="826387" y="669773"/>
                  <a:pt x="894676" y="711044"/>
                </a:cubicBezTo>
                <a:cubicBezTo>
                  <a:pt x="694302" y="653200"/>
                  <a:pt x="529324" y="471348"/>
                  <a:pt x="547781" y="254150"/>
                </a:cubicBezTo>
                <a:cubicBezTo>
                  <a:pt x="559905" y="111787"/>
                  <a:pt x="663582" y="0"/>
                  <a:pt x="806442" y="0"/>
                </a:cubicBezTo>
                <a:close/>
                <a:moveTo>
                  <a:pt x="260074" y="0"/>
                </a:moveTo>
                <a:cubicBezTo>
                  <a:pt x="367223" y="0"/>
                  <a:pt x="459145" y="65138"/>
                  <a:pt x="498409" y="157975"/>
                </a:cubicBezTo>
                <a:lnTo>
                  <a:pt x="518734" y="258659"/>
                </a:lnTo>
                <a:lnTo>
                  <a:pt x="498410" y="359329"/>
                </a:lnTo>
                <a:cubicBezTo>
                  <a:pt x="459142" y="452165"/>
                  <a:pt x="367208" y="517291"/>
                  <a:pt x="260026" y="517253"/>
                </a:cubicBezTo>
                <a:cubicBezTo>
                  <a:pt x="247902" y="517253"/>
                  <a:pt x="236075" y="516115"/>
                  <a:pt x="224396" y="514432"/>
                </a:cubicBezTo>
                <a:cubicBezTo>
                  <a:pt x="232363" y="597969"/>
                  <a:pt x="279968" y="669773"/>
                  <a:pt x="348257" y="711044"/>
                </a:cubicBezTo>
                <a:cubicBezTo>
                  <a:pt x="147934" y="653200"/>
                  <a:pt x="-17044" y="471348"/>
                  <a:pt x="1413" y="254150"/>
                </a:cubicBezTo>
                <a:cubicBezTo>
                  <a:pt x="13537" y="111787"/>
                  <a:pt x="117209" y="0"/>
                  <a:pt x="260074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2CEB4EE-305B-458D-961B-0AB7C37CCF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966" y="2237487"/>
            <a:ext cx="8447333" cy="2033176"/>
          </a:xfrm>
        </p:spPr>
        <p:txBody>
          <a:bodyPr anchor="t"/>
          <a:lstStyle>
            <a:lvl1pPr>
              <a:defRPr sz="48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48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44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40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3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D2265A0-7AA2-443C-B517-12418694D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9771" y="4349656"/>
            <a:ext cx="2387159" cy="271784"/>
          </a:xfrm>
        </p:spPr>
        <p:txBody>
          <a:bodyPr anchor="t"/>
          <a:lstStyle>
            <a:lvl1pPr>
              <a:defRPr sz="1400" b="1" i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 b="1" i="1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 b="1" i="1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 b="1" i="1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 b="1" i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Add reference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652A178C-2CBC-46D0-B241-BEE19056F6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1680" y="1710989"/>
            <a:ext cx="7668000" cy="7200"/>
          </a:xfrm>
          <a:solidFill>
            <a:schemeClr val="accent2"/>
          </a:solid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00CCA4D-D47B-4369-933E-27EDDFFCC000}"/>
              </a:ext>
            </a:extLst>
          </p:cNvPr>
          <p:cNvSpPr/>
          <p:nvPr/>
        </p:nvSpPr>
        <p:spPr>
          <a:xfrm>
            <a:off x="-2" y="5660574"/>
            <a:ext cx="4209214" cy="1197428"/>
          </a:xfrm>
          <a:custGeom>
            <a:avLst/>
            <a:gdLst>
              <a:gd name="connsiteX0" fmla="*/ 754746 w 4209214"/>
              <a:gd name="connsiteY0" fmla="*/ 0 h 1197428"/>
              <a:gd name="connsiteX1" fmla="*/ 4098136 w 4209214"/>
              <a:gd name="connsiteY1" fmla="*/ 1110138 h 1197428"/>
              <a:gd name="connsiteX2" fmla="*/ 4209214 w 4209214"/>
              <a:gd name="connsiteY2" fmla="*/ 1197428 h 1197428"/>
              <a:gd name="connsiteX3" fmla="*/ 0 w 4209214"/>
              <a:gd name="connsiteY3" fmla="*/ 1197428 h 1197428"/>
              <a:gd name="connsiteX4" fmla="*/ 0 w 4209214"/>
              <a:gd name="connsiteY4" fmla="*/ 51460 h 1197428"/>
              <a:gd name="connsiteX5" fmla="*/ 60528 w 4209214"/>
              <a:gd name="connsiteY5" fmla="*/ 42700 h 1197428"/>
              <a:gd name="connsiteX6" fmla="*/ 754746 w 4209214"/>
              <a:gd name="connsiteY6" fmla="*/ 0 h 11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9214" h="1197428">
                <a:moveTo>
                  <a:pt x="754746" y="0"/>
                </a:moveTo>
                <a:cubicBezTo>
                  <a:pt x="2008501" y="0"/>
                  <a:pt x="3165819" y="412901"/>
                  <a:pt x="4098136" y="1110138"/>
                </a:cubicBezTo>
                <a:lnTo>
                  <a:pt x="4209214" y="1197428"/>
                </a:lnTo>
                <a:lnTo>
                  <a:pt x="0" y="1197428"/>
                </a:lnTo>
                <a:lnTo>
                  <a:pt x="0" y="51460"/>
                </a:lnTo>
                <a:lnTo>
                  <a:pt x="60528" y="42700"/>
                </a:lnTo>
                <a:cubicBezTo>
                  <a:pt x="287978" y="14516"/>
                  <a:pt x="519667" y="0"/>
                  <a:pt x="7547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5026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987A3B-2656-4803-8BEF-81E7C6244CC3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32E17C-77EB-2406-30BB-EEA8D75ACF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2997" y="621529"/>
            <a:ext cx="737853" cy="1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85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771C58-5E6A-471A-BCFE-6BA4B3EA344C}"/>
              </a:ext>
            </a:extLst>
          </p:cNvPr>
          <p:cNvSpPr/>
          <p:nvPr/>
        </p:nvSpPr>
        <p:spPr>
          <a:xfrm flipV="1">
            <a:off x="11248572" y="-3"/>
            <a:ext cx="943430" cy="3309259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BA96AF1-362B-44E7-A48B-2AB67F017E1B}"/>
              </a:ext>
            </a:extLst>
          </p:cNvPr>
          <p:cNvSpPr/>
          <p:nvPr/>
        </p:nvSpPr>
        <p:spPr>
          <a:xfrm>
            <a:off x="1089771" y="1"/>
            <a:ext cx="8625729" cy="4542447"/>
          </a:xfrm>
          <a:custGeom>
            <a:avLst/>
            <a:gdLst>
              <a:gd name="connsiteX0" fmla="*/ 0 w 8625729"/>
              <a:gd name="connsiteY0" fmla="*/ 0 h 4542447"/>
              <a:gd name="connsiteX1" fmla="*/ 2594905 w 8625729"/>
              <a:gd name="connsiteY1" fmla="*/ 0 h 4542447"/>
              <a:gd name="connsiteX2" fmla="*/ 2663764 w 8625729"/>
              <a:gd name="connsiteY2" fmla="*/ 229650 h 4542447"/>
              <a:gd name="connsiteX3" fmla="*/ 3201901 w 8625729"/>
              <a:gd name="connsiteY3" fmla="*/ 1125323 h 4542447"/>
              <a:gd name="connsiteX4" fmla="*/ 6919392 w 8625729"/>
              <a:gd name="connsiteY4" fmla="*/ 1293336 h 4542447"/>
              <a:gd name="connsiteX5" fmla="*/ 8625729 w 8625729"/>
              <a:gd name="connsiteY5" fmla="*/ 3247844 h 4542447"/>
              <a:gd name="connsiteX6" fmla="*/ 1249410 w 8625729"/>
              <a:gd name="connsiteY6" fmla="*/ 2758624 h 4542447"/>
              <a:gd name="connsiteX7" fmla="*/ 33166 w 8625729"/>
              <a:gd name="connsiteY7" fmla="*/ 220809 h 454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25729" h="4542447">
                <a:moveTo>
                  <a:pt x="0" y="0"/>
                </a:moveTo>
                <a:lnTo>
                  <a:pt x="2594905" y="0"/>
                </a:lnTo>
                <a:lnTo>
                  <a:pt x="2663764" y="229650"/>
                </a:lnTo>
                <a:cubicBezTo>
                  <a:pt x="2777782" y="551884"/>
                  <a:pt x="2956860" y="857085"/>
                  <a:pt x="3201901" y="1125323"/>
                </a:cubicBezTo>
                <a:cubicBezTo>
                  <a:pt x="4182062" y="2198275"/>
                  <a:pt x="5846439" y="2273496"/>
                  <a:pt x="6919392" y="1293336"/>
                </a:cubicBezTo>
                <a:lnTo>
                  <a:pt x="8625729" y="3247844"/>
                </a:lnTo>
                <a:cubicBezTo>
                  <a:pt x="6453720" y="5149661"/>
                  <a:pt x="3151231" y="4930629"/>
                  <a:pt x="1249410" y="2758624"/>
                </a:cubicBezTo>
                <a:cubicBezTo>
                  <a:pt x="595660" y="2011997"/>
                  <a:pt x="192518" y="1131788"/>
                  <a:pt x="33166" y="220809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2C3708-7895-4A31-9370-E2F78782D8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359" y="1607540"/>
            <a:ext cx="437274" cy="291916"/>
          </a:xfrm>
          <a:custGeom>
            <a:avLst/>
            <a:gdLst>
              <a:gd name="connsiteX0" fmla="*/ 1065105 w 1065105"/>
              <a:gd name="connsiteY0" fmla="*/ 258643 h 711044"/>
              <a:gd name="connsiteX1" fmla="*/ 1065102 w 1065105"/>
              <a:gd name="connsiteY1" fmla="*/ 258660 h 711044"/>
              <a:gd name="connsiteX2" fmla="*/ 1065102 w 1065105"/>
              <a:gd name="connsiteY2" fmla="*/ 258659 h 711044"/>
              <a:gd name="connsiteX3" fmla="*/ 518737 w 1065105"/>
              <a:gd name="connsiteY3" fmla="*/ 258643 h 711044"/>
              <a:gd name="connsiteX4" fmla="*/ 518734 w 1065105"/>
              <a:gd name="connsiteY4" fmla="*/ 258660 h 711044"/>
              <a:gd name="connsiteX5" fmla="*/ 518734 w 1065105"/>
              <a:gd name="connsiteY5" fmla="*/ 258659 h 711044"/>
              <a:gd name="connsiteX6" fmla="*/ 806442 w 1065105"/>
              <a:gd name="connsiteY6" fmla="*/ 0 h 711044"/>
              <a:gd name="connsiteX7" fmla="*/ 1044777 w 1065105"/>
              <a:gd name="connsiteY7" fmla="*/ 157975 h 711044"/>
              <a:gd name="connsiteX8" fmla="*/ 1065102 w 1065105"/>
              <a:gd name="connsiteY8" fmla="*/ 258659 h 711044"/>
              <a:gd name="connsiteX9" fmla="*/ 1044779 w 1065105"/>
              <a:gd name="connsiteY9" fmla="*/ 359329 h 711044"/>
              <a:gd name="connsiteX10" fmla="*/ 806444 w 1065105"/>
              <a:gd name="connsiteY10" fmla="*/ 517253 h 711044"/>
              <a:gd name="connsiteX11" fmla="*/ 770815 w 1065105"/>
              <a:gd name="connsiteY11" fmla="*/ 514432 h 711044"/>
              <a:gd name="connsiteX12" fmla="*/ 894676 w 1065105"/>
              <a:gd name="connsiteY12" fmla="*/ 711044 h 711044"/>
              <a:gd name="connsiteX13" fmla="*/ 547781 w 1065105"/>
              <a:gd name="connsiteY13" fmla="*/ 254150 h 711044"/>
              <a:gd name="connsiteX14" fmla="*/ 806442 w 1065105"/>
              <a:gd name="connsiteY14" fmla="*/ 0 h 711044"/>
              <a:gd name="connsiteX15" fmla="*/ 260074 w 1065105"/>
              <a:gd name="connsiteY15" fmla="*/ 0 h 711044"/>
              <a:gd name="connsiteX16" fmla="*/ 498409 w 1065105"/>
              <a:gd name="connsiteY16" fmla="*/ 157975 h 711044"/>
              <a:gd name="connsiteX17" fmla="*/ 518734 w 1065105"/>
              <a:gd name="connsiteY17" fmla="*/ 258659 h 711044"/>
              <a:gd name="connsiteX18" fmla="*/ 498410 w 1065105"/>
              <a:gd name="connsiteY18" fmla="*/ 359329 h 711044"/>
              <a:gd name="connsiteX19" fmla="*/ 260026 w 1065105"/>
              <a:gd name="connsiteY19" fmla="*/ 517253 h 711044"/>
              <a:gd name="connsiteX20" fmla="*/ 224396 w 1065105"/>
              <a:gd name="connsiteY20" fmla="*/ 514432 h 711044"/>
              <a:gd name="connsiteX21" fmla="*/ 348257 w 1065105"/>
              <a:gd name="connsiteY21" fmla="*/ 711044 h 711044"/>
              <a:gd name="connsiteX22" fmla="*/ 1413 w 1065105"/>
              <a:gd name="connsiteY22" fmla="*/ 254150 h 711044"/>
              <a:gd name="connsiteX23" fmla="*/ 260074 w 1065105"/>
              <a:gd name="connsiteY23" fmla="*/ 0 h 71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65105" h="711044">
                <a:moveTo>
                  <a:pt x="1065105" y="258643"/>
                </a:moveTo>
                <a:lnTo>
                  <a:pt x="1065102" y="258660"/>
                </a:lnTo>
                <a:lnTo>
                  <a:pt x="1065102" y="258659"/>
                </a:lnTo>
                <a:close/>
                <a:moveTo>
                  <a:pt x="518737" y="258643"/>
                </a:moveTo>
                <a:lnTo>
                  <a:pt x="518734" y="258660"/>
                </a:lnTo>
                <a:lnTo>
                  <a:pt x="518734" y="258659"/>
                </a:lnTo>
                <a:close/>
                <a:moveTo>
                  <a:pt x="806442" y="0"/>
                </a:moveTo>
                <a:cubicBezTo>
                  <a:pt x="913591" y="0"/>
                  <a:pt x="1005513" y="65138"/>
                  <a:pt x="1044777" y="157975"/>
                </a:cubicBezTo>
                <a:lnTo>
                  <a:pt x="1065102" y="258659"/>
                </a:lnTo>
                <a:lnTo>
                  <a:pt x="1044779" y="359329"/>
                </a:lnTo>
                <a:cubicBezTo>
                  <a:pt x="1005513" y="452165"/>
                  <a:pt x="913589" y="517291"/>
                  <a:pt x="806444" y="517253"/>
                </a:cubicBezTo>
                <a:cubicBezTo>
                  <a:pt x="794370" y="517253"/>
                  <a:pt x="782493" y="516115"/>
                  <a:pt x="770815" y="514432"/>
                </a:cubicBezTo>
                <a:cubicBezTo>
                  <a:pt x="778782" y="597969"/>
                  <a:pt x="826387" y="669773"/>
                  <a:pt x="894676" y="711044"/>
                </a:cubicBezTo>
                <a:cubicBezTo>
                  <a:pt x="694302" y="653200"/>
                  <a:pt x="529324" y="471348"/>
                  <a:pt x="547781" y="254150"/>
                </a:cubicBezTo>
                <a:cubicBezTo>
                  <a:pt x="559905" y="111787"/>
                  <a:pt x="663582" y="0"/>
                  <a:pt x="806442" y="0"/>
                </a:cubicBezTo>
                <a:close/>
                <a:moveTo>
                  <a:pt x="260074" y="0"/>
                </a:moveTo>
                <a:cubicBezTo>
                  <a:pt x="367223" y="0"/>
                  <a:pt x="459145" y="65138"/>
                  <a:pt x="498409" y="157975"/>
                </a:cubicBezTo>
                <a:lnTo>
                  <a:pt x="518734" y="258659"/>
                </a:lnTo>
                <a:lnTo>
                  <a:pt x="498410" y="359329"/>
                </a:lnTo>
                <a:cubicBezTo>
                  <a:pt x="459142" y="452165"/>
                  <a:pt x="367208" y="517291"/>
                  <a:pt x="260026" y="517253"/>
                </a:cubicBezTo>
                <a:cubicBezTo>
                  <a:pt x="247902" y="517253"/>
                  <a:pt x="236075" y="516115"/>
                  <a:pt x="224396" y="514432"/>
                </a:cubicBezTo>
                <a:cubicBezTo>
                  <a:pt x="232363" y="597969"/>
                  <a:pt x="279968" y="669773"/>
                  <a:pt x="348257" y="711044"/>
                </a:cubicBezTo>
                <a:cubicBezTo>
                  <a:pt x="147934" y="653200"/>
                  <a:pt x="-17044" y="471348"/>
                  <a:pt x="1413" y="254150"/>
                </a:cubicBezTo>
                <a:cubicBezTo>
                  <a:pt x="13537" y="111787"/>
                  <a:pt x="117209" y="0"/>
                  <a:pt x="26007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2CEB4EE-305B-458D-961B-0AB7C37CCF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966" y="2237487"/>
            <a:ext cx="8447333" cy="2033176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48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4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40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3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D2265A0-7AA2-443C-B517-12418694D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9771" y="4349656"/>
            <a:ext cx="2387159" cy="271784"/>
          </a:xfrm>
        </p:spPr>
        <p:txBody>
          <a:bodyPr anchor="t"/>
          <a:lstStyle>
            <a:lvl1pPr>
              <a:defRPr sz="1400" b="1" i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 b="1" i="1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 b="1" i="1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 b="1" i="1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 b="1" i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Add reference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652A178C-2CBC-46D0-B241-BEE19056F6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1680" y="1710989"/>
            <a:ext cx="7668000" cy="72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00CCA4D-D47B-4369-933E-27EDDFFCC000}"/>
              </a:ext>
            </a:extLst>
          </p:cNvPr>
          <p:cNvSpPr/>
          <p:nvPr/>
        </p:nvSpPr>
        <p:spPr>
          <a:xfrm>
            <a:off x="-2" y="5660574"/>
            <a:ext cx="4209214" cy="1197428"/>
          </a:xfrm>
          <a:custGeom>
            <a:avLst/>
            <a:gdLst>
              <a:gd name="connsiteX0" fmla="*/ 754746 w 4209214"/>
              <a:gd name="connsiteY0" fmla="*/ 0 h 1197428"/>
              <a:gd name="connsiteX1" fmla="*/ 4098136 w 4209214"/>
              <a:gd name="connsiteY1" fmla="*/ 1110138 h 1197428"/>
              <a:gd name="connsiteX2" fmla="*/ 4209214 w 4209214"/>
              <a:gd name="connsiteY2" fmla="*/ 1197428 h 1197428"/>
              <a:gd name="connsiteX3" fmla="*/ 0 w 4209214"/>
              <a:gd name="connsiteY3" fmla="*/ 1197428 h 1197428"/>
              <a:gd name="connsiteX4" fmla="*/ 0 w 4209214"/>
              <a:gd name="connsiteY4" fmla="*/ 51460 h 1197428"/>
              <a:gd name="connsiteX5" fmla="*/ 60528 w 4209214"/>
              <a:gd name="connsiteY5" fmla="*/ 42700 h 1197428"/>
              <a:gd name="connsiteX6" fmla="*/ 754746 w 4209214"/>
              <a:gd name="connsiteY6" fmla="*/ 0 h 11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9214" h="1197428">
                <a:moveTo>
                  <a:pt x="754746" y="0"/>
                </a:moveTo>
                <a:cubicBezTo>
                  <a:pt x="2008501" y="0"/>
                  <a:pt x="3165819" y="412901"/>
                  <a:pt x="4098136" y="1110138"/>
                </a:cubicBezTo>
                <a:lnTo>
                  <a:pt x="4209214" y="1197428"/>
                </a:lnTo>
                <a:lnTo>
                  <a:pt x="0" y="1197428"/>
                </a:lnTo>
                <a:lnTo>
                  <a:pt x="0" y="51460"/>
                </a:lnTo>
                <a:lnTo>
                  <a:pt x="60528" y="42700"/>
                </a:lnTo>
                <a:cubicBezTo>
                  <a:pt x="287978" y="14516"/>
                  <a:pt x="519667" y="0"/>
                  <a:pt x="7547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5026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A5DCF6-D185-42B4-A96F-D22C208FB3AB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244C5D-A34F-9852-85CD-32C12FC619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2997" y="621529"/>
            <a:ext cx="737853" cy="1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0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&amp; Hal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757AED3-5978-4C7A-A26F-9735EA1EA13C}"/>
              </a:ext>
            </a:extLst>
          </p:cNvPr>
          <p:cNvSpPr/>
          <p:nvPr/>
        </p:nvSpPr>
        <p:spPr>
          <a:xfrm>
            <a:off x="8721585" y="6066059"/>
            <a:ext cx="3479939" cy="791942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699759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0F2162C-7B8D-4810-9124-7FB08E5D39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5550" y="0"/>
            <a:ext cx="5886450" cy="6858000"/>
          </a:xfrm>
          <a:custGeom>
            <a:avLst/>
            <a:gdLst>
              <a:gd name="connsiteX0" fmla="*/ 446446 w 5886450"/>
              <a:gd name="connsiteY0" fmla="*/ 0 h 6858000"/>
              <a:gd name="connsiteX1" fmla="*/ 3174291 w 5886450"/>
              <a:gd name="connsiteY1" fmla="*/ 0 h 6858000"/>
              <a:gd name="connsiteX2" fmla="*/ 3961880 w 5886450"/>
              <a:gd name="connsiteY2" fmla="*/ 0 h 6858000"/>
              <a:gd name="connsiteX3" fmla="*/ 5886450 w 5886450"/>
              <a:gd name="connsiteY3" fmla="*/ 0 h 6858000"/>
              <a:gd name="connsiteX4" fmla="*/ 5886450 w 5886450"/>
              <a:gd name="connsiteY4" fmla="*/ 6066300 h 6858000"/>
              <a:gd name="connsiteX5" fmla="*/ 5643775 w 5886450"/>
              <a:gd name="connsiteY5" fmla="*/ 6072437 h 6858000"/>
              <a:gd name="connsiteX6" fmla="*/ 2719323 w 5886450"/>
              <a:gd name="connsiteY6" fmla="*/ 6725053 h 6858000"/>
              <a:gd name="connsiteX7" fmla="*/ 2416037 w 5886450"/>
              <a:gd name="connsiteY7" fmla="*/ 6858000 h 6858000"/>
              <a:gd name="connsiteX8" fmla="*/ 579372 w 5886450"/>
              <a:gd name="connsiteY8" fmla="*/ 6858000 h 6858000"/>
              <a:gd name="connsiteX9" fmla="*/ 466055 w 5886450"/>
              <a:gd name="connsiteY9" fmla="*/ 6530422 h 6858000"/>
              <a:gd name="connsiteX10" fmla="*/ 0 w 5886450"/>
              <a:gd name="connsiteY10" fmla="*/ 3232151 h 6858000"/>
              <a:gd name="connsiteX11" fmla="*/ 395073 w 5886450"/>
              <a:gd name="connsiteY11" fmla="*/ 1732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86450" h="6858000">
                <a:moveTo>
                  <a:pt x="446446" y="0"/>
                </a:moveTo>
                <a:lnTo>
                  <a:pt x="3174291" y="0"/>
                </a:lnTo>
                <a:lnTo>
                  <a:pt x="3961880" y="0"/>
                </a:lnTo>
                <a:lnTo>
                  <a:pt x="5886450" y="0"/>
                </a:lnTo>
                <a:lnTo>
                  <a:pt x="5886450" y="6066300"/>
                </a:lnTo>
                <a:lnTo>
                  <a:pt x="5643775" y="6072437"/>
                </a:lnTo>
                <a:cubicBezTo>
                  <a:pt x="4613080" y="6124683"/>
                  <a:pt x="3628555" y="6351928"/>
                  <a:pt x="2719323" y="6725053"/>
                </a:cubicBezTo>
                <a:lnTo>
                  <a:pt x="2416037" y="6858000"/>
                </a:lnTo>
                <a:lnTo>
                  <a:pt x="579372" y="6858000"/>
                </a:lnTo>
                <a:lnTo>
                  <a:pt x="466055" y="6530422"/>
                </a:lnTo>
                <a:cubicBezTo>
                  <a:pt x="171812" y="5588912"/>
                  <a:pt x="0" y="4453905"/>
                  <a:pt x="0" y="3232151"/>
                </a:cubicBezTo>
                <a:cubicBezTo>
                  <a:pt x="0" y="2112210"/>
                  <a:pt x="144370" y="1065161"/>
                  <a:pt x="395073" y="17322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D728DDA-5D0C-4BF8-B3DA-714D848C1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581022"/>
            <a:ext cx="5694364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5C95178-6B33-4D81-BC44-E1E461A5A9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1610" y="1779586"/>
            <a:ext cx="5694363" cy="4597403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</a:defRPr>
            </a:lvl1pPr>
            <a:lvl2pPr>
              <a:defRPr>
                <a:solidFill>
                  <a:schemeClr val="accent2"/>
                </a:solidFill>
                <a:latin typeface="+mj-lt"/>
              </a:defRPr>
            </a:lvl2pPr>
            <a:lvl3pPr>
              <a:defRPr>
                <a:solidFill>
                  <a:schemeClr val="accent2"/>
                </a:solidFill>
                <a:latin typeface="+mj-lt"/>
              </a:defRPr>
            </a:lvl3pPr>
            <a:lvl4pPr>
              <a:defRPr>
                <a:solidFill>
                  <a:schemeClr val="accent2"/>
                </a:solidFill>
                <a:latin typeface="+mj-lt"/>
              </a:defRPr>
            </a:lvl4pPr>
            <a:lvl5pPr>
              <a:defRPr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36D5DA5-EAF0-41EF-B7F4-822764501D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087" y="1314181"/>
            <a:ext cx="5694364" cy="365125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092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alf &amp; Hal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757AED3-5978-4C7A-A26F-9735EA1EA13C}"/>
              </a:ext>
            </a:extLst>
          </p:cNvPr>
          <p:cNvSpPr/>
          <p:nvPr/>
        </p:nvSpPr>
        <p:spPr>
          <a:xfrm flipH="1">
            <a:off x="1" y="6066059"/>
            <a:ext cx="3794332" cy="791942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0F2162C-7B8D-4810-9124-7FB08E5D39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6305550" cy="6858000"/>
          </a:xfrm>
          <a:custGeom>
            <a:avLst/>
            <a:gdLst>
              <a:gd name="connsiteX0" fmla="*/ 446446 w 5886450"/>
              <a:gd name="connsiteY0" fmla="*/ 0 h 6858000"/>
              <a:gd name="connsiteX1" fmla="*/ 3174291 w 5886450"/>
              <a:gd name="connsiteY1" fmla="*/ 0 h 6858000"/>
              <a:gd name="connsiteX2" fmla="*/ 3961880 w 5886450"/>
              <a:gd name="connsiteY2" fmla="*/ 0 h 6858000"/>
              <a:gd name="connsiteX3" fmla="*/ 5886450 w 5886450"/>
              <a:gd name="connsiteY3" fmla="*/ 0 h 6858000"/>
              <a:gd name="connsiteX4" fmla="*/ 5886450 w 5886450"/>
              <a:gd name="connsiteY4" fmla="*/ 6066300 h 6858000"/>
              <a:gd name="connsiteX5" fmla="*/ 5643775 w 5886450"/>
              <a:gd name="connsiteY5" fmla="*/ 6072437 h 6858000"/>
              <a:gd name="connsiteX6" fmla="*/ 2719323 w 5886450"/>
              <a:gd name="connsiteY6" fmla="*/ 6725053 h 6858000"/>
              <a:gd name="connsiteX7" fmla="*/ 2416037 w 5886450"/>
              <a:gd name="connsiteY7" fmla="*/ 6858000 h 6858000"/>
              <a:gd name="connsiteX8" fmla="*/ 579372 w 5886450"/>
              <a:gd name="connsiteY8" fmla="*/ 6858000 h 6858000"/>
              <a:gd name="connsiteX9" fmla="*/ 466055 w 5886450"/>
              <a:gd name="connsiteY9" fmla="*/ 6530422 h 6858000"/>
              <a:gd name="connsiteX10" fmla="*/ 0 w 5886450"/>
              <a:gd name="connsiteY10" fmla="*/ 3232151 h 6858000"/>
              <a:gd name="connsiteX11" fmla="*/ 395073 w 5886450"/>
              <a:gd name="connsiteY11" fmla="*/ 1732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86450" h="6858000">
                <a:moveTo>
                  <a:pt x="446446" y="0"/>
                </a:moveTo>
                <a:lnTo>
                  <a:pt x="3174291" y="0"/>
                </a:lnTo>
                <a:lnTo>
                  <a:pt x="3961880" y="0"/>
                </a:lnTo>
                <a:lnTo>
                  <a:pt x="5886450" y="0"/>
                </a:lnTo>
                <a:lnTo>
                  <a:pt x="5886450" y="6066300"/>
                </a:lnTo>
                <a:lnTo>
                  <a:pt x="5643775" y="6072437"/>
                </a:lnTo>
                <a:cubicBezTo>
                  <a:pt x="4613080" y="6124683"/>
                  <a:pt x="3628555" y="6351928"/>
                  <a:pt x="2719323" y="6725053"/>
                </a:cubicBezTo>
                <a:lnTo>
                  <a:pt x="2416037" y="6858000"/>
                </a:lnTo>
                <a:lnTo>
                  <a:pt x="579372" y="6858000"/>
                </a:lnTo>
                <a:lnTo>
                  <a:pt x="466055" y="6530422"/>
                </a:lnTo>
                <a:cubicBezTo>
                  <a:pt x="171812" y="5588912"/>
                  <a:pt x="0" y="4453905"/>
                  <a:pt x="0" y="3232151"/>
                </a:cubicBezTo>
                <a:cubicBezTo>
                  <a:pt x="0" y="2112210"/>
                  <a:pt x="144370" y="1065161"/>
                  <a:pt x="395073" y="17322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 dirty="0"/>
              <a:t>Click to insert image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2BAA810-34D8-0EDD-5D00-CAEAC40FCD3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40859" y="223840"/>
            <a:ext cx="230549" cy="276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A30C73-EF5A-C72C-103D-09DA84FF35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59" y="578750"/>
            <a:ext cx="1249881" cy="17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2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 &amp; Hal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654AC1-C08F-93A0-4E7A-75FFFC8EC017}"/>
              </a:ext>
            </a:extLst>
          </p:cNvPr>
          <p:cNvSpPr/>
          <p:nvPr userDrawn="1"/>
        </p:nvSpPr>
        <p:spPr>
          <a:xfrm>
            <a:off x="5477854" y="0"/>
            <a:ext cx="671414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IE" dirty="0">
              <a:solidFill>
                <a:schemeClr val="bg2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757AED3-5978-4C7A-A26F-9735EA1EA13C}"/>
              </a:ext>
            </a:extLst>
          </p:cNvPr>
          <p:cNvSpPr/>
          <p:nvPr/>
        </p:nvSpPr>
        <p:spPr>
          <a:xfrm flipH="1">
            <a:off x="1" y="6066059"/>
            <a:ext cx="3794332" cy="791942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0F2162C-7B8D-4810-9124-7FB08E5D39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6305550" cy="6858000"/>
          </a:xfrm>
          <a:custGeom>
            <a:avLst/>
            <a:gdLst>
              <a:gd name="connsiteX0" fmla="*/ 446446 w 5886450"/>
              <a:gd name="connsiteY0" fmla="*/ 0 h 6858000"/>
              <a:gd name="connsiteX1" fmla="*/ 3174291 w 5886450"/>
              <a:gd name="connsiteY1" fmla="*/ 0 h 6858000"/>
              <a:gd name="connsiteX2" fmla="*/ 3961880 w 5886450"/>
              <a:gd name="connsiteY2" fmla="*/ 0 h 6858000"/>
              <a:gd name="connsiteX3" fmla="*/ 5886450 w 5886450"/>
              <a:gd name="connsiteY3" fmla="*/ 0 h 6858000"/>
              <a:gd name="connsiteX4" fmla="*/ 5886450 w 5886450"/>
              <a:gd name="connsiteY4" fmla="*/ 6066300 h 6858000"/>
              <a:gd name="connsiteX5" fmla="*/ 5643775 w 5886450"/>
              <a:gd name="connsiteY5" fmla="*/ 6072437 h 6858000"/>
              <a:gd name="connsiteX6" fmla="*/ 2719323 w 5886450"/>
              <a:gd name="connsiteY6" fmla="*/ 6725053 h 6858000"/>
              <a:gd name="connsiteX7" fmla="*/ 2416037 w 5886450"/>
              <a:gd name="connsiteY7" fmla="*/ 6858000 h 6858000"/>
              <a:gd name="connsiteX8" fmla="*/ 579372 w 5886450"/>
              <a:gd name="connsiteY8" fmla="*/ 6858000 h 6858000"/>
              <a:gd name="connsiteX9" fmla="*/ 466055 w 5886450"/>
              <a:gd name="connsiteY9" fmla="*/ 6530422 h 6858000"/>
              <a:gd name="connsiteX10" fmla="*/ 0 w 5886450"/>
              <a:gd name="connsiteY10" fmla="*/ 3232151 h 6858000"/>
              <a:gd name="connsiteX11" fmla="*/ 395073 w 5886450"/>
              <a:gd name="connsiteY11" fmla="*/ 1732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86450" h="6858000">
                <a:moveTo>
                  <a:pt x="446446" y="0"/>
                </a:moveTo>
                <a:lnTo>
                  <a:pt x="3174291" y="0"/>
                </a:lnTo>
                <a:lnTo>
                  <a:pt x="3961880" y="0"/>
                </a:lnTo>
                <a:lnTo>
                  <a:pt x="5886450" y="0"/>
                </a:lnTo>
                <a:lnTo>
                  <a:pt x="5886450" y="6066300"/>
                </a:lnTo>
                <a:lnTo>
                  <a:pt x="5643775" y="6072437"/>
                </a:lnTo>
                <a:cubicBezTo>
                  <a:pt x="4613080" y="6124683"/>
                  <a:pt x="3628555" y="6351928"/>
                  <a:pt x="2719323" y="6725053"/>
                </a:cubicBezTo>
                <a:lnTo>
                  <a:pt x="2416037" y="6858000"/>
                </a:lnTo>
                <a:lnTo>
                  <a:pt x="579372" y="6858000"/>
                </a:lnTo>
                <a:lnTo>
                  <a:pt x="466055" y="6530422"/>
                </a:lnTo>
                <a:cubicBezTo>
                  <a:pt x="171812" y="5588912"/>
                  <a:pt x="0" y="4453905"/>
                  <a:pt x="0" y="3232151"/>
                </a:cubicBezTo>
                <a:cubicBezTo>
                  <a:pt x="0" y="2112210"/>
                  <a:pt x="144370" y="1065161"/>
                  <a:pt x="395073" y="17322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 dirty="0"/>
              <a:t>Click to insert image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2BAA810-34D8-0EDD-5D00-CAEAC40FCD3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40859" y="223840"/>
            <a:ext cx="230549" cy="276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A30C73-EF5A-C72C-103D-09DA84FF35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59" y="578750"/>
            <a:ext cx="1249881" cy="17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88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hi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56F4057-127D-4604-BEEB-9A782485D789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8558D2-6B4F-428D-AA52-C3CB10091D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43067EB-BB55-4FEE-9132-4105AACF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ECE62F-7EB4-4C26-AF84-B8C8ADC37A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62BAB5A-16FB-46A9-B6D2-34C4F1CAAE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BD1C33-9E4B-E545-5E3F-74B5C8AD3B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7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6C65D19-F9E0-4AD3-852C-4562A60972A2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F2645-915F-4EEE-8976-B6AD07BBA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B8FCDD9-1A36-4776-9A2C-1356BCDC6C37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C35CB5-B681-432B-A718-0C98D21A591D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1FF556C-2581-4F58-9B2A-3BD203502F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3567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1374A3-7308-4CBB-9D5D-F33D9A209FFF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ED1BD-C1E4-4E81-B00D-32FB793064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E7A97AB-05BE-4A6F-A6D7-A3C372C077E7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AF67DE-E8F9-4CA6-BB59-8B7D9400DB1B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A7A5731-65F4-4F1E-88CE-BC5251B282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018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50086C-488A-4674-A4F6-F3DD48867A36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B481A-8DFD-469B-AB5B-FA7F69FC4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0776B99-9666-4AFC-B902-743B14CB749F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3384FAA-0BD1-4674-8B50-840C319E8560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1A0A0C4-367D-4217-8C48-7FFAE1E61D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3189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hi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D818523-D1FA-4985-9A28-25CBE692AF7B}"/>
              </a:ext>
            </a:extLst>
          </p:cNvPr>
          <p:cNvSpPr/>
          <p:nvPr/>
        </p:nvSpPr>
        <p:spPr>
          <a:xfrm>
            <a:off x="7559040" y="2"/>
            <a:ext cx="4632960" cy="6857998"/>
          </a:xfrm>
          <a:custGeom>
            <a:avLst/>
            <a:gdLst>
              <a:gd name="connsiteX0" fmla="*/ 1412660 w 4632960"/>
              <a:gd name="connsiteY0" fmla="*/ 0 h 6857998"/>
              <a:gd name="connsiteX1" fmla="*/ 4632960 w 4632960"/>
              <a:gd name="connsiteY1" fmla="*/ 0 h 6857998"/>
              <a:gd name="connsiteX2" fmla="*/ 4632960 w 4632960"/>
              <a:gd name="connsiteY2" fmla="*/ 1031567 h 6857998"/>
              <a:gd name="connsiteX3" fmla="*/ 4547122 w 4632960"/>
              <a:gd name="connsiteY3" fmla="*/ 1046722 h 6857998"/>
              <a:gd name="connsiteX4" fmla="*/ 3361339 w 4632960"/>
              <a:gd name="connsiteY4" fmla="*/ 1662987 h 6857998"/>
              <a:gd name="connsiteX5" fmla="*/ 3195970 w 4632960"/>
              <a:gd name="connsiteY5" fmla="*/ 5321941 h 6857998"/>
              <a:gd name="connsiteX6" fmla="*/ 4499187 w 4632960"/>
              <a:gd name="connsiteY6" fmla="*/ 6092724 h 6857998"/>
              <a:gd name="connsiteX7" fmla="*/ 4632960 w 4632960"/>
              <a:gd name="connsiteY7" fmla="*/ 6118240 h 6857998"/>
              <a:gd name="connsiteX8" fmla="*/ 4632960 w 4632960"/>
              <a:gd name="connsiteY8" fmla="*/ 6857998 h 6857998"/>
              <a:gd name="connsiteX9" fmla="*/ 1217701 w 4632960"/>
              <a:gd name="connsiteY9" fmla="*/ 6857998 h 6857998"/>
              <a:gd name="connsiteX10" fmla="*/ 947667 w 4632960"/>
              <a:gd name="connsiteY10" fmla="*/ 6516257 h 6857998"/>
              <a:gd name="connsiteX11" fmla="*/ 1377466 w 4632960"/>
              <a:gd name="connsiteY11" fmla="*/ 3588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2960" h="6857998">
                <a:moveTo>
                  <a:pt x="1412660" y="0"/>
                </a:moveTo>
                <a:lnTo>
                  <a:pt x="4632960" y="0"/>
                </a:lnTo>
                <a:lnTo>
                  <a:pt x="4632960" y="1031567"/>
                </a:lnTo>
                <a:lnTo>
                  <a:pt x="4547122" y="1046722"/>
                </a:lnTo>
                <a:cubicBezTo>
                  <a:pt x="4107300" y="1144314"/>
                  <a:pt x="3697808" y="1355616"/>
                  <a:pt x="3361339" y="1662987"/>
                </a:cubicBezTo>
                <a:cubicBezTo>
                  <a:pt x="2305280" y="2627714"/>
                  <a:pt x="2231241" y="4265884"/>
                  <a:pt x="3195970" y="5321941"/>
                </a:cubicBezTo>
                <a:cubicBezTo>
                  <a:pt x="3557743" y="5717962"/>
                  <a:pt x="4014219" y="5975888"/>
                  <a:pt x="4499187" y="6092724"/>
                </a:cubicBezTo>
                <a:lnTo>
                  <a:pt x="4632960" y="6118240"/>
                </a:lnTo>
                <a:lnTo>
                  <a:pt x="4632960" y="6857998"/>
                </a:lnTo>
                <a:lnTo>
                  <a:pt x="1217701" y="6857998"/>
                </a:lnTo>
                <a:lnTo>
                  <a:pt x="947667" y="6516257"/>
                </a:lnTo>
                <a:cubicBezTo>
                  <a:pt x="-462473" y="4532490"/>
                  <a:pt x="-282309" y="1816040"/>
                  <a:pt x="1377466" y="3588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6965C9-15C8-43AB-903D-AEAF3B16EE62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1E88C7-ED88-41B9-97A6-1DDB66097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16BB0D-3B0A-4EB5-967B-792F7F5728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B060F4C-28D1-451E-9572-B0B475FA9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F3528D-D2C1-40E8-AEAA-A300D50102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DD6480-4FE7-28FA-283A-F7F4274E1B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61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7653E4D-FF27-48DB-B38A-3B5E2DAAC68F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5CC7CD-F0A5-4B72-9383-97D4779ED0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AAFE4A1-B59B-46A2-8E84-334DF2BCDB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2FCB087-72FB-4C57-95D3-248C874B1A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99AEB98-8552-4A4F-B9AA-DA6763A08FF3}"/>
              </a:ext>
            </a:extLst>
          </p:cNvPr>
          <p:cNvSpPr/>
          <p:nvPr/>
        </p:nvSpPr>
        <p:spPr>
          <a:xfrm>
            <a:off x="1" y="2"/>
            <a:ext cx="5823588" cy="6103066"/>
          </a:xfrm>
          <a:custGeom>
            <a:avLst/>
            <a:gdLst>
              <a:gd name="connsiteX0" fmla="*/ 0 w 5823588"/>
              <a:gd name="connsiteY0" fmla="*/ 1966645 h 6103066"/>
              <a:gd name="connsiteX1" fmla="*/ 51679 w 5823588"/>
              <a:gd name="connsiteY1" fmla="*/ 2092594 h 6103066"/>
              <a:gd name="connsiteX2" fmla="*/ 485155 w 5823588"/>
              <a:gd name="connsiteY2" fmla="*/ 2739744 h 6103066"/>
              <a:gd name="connsiteX3" fmla="*/ 4144115 w 5823588"/>
              <a:gd name="connsiteY3" fmla="*/ 2905112 h 6103066"/>
              <a:gd name="connsiteX4" fmla="*/ 5823588 w 5823588"/>
              <a:gd name="connsiteY4" fmla="*/ 4828847 h 6103066"/>
              <a:gd name="connsiteX5" fmla="*/ 186879 w 5823588"/>
              <a:gd name="connsiteY5" fmla="*/ 5587686 h 6103066"/>
              <a:gd name="connsiteX6" fmla="*/ 0 w 5823588"/>
              <a:gd name="connsiteY6" fmla="*/ 5491331 h 6103066"/>
              <a:gd name="connsiteX7" fmla="*/ 0 w 5823588"/>
              <a:gd name="connsiteY7" fmla="*/ 0 h 6103066"/>
              <a:gd name="connsiteX8" fmla="*/ 7773 w 5823588"/>
              <a:gd name="connsiteY8" fmla="*/ 0 h 6103066"/>
              <a:gd name="connsiteX9" fmla="*/ 0 w 5823588"/>
              <a:gd name="connsiteY9" fmla="*/ 19370 h 610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3588" h="6103066">
                <a:moveTo>
                  <a:pt x="0" y="1966645"/>
                </a:moveTo>
                <a:lnTo>
                  <a:pt x="51679" y="2092594"/>
                </a:lnTo>
                <a:cubicBezTo>
                  <a:pt x="159901" y="2323258"/>
                  <a:pt x="304269" y="2541733"/>
                  <a:pt x="485155" y="2739744"/>
                </a:cubicBezTo>
                <a:cubicBezTo>
                  <a:pt x="1449885" y="3795802"/>
                  <a:pt x="3088056" y="3869839"/>
                  <a:pt x="4144115" y="2905112"/>
                </a:cubicBezTo>
                <a:lnTo>
                  <a:pt x="5823588" y="4828847"/>
                </a:lnTo>
                <a:cubicBezTo>
                  <a:pt x="4220228" y="6232751"/>
                  <a:pt x="1990987" y="6462462"/>
                  <a:pt x="186879" y="5587686"/>
                </a:cubicBezTo>
                <a:lnTo>
                  <a:pt x="0" y="5491331"/>
                </a:lnTo>
                <a:close/>
                <a:moveTo>
                  <a:pt x="0" y="0"/>
                </a:moveTo>
                <a:lnTo>
                  <a:pt x="7773" y="0"/>
                </a:lnTo>
                <a:lnTo>
                  <a:pt x="0" y="19370"/>
                </a:ln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0BE51B8-5F0C-4259-8BCD-53965FF74D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39FB95-51CB-675B-EE41-EC8C0D9C85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7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ADBA4F-88A6-4D12-BE6F-39CAD5F6CA39}"/>
              </a:ext>
            </a:extLst>
          </p:cNvPr>
          <p:cNvSpPr/>
          <p:nvPr/>
        </p:nvSpPr>
        <p:spPr>
          <a:xfrm flipH="1">
            <a:off x="0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19801E-5DCB-4C82-AA11-09F414A0F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3E14344-40AF-460D-B009-798FCA3BC4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D519F57-8F92-4307-85DF-FB37C1A920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4077264-B4F3-4002-9750-6D364D8B0A74}"/>
              </a:ext>
            </a:extLst>
          </p:cNvPr>
          <p:cNvSpPr/>
          <p:nvPr/>
        </p:nvSpPr>
        <p:spPr>
          <a:xfrm>
            <a:off x="7683744" y="3545735"/>
            <a:ext cx="4508256" cy="3312265"/>
          </a:xfrm>
          <a:custGeom>
            <a:avLst/>
            <a:gdLst>
              <a:gd name="connsiteX0" fmla="*/ 4508256 w 4508256"/>
              <a:gd name="connsiteY0" fmla="*/ 0 h 3312265"/>
              <a:gd name="connsiteX1" fmla="*/ 4508256 w 4508256"/>
              <a:gd name="connsiteY1" fmla="*/ 2566824 h 3312265"/>
              <a:gd name="connsiteX2" fmla="*/ 4447718 w 4508256"/>
              <a:gd name="connsiteY2" fmla="*/ 2572124 h 3312265"/>
              <a:gd name="connsiteX3" fmla="*/ 3039695 w 4508256"/>
              <a:gd name="connsiteY3" fmla="*/ 3227627 h 3312265"/>
              <a:gd name="connsiteX4" fmla="*/ 2955947 w 4508256"/>
              <a:gd name="connsiteY4" fmla="*/ 3312265 h 3312265"/>
              <a:gd name="connsiteX5" fmla="*/ 0 w 4508256"/>
              <a:gd name="connsiteY5" fmla="*/ 3312265 h 3312265"/>
              <a:gd name="connsiteX6" fmla="*/ 193737 w 4508256"/>
              <a:gd name="connsiteY6" fmla="*/ 2857466 h 3312265"/>
              <a:gd name="connsiteX7" fmla="*/ 1434096 w 4508256"/>
              <a:gd name="connsiteY7" fmla="*/ 1233997 h 3312265"/>
              <a:gd name="connsiteX8" fmla="*/ 1448121 w 4508256"/>
              <a:gd name="connsiteY8" fmla="*/ 1221141 h 3312265"/>
              <a:gd name="connsiteX9" fmla="*/ 4333270 w 4508256"/>
              <a:gd name="connsiteY9" fmla="*/ 11559 h 331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8256" h="3312265">
                <a:moveTo>
                  <a:pt x="4508256" y="0"/>
                </a:moveTo>
                <a:lnTo>
                  <a:pt x="4508256" y="2566824"/>
                </a:lnTo>
                <a:lnTo>
                  <a:pt x="4447718" y="2572124"/>
                </a:lnTo>
                <a:cubicBezTo>
                  <a:pt x="3924182" y="2641189"/>
                  <a:pt x="3432243" y="2869028"/>
                  <a:pt x="3039695" y="3227627"/>
                </a:cubicBezTo>
                <a:lnTo>
                  <a:pt x="2955947" y="3312265"/>
                </a:lnTo>
                <a:lnTo>
                  <a:pt x="0" y="3312265"/>
                </a:lnTo>
                <a:lnTo>
                  <a:pt x="193737" y="2857466"/>
                </a:lnTo>
                <a:cubicBezTo>
                  <a:pt x="485330" y="2256097"/>
                  <a:pt x="899643" y="1701965"/>
                  <a:pt x="1434096" y="1233997"/>
                </a:cubicBezTo>
                <a:lnTo>
                  <a:pt x="1448121" y="1221141"/>
                </a:lnTo>
                <a:cubicBezTo>
                  <a:pt x="2261583" y="525962"/>
                  <a:pt x="3270786" y="104013"/>
                  <a:pt x="4333270" y="11559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6685ED-BE07-4439-9E29-7E9F80A776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4377D-8D77-2E98-BC92-3A3FC800E2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16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hi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ADBA4F-88A6-4D12-BE6F-39CAD5F6CA39}"/>
              </a:ext>
            </a:extLst>
          </p:cNvPr>
          <p:cNvSpPr/>
          <p:nvPr/>
        </p:nvSpPr>
        <p:spPr>
          <a:xfrm>
            <a:off x="8111872" y="6179689"/>
            <a:ext cx="4080128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19801E-5DCB-4C82-AA11-09F414A0F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3E14344-40AF-460D-B009-798FCA3BC4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D519F57-8F92-4307-85DF-FB37C1A920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4077264-B4F3-4002-9750-6D364D8B0A74}"/>
              </a:ext>
            </a:extLst>
          </p:cNvPr>
          <p:cNvSpPr/>
          <p:nvPr/>
        </p:nvSpPr>
        <p:spPr>
          <a:xfrm flipH="1">
            <a:off x="-1" y="3545735"/>
            <a:ext cx="4628561" cy="3312265"/>
          </a:xfrm>
          <a:custGeom>
            <a:avLst/>
            <a:gdLst>
              <a:gd name="connsiteX0" fmla="*/ 4508256 w 4508256"/>
              <a:gd name="connsiteY0" fmla="*/ 0 h 3312265"/>
              <a:gd name="connsiteX1" fmla="*/ 4508256 w 4508256"/>
              <a:gd name="connsiteY1" fmla="*/ 2566824 h 3312265"/>
              <a:gd name="connsiteX2" fmla="*/ 4447718 w 4508256"/>
              <a:gd name="connsiteY2" fmla="*/ 2572124 h 3312265"/>
              <a:gd name="connsiteX3" fmla="*/ 3039695 w 4508256"/>
              <a:gd name="connsiteY3" fmla="*/ 3227627 h 3312265"/>
              <a:gd name="connsiteX4" fmla="*/ 2955947 w 4508256"/>
              <a:gd name="connsiteY4" fmla="*/ 3312265 h 3312265"/>
              <a:gd name="connsiteX5" fmla="*/ 0 w 4508256"/>
              <a:gd name="connsiteY5" fmla="*/ 3312265 h 3312265"/>
              <a:gd name="connsiteX6" fmla="*/ 193737 w 4508256"/>
              <a:gd name="connsiteY6" fmla="*/ 2857466 h 3312265"/>
              <a:gd name="connsiteX7" fmla="*/ 1434096 w 4508256"/>
              <a:gd name="connsiteY7" fmla="*/ 1233997 h 3312265"/>
              <a:gd name="connsiteX8" fmla="*/ 1448121 w 4508256"/>
              <a:gd name="connsiteY8" fmla="*/ 1221141 h 3312265"/>
              <a:gd name="connsiteX9" fmla="*/ 4333270 w 4508256"/>
              <a:gd name="connsiteY9" fmla="*/ 11559 h 331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8256" h="3312265">
                <a:moveTo>
                  <a:pt x="4508256" y="0"/>
                </a:moveTo>
                <a:lnTo>
                  <a:pt x="4508256" y="2566824"/>
                </a:lnTo>
                <a:lnTo>
                  <a:pt x="4447718" y="2572124"/>
                </a:lnTo>
                <a:cubicBezTo>
                  <a:pt x="3924182" y="2641189"/>
                  <a:pt x="3432243" y="2869028"/>
                  <a:pt x="3039695" y="3227627"/>
                </a:cubicBezTo>
                <a:lnTo>
                  <a:pt x="2955947" y="3312265"/>
                </a:lnTo>
                <a:lnTo>
                  <a:pt x="0" y="3312265"/>
                </a:lnTo>
                <a:lnTo>
                  <a:pt x="193737" y="2857466"/>
                </a:lnTo>
                <a:cubicBezTo>
                  <a:pt x="485330" y="2256097"/>
                  <a:pt x="899643" y="1701965"/>
                  <a:pt x="1434096" y="1233997"/>
                </a:cubicBezTo>
                <a:lnTo>
                  <a:pt x="1448121" y="1221141"/>
                </a:lnTo>
                <a:cubicBezTo>
                  <a:pt x="2261583" y="525962"/>
                  <a:pt x="3270786" y="104013"/>
                  <a:pt x="4333270" y="11559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6685ED-BE07-4439-9E29-7E9F80A776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4377D-8D77-2E98-BC92-3A3FC800E2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65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56F4057-127D-4604-BEEB-9A782485D789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8558D2-6B4F-428D-AA52-C3CB10091D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43067EB-BB55-4FEE-9132-4105AACF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ECE62F-7EB4-4C26-AF84-B8C8ADC37A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62BAB5A-16FB-46A9-B6D2-34C4F1CAAE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BD1C33-9E4B-E545-5E3F-74B5C8AD3B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56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0B19A4-8CA0-4D14-91C6-6A542D5D09E9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90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D97AA-7FAA-4B6A-AFBD-BFA00AE8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C8288F-B3D6-4744-8D9D-B599FA9B1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310A8D-FEDE-47FC-A15F-4283E34F99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7120386-04C1-4D0D-8D56-D92676DB8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F22C8C-BA79-0766-1308-C34AC9B57F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93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D6506E1-71F5-45EA-8F69-9A19205C8164}"/>
              </a:ext>
            </a:extLst>
          </p:cNvPr>
          <p:cNvSpPr/>
          <p:nvPr/>
        </p:nvSpPr>
        <p:spPr>
          <a:xfrm flipH="1">
            <a:off x="0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43C4BF-62E0-4CBC-A630-50CEFD310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36FB51-0D57-4040-BA98-5F963515FA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C83CA41-41AD-41B0-B8FB-32EE213CB9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6F04A64-56C5-4B93-8401-FB2E68CF07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D38598-5DB0-AECB-B6AF-0F2B87EBAB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49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1EED223-0898-461C-A5A2-CC8527942741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10D18FA-F66E-450B-B6B8-D72FB1CE4367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087FC9-9029-49C7-9779-F4C50A11E7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1592532-2DC7-4109-8DB1-3F106DD727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B881F32-06B4-481B-9435-1599BA4B1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360E6-05D9-3729-FE30-390EF96716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02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90171A-1CE0-4C12-BBCB-817113B0FBEA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D83C27D-47C2-4A55-97A1-CE17A175E2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A6343-CC52-4D38-966C-0B7F2F0F9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E54ECD8-CB59-4144-AD7E-B1258F098CCA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ABE375-E4B2-410B-974F-D3083ED756AD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2BC977-404D-51F3-C2CE-DD1EF7731C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46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rt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90171A-1CE0-4C12-BBCB-817113B0FBEA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D83C27D-47C2-4A55-97A1-CE17A175E2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A6343-CC52-4D38-966C-0B7F2F0F9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E54ECD8-CB59-4144-AD7E-B1258F098CCA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ABE375-E4B2-410B-974F-D3083ED756AD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2BC977-404D-51F3-C2CE-DD1EF7731C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43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6C65D19-F9E0-4AD3-852C-4562A60972A2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F2645-915F-4EEE-8976-B6AD07BBA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B8FCDD9-1A36-4776-9A2C-1356BCDC6C37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C35CB5-B681-432B-A718-0C98D21A591D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1FF556C-2581-4F58-9B2A-3BD203502F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7644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1374A3-7308-4CBB-9D5D-F33D9A209FFF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ED1BD-C1E4-4E81-B00D-32FB793064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E7A97AB-05BE-4A6F-A6D7-A3C372C077E7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AF67DE-E8F9-4CA6-BB59-8B7D9400DB1B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A7A5731-65F4-4F1E-88CE-BC5251B282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69A98-1327-1B1E-FB3A-9956C72928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932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50086C-488A-4674-A4F6-F3DD48867A36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B481A-8DFD-469B-AB5B-FA7F69FC4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0776B99-9666-4AFC-B902-743B14CB749F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3384FAA-0BD1-4674-8B50-840C319E8560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1A0A0C4-367D-4217-8C48-7FFAE1E61D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620F8-5BF9-5C47-6687-69DF84C65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051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6C65D19-F9E0-4AD3-852C-4562A60972A2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F2645-915F-4EEE-8976-B6AD07BBA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B8FCDD9-1A36-4776-9A2C-1356BCDC6C37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C35CB5-B681-432B-A718-0C98D21A591D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1FF556C-2581-4F58-9B2A-3BD203502F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FDD-2E95-DC98-CE54-8BABE1B00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522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Quart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95B50E5-DDCC-492D-964A-6ED9ACA523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DAC23-A61E-8DA5-80FA-26DF74DA05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83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Quart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F32759C-B66F-4F29-9C46-4EA2F62AA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8937450-EF4E-473B-BD86-E7C0573B7524}"/>
              </a:ext>
            </a:extLst>
          </p:cNvPr>
          <p:cNvSpPr/>
          <p:nvPr/>
        </p:nvSpPr>
        <p:spPr>
          <a:xfrm>
            <a:off x="8441241" y="3"/>
            <a:ext cx="3750759" cy="3711753"/>
          </a:xfrm>
          <a:custGeom>
            <a:avLst/>
            <a:gdLst>
              <a:gd name="connsiteX0" fmla="*/ 0 w 3750759"/>
              <a:gd name="connsiteY0" fmla="*/ 0 h 3711753"/>
              <a:gd name="connsiteX1" fmla="*/ 2729841 w 3750759"/>
              <a:gd name="connsiteY1" fmla="*/ 0 h 3711753"/>
              <a:gd name="connsiteX2" fmla="*/ 2745828 w 3750759"/>
              <a:gd name="connsiteY2" fmla="*/ 30076 h 3711753"/>
              <a:gd name="connsiteX3" fmla="*/ 3064030 w 3750759"/>
              <a:gd name="connsiteY3" fmla="*/ 457664 h 3711753"/>
              <a:gd name="connsiteX4" fmla="*/ 3679125 w 3750759"/>
              <a:gd name="connsiteY4" fmla="*/ 955590 h 3711753"/>
              <a:gd name="connsiteX5" fmla="*/ 3750759 w 3750759"/>
              <a:gd name="connsiteY5" fmla="*/ 992856 h 3711753"/>
              <a:gd name="connsiteX6" fmla="*/ 3750759 w 3750759"/>
              <a:gd name="connsiteY6" fmla="*/ 3711753 h 3711753"/>
              <a:gd name="connsiteX7" fmla="*/ 3708516 w 3750759"/>
              <a:gd name="connsiteY7" fmla="*/ 3701708 h 3711753"/>
              <a:gd name="connsiteX8" fmla="*/ 1111540 w 3750759"/>
              <a:gd name="connsiteY8" fmla="*/ 2090965 h 3711753"/>
              <a:gd name="connsiteX9" fmla="*/ 80212 w 3750759"/>
              <a:gd name="connsiteY9" fmla="*/ 289545 h 37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759" h="3711753">
                <a:moveTo>
                  <a:pt x="0" y="0"/>
                </a:moveTo>
                <a:lnTo>
                  <a:pt x="2729841" y="0"/>
                </a:lnTo>
                <a:lnTo>
                  <a:pt x="2745828" y="30076"/>
                </a:lnTo>
                <a:cubicBezTo>
                  <a:pt x="2835480" y="180185"/>
                  <a:pt x="2941510" y="323545"/>
                  <a:pt x="3064030" y="457664"/>
                </a:cubicBezTo>
                <a:cubicBezTo>
                  <a:pt x="3247810" y="658842"/>
                  <a:pt x="3455645" y="824944"/>
                  <a:pt x="3679125" y="955590"/>
                </a:cubicBezTo>
                <a:lnTo>
                  <a:pt x="3750759" y="992856"/>
                </a:lnTo>
                <a:lnTo>
                  <a:pt x="3750759" y="3711753"/>
                </a:lnTo>
                <a:lnTo>
                  <a:pt x="3708516" y="3701708"/>
                </a:lnTo>
                <a:cubicBezTo>
                  <a:pt x="2734874" y="3445332"/>
                  <a:pt x="1824722" y="2905467"/>
                  <a:pt x="1111540" y="2090965"/>
                </a:cubicBezTo>
                <a:cubicBezTo>
                  <a:pt x="636085" y="1547964"/>
                  <a:pt x="293184" y="934307"/>
                  <a:pt x="80212" y="289545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4D6EF-0C03-4E4B-BC6D-016E52917E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18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Quart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9A33330-5C5A-48EA-92A6-A1F4E18586F4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A86B8B-A6D5-42B3-B487-ACFC7B24C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C897A-716C-797D-F305-D010236D18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32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Quart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C296445-4E84-4698-BA1F-7A15658DEBF6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D5AE5D-109B-4C87-B6E1-EE231D7B146C}"/>
              </a:ext>
            </a:extLst>
          </p:cNvPr>
          <p:cNvSpPr/>
          <p:nvPr/>
        </p:nvSpPr>
        <p:spPr>
          <a:xfrm>
            <a:off x="8441241" y="3"/>
            <a:ext cx="3750759" cy="3711753"/>
          </a:xfrm>
          <a:custGeom>
            <a:avLst/>
            <a:gdLst>
              <a:gd name="connsiteX0" fmla="*/ 0 w 3750759"/>
              <a:gd name="connsiteY0" fmla="*/ 0 h 3711753"/>
              <a:gd name="connsiteX1" fmla="*/ 2729841 w 3750759"/>
              <a:gd name="connsiteY1" fmla="*/ 0 h 3711753"/>
              <a:gd name="connsiteX2" fmla="*/ 2745828 w 3750759"/>
              <a:gd name="connsiteY2" fmla="*/ 30076 h 3711753"/>
              <a:gd name="connsiteX3" fmla="*/ 3064030 w 3750759"/>
              <a:gd name="connsiteY3" fmla="*/ 457664 h 3711753"/>
              <a:gd name="connsiteX4" fmla="*/ 3679125 w 3750759"/>
              <a:gd name="connsiteY4" fmla="*/ 955590 h 3711753"/>
              <a:gd name="connsiteX5" fmla="*/ 3750759 w 3750759"/>
              <a:gd name="connsiteY5" fmla="*/ 992856 h 3711753"/>
              <a:gd name="connsiteX6" fmla="*/ 3750759 w 3750759"/>
              <a:gd name="connsiteY6" fmla="*/ 3711753 h 3711753"/>
              <a:gd name="connsiteX7" fmla="*/ 3708516 w 3750759"/>
              <a:gd name="connsiteY7" fmla="*/ 3701708 h 3711753"/>
              <a:gd name="connsiteX8" fmla="*/ 1111540 w 3750759"/>
              <a:gd name="connsiteY8" fmla="*/ 2090965 h 3711753"/>
              <a:gd name="connsiteX9" fmla="*/ 80212 w 3750759"/>
              <a:gd name="connsiteY9" fmla="*/ 289545 h 37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759" h="3711753">
                <a:moveTo>
                  <a:pt x="0" y="0"/>
                </a:moveTo>
                <a:lnTo>
                  <a:pt x="2729841" y="0"/>
                </a:lnTo>
                <a:lnTo>
                  <a:pt x="2745828" y="30076"/>
                </a:lnTo>
                <a:cubicBezTo>
                  <a:pt x="2835480" y="180185"/>
                  <a:pt x="2941510" y="323545"/>
                  <a:pt x="3064030" y="457664"/>
                </a:cubicBezTo>
                <a:cubicBezTo>
                  <a:pt x="3247810" y="658842"/>
                  <a:pt x="3455645" y="824944"/>
                  <a:pt x="3679125" y="955590"/>
                </a:cubicBezTo>
                <a:lnTo>
                  <a:pt x="3750759" y="992856"/>
                </a:lnTo>
                <a:lnTo>
                  <a:pt x="3750759" y="3711753"/>
                </a:lnTo>
                <a:lnTo>
                  <a:pt x="3708516" y="3701708"/>
                </a:lnTo>
                <a:cubicBezTo>
                  <a:pt x="2734874" y="3445332"/>
                  <a:pt x="1824722" y="2905467"/>
                  <a:pt x="1111540" y="2090965"/>
                </a:cubicBezTo>
                <a:cubicBezTo>
                  <a:pt x="636085" y="1547964"/>
                  <a:pt x="293184" y="934307"/>
                  <a:pt x="80212" y="289545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18D71D-974A-47C1-900B-93493B9A50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A8B19-14CF-4B0C-449A-50032A67D3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5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Revers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239B63-4A66-42AA-B2C5-982F64534355}"/>
              </a:ext>
            </a:extLst>
          </p:cNvPr>
          <p:cNvSpPr/>
          <p:nvPr/>
        </p:nvSpPr>
        <p:spPr>
          <a:xfrm>
            <a:off x="9867900" y="6184899"/>
            <a:ext cx="2333624" cy="673101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AC5ECD-A107-419E-A269-F8216D26CEC5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7C1A37-A345-4F47-B778-3B3F3CACC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08356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8BD075-E484-4875-9352-5C6EB4EEAFFD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A1F9BA-3D7B-42ED-A4DE-EB4A8144DF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44743-BBAB-CE73-6AD1-6EBCCEE2D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987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Revers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239B63-4A66-42AA-B2C5-982F64534355}"/>
              </a:ext>
            </a:extLst>
          </p:cNvPr>
          <p:cNvSpPr/>
          <p:nvPr/>
        </p:nvSpPr>
        <p:spPr>
          <a:xfrm>
            <a:off x="9867900" y="6184899"/>
            <a:ext cx="2333624" cy="673101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AC5ECD-A107-419E-A269-F8216D26CEC5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7C1A37-A345-4F47-B778-3B3F3CACC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08356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B424409-645F-4D35-BC0F-2AEAB77270C7}"/>
              </a:ext>
            </a:extLst>
          </p:cNvPr>
          <p:cNvSpPr/>
          <p:nvPr/>
        </p:nvSpPr>
        <p:spPr>
          <a:xfrm>
            <a:off x="8441241" y="3"/>
            <a:ext cx="3750759" cy="3711753"/>
          </a:xfrm>
          <a:custGeom>
            <a:avLst/>
            <a:gdLst>
              <a:gd name="connsiteX0" fmla="*/ 0 w 3750759"/>
              <a:gd name="connsiteY0" fmla="*/ 0 h 3711753"/>
              <a:gd name="connsiteX1" fmla="*/ 2729841 w 3750759"/>
              <a:gd name="connsiteY1" fmla="*/ 0 h 3711753"/>
              <a:gd name="connsiteX2" fmla="*/ 2745828 w 3750759"/>
              <a:gd name="connsiteY2" fmla="*/ 30076 h 3711753"/>
              <a:gd name="connsiteX3" fmla="*/ 3064030 w 3750759"/>
              <a:gd name="connsiteY3" fmla="*/ 457664 h 3711753"/>
              <a:gd name="connsiteX4" fmla="*/ 3679125 w 3750759"/>
              <a:gd name="connsiteY4" fmla="*/ 955590 h 3711753"/>
              <a:gd name="connsiteX5" fmla="*/ 3750759 w 3750759"/>
              <a:gd name="connsiteY5" fmla="*/ 992856 h 3711753"/>
              <a:gd name="connsiteX6" fmla="*/ 3750759 w 3750759"/>
              <a:gd name="connsiteY6" fmla="*/ 3711753 h 3711753"/>
              <a:gd name="connsiteX7" fmla="*/ 3708516 w 3750759"/>
              <a:gd name="connsiteY7" fmla="*/ 3701708 h 3711753"/>
              <a:gd name="connsiteX8" fmla="*/ 1111540 w 3750759"/>
              <a:gd name="connsiteY8" fmla="*/ 2090965 h 3711753"/>
              <a:gd name="connsiteX9" fmla="*/ 80212 w 3750759"/>
              <a:gd name="connsiteY9" fmla="*/ 289545 h 37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759" h="3711753">
                <a:moveTo>
                  <a:pt x="0" y="0"/>
                </a:moveTo>
                <a:lnTo>
                  <a:pt x="2729841" y="0"/>
                </a:lnTo>
                <a:lnTo>
                  <a:pt x="2745828" y="30076"/>
                </a:lnTo>
                <a:cubicBezTo>
                  <a:pt x="2835480" y="180185"/>
                  <a:pt x="2941510" y="323545"/>
                  <a:pt x="3064030" y="457664"/>
                </a:cubicBezTo>
                <a:cubicBezTo>
                  <a:pt x="3247810" y="658842"/>
                  <a:pt x="3455645" y="824944"/>
                  <a:pt x="3679125" y="955590"/>
                </a:cubicBezTo>
                <a:lnTo>
                  <a:pt x="3750759" y="992856"/>
                </a:lnTo>
                <a:lnTo>
                  <a:pt x="3750759" y="3711753"/>
                </a:lnTo>
                <a:lnTo>
                  <a:pt x="3708516" y="3701708"/>
                </a:lnTo>
                <a:cubicBezTo>
                  <a:pt x="2734874" y="3445332"/>
                  <a:pt x="1824722" y="2905467"/>
                  <a:pt x="1111540" y="2090965"/>
                </a:cubicBezTo>
                <a:cubicBezTo>
                  <a:pt x="636085" y="1547964"/>
                  <a:pt x="293184" y="934307"/>
                  <a:pt x="80212" y="289545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973333-2523-45A3-9D29-031FEC1A437F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DC074B1-3633-40A7-BA6C-BEEBCE1A45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CA17AE-CF5D-7D02-5BA3-5AB03E6112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856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Revers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6689725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76587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5760478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5975B-6214-62AB-3006-25ECD1535D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781" y="568092"/>
            <a:ext cx="1455424" cy="2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66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Quart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95B50E5-DDCC-492D-964A-6ED9ACA523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58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al Revers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6689725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76587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5760478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0E2D2-255E-2AC9-920C-6806E10AF7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781" y="568092"/>
            <a:ext cx="1455424" cy="2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27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l Revers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-1" y="0"/>
            <a:ext cx="9308495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32E027-C135-4092-A381-93209EE27F6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6D8F8-9E9B-4C32-D1E1-5D7B9A141D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12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l Revers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66552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32E027-C135-4092-A381-93209EE27F6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B1D7E4-F5EB-9559-BF13-B689824459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al Revers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92965A-EAF8-1A42-8C09-D27890FBB763}"/>
              </a:ext>
            </a:extLst>
          </p:cNvPr>
          <p:cNvSpPr/>
          <p:nvPr userDrawn="1"/>
        </p:nvSpPr>
        <p:spPr>
          <a:xfrm>
            <a:off x="8665436" y="0"/>
            <a:ext cx="3526564" cy="6858000"/>
          </a:xfrm>
          <a:prstGeom prst="rect">
            <a:avLst/>
          </a:pr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IE" dirty="0">
              <a:solidFill>
                <a:schemeClr val="bg2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66552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32E027-C135-4092-A381-93209EE27F6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1B237-7BB4-B262-8F8B-BD427BFC1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0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l Revers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095014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32E027-C135-4092-A381-93209EE27F6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DCEBB4-9B81-4359-10C7-52B69401C8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76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l Revers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47200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F8D32CB-3788-43D5-AE8B-7A73C83BB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D0CF67-75B4-6159-BEA2-E4EA7AF35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781" y="568092"/>
            <a:ext cx="1455424" cy="2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66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al Revers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47200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F8D32CB-3788-43D5-AE8B-7A73C83BB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E34D1E-BC08-020D-27A2-F0EA43B13C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781" y="568092"/>
            <a:ext cx="1455424" cy="2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3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al Revers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47200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F8D32CB-3788-43D5-AE8B-7A73C83BB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E34D1E-BC08-020D-27A2-F0EA43B13C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781" y="568092"/>
            <a:ext cx="1455424" cy="2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52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7261-0A31-DA47-89E6-A025C7AA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08E4-F23B-B040-B7A7-677FB10C9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72C7C-11E3-D040-9460-EFC76AAD9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48ECE-90DF-544E-BA15-C61EC64A1C19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8AF8F-0B0D-F04E-B77C-2B726ED91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67254-FA0D-C24F-B140-864BA93F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866FE-4424-9B41-BDE8-6053170F1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7526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EC1ED08-00FD-435E-9F64-260C28885C94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800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7835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870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5906" y="293593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3E796F3-91C7-45B5-B8A1-16810A533B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AB00467-3DD0-418A-8391-7143C49B435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3800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74E36CA-2758-4650-873C-4FC90605DB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67835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A255D5D-3C62-45FA-A883-A0D7657FE9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1870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D13C34E-8FBA-4A57-8EA7-2FA5BBDE3E1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55906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E7D4465-A741-4982-A7A5-E0F4BEE035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0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Quart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F32759C-B66F-4F29-9C46-4EA2F62AA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8937450-EF4E-473B-BD86-E7C0573B7524}"/>
              </a:ext>
            </a:extLst>
          </p:cNvPr>
          <p:cNvSpPr/>
          <p:nvPr/>
        </p:nvSpPr>
        <p:spPr>
          <a:xfrm>
            <a:off x="8441241" y="3"/>
            <a:ext cx="3750759" cy="3711753"/>
          </a:xfrm>
          <a:custGeom>
            <a:avLst/>
            <a:gdLst>
              <a:gd name="connsiteX0" fmla="*/ 0 w 3750759"/>
              <a:gd name="connsiteY0" fmla="*/ 0 h 3711753"/>
              <a:gd name="connsiteX1" fmla="*/ 2729841 w 3750759"/>
              <a:gd name="connsiteY1" fmla="*/ 0 h 3711753"/>
              <a:gd name="connsiteX2" fmla="*/ 2745828 w 3750759"/>
              <a:gd name="connsiteY2" fmla="*/ 30076 h 3711753"/>
              <a:gd name="connsiteX3" fmla="*/ 3064030 w 3750759"/>
              <a:gd name="connsiteY3" fmla="*/ 457664 h 3711753"/>
              <a:gd name="connsiteX4" fmla="*/ 3679125 w 3750759"/>
              <a:gd name="connsiteY4" fmla="*/ 955590 h 3711753"/>
              <a:gd name="connsiteX5" fmla="*/ 3750759 w 3750759"/>
              <a:gd name="connsiteY5" fmla="*/ 992856 h 3711753"/>
              <a:gd name="connsiteX6" fmla="*/ 3750759 w 3750759"/>
              <a:gd name="connsiteY6" fmla="*/ 3711753 h 3711753"/>
              <a:gd name="connsiteX7" fmla="*/ 3708516 w 3750759"/>
              <a:gd name="connsiteY7" fmla="*/ 3701708 h 3711753"/>
              <a:gd name="connsiteX8" fmla="*/ 1111540 w 3750759"/>
              <a:gd name="connsiteY8" fmla="*/ 2090965 h 3711753"/>
              <a:gd name="connsiteX9" fmla="*/ 80212 w 3750759"/>
              <a:gd name="connsiteY9" fmla="*/ 289545 h 37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759" h="3711753">
                <a:moveTo>
                  <a:pt x="0" y="0"/>
                </a:moveTo>
                <a:lnTo>
                  <a:pt x="2729841" y="0"/>
                </a:lnTo>
                <a:lnTo>
                  <a:pt x="2745828" y="30076"/>
                </a:lnTo>
                <a:cubicBezTo>
                  <a:pt x="2835480" y="180185"/>
                  <a:pt x="2941510" y="323545"/>
                  <a:pt x="3064030" y="457664"/>
                </a:cubicBezTo>
                <a:cubicBezTo>
                  <a:pt x="3247810" y="658842"/>
                  <a:pt x="3455645" y="824944"/>
                  <a:pt x="3679125" y="955590"/>
                </a:cubicBezTo>
                <a:lnTo>
                  <a:pt x="3750759" y="992856"/>
                </a:lnTo>
                <a:lnTo>
                  <a:pt x="3750759" y="3711753"/>
                </a:lnTo>
                <a:lnTo>
                  <a:pt x="3708516" y="3701708"/>
                </a:lnTo>
                <a:cubicBezTo>
                  <a:pt x="2734874" y="3445332"/>
                  <a:pt x="1824722" y="2905467"/>
                  <a:pt x="1111540" y="2090965"/>
                </a:cubicBezTo>
                <a:cubicBezTo>
                  <a:pt x="636085" y="1547964"/>
                  <a:pt x="293184" y="934307"/>
                  <a:pt x="80212" y="289545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987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8734AC-53D4-ECD3-8DC6-52A97E5C867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IE" dirty="0">
              <a:solidFill>
                <a:schemeClr val="bg2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45586BC-304C-45DC-986F-5689BF780448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CC9F000-A81B-47CB-BD58-69BFF41172E4}"/>
              </a:ext>
            </a:extLst>
          </p:cNvPr>
          <p:cNvSpPr/>
          <p:nvPr/>
        </p:nvSpPr>
        <p:spPr>
          <a:xfrm>
            <a:off x="11200248" y="5282568"/>
            <a:ext cx="991753" cy="1575433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EB3712-A036-42DD-B1FE-BEFA1E061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92" y="2460626"/>
            <a:ext cx="6508740" cy="1969296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insert statement</a:t>
            </a:r>
            <a:endParaRPr lang="en-GB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E45A35-3C07-410D-A8DE-1C86FA172E3F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288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&amp;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7D0FD0C-DF82-4109-8FDB-D8E587E87228}"/>
              </a:ext>
            </a:extLst>
          </p:cNvPr>
          <p:cNvSpPr/>
          <p:nvPr/>
        </p:nvSpPr>
        <p:spPr>
          <a:xfrm>
            <a:off x="7289806" y="5969001"/>
            <a:ext cx="4902195" cy="888998"/>
          </a:xfrm>
          <a:custGeom>
            <a:avLst/>
            <a:gdLst>
              <a:gd name="connsiteX0" fmla="*/ 3041646 w 4902195"/>
              <a:gd name="connsiteY0" fmla="*/ 0 h 888998"/>
              <a:gd name="connsiteX1" fmla="*/ 4616331 w 4902195"/>
              <a:gd name="connsiteY1" fmla="*/ 225369 h 888998"/>
              <a:gd name="connsiteX2" fmla="*/ 4902195 w 4902195"/>
              <a:gd name="connsiteY2" fmla="*/ 319772 h 888998"/>
              <a:gd name="connsiteX3" fmla="*/ 4902195 w 4902195"/>
              <a:gd name="connsiteY3" fmla="*/ 888998 h 888998"/>
              <a:gd name="connsiteX4" fmla="*/ 0 w 4902195"/>
              <a:gd name="connsiteY4" fmla="*/ 888998 h 888998"/>
              <a:gd name="connsiteX5" fmla="*/ 38279 w 4902195"/>
              <a:gd name="connsiteY5" fmla="*/ 863992 h 888998"/>
              <a:gd name="connsiteX6" fmla="*/ 3041646 w 4902195"/>
              <a:gd name="connsiteY6" fmla="*/ 0 h 88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2195" h="888998">
                <a:moveTo>
                  <a:pt x="3041646" y="0"/>
                </a:moveTo>
                <a:cubicBezTo>
                  <a:pt x="3585376" y="0"/>
                  <a:pt x="4113020" y="78247"/>
                  <a:pt x="4616331" y="225369"/>
                </a:cubicBezTo>
                <a:lnTo>
                  <a:pt x="4902195" y="319772"/>
                </a:lnTo>
                <a:lnTo>
                  <a:pt x="4902195" y="888998"/>
                </a:lnTo>
                <a:lnTo>
                  <a:pt x="0" y="888998"/>
                </a:lnTo>
                <a:lnTo>
                  <a:pt x="38279" y="863992"/>
                </a:lnTo>
                <a:cubicBezTo>
                  <a:pt x="931070" y="312986"/>
                  <a:pt x="1954186" y="0"/>
                  <a:pt x="30416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39" y="6453983"/>
            <a:ext cx="5680711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7EC516-8707-44F6-96A6-6B77AB6BE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699759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8F3C9E-90B1-40A5-A6E1-E7B90298CA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581022"/>
            <a:ext cx="5694364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E03832-022E-45CB-A873-1EF358CF1E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087" y="1314181"/>
            <a:ext cx="5694364" cy="365125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8CCFCC03-085B-43FC-A216-A54EC138D2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1610" y="1779586"/>
            <a:ext cx="5694363" cy="4597403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2pPr>
            <a:lvl3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3pPr>
            <a:lvl4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4pPr>
            <a:lvl5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C523FD2-32AB-4C7F-99A8-DC4202E972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515528" y="1"/>
            <a:ext cx="3676472" cy="6288773"/>
          </a:xfrm>
          <a:custGeom>
            <a:avLst/>
            <a:gdLst>
              <a:gd name="connsiteX0" fmla="*/ 1283726 w 3676472"/>
              <a:gd name="connsiteY0" fmla="*/ 0 h 6288773"/>
              <a:gd name="connsiteX1" fmla="*/ 3676472 w 3676472"/>
              <a:gd name="connsiteY1" fmla="*/ 0 h 6288773"/>
              <a:gd name="connsiteX2" fmla="*/ 3676472 w 3676472"/>
              <a:gd name="connsiteY2" fmla="*/ 1275428 h 6288773"/>
              <a:gd name="connsiteX3" fmla="*/ 3673327 w 3676472"/>
              <a:gd name="connsiteY3" fmla="*/ 1277353 h 6288773"/>
              <a:gd name="connsiteX4" fmla="*/ 3361339 w 3676472"/>
              <a:gd name="connsiteY4" fmla="*/ 1521346 h 6288773"/>
              <a:gd name="connsiteX5" fmla="*/ 3195969 w 3676472"/>
              <a:gd name="connsiteY5" fmla="*/ 5180301 h 6288773"/>
              <a:gd name="connsiteX6" fmla="*/ 3586858 w 3676472"/>
              <a:gd name="connsiteY6" fmla="*/ 5530180 h 6288773"/>
              <a:gd name="connsiteX7" fmla="*/ 3676472 w 3676472"/>
              <a:gd name="connsiteY7" fmla="*/ 5588750 h 6288773"/>
              <a:gd name="connsiteX8" fmla="*/ 3676472 w 3676472"/>
              <a:gd name="connsiteY8" fmla="*/ 6288773 h 6288773"/>
              <a:gd name="connsiteX9" fmla="*/ 3390608 w 3676472"/>
              <a:gd name="connsiteY9" fmla="*/ 6194370 h 6288773"/>
              <a:gd name="connsiteX10" fmla="*/ 1815923 w 3676472"/>
              <a:gd name="connsiteY10" fmla="*/ 5969001 h 6288773"/>
              <a:gd name="connsiteX11" fmla="*/ 1013423 w 3676472"/>
              <a:gd name="connsiteY11" fmla="*/ 6026515 h 6288773"/>
              <a:gd name="connsiteX12" fmla="*/ 750650 w 3676472"/>
              <a:gd name="connsiteY12" fmla="*/ 6074033 h 6288773"/>
              <a:gd name="connsiteX13" fmla="*/ 718199 w 3676472"/>
              <a:gd name="connsiteY13" fmla="*/ 6022151 h 6288773"/>
              <a:gd name="connsiteX14" fmla="*/ 1205301 w 3676472"/>
              <a:gd name="connsiteY14" fmla="*/ 88479 h 628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76472" h="6288773">
                <a:moveTo>
                  <a:pt x="1283726" y="0"/>
                </a:moveTo>
                <a:lnTo>
                  <a:pt x="3676472" y="0"/>
                </a:lnTo>
                <a:lnTo>
                  <a:pt x="3676472" y="1275428"/>
                </a:lnTo>
                <a:lnTo>
                  <a:pt x="3673327" y="1277353"/>
                </a:lnTo>
                <a:cubicBezTo>
                  <a:pt x="3563825" y="1350220"/>
                  <a:pt x="3459476" y="1431697"/>
                  <a:pt x="3361339" y="1521346"/>
                </a:cubicBezTo>
                <a:cubicBezTo>
                  <a:pt x="2305279" y="2486075"/>
                  <a:pt x="2231241" y="4124243"/>
                  <a:pt x="3195969" y="5180301"/>
                </a:cubicBezTo>
                <a:cubicBezTo>
                  <a:pt x="3316560" y="5312308"/>
                  <a:pt x="3447674" y="5428972"/>
                  <a:pt x="3586858" y="5530180"/>
                </a:cubicBezTo>
                <a:lnTo>
                  <a:pt x="3676472" y="5588750"/>
                </a:lnTo>
                <a:lnTo>
                  <a:pt x="3676472" y="6288773"/>
                </a:lnTo>
                <a:lnTo>
                  <a:pt x="3390608" y="6194370"/>
                </a:lnTo>
                <a:cubicBezTo>
                  <a:pt x="2887297" y="6047248"/>
                  <a:pt x="2359653" y="5969001"/>
                  <a:pt x="1815923" y="5969001"/>
                </a:cubicBezTo>
                <a:cubicBezTo>
                  <a:pt x="1544058" y="5969001"/>
                  <a:pt x="1276214" y="5988563"/>
                  <a:pt x="1013423" y="6026515"/>
                </a:cubicBezTo>
                <a:lnTo>
                  <a:pt x="750650" y="6074033"/>
                </a:lnTo>
                <a:lnTo>
                  <a:pt x="718199" y="6022151"/>
                </a:lnTo>
                <a:cubicBezTo>
                  <a:pt x="-392794" y="4152387"/>
                  <a:pt x="-202965" y="1760427"/>
                  <a:pt x="1205301" y="88479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668888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&amp; Hal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757AED3-5978-4C7A-A26F-9735EA1EA13C}"/>
              </a:ext>
            </a:extLst>
          </p:cNvPr>
          <p:cNvSpPr/>
          <p:nvPr/>
        </p:nvSpPr>
        <p:spPr>
          <a:xfrm>
            <a:off x="8721585" y="6066059"/>
            <a:ext cx="3479939" cy="791942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699759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0F2162C-7B8D-4810-9124-7FB08E5D39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5550" y="0"/>
            <a:ext cx="5886450" cy="6858000"/>
          </a:xfrm>
          <a:custGeom>
            <a:avLst/>
            <a:gdLst>
              <a:gd name="connsiteX0" fmla="*/ 446446 w 5886450"/>
              <a:gd name="connsiteY0" fmla="*/ 0 h 6858000"/>
              <a:gd name="connsiteX1" fmla="*/ 3174291 w 5886450"/>
              <a:gd name="connsiteY1" fmla="*/ 0 h 6858000"/>
              <a:gd name="connsiteX2" fmla="*/ 3961880 w 5886450"/>
              <a:gd name="connsiteY2" fmla="*/ 0 h 6858000"/>
              <a:gd name="connsiteX3" fmla="*/ 5886450 w 5886450"/>
              <a:gd name="connsiteY3" fmla="*/ 0 h 6858000"/>
              <a:gd name="connsiteX4" fmla="*/ 5886450 w 5886450"/>
              <a:gd name="connsiteY4" fmla="*/ 6066300 h 6858000"/>
              <a:gd name="connsiteX5" fmla="*/ 5643775 w 5886450"/>
              <a:gd name="connsiteY5" fmla="*/ 6072437 h 6858000"/>
              <a:gd name="connsiteX6" fmla="*/ 2719323 w 5886450"/>
              <a:gd name="connsiteY6" fmla="*/ 6725053 h 6858000"/>
              <a:gd name="connsiteX7" fmla="*/ 2416037 w 5886450"/>
              <a:gd name="connsiteY7" fmla="*/ 6858000 h 6858000"/>
              <a:gd name="connsiteX8" fmla="*/ 579372 w 5886450"/>
              <a:gd name="connsiteY8" fmla="*/ 6858000 h 6858000"/>
              <a:gd name="connsiteX9" fmla="*/ 466055 w 5886450"/>
              <a:gd name="connsiteY9" fmla="*/ 6530422 h 6858000"/>
              <a:gd name="connsiteX10" fmla="*/ 0 w 5886450"/>
              <a:gd name="connsiteY10" fmla="*/ 3232151 h 6858000"/>
              <a:gd name="connsiteX11" fmla="*/ 395073 w 5886450"/>
              <a:gd name="connsiteY11" fmla="*/ 1732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86450" h="6858000">
                <a:moveTo>
                  <a:pt x="446446" y="0"/>
                </a:moveTo>
                <a:lnTo>
                  <a:pt x="3174291" y="0"/>
                </a:lnTo>
                <a:lnTo>
                  <a:pt x="3961880" y="0"/>
                </a:lnTo>
                <a:lnTo>
                  <a:pt x="5886450" y="0"/>
                </a:lnTo>
                <a:lnTo>
                  <a:pt x="5886450" y="6066300"/>
                </a:lnTo>
                <a:lnTo>
                  <a:pt x="5643775" y="6072437"/>
                </a:lnTo>
                <a:cubicBezTo>
                  <a:pt x="4613080" y="6124683"/>
                  <a:pt x="3628555" y="6351928"/>
                  <a:pt x="2719323" y="6725053"/>
                </a:cubicBezTo>
                <a:lnTo>
                  <a:pt x="2416037" y="6858000"/>
                </a:lnTo>
                <a:lnTo>
                  <a:pt x="579372" y="6858000"/>
                </a:lnTo>
                <a:lnTo>
                  <a:pt x="466055" y="6530422"/>
                </a:lnTo>
                <a:cubicBezTo>
                  <a:pt x="171812" y="5588912"/>
                  <a:pt x="0" y="4453905"/>
                  <a:pt x="0" y="3232151"/>
                </a:cubicBezTo>
                <a:cubicBezTo>
                  <a:pt x="0" y="2112210"/>
                  <a:pt x="144370" y="1065161"/>
                  <a:pt x="395073" y="17322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D728DDA-5D0C-4BF8-B3DA-714D848C1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581022"/>
            <a:ext cx="5694364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5C95178-6B33-4D81-BC44-E1E461A5A9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1610" y="1779586"/>
            <a:ext cx="5694363" cy="4597403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2pPr>
            <a:lvl3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3pPr>
            <a:lvl4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4pPr>
            <a:lvl5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36D5DA5-EAF0-41EF-B7F4-822764501D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087" y="1314181"/>
            <a:ext cx="5694364" cy="365125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322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CC9F000-A81B-47CB-BD58-69BFF41172E4}"/>
              </a:ext>
            </a:extLst>
          </p:cNvPr>
          <p:cNvSpPr/>
          <p:nvPr/>
        </p:nvSpPr>
        <p:spPr>
          <a:xfrm>
            <a:off x="11200248" y="5282568"/>
            <a:ext cx="991753" cy="1575433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2CB564F-B9EC-48F4-AEEA-216FED86A893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9576E6-201B-46A8-9938-B6FC5F0B9763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F2C223-DC72-4850-A161-9C02E8494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92" y="2163762"/>
            <a:ext cx="10018132" cy="2266160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insert statement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C56F88-04B2-C849-FC42-6A1D6E42BE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25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rt Whi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D818523-D1FA-4985-9A28-25CBE692AF7B}"/>
              </a:ext>
            </a:extLst>
          </p:cNvPr>
          <p:cNvSpPr/>
          <p:nvPr/>
        </p:nvSpPr>
        <p:spPr>
          <a:xfrm>
            <a:off x="7559040" y="2"/>
            <a:ext cx="4632960" cy="6857998"/>
          </a:xfrm>
          <a:custGeom>
            <a:avLst/>
            <a:gdLst>
              <a:gd name="connsiteX0" fmla="*/ 1412660 w 4632960"/>
              <a:gd name="connsiteY0" fmla="*/ 0 h 6857998"/>
              <a:gd name="connsiteX1" fmla="*/ 4632960 w 4632960"/>
              <a:gd name="connsiteY1" fmla="*/ 0 h 6857998"/>
              <a:gd name="connsiteX2" fmla="*/ 4632960 w 4632960"/>
              <a:gd name="connsiteY2" fmla="*/ 1031567 h 6857998"/>
              <a:gd name="connsiteX3" fmla="*/ 4547122 w 4632960"/>
              <a:gd name="connsiteY3" fmla="*/ 1046722 h 6857998"/>
              <a:gd name="connsiteX4" fmla="*/ 3361339 w 4632960"/>
              <a:gd name="connsiteY4" fmla="*/ 1662987 h 6857998"/>
              <a:gd name="connsiteX5" fmla="*/ 3195970 w 4632960"/>
              <a:gd name="connsiteY5" fmla="*/ 5321941 h 6857998"/>
              <a:gd name="connsiteX6" fmla="*/ 4499187 w 4632960"/>
              <a:gd name="connsiteY6" fmla="*/ 6092724 h 6857998"/>
              <a:gd name="connsiteX7" fmla="*/ 4632960 w 4632960"/>
              <a:gd name="connsiteY7" fmla="*/ 6118240 h 6857998"/>
              <a:gd name="connsiteX8" fmla="*/ 4632960 w 4632960"/>
              <a:gd name="connsiteY8" fmla="*/ 6857998 h 6857998"/>
              <a:gd name="connsiteX9" fmla="*/ 1217701 w 4632960"/>
              <a:gd name="connsiteY9" fmla="*/ 6857998 h 6857998"/>
              <a:gd name="connsiteX10" fmla="*/ 947667 w 4632960"/>
              <a:gd name="connsiteY10" fmla="*/ 6516257 h 6857998"/>
              <a:gd name="connsiteX11" fmla="*/ 1377466 w 4632960"/>
              <a:gd name="connsiteY11" fmla="*/ 3588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2960" h="6857998">
                <a:moveTo>
                  <a:pt x="1412660" y="0"/>
                </a:moveTo>
                <a:lnTo>
                  <a:pt x="4632960" y="0"/>
                </a:lnTo>
                <a:lnTo>
                  <a:pt x="4632960" y="1031567"/>
                </a:lnTo>
                <a:lnTo>
                  <a:pt x="4547122" y="1046722"/>
                </a:lnTo>
                <a:cubicBezTo>
                  <a:pt x="4107300" y="1144314"/>
                  <a:pt x="3697808" y="1355616"/>
                  <a:pt x="3361339" y="1662987"/>
                </a:cubicBezTo>
                <a:cubicBezTo>
                  <a:pt x="2305280" y="2627714"/>
                  <a:pt x="2231241" y="4265884"/>
                  <a:pt x="3195970" y="5321941"/>
                </a:cubicBezTo>
                <a:cubicBezTo>
                  <a:pt x="3557743" y="5717962"/>
                  <a:pt x="4014219" y="5975888"/>
                  <a:pt x="4499187" y="6092724"/>
                </a:cubicBezTo>
                <a:lnTo>
                  <a:pt x="4632960" y="6118240"/>
                </a:lnTo>
                <a:lnTo>
                  <a:pt x="4632960" y="6857998"/>
                </a:lnTo>
                <a:lnTo>
                  <a:pt x="1217701" y="6857998"/>
                </a:lnTo>
                <a:lnTo>
                  <a:pt x="947667" y="6516257"/>
                </a:lnTo>
                <a:cubicBezTo>
                  <a:pt x="-462473" y="4532490"/>
                  <a:pt x="-282309" y="1816040"/>
                  <a:pt x="1377466" y="3588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6965C9-15C8-43AB-903D-AEAF3B16EE62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1E88C7-ED88-41B9-97A6-1DDB66097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16BB0D-3B0A-4EB5-967B-792F7F5728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B060F4C-28D1-451E-9572-B0B475FA9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F3528D-D2C1-40E8-AEAA-A300D50102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DD6480-4FE7-28FA-283A-F7F4274E1B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84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7653E4D-FF27-48DB-B38A-3B5E2DAAC68F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5CC7CD-F0A5-4B72-9383-97D4779ED0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AAFE4A1-B59B-46A2-8E84-334DF2BCDB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2FCB087-72FB-4C57-95D3-248C874B1A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99AEB98-8552-4A4F-B9AA-DA6763A08FF3}"/>
              </a:ext>
            </a:extLst>
          </p:cNvPr>
          <p:cNvSpPr/>
          <p:nvPr/>
        </p:nvSpPr>
        <p:spPr>
          <a:xfrm>
            <a:off x="1" y="2"/>
            <a:ext cx="5823588" cy="6103066"/>
          </a:xfrm>
          <a:custGeom>
            <a:avLst/>
            <a:gdLst>
              <a:gd name="connsiteX0" fmla="*/ 0 w 5823588"/>
              <a:gd name="connsiteY0" fmla="*/ 1966645 h 6103066"/>
              <a:gd name="connsiteX1" fmla="*/ 51679 w 5823588"/>
              <a:gd name="connsiteY1" fmla="*/ 2092594 h 6103066"/>
              <a:gd name="connsiteX2" fmla="*/ 485155 w 5823588"/>
              <a:gd name="connsiteY2" fmla="*/ 2739744 h 6103066"/>
              <a:gd name="connsiteX3" fmla="*/ 4144115 w 5823588"/>
              <a:gd name="connsiteY3" fmla="*/ 2905112 h 6103066"/>
              <a:gd name="connsiteX4" fmla="*/ 5823588 w 5823588"/>
              <a:gd name="connsiteY4" fmla="*/ 4828847 h 6103066"/>
              <a:gd name="connsiteX5" fmla="*/ 186879 w 5823588"/>
              <a:gd name="connsiteY5" fmla="*/ 5587686 h 6103066"/>
              <a:gd name="connsiteX6" fmla="*/ 0 w 5823588"/>
              <a:gd name="connsiteY6" fmla="*/ 5491331 h 6103066"/>
              <a:gd name="connsiteX7" fmla="*/ 0 w 5823588"/>
              <a:gd name="connsiteY7" fmla="*/ 0 h 6103066"/>
              <a:gd name="connsiteX8" fmla="*/ 7773 w 5823588"/>
              <a:gd name="connsiteY8" fmla="*/ 0 h 6103066"/>
              <a:gd name="connsiteX9" fmla="*/ 0 w 5823588"/>
              <a:gd name="connsiteY9" fmla="*/ 19370 h 610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3588" h="6103066">
                <a:moveTo>
                  <a:pt x="0" y="1966645"/>
                </a:moveTo>
                <a:lnTo>
                  <a:pt x="51679" y="2092594"/>
                </a:lnTo>
                <a:cubicBezTo>
                  <a:pt x="159901" y="2323258"/>
                  <a:pt x="304269" y="2541733"/>
                  <a:pt x="485155" y="2739744"/>
                </a:cubicBezTo>
                <a:cubicBezTo>
                  <a:pt x="1449885" y="3795802"/>
                  <a:pt x="3088056" y="3869839"/>
                  <a:pt x="4144115" y="2905112"/>
                </a:cubicBezTo>
                <a:lnTo>
                  <a:pt x="5823588" y="4828847"/>
                </a:lnTo>
                <a:cubicBezTo>
                  <a:pt x="4220228" y="6232751"/>
                  <a:pt x="1990987" y="6462462"/>
                  <a:pt x="186879" y="5587686"/>
                </a:cubicBezTo>
                <a:lnTo>
                  <a:pt x="0" y="5491331"/>
                </a:lnTo>
                <a:close/>
                <a:moveTo>
                  <a:pt x="0" y="0"/>
                </a:moveTo>
                <a:lnTo>
                  <a:pt x="7773" y="0"/>
                </a:lnTo>
                <a:lnTo>
                  <a:pt x="0" y="19370"/>
                </a:ln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0BE51B8-5F0C-4259-8BCD-53965FF74D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39FB95-51CB-675B-EE41-EC8C0D9C85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16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 Whi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ADBA4F-88A6-4D12-BE6F-39CAD5F6CA39}"/>
              </a:ext>
            </a:extLst>
          </p:cNvPr>
          <p:cNvSpPr/>
          <p:nvPr/>
        </p:nvSpPr>
        <p:spPr>
          <a:xfrm flipH="1">
            <a:off x="0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19801E-5DCB-4C82-AA11-09F414A0F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3E14344-40AF-460D-B009-798FCA3BC4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D519F57-8F92-4307-85DF-FB37C1A920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4077264-B4F3-4002-9750-6D364D8B0A74}"/>
              </a:ext>
            </a:extLst>
          </p:cNvPr>
          <p:cNvSpPr/>
          <p:nvPr/>
        </p:nvSpPr>
        <p:spPr>
          <a:xfrm>
            <a:off x="7683744" y="3545735"/>
            <a:ext cx="4508256" cy="3312265"/>
          </a:xfrm>
          <a:custGeom>
            <a:avLst/>
            <a:gdLst>
              <a:gd name="connsiteX0" fmla="*/ 4508256 w 4508256"/>
              <a:gd name="connsiteY0" fmla="*/ 0 h 3312265"/>
              <a:gd name="connsiteX1" fmla="*/ 4508256 w 4508256"/>
              <a:gd name="connsiteY1" fmla="*/ 2566824 h 3312265"/>
              <a:gd name="connsiteX2" fmla="*/ 4447718 w 4508256"/>
              <a:gd name="connsiteY2" fmla="*/ 2572124 h 3312265"/>
              <a:gd name="connsiteX3" fmla="*/ 3039695 w 4508256"/>
              <a:gd name="connsiteY3" fmla="*/ 3227627 h 3312265"/>
              <a:gd name="connsiteX4" fmla="*/ 2955947 w 4508256"/>
              <a:gd name="connsiteY4" fmla="*/ 3312265 h 3312265"/>
              <a:gd name="connsiteX5" fmla="*/ 0 w 4508256"/>
              <a:gd name="connsiteY5" fmla="*/ 3312265 h 3312265"/>
              <a:gd name="connsiteX6" fmla="*/ 193737 w 4508256"/>
              <a:gd name="connsiteY6" fmla="*/ 2857466 h 3312265"/>
              <a:gd name="connsiteX7" fmla="*/ 1434096 w 4508256"/>
              <a:gd name="connsiteY7" fmla="*/ 1233997 h 3312265"/>
              <a:gd name="connsiteX8" fmla="*/ 1448121 w 4508256"/>
              <a:gd name="connsiteY8" fmla="*/ 1221141 h 3312265"/>
              <a:gd name="connsiteX9" fmla="*/ 4333270 w 4508256"/>
              <a:gd name="connsiteY9" fmla="*/ 11559 h 331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8256" h="3312265">
                <a:moveTo>
                  <a:pt x="4508256" y="0"/>
                </a:moveTo>
                <a:lnTo>
                  <a:pt x="4508256" y="2566824"/>
                </a:lnTo>
                <a:lnTo>
                  <a:pt x="4447718" y="2572124"/>
                </a:lnTo>
                <a:cubicBezTo>
                  <a:pt x="3924182" y="2641189"/>
                  <a:pt x="3432243" y="2869028"/>
                  <a:pt x="3039695" y="3227627"/>
                </a:cubicBezTo>
                <a:lnTo>
                  <a:pt x="2955947" y="3312265"/>
                </a:lnTo>
                <a:lnTo>
                  <a:pt x="0" y="3312265"/>
                </a:lnTo>
                <a:lnTo>
                  <a:pt x="193737" y="2857466"/>
                </a:lnTo>
                <a:cubicBezTo>
                  <a:pt x="485330" y="2256097"/>
                  <a:pt x="899643" y="1701965"/>
                  <a:pt x="1434096" y="1233997"/>
                </a:cubicBezTo>
                <a:lnTo>
                  <a:pt x="1448121" y="1221141"/>
                </a:lnTo>
                <a:cubicBezTo>
                  <a:pt x="2261583" y="525962"/>
                  <a:pt x="3270786" y="104013"/>
                  <a:pt x="4333270" y="11559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6685ED-BE07-4439-9E29-7E9F80A776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4377D-8D77-2E98-BC92-3A3FC800E2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Whi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ADBA4F-88A6-4D12-BE6F-39CAD5F6CA39}"/>
              </a:ext>
            </a:extLst>
          </p:cNvPr>
          <p:cNvSpPr/>
          <p:nvPr/>
        </p:nvSpPr>
        <p:spPr>
          <a:xfrm>
            <a:off x="8111872" y="6179689"/>
            <a:ext cx="4080128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19801E-5DCB-4C82-AA11-09F414A0F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3E14344-40AF-460D-B009-798FCA3BC4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D519F57-8F92-4307-85DF-FB37C1A920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4077264-B4F3-4002-9750-6D364D8B0A74}"/>
              </a:ext>
            </a:extLst>
          </p:cNvPr>
          <p:cNvSpPr/>
          <p:nvPr/>
        </p:nvSpPr>
        <p:spPr>
          <a:xfrm flipH="1">
            <a:off x="-1" y="3545735"/>
            <a:ext cx="4628561" cy="3312265"/>
          </a:xfrm>
          <a:custGeom>
            <a:avLst/>
            <a:gdLst>
              <a:gd name="connsiteX0" fmla="*/ 4508256 w 4508256"/>
              <a:gd name="connsiteY0" fmla="*/ 0 h 3312265"/>
              <a:gd name="connsiteX1" fmla="*/ 4508256 w 4508256"/>
              <a:gd name="connsiteY1" fmla="*/ 2566824 h 3312265"/>
              <a:gd name="connsiteX2" fmla="*/ 4447718 w 4508256"/>
              <a:gd name="connsiteY2" fmla="*/ 2572124 h 3312265"/>
              <a:gd name="connsiteX3" fmla="*/ 3039695 w 4508256"/>
              <a:gd name="connsiteY3" fmla="*/ 3227627 h 3312265"/>
              <a:gd name="connsiteX4" fmla="*/ 2955947 w 4508256"/>
              <a:gd name="connsiteY4" fmla="*/ 3312265 h 3312265"/>
              <a:gd name="connsiteX5" fmla="*/ 0 w 4508256"/>
              <a:gd name="connsiteY5" fmla="*/ 3312265 h 3312265"/>
              <a:gd name="connsiteX6" fmla="*/ 193737 w 4508256"/>
              <a:gd name="connsiteY6" fmla="*/ 2857466 h 3312265"/>
              <a:gd name="connsiteX7" fmla="*/ 1434096 w 4508256"/>
              <a:gd name="connsiteY7" fmla="*/ 1233997 h 3312265"/>
              <a:gd name="connsiteX8" fmla="*/ 1448121 w 4508256"/>
              <a:gd name="connsiteY8" fmla="*/ 1221141 h 3312265"/>
              <a:gd name="connsiteX9" fmla="*/ 4333270 w 4508256"/>
              <a:gd name="connsiteY9" fmla="*/ 11559 h 331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8256" h="3312265">
                <a:moveTo>
                  <a:pt x="4508256" y="0"/>
                </a:moveTo>
                <a:lnTo>
                  <a:pt x="4508256" y="2566824"/>
                </a:lnTo>
                <a:lnTo>
                  <a:pt x="4447718" y="2572124"/>
                </a:lnTo>
                <a:cubicBezTo>
                  <a:pt x="3924182" y="2641189"/>
                  <a:pt x="3432243" y="2869028"/>
                  <a:pt x="3039695" y="3227627"/>
                </a:cubicBezTo>
                <a:lnTo>
                  <a:pt x="2955947" y="3312265"/>
                </a:lnTo>
                <a:lnTo>
                  <a:pt x="0" y="3312265"/>
                </a:lnTo>
                <a:lnTo>
                  <a:pt x="193737" y="2857466"/>
                </a:lnTo>
                <a:cubicBezTo>
                  <a:pt x="485330" y="2256097"/>
                  <a:pt x="899643" y="1701965"/>
                  <a:pt x="1434096" y="1233997"/>
                </a:cubicBezTo>
                <a:lnTo>
                  <a:pt x="1448121" y="1221141"/>
                </a:lnTo>
                <a:cubicBezTo>
                  <a:pt x="2261583" y="525962"/>
                  <a:pt x="3270786" y="104013"/>
                  <a:pt x="4333270" y="11559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6685ED-BE07-4439-9E29-7E9F80A776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4377D-8D77-2E98-BC92-3A3FC800E2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78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hi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56F4057-127D-4604-BEEB-9A782485D789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8558D2-6B4F-428D-AA52-C3CB10091D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43067EB-BB55-4FEE-9132-4105AACF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ECE62F-7EB4-4C26-AF84-B8C8ADC37A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62BAB5A-16FB-46A9-B6D2-34C4F1CAAE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BD1C33-9E4B-E545-5E3F-74B5C8AD3B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63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hit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0B19A4-8CA0-4D14-91C6-6A542D5D09E9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90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D97AA-7FAA-4B6A-AFBD-BFA00AE8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C8288F-B3D6-4744-8D9D-B599FA9B1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310A8D-FEDE-47FC-A15F-4283E34F99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7120386-04C1-4D0D-8D56-D92676DB8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F22C8C-BA79-0766-1308-C34AC9B57F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40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Quart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9A33330-5C5A-48EA-92A6-A1F4E18586F4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A86B8B-A6D5-42B3-B487-ACFC7B24C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3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hit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D6506E1-71F5-45EA-8F69-9A19205C8164}"/>
              </a:ext>
            </a:extLst>
          </p:cNvPr>
          <p:cNvSpPr/>
          <p:nvPr/>
        </p:nvSpPr>
        <p:spPr>
          <a:xfrm flipH="1">
            <a:off x="0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43C4BF-62E0-4CBC-A630-50CEFD310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36FB51-0D57-4040-BA98-5F963515FA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C83CA41-41AD-41B0-B8FB-32EE213CB9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6F04A64-56C5-4B93-8401-FB2E68CF07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D38598-5DB0-AECB-B6AF-0F2B87EBAB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22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hit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1EED223-0898-461C-A5A2-CC8527942741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10D18FA-F66E-450B-B6B8-D72FB1CE4367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087FC9-9029-49C7-9779-F4C50A11E7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1592532-2DC7-4109-8DB1-3F106DD727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B881F32-06B4-481B-9435-1599BA4B1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360E6-05D9-3729-FE30-390EF96716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8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hart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90171A-1CE0-4C12-BBCB-817113B0FBEA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D83C27D-47C2-4A55-97A1-CE17A175E2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A6343-CC52-4D38-966C-0B7F2F0F9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E54ECD8-CB59-4144-AD7E-B1258F098CCA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ABE375-E4B2-410B-974F-D3083ED756AD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2BC977-404D-51F3-C2CE-DD1EF7731C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716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hart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90171A-1CE0-4C12-BBCB-817113B0FBEA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D83C27D-47C2-4A55-97A1-CE17A175E2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A6343-CC52-4D38-966C-0B7F2F0F9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E54ECD8-CB59-4144-AD7E-B1258F098CCA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ABE375-E4B2-410B-974F-D3083ED756AD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2BC977-404D-51F3-C2CE-DD1EF7731C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062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1374A3-7308-4CBB-9D5D-F33D9A209FFF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ED1BD-C1E4-4E81-B00D-32FB793064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E7A97AB-05BE-4A6F-A6D7-A3C372C077E7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AF67DE-E8F9-4CA6-BB59-8B7D9400DB1B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A7A5731-65F4-4F1E-88CE-BC5251B282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69A98-1327-1B1E-FB3A-9956C72928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336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50086C-488A-4674-A4F6-F3DD48867A36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B481A-8DFD-469B-AB5B-FA7F69FC4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0776B99-9666-4AFC-B902-743B14CB749F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3384FAA-0BD1-4674-8B50-840C319E8560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1A0A0C4-367D-4217-8C48-7FFAE1E61D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620F8-5BF9-5C47-6687-69DF84C65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5341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6C65D19-F9E0-4AD3-852C-4562A60972A2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B65757-C46D-4B57-8922-1D82B7C5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F2645-915F-4EEE-8976-B6AD07BBA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B8FCDD9-1A36-4776-9A2C-1356BCDC6C37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C35CB5-B681-432B-A718-0C98D21A591D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1FF556C-2581-4F58-9B2A-3BD203502F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FDD-2E95-DC98-CE54-8BABE1B00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5044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Quart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95B50E5-DDCC-492D-964A-6ED9ACA523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DAC23-A61E-8DA5-80FA-26DF74DA05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09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d Quart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F32759C-B66F-4F29-9C46-4EA2F62AA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8937450-EF4E-473B-BD86-E7C0573B7524}"/>
              </a:ext>
            </a:extLst>
          </p:cNvPr>
          <p:cNvSpPr/>
          <p:nvPr/>
        </p:nvSpPr>
        <p:spPr>
          <a:xfrm>
            <a:off x="8441241" y="3"/>
            <a:ext cx="3750759" cy="3711753"/>
          </a:xfrm>
          <a:custGeom>
            <a:avLst/>
            <a:gdLst>
              <a:gd name="connsiteX0" fmla="*/ 0 w 3750759"/>
              <a:gd name="connsiteY0" fmla="*/ 0 h 3711753"/>
              <a:gd name="connsiteX1" fmla="*/ 2729841 w 3750759"/>
              <a:gd name="connsiteY1" fmla="*/ 0 h 3711753"/>
              <a:gd name="connsiteX2" fmla="*/ 2745828 w 3750759"/>
              <a:gd name="connsiteY2" fmla="*/ 30076 h 3711753"/>
              <a:gd name="connsiteX3" fmla="*/ 3064030 w 3750759"/>
              <a:gd name="connsiteY3" fmla="*/ 457664 h 3711753"/>
              <a:gd name="connsiteX4" fmla="*/ 3679125 w 3750759"/>
              <a:gd name="connsiteY4" fmla="*/ 955590 h 3711753"/>
              <a:gd name="connsiteX5" fmla="*/ 3750759 w 3750759"/>
              <a:gd name="connsiteY5" fmla="*/ 992856 h 3711753"/>
              <a:gd name="connsiteX6" fmla="*/ 3750759 w 3750759"/>
              <a:gd name="connsiteY6" fmla="*/ 3711753 h 3711753"/>
              <a:gd name="connsiteX7" fmla="*/ 3708516 w 3750759"/>
              <a:gd name="connsiteY7" fmla="*/ 3701708 h 3711753"/>
              <a:gd name="connsiteX8" fmla="*/ 1111540 w 3750759"/>
              <a:gd name="connsiteY8" fmla="*/ 2090965 h 3711753"/>
              <a:gd name="connsiteX9" fmla="*/ 80212 w 3750759"/>
              <a:gd name="connsiteY9" fmla="*/ 289545 h 37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759" h="3711753">
                <a:moveTo>
                  <a:pt x="0" y="0"/>
                </a:moveTo>
                <a:lnTo>
                  <a:pt x="2729841" y="0"/>
                </a:lnTo>
                <a:lnTo>
                  <a:pt x="2745828" y="30076"/>
                </a:lnTo>
                <a:cubicBezTo>
                  <a:pt x="2835480" y="180185"/>
                  <a:pt x="2941510" y="323545"/>
                  <a:pt x="3064030" y="457664"/>
                </a:cubicBezTo>
                <a:cubicBezTo>
                  <a:pt x="3247810" y="658842"/>
                  <a:pt x="3455645" y="824944"/>
                  <a:pt x="3679125" y="955590"/>
                </a:cubicBezTo>
                <a:lnTo>
                  <a:pt x="3750759" y="992856"/>
                </a:lnTo>
                <a:lnTo>
                  <a:pt x="3750759" y="3711753"/>
                </a:lnTo>
                <a:lnTo>
                  <a:pt x="3708516" y="3701708"/>
                </a:lnTo>
                <a:cubicBezTo>
                  <a:pt x="2734874" y="3445332"/>
                  <a:pt x="1824722" y="2905467"/>
                  <a:pt x="1111540" y="2090965"/>
                </a:cubicBezTo>
                <a:cubicBezTo>
                  <a:pt x="636085" y="1547964"/>
                  <a:pt x="293184" y="934307"/>
                  <a:pt x="80212" y="289545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4D6EF-0C03-4E4B-BC6D-016E52917E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2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l Quart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9A33330-5C5A-48EA-92A6-A1F4E18586F4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A86B8B-A6D5-42B3-B487-ACFC7B24C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C897A-716C-797D-F305-D010236D18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6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Quart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C296445-4E84-4698-BA1F-7A15658DEBF6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D5AE5D-109B-4C87-B6E1-EE231D7B146C}"/>
              </a:ext>
            </a:extLst>
          </p:cNvPr>
          <p:cNvSpPr/>
          <p:nvPr/>
        </p:nvSpPr>
        <p:spPr>
          <a:xfrm>
            <a:off x="8441241" y="3"/>
            <a:ext cx="3750759" cy="3711753"/>
          </a:xfrm>
          <a:custGeom>
            <a:avLst/>
            <a:gdLst>
              <a:gd name="connsiteX0" fmla="*/ 0 w 3750759"/>
              <a:gd name="connsiteY0" fmla="*/ 0 h 3711753"/>
              <a:gd name="connsiteX1" fmla="*/ 2729841 w 3750759"/>
              <a:gd name="connsiteY1" fmla="*/ 0 h 3711753"/>
              <a:gd name="connsiteX2" fmla="*/ 2745828 w 3750759"/>
              <a:gd name="connsiteY2" fmla="*/ 30076 h 3711753"/>
              <a:gd name="connsiteX3" fmla="*/ 3064030 w 3750759"/>
              <a:gd name="connsiteY3" fmla="*/ 457664 h 3711753"/>
              <a:gd name="connsiteX4" fmla="*/ 3679125 w 3750759"/>
              <a:gd name="connsiteY4" fmla="*/ 955590 h 3711753"/>
              <a:gd name="connsiteX5" fmla="*/ 3750759 w 3750759"/>
              <a:gd name="connsiteY5" fmla="*/ 992856 h 3711753"/>
              <a:gd name="connsiteX6" fmla="*/ 3750759 w 3750759"/>
              <a:gd name="connsiteY6" fmla="*/ 3711753 h 3711753"/>
              <a:gd name="connsiteX7" fmla="*/ 3708516 w 3750759"/>
              <a:gd name="connsiteY7" fmla="*/ 3701708 h 3711753"/>
              <a:gd name="connsiteX8" fmla="*/ 1111540 w 3750759"/>
              <a:gd name="connsiteY8" fmla="*/ 2090965 h 3711753"/>
              <a:gd name="connsiteX9" fmla="*/ 80212 w 3750759"/>
              <a:gd name="connsiteY9" fmla="*/ 289545 h 37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759" h="3711753">
                <a:moveTo>
                  <a:pt x="0" y="0"/>
                </a:moveTo>
                <a:lnTo>
                  <a:pt x="2729841" y="0"/>
                </a:lnTo>
                <a:lnTo>
                  <a:pt x="2745828" y="30076"/>
                </a:lnTo>
                <a:cubicBezTo>
                  <a:pt x="2835480" y="180185"/>
                  <a:pt x="2941510" y="323545"/>
                  <a:pt x="3064030" y="457664"/>
                </a:cubicBezTo>
                <a:cubicBezTo>
                  <a:pt x="3247810" y="658842"/>
                  <a:pt x="3455645" y="824944"/>
                  <a:pt x="3679125" y="955590"/>
                </a:cubicBezTo>
                <a:lnTo>
                  <a:pt x="3750759" y="992856"/>
                </a:lnTo>
                <a:lnTo>
                  <a:pt x="3750759" y="3711753"/>
                </a:lnTo>
                <a:lnTo>
                  <a:pt x="3708516" y="3701708"/>
                </a:lnTo>
                <a:cubicBezTo>
                  <a:pt x="2734874" y="3445332"/>
                  <a:pt x="1824722" y="2905467"/>
                  <a:pt x="1111540" y="2090965"/>
                </a:cubicBezTo>
                <a:cubicBezTo>
                  <a:pt x="636085" y="1547964"/>
                  <a:pt x="293184" y="934307"/>
                  <a:pt x="80212" y="289545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18D71D-974A-47C1-900B-93493B9A50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37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l Quart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C296445-4E84-4698-BA1F-7A15658DEBF6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D5AE5D-109B-4C87-B6E1-EE231D7B146C}"/>
              </a:ext>
            </a:extLst>
          </p:cNvPr>
          <p:cNvSpPr/>
          <p:nvPr/>
        </p:nvSpPr>
        <p:spPr>
          <a:xfrm>
            <a:off x="8441241" y="3"/>
            <a:ext cx="3750759" cy="3711753"/>
          </a:xfrm>
          <a:custGeom>
            <a:avLst/>
            <a:gdLst>
              <a:gd name="connsiteX0" fmla="*/ 0 w 3750759"/>
              <a:gd name="connsiteY0" fmla="*/ 0 h 3711753"/>
              <a:gd name="connsiteX1" fmla="*/ 2729841 w 3750759"/>
              <a:gd name="connsiteY1" fmla="*/ 0 h 3711753"/>
              <a:gd name="connsiteX2" fmla="*/ 2745828 w 3750759"/>
              <a:gd name="connsiteY2" fmla="*/ 30076 h 3711753"/>
              <a:gd name="connsiteX3" fmla="*/ 3064030 w 3750759"/>
              <a:gd name="connsiteY3" fmla="*/ 457664 h 3711753"/>
              <a:gd name="connsiteX4" fmla="*/ 3679125 w 3750759"/>
              <a:gd name="connsiteY4" fmla="*/ 955590 h 3711753"/>
              <a:gd name="connsiteX5" fmla="*/ 3750759 w 3750759"/>
              <a:gd name="connsiteY5" fmla="*/ 992856 h 3711753"/>
              <a:gd name="connsiteX6" fmla="*/ 3750759 w 3750759"/>
              <a:gd name="connsiteY6" fmla="*/ 3711753 h 3711753"/>
              <a:gd name="connsiteX7" fmla="*/ 3708516 w 3750759"/>
              <a:gd name="connsiteY7" fmla="*/ 3701708 h 3711753"/>
              <a:gd name="connsiteX8" fmla="*/ 1111540 w 3750759"/>
              <a:gd name="connsiteY8" fmla="*/ 2090965 h 3711753"/>
              <a:gd name="connsiteX9" fmla="*/ 80212 w 3750759"/>
              <a:gd name="connsiteY9" fmla="*/ 289545 h 37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759" h="3711753">
                <a:moveTo>
                  <a:pt x="0" y="0"/>
                </a:moveTo>
                <a:lnTo>
                  <a:pt x="2729841" y="0"/>
                </a:lnTo>
                <a:lnTo>
                  <a:pt x="2745828" y="30076"/>
                </a:lnTo>
                <a:cubicBezTo>
                  <a:pt x="2835480" y="180185"/>
                  <a:pt x="2941510" y="323545"/>
                  <a:pt x="3064030" y="457664"/>
                </a:cubicBezTo>
                <a:cubicBezTo>
                  <a:pt x="3247810" y="658842"/>
                  <a:pt x="3455645" y="824944"/>
                  <a:pt x="3679125" y="955590"/>
                </a:cubicBezTo>
                <a:lnTo>
                  <a:pt x="3750759" y="992856"/>
                </a:lnTo>
                <a:lnTo>
                  <a:pt x="3750759" y="3711753"/>
                </a:lnTo>
                <a:lnTo>
                  <a:pt x="3708516" y="3701708"/>
                </a:lnTo>
                <a:cubicBezTo>
                  <a:pt x="2734874" y="3445332"/>
                  <a:pt x="1824722" y="2905467"/>
                  <a:pt x="1111540" y="2090965"/>
                </a:cubicBezTo>
                <a:cubicBezTo>
                  <a:pt x="636085" y="1547964"/>
                  <a:pt x="293184" y="934307"/>
                  <a:pt x="80212" y="289545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18D71D-974A-47C1-900B-93493B9A50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A8B19-14CF-4B0C-449A-50032A67D3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48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l Revers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239B63-4A66-42AA-B2C5-982F64534355}"/>
              </a:ext>
            </a:extLst>
          </p:cNvPr>
          <p:cNvSpPr/>
          <p:nvPr/>
        </p:nvSpPr>
        <p:spPr>
          <a:xfrm>
            <a:off x="9867900" y="6184899"/>
            <a:ext cx="2333624" cy="673101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AC5ECD-A107-419E-A269-F8216D26CEC5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7C1A37-A345-4F47-B778-3B3F3CACC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08356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8BD075-E484-4875-9352-5C6EB4EEAFFD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A1F9BA-3D7B-42ED-A4DE-EB4A8144DF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44743-BBAB-CE73-6AD1-6EBCCEE2D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2850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l Revers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239B63-4A66-42AA-B2C5-982F64534355}"/>
              </a:ext>
            </a:extLst>
          </p:cNvPr>
          <p:cNvSpPr/>
          <p:nvPr/>
        </p:nvSpPr>
        <p:spPr>
          <a:xfrm>
            <a:off x="9867900" y="6184899"/>
            <a:ext cx="2333624" cy="673101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AC5ECD-A107-419E-A269-F8216D26CEC5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7C1A37-A345-4F47-B778-3B3F3CACC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08356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B424409-645F-4D35-BC0F-2AEAB77270C7}"/>
              </a:ext>
            </a:extLst>
          </p:cNvPr>
          <p:cNvSpPr/>
          <p:nvPr/>
        </p:nvSpPr>
        <p:spPr>
          <a:xfrm>
            <a:off x="8441241" y="3"/>
            <a:ext cx="3750759" cy="3711753"/>
          </a:xfrm>
          <a:custGeom>
            <a:avLst/>
            <a:gdLst>
              <a:gd name="connsiteX0" fmla="*/ 0 w 3750759"/>
              <a:gd name="connsiteY0" fmla="*/ 0 h 3711753"/>
              <a:gd name="connsiteX1" fmla="*/ 2729841 w 3750759"/>
              <a:gd name="connsiteY1" fmla="*/ 0 h 3711753"/>
              <a:gd name="connsiteX2" fmla="*/ 2745828 w 3750759"/>
              <a:gd name="connsiteY2" fmla="*/ 30076 h 3711753"/>
              <a:gd name="connsiteX3" fmla="*/ 3064030 w 3750759"/>
              <a:gd name="connsiteY3" fmla="*/ 457664 h 3711753"/>
              <a:gd name="connsiteX4" fmla="*/ 3679125 w 3750759"/>
              <a:gd name="connsiteY4" fmla="*/ 955590 h 3711753"/>
              <a:gd name="connsiteX5" fmla="*/ 3750759 w 3750759"/>
              <a:gd name="connsiteY5" fmla="*/ 992856 h 3711753"/>
              <a:gd name="connsiteX6" fmla="*/ 3750759 w 3750759"/>
              <a:gd name="connsiteY6" fmla="*/ 3711753 h 3711753"/>
              <a:gd name="connsiteX7" fmla="*/ 3708516 w 3750759"/>
              <a:gd name="connsiteY7" fmla="*/ 3701708 h 3711753"/>
              <a:gd name="connsiteX8" fmla="*/ 1111540 w 3750759"/>
              <a:gd name="connsiteY8" fmla="*/ 2090965 h 3711753"/>
              <a:gd name="connsiteX9" fmla="*/ 80212 w 3750759"/>
              <a:gd name="connsiteY9" fmla="*/ 289545 h 37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759" h="3711753">
                <a:moveTo>
                  <a:pt x="0" y="0"/>
                </a:moveTo>
                <a:lnTo>
                  <a:pt x="2729841" y="0"/>
                </a:lnTo>
                <a:lnTo>
                  <a:pt x="2745828" y="30076"/>
                </a:lnTo>
                <a:cubicBezTo>
                  <a:pt x="2835480" y="180185"/>
                  <a:pt x="2941510" y="323545"/>
                  <a:pt x="3064030" y="457664"/>
                </a:cubicBezTo>
                <a:cubicBezTo>
                  <a:pt x="3247810" y="658842"/>
                  <a:pt x="3455645" y="824944"/>
                  <a:pt x="3679125" y="955590"/>
                </a:cubicBezTo>
                <a:lnTo>
                  <a:pt x="3750759" y="992856"/>
                </a:lnTo>
                <a:lnTo>
                  <a:pt x="3750759" y="3711753"/>
                </a:lnTo>
                <a:lnTo>
                  <a:pt x="3708516" y="3701708"/>
                </a:lnTo>
                <a:cubicBezTo>
                  <a:pt x="2734874" y="3445332"/>
                  <a:pt x="1824722" y="2905467"/>
                  <a:pt x="1111540" y="2090965"/>
                </a:cubicBezTo>
                <a:cubicBezTo>
                  <a:pt x="636085" y="1547964"/>
                  <a:pt x="293184" y="934307"/>
                  <a:pt x="80212" y="289545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973333-2523-45A3-9D29-031FEC1A437F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DC074B1-3633-40A7-BA6C-BEEBCE1A45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CA17AE-CF5D-7D02-5BA3-5AB03E6112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844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al Revers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6689725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76587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5760478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5975B-6214-62AB-3006-25ECD1535D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781" y="568092"/>
            <a:ext cx="1455424" cy="2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42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al Revers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6689725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76587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5760478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0E2D2-255E-2AC9-920C-6806E10AF7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781" y="568092"/>
            <a:ext cx="1455424" cy="2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32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al Revers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-1" y="0"/>
            <a:ext cx="9308495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32E027-C135-4092-A381-93209EE27F6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6D8F8-9E9B-4C32-D1E1-5D7B9A141D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4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al Revers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66552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32E027-C135-4092-A381-93209EE27F6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B1D7E4-F5EB-9559-BF13-B689824459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94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al Revers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92965A-EAF8-1A42-8C09-D27890FBB763}"/>
              </a:ext>
            </a:extLst>
          </p:cNvPr>
          <p:cNvSpPr/>
          <p:nvPr userDrawn="1"/>
        </p:nvSpPr>
        <p:spPr>
          <a:xfrm>
            <a:off x="8665436" y="0"/>
            <a:ext cx="3526564" cy="6858000"/>
          </a:xfrm>
          <a:prstGeom prst="rect">
            <a:avLst/>
          </a:pr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IE" dirty="0">
              <a:solidFill>
                <a:schemeClr val="bg2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66552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32E027-C135-4092-A381-93209EE27F6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1B237-7BB4-B262-8F8B-BD427BFC1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01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al Revers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095014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32E027-C135-4092-A381-93209EE27F6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DCEBB4-9B81-4359-10C7-52B69401C8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57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al Revers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47200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F8D32CB-3788-43D5-AE8B-7A73C83BB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D0CF67-75B4-6159-BEA2-E4EA7AF35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781" y="568092"/>
            <a:ext cx="1455424" cy="2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27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Revers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239B63-4A66-42AA-B2C5-982F64534355}"/>
              </a:ext>
            </a:extLst>
          </p:cNvPr>
          <p:cNvSpPr/>
          <p:nvPr/>
        </p:nvSpPr>
        <p:spPr>
          <a:xfrm>
            <a:off x="9867900" y="6184899"/>
            <a:ext cx="2333624" cy="673101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AC5ECD-A107-419E-A269-F8216D26CEC5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7C1A37-A345-4F47-B778-3B3F3CACC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08356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8BD075-E484-4875-9352-5C6EB4EEAFFD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A1F9BA-3D7B-42ED-A4DE-EB4A8144DF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14327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al Revers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47200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F8D32CB-3788-43D5-AE8B-7A73C83BB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E34D1E-BC08-020D-27A2-F0EA43B13C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781" y="568092"/>
            <a:ext cx="1455424" cy="2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34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l Revers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47200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F8D32CB-3788-43D5-AE8B-7A73C83BB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E34D1E-BC08-020D-27A2-F0EA43B13C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781" y="568092"/>
            <a:ext cx="1455424" cy="2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61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7261-0A31-DA47-89E6-A025C7AA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08E4-F23B-B040-B7A7-677FB10C9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72C7C-11E3-D040-9460-EFC76AAD9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48ECE-90DF-544E-BA15-C61EC64A1C19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8AF8F-0B0D-F04E-B77C-2B726ED91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67254-FA0D-C24F-B140-864BA93F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866FE-4424-9B41-BDE8-6053170F1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9682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Point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EC1ED08-00FD-435E-9F64-260C28885C94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800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7835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870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5906" y="293593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3E796F3-91C7-45B5-B8A1-16810A533B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AB00467-3DD0-418A-8391-7143C49B435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3800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74E36CA-2758-4650-873C-4FC90605DB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67835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A255D5D-3C62-45FA-A883-A0D7657FE9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1870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D13C34E-8FBA-4A57-8EA7-2FA5BBDE3E1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55906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E7D4465-A741-4982-A7A5-E0F4BEE035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44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tement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8734AC-53D4-ECD3-8DC6-52A97E5C867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IE" dirty="0">
              <a:solidFill>
                <a:schemeClr val="bg2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45586BC-304C-45DC-986F-5689BF780448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CC9F000-A81B-47CB-BD58-69BFF41172E4}"/>
              </a:ext>
            </a:extLst>
          </p:cNvPr>
          <p:cNvSpPr/>
          <p:nvPr/>
        </p:nvSpPr>
        <p:spPr>
          <a:xfrm>
            <a:off x="11200248" y="5282568"/>
            <a:ext cx="991753" cy="1575433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EB3712-A036-42DD-B1FE-BEFA1E061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92" y="2460626"/>
            <a:ext cx="6508740" cy="1969296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insert statement</a:t>
            </a:r>
            <a:endParaRPr lang="en-GB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E45A35-3C07-410D-A8DE-1C86FA172E3F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0209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&amp;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7D0FD0C-DF82-4109-8FDB-D8E587E87228}"/>
              </a:ext>
            </a:extLst>
          </p:cNvPr>
          <p:cNvSpPr/>
          <p:nvPr/>
        </p:nvSpPr>
        <p:spPr>
          <a:xfrm>
            <a:off x="7289806" y="5969001"/>
            <a:ext cx="4902195" cy="888998"/>
          </a:xfrm>
          <a:custGeom>
            <a:avLst/>
            <a:gdLst>
              <a:gd name="connsiteX0" fmla="*/ 3041646 w 4902195"/>
              <a:gd name="connsiteY0" fmla="*/ 0 h 888998"/>
              <a:gd name="connsiteX1" fmla="*/ 4616331 w 4902195"/>
              <a:gd name="connsiteY1" fmla="*/ 225369 h 888998"/>
              <a:gd name="connsiteX2" fmla="*/ 4902195 w 4902195"/>
              <a:gd name="connsiteY2" fmla="*/ 319772 h 888998"/>
              <a:gd name="connsiteX3" fmla="*/ 4902195 w 4902195"/>
              <a:gd name="connsiteY3" fmla="*/ 888998 h 888998"/>
              <a:gd name="connsiteX4" fmla="*/ 0 w 4902195"/>
              <a:gd name="connsiteY4" fmla="*/ 888998 h 888998"/>
              <a:gd name="connsiteX5" fmla="*/ 38279 w 4902195"/>
              <a:gd name="connsiteY5" fmla="*/ 863992 h 888998"/>
              <a:gd name="connsiteX6" fmla="*/ 3041646 w 4902195"/>
              <a:gd name="connsiteY6" fmla="*/ 0 h 88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2195" h="888998">
                <a:moveTo>
                  <a:pt x="3041646" y="0"/>
                </a:moveTo>
                <a:cubicBezTo>
                  <a:pt x="3585376" y="0"/>
                  <a:pt x="4113020" y="78247"/>
                  <a:pt x="4616331" y="225369"/>
                </a:cubicBezTo>
                <a:lnTo>
                  <a:pt x="4902195" y="319772"/>
                </a:lnTo>
                <a:lnTo>
                  <a:pt x="4902195" y="888998"/>
                </a:lnTo>
                <a:lnTo>
                  <a:pt x="0" y="888998"/>
                </a:lnTo>
                <a:lnTo>
                  <a:pt x="38279" y="863992"/>
                </a:lnTo>
                <a:cubicBezTo>
                  <a:pt x="931070" y="312986"/>
                  <a:pt x="1954186" y="0"/>
                  <a:pt x="3041646" y="0"/>
                </a:cubicBez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39" y="6453983"/>
            <a:ext cx="5680711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7EC516-8707-44F6-96A6-6B77AB6BE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699759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8F3C9E-90B1-40A5-A6E1-E7B90298CA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581022"/>
            <a:ext cx="5694364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E03832-022E-45CB-A873-1EF358CF1E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087" y="1314181"/>
            <a:ext cx="5694364" cy="365125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8CCFCC03-085B-43FC-A216-A54EC138D2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1610" y="1779586"/>
            <a:ext cx="5694363" cy="4597403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2pPr>
            <a:lvl3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3pPr>
            <a:lvl4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4pPr>
            <a:lvl5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C523FD2-32AB-4C7F-99A8-DC4202E972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515528" y="1"/>
            <a:ext cx="3676472" cy="6288773"/>
          </a:xfrm>
          <a:custGeom>
            <a:avLst/>
            <a:gdLst>
              <a:gd name="connsiteX0" fmla="*/ 1283726 w 3676472"/>
              <a:gd name="connsiteY0" fmla="*/ 0 h 6288773"/>
              <a:gd name="connsiteX1" fmla="*/ 3676472 w 3676472"/>
              <a:gd name="connsiteY1" fmla="*/ 0 h 6288773"/>
              <a:gd name="connsiteX2" fmla="*/ 3676472 w 3676472"/>
              <a:gd name="connsiteY2" fmla="*/ 1275428 h 6288773"/>
              <a:gd name="connsiteX3" fmla="*/ 3673327 w 3676472"/>
              <a:gd name="connsiteY3" fmla="*/ 1277353 h 6288773"/>
              <a:gd name="connsiteX4" fmla="*/ 3361339 w 3676472"/>
              <a:gd name="connsiteY4" fmla="*/ 1521346 h 6288773"/>
              <a:gd name="connsiteX5" fmla="*/ 3195969 w 3676472"/>
              <a:gd name="connsiteY5" fmla="*/ 5180301 h 6288773"/>
              <a:gd name="connsiteX6" fmla="*/ 3586858 w 3676472"/>
              <a:gd name="connsiteY6" fmla="*/ 5530180 h 6288773"/>
              <a:gd name="connsiteX7" fmla="*/ 3676472 w 3676472"/>
              <a:gd name="connsiteY7" fmla="*/ 5588750 h 6288773"/>
              <a:gd name="connsiteX8" fmla="*/ 3676472 w 3676472"/>
              <a:gd name="connsiteY8" fmla="*/ 6288773 h 6288773"/>
              <a:gd name="connsiteX9" fmla="*/ 3390608 w 3676472"/>
              <a:gd name="connsiteY9" fmla="*/ 6194370 h 6288773"/>
              <a:gd name="connsiteX10" fmla="*/ 1815923 w 3676472"/>
              <a:gd name="connsiteY10" fmla="*/ 5969001 h 6288773"/>
              <a:gd name="connsiteX11" fmla="*/ 1013423 w 3676472"/>
              <a:gd name="connsiteY11" fmla="*/ 6026515 h 6288773"/>
              <a:gd name="connsiteX12" fmla="*/ 750650 w 3676472"/>
              <a:gd name="connsiteY12" fmla="*/ 6074033 h 6288773"/>
              <a:gd name="connsiteX13" fmla="*/ 718199 w 3676472"/>
              <a:gd name="connsiteY13" fmla="*/ 6022151 h 6288773"/>
              <a:gd name="connsiteX14" fmla="*/ 1205301 w 3676472"/>
              <a:gd name="connsiteY14" fmla="*/ 88479 h 628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76472" h="6288773">
                <a:moveTo>
                  <a:pt x="1283726" y="0"/>
                </a:moveTo>
                <a:lnTo>
                  <a:pt x="3676472" y="0"/>
                </a:lnTo>
                <a:lnTo>
                  <a:pt x="3676472" y="1275428"/>
                </a:lnTo>
                <a:lnTo>
                  <a:pt x="3673327" y="1277353"/>
                </a:lnTo>
                <a:cubicBezTo>
                  <a:pt x="3563825" y="1350220"/>
                  <a:pt x="3459476" y="1431697"/>
                  <a:pt x="3361339" y="1521346"/>
                </a:cubicBezTo>
                <a:cubicBezTo>
                  <a:pt x="2305279" y="2486075"/>
                  <a:pt x="2231241" y="4124243"/>
                  <a:pt x="3195969" y="5180301"/>
                </a:cubicBezTo>
                <a:cubicBezTo>
                  <a:pt x="3316560" y="5312308"/>
                  <a:pt x="3447674" y="5428972"/>
                  <a:pt x="3586858" y="5530180"/>
                </a:cubicBezTo>
                <a:lnTo>
                  <a:pt x="3676472" y="5588750"/>
                </a:lnTo>
                <a:lnTo>
                  <a:pt x="3676472" y="6288773"/>
                </a:lnTo>
                <a:lnTo>
                  <a:pt x="3390608" y="6194370"/>
                </a:lnTo>
                <a:cubicBezTo>
                  <a:pt x="2887297" y="6047248"/>
                  <a:pt x="2359653" y="5969001"/>
                  <a:pt x="1815923" y="5969001"/>
                </a:cubicBezTo>
                <a:cubicBezTo>
                  <a:pt x="1544058" y="5969001"/>
                  <a:pt x="1276214" y="5988563"/>
                  <a:pt x="1013423" y="6026515"/>
                </a:cubicBezTo>
                <a:lnTo>
                  <a:pt x="750650" y="6074033"/>
                </a:lnTo>
                <a:lnTo>
                  <a:pt x="718199" y="6022151"/>
                </a:lnTo>
                <a:cubicBezTo>
                  <a:pt x="-392794" y="4152387"/>
                  <a:pt x="-202965" y="1760427"/>
                  <a:pt x="1205301" y="88479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949221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 &amp; Hal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757AED3-5978-4C7A-A26F-9735EA1EA13C}"/>
              </a:ext>
            </a:extLst>
          </p:cNvPr>
          <p:cNvSpPr/>
          <p:nvPr/>
        </p:nvSpPr>
        <p:spPr>
          <a:xfrm>
            <a:off x="8721585" y="6066059"/>
            <a:ext cx="3479939" cy="791942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699759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0F2162C-7B8D-4810-9124-7FB08E5D39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5550" y="0"/>
            <a:ext cx="5886450" cy="6858000"/>
          </a:xfrm>
          <a:custGeom>
            <a:avLst/>
            <a:gdLst>
              <a:gd name="connsiteX0" fmla="*/ 446446 w 5886450"/>
              <a:gd name="connsiteY0" fmla="*/ 0 h 6858000"/>
              <a:gd name="connsiteX1" fmla="*/ 3174291 w 5886450"/>
              <a:gd name="connsiteY1" fmla="*/ 0 h 6858000"/>
              <a:gd name="connsiteX2" fmla="*/ 3961880 w 5886450"/>
              <a:gd name="connsiteY2" fmla="*/ 0 h 6858000"/>
              <a:gd name="connsiteX3" fmla="*/ 5886450 w 5886450"/>
              <a:gd name="connsiteY3" fmla="*/ 0 h 6858000"/>
              <a:gd name="connsiteX4" fmla="*/ 5886450 w 5886450"/>
              <a:gd name="connsiteY4" fmla="*/ 6066300 h 6858000"/>
              <a:gd name="connsiteX5" fmla="*/ 5643775 w 5886450"/>
              <a:gd name="connsiteY5" fmla="*/ 6072437 h 6858000"/>
              <a:gd name="connsiteX6" fmla="*/ 2719323 w 5886450"/>
              <a:gd name="connsiteY6" fmla="*/ 6725053 h 6858000"/>
              <a:gd name="connsiteX7" fmla="*/ 2416037 w 5886450"/>
              <a:gd name="connsiteY7" fmla="*/ 6858000 h 6858000"/>
              <a:gd name="connsiteX8" fmla="*/ 579372 w 5886450"/>
              <a:gd name="connsiteY8" fmla="*/ 6858000 h 6858000"/>
              <a:gd name="connsiteX9" fmla="*/ 466055 w 5886450"/>
              <a:gd name="connsiteY9" fmla="*/ 6530422 h 6858000"/>
              <a:gd name="connsiteX10" fmla="*/ 0 w 5886450"/>
              <a:gd name="connsiteY10" fmla="*/ 3232151 h 6858000"/>
              <a:gd name="connsiteX11" fmla="*/ 395073 w 5886450"/>
              <a:gd name="connsiteY11" fmla="*/ 1732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86450" h="6858000">
                <a:moveTo>
                  <a:pt x="446446" y="0"/>
                </a:moveTo>
                <a:lnTo>
                  <a:pt x="3174291" y="0"/>
                </a:lnTo>
                <a:lnTo>
                  <a:pt x="3961880" y="0"/>
                </a:lnTo>
                <a:lnTo>
                  <a:pt x="5886450" y="0"/>
                </a:lnTo>
                <a:lnTo>
                  <a:pt x="5886450" y="6066300"/>
                </a:lnTo>
                <a:lnTo>
                  <a:pt x="5643775" y="6072437"/>
                </a:lnTo>
                <a:cubicBezTo>
                  <a:pt x="4613080" y="6124683"/>
                  <a:pt x="3628555" y="6351928"/>
                  <a:pt x="2719323" y="6725053"/>
                </a:cubicBezTo>
                <a:lnTo>
                  <a:pt x="2416037" y="6858000"/>
                </a:lnTo>
                <a:lnTo>
                  <a:pt x="579372" y="6858000"/>
                </a:lnTo>
                <a:lnTo>
                  <a:pt x="466055" y="6530422"/>
                </a:lnTo>
                <a:cubicBezTo>
                  <a:pt x="171812" y="5588912"/>
                  <a:pt x="0" y="4453905"/>
                  <a:pt x="0" y="3232151"/>
                </a:cubicBezTo>
                <a:cubicBezTo>
                  <a:pt x="0" y="2112210"/>
                  <a:pt x="144370" y="1065161"/>
                  <a:pt x="395073" y="17322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D728DDA-5D0C-4BF8-B3DA-714D848C1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581022"/>
            <a:ext cx="5694364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5C95178-6B33-4D81-BC44-E1E461A5A9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1610" y="1779586"/>
            <a:ext cx="5694363" cy="4597403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2pPr>
            <a:lvl3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3pPr>
            <a:lvl4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4pPr>
            <a:lvl5pPr>
              <a:defRPr>
                <a:solidFill>
                  <a:schemeClr val="accent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36D5DA5-EAF0-41EF-B7F4-822764501D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087" y="1314181"/>
            <a:ext cx="5694364" cy="365125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807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tem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CC9F000-A81B-47CB-BD58-69BFF41172E4}"/>
              </a:ext>
            </a:extLst>
          </p:cNvPr>
          <p:cNvSpPr/>
          <p:nvPr/>
        </p:nvSpPr>
        <p:spPr>
          <a:xfrm>
            <a:off x="11200248" y="5282568"/>
            <a:ext cx="991753" cy="1575433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2CB564F-B9EC-48F4-AEEA-216FED86A893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9576E6-201B-46A8-9938-B6FC5F0B9763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F2C223-DC72-4850-A161-9C02E8494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92" y="2163762"/>
            <a:ext cx="10018132" cy="2266160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insert statement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C56F88-04B2-C849-FC42-6A1D6E42BE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9">
                        <a14:foregroundMark x1="13940" y1="29630" x2="13940" y2="29630"/>
                        <a14:foregroundMark x1="19830" y1="27778" x2="19830" y2="27778"/>
                        <a14:foregroundMark x1="20157" y1="9259" x2="20157" y2="9259"/>
                        <a14:foregroundMark x1="28796" y1="45370" x2="28796" y2="45370"/>
                        <a14:foregroundMark x1="39463" y1="60648" x2="39463" y2="60648"/>
                        <a14:foregroundMark x1="52291" y1="61111" x2="52291" y2="61111"/>
                        <a14:foregroundMark x1="55170" y1="59259" x2="55170" y2="59259"/>
                        <a14:foregroundMark x1="54908" y1="25926" x2="54908" y2="25926"/>
                        <a14:foregroundMark x1="61387" y1="46759" x2="61387" y2="46759"/>
                        <a14:foregroundMark x1="67539" y1="40278" x2="67539" y2="40278"/>
                        <a14:foregroundMark x1="80170" y1="64352" x2="80170" y2="64352"/>
                        <a14:foregroundMark x1="83835" y1="44444" x2="83835" y2="44444"/>
                        <a14:foregroundMark x1="85798" y1="61574" x2="85798" y2="61574"/>
                        <a14:foregroundMark x1="93455" y1="54630" x2="93455" y2="54630"/>
                        <a14:backgroundMark x1="4319" y1="43056" x2="4319" y2="43056"/>
                        <a14:backgroundMark x1="4058" y1="15741" x2="4058" y2="15741"/>
                        <a14:backgroundMark x1="10144" y1="63889" x2="10144" y2="63889"/>
                        <a14:backgroundMark x1="15380" y1="60648" x2="15380" y2="60648"/>
                        <a14:backgroundMark x1="19110" y1="20833" x2="19110" y2="20833"/>
                        <a14:backgroundMark x1="25065" y1="23611" x2="25065" y2="23611"/>
                        <a14:backgroundMark x1="31610" y1="24537" x2="31610" y2="24537"/>
                        <a14:backgroundMark x1="41492" y1="19444" x2="41492" y2="19444"/>
                        <a14:backgroundMark x1="45746" y1="38426" x2="45746" y2="38426"/>
                        <a14:backgroundMark x1="34948" y1="82407" x2="34948" y2="82407"/>
                        <a14:backgroundMark x1="40641" y1="56944" x2="40641" y2="56944"/>
                        <a14:backgroundMark x1="60079" y1="19907" x2="60079" y2="19907"/>
                        <a14:backgroundMark x1="58312" y1="54167" x2="58312" y2="54167"/>
                        <a14:backgroundMark x1="48429" y1="67130" x2="48429" y2="67130"/>
                        <a14:backgroundMark x1="58966" y1="78241" x2="58966" y2="78241"/>
                        <a14:backgroundMark x1="77683" y1="80556" x2="77683" y2="80556"/>
                        <a14:backgroundMark x1="89267" y1="53241" x2="89267" y2="53241"/>
                        <a14:backgroundMark x1="95484" y1="56481" x2="95484" y2="56481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793" y="621528"/>
            <a:ext cx="1336058" cy="1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6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 Teal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5D7BA6F-984B-4B7B-9A33-DF400FC9CF46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800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7835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870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5906" y="293593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4800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98835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2870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86906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CE9AA3-CDC4-47E8-800E-F64E30EA71FA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19B834F-5171-42AC-A5FD-8DA87B306F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352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Revers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239B63-4A66-42AA-B2C5-982F64534355}"/>
              </a:ext>
            </a:extLst>
          </p:cNvPr>
          <p:cNvSpPr/>
          <p:nvPr/>
        </p:nvSpPr>
        <p:spPr>
          <a:xfrm>
            <a:off x="9867900" y="6184899"/>
            <a:ext cx="2333624" cy="673101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AC5ECD-A107-419E-A269-F8216D26CEC5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7C1A37-A345-4F47-B778-3B3F3CACC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08356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B424409-645F-4D35-BC0F-2AEAB77270C7}"/>
              </a:ext>
            </a:extLst>
          </p:cNvPr>
          <p:cNvSpPr/>
          <p:nvPr/>
        </p:nvSpPr>
        <p:spPr>
          <a:xfrm>
            <a:off x="8441241" y="3"/>
            <a:ext cx="3750759" cy="3711753"/>
          </a:xfrm>
          <a:custGeom>
            <a:avLst/>
            <a:gdLst>
              <a:gd name="connsiteX0" fmla="*/ 0 w 3750759"/>
              <a:gd name="connsiteY0" fmla="*/ 0 h 3711753"/>
              <a:gd name="connsiteX1" fmla="*/ 2729841 w 3750759"/>
              <a:gd name="connsiteY1" fmla="*/ 0 h 3711753"/>
              <a:gd name="connsiteX2" fmla="*/ 2745828 w 3750759"/>
              <a:gd name="connsiteY2" fmla="*/ 30076 h 3711753"/>
              <a:gd name="connsiteX3" fmla="*/ 3064030 w 3750759"/>
              <a:gd name="connsiteY3" fmla="*/ 457664 h 3711753"/>
              <a:gd name="connsiteX4" fmla="*/ 3679125 w 3750759"/>
              <a:gd name="connsiteY4" fmla="*/ 955590 h 3711753"/>
              <a:gd name="connsiteX5" fmla="*/ 3750759 w 3750759"/>
              <a:gd name="connsiteY5" fmla="*/ 992856 h 3711753"/>
              <a:gd name="connsiteX6" fmla="*/ 3750759 w 3750759"/>
              <a:gd name="connsiteY6" fmla="*/ 3711753 h 3711753"/>
              <a:gd name="connsiteX7" fmla="*/ 3708516 w 3750759"/>
              <a:gd name="connsiteY7" fmla="*/ 3701708 h 3711753"/>
              <a:gd name="connsiteX8" fmla="*/ 1111540 w 3750759"/>
              <a:gd name="connsiteY8" fmla="*/ 2090965 h 3711753"/>
              <a:gd name="connsiteX9" fmla="*/ 80212 w 3750759"/>
              <a:gd name="connsiteY9" fmla="*/ 289545 h 37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759" h="3711753">
                <a:moveTo>
                  <a:pt x="0" y="0"/>
                </a:moveTo>
                <a:lnTo>
                  <a:pt x="2729841" y="0"/>
                </a:lnTo>
                <a:lnTo>
                  <a:pt x="2745828" y="30076"/>
                </a:lnTo>
                <a:cubicBezTo>
                  <a:pt x="2835480" y="180185"/>
                  <a:pt x="2941510" y="323545"/>
                  <a:pt x="3064030" y="457664"/>
                </a:cubicBezTo>
                <a:cubicBezTo>
                  <a:pt x="3247810" y="658842"/>
                  <a:pt x="3455645" y="824944"/>
                  <a:pt x="3679125" y="955590"/>
                </a:cubicBezTo>
                <a:lnTo>
                  <a:pt x="3750759" y="992856"/>
                </a:lnTo>
                <a:lnTo>
                  <a:pt x="3750759" y="3711753"/>
                </a:lnTo>
                <a:lnTo>
                  <a:pt x="3708516" y="3701708"/>
                </a:lnTo>
                <a:cubicBezTo>
                  <a:pt x="2734874" y="3445332"/>
                  <a:pt x="1824722" y="2905467"/>
                  <a:pt x="1111540" y="2090965"/>
                </a:cubicBezTo>
                <a:cubicBezTo>
                  <a:pt x="636085" y="1547964"/>
                  <a:pt x="293184" y="934307"/>
                  <a:pt x="80212" y="289545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973333-2523-45A3-9D29-031FEC1A437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DC074B1-3633-40A7-BA6C-BEEBCE1A45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972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Revers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6689725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76587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5760478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733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al Revers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6689725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76587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5760478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627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l Revers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-1" y="0"/>
            <a:ext cx="9308495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32E027-C135-4092-A381-93209EE27F6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81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l Revers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66552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32E027-C135-4092-A381-93209EE27F6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4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al Revers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66552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32E027-C135-4092-A381-93209EE27F6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84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l Revers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095014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32E027-C135-4092-A381-93209EE27F6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41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l Revers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47200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F8D32CB-3788-43D5-AE8B-7A73C83BB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73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al Revers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47200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F8D32CB-3788-43D5-AE8B-7A73C83BB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62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l Revers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47200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F8D32CB-3788-43D5-AE8B-7A73C83BB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8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D7BD8D31-BA09-404B-BF10-D3836833A3E2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176583" y="0"/>
            <a:ext cx="5015417" cy="4042677"/>
          </a:xfrm>
          <a:custGeom>
            <a:avLst/>
            <a:gdLst>
              <a:gd name="connsiteX0" fmla="*/ 0 w 5015417"/>
              <a:gd name="connsiteY0" fmla="*/ 0 h 4042677"/>
              <a:gd name="connsiteX1" fmla="*/ 2725746 w 5015417"/>
              <a:gd name="connsiteY1" fmla="*/ 0 h 4042677"/>
              <a:gd name="connsiteX2" fmla="*/ 2833991 w 5015417"/>
              <a:gd name="connsiteY2" fmla="*/ 203644 h 4042677"/>
              <a:gd name="connsiteX3" fmla="*/ 3156763 w 5015417"/>
              <a:gd name="connsiteY3" fmla="*/ 637374 h 4042677"/>
              <a:gd name="connsiteX4" fmla="*/ 5006913 w 5015417"/>
              <a:gd name="connsiteY4" fmla="*/ 1503564 h 4042677"/>
              <a:gd name="connsiteX5" fmla="*/ 5015417 w 5015417"/>
              <a:gd name="connsiteY5" fmla="*/ 1503543 h 4042677"/>
              <a:gd name="connsiteX6" fmla="*/ 5015417 w 5015417"/>
              <a:gd name="connsiteY6" fmla="*/ 3263361 h 4042677"/>
              <a:gd name="connsiteX7" fmla="*/ 4875235 w 5015417"/>
              <a:gd name="connsiteY7" fmla="*/ 3406280 h 4042677"/>
              <a:gd name="connsiteX8" fmla="*/ 4419977 w 5015417"/>
              <a:gd name="connsiteY8" fmla="*/ 3969361 h 4042677"/>
              <a:gd name="connsiteX9" fmla="*/ 4371330 w 5015417"/>
              <a:gd name="connsiteY9" fmla="*/ 4042677 h 4042677"/>
              <a:gd name="connsiteX10" fmla="*/ 4309062 w 5015417"/>
              <a:gd name="connsiteY10" fmla="*/ 4034042 h 4042677"/>
              <a:gd name="connsiteX11" fmla="*/ 1176227 w 5015417"/>
              <a:gd name="connsiteY11" fmla="*/ 2294138 h 4042677"/>
              <a:gd name="connsiteX12" fmla="*/ 55246 w 5015417"/>
              <a:gd name="connsiteY12" fmla="*/ 220181 h 404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5417" h="4042677">
                <a:moveTo>
                  <a:pt x="0" y="0"/>
                </a:moveTo>
                <a:lnTo>
                  <a:pt x="2725746" y="0"/>
                </a:lnTo>
                <a:lnTo>
                  <a:pt x="2833991" y="203644"/>
                </a:lnTo>
                <a:cubicBezTo>
                  <a:pt x="2924930" y="355909"/>
                  <a:pt x="3032483" y="501329"/>
                  <a:pt x="3156763" y="637374"/>
                </a:cubicBezTo>
                <a:cubicBezTo>
                  <a:pt x="3653884" y="1181556"/>
                  <a:pt x="4324515" y="1472723"/>
                  <a:pt x="5006913" y="1503564"/>
                </a:cubicBezTo>
                <a:lnTo>
                  <a:pt x="5015417" y="1503543"/>
                </a:lnTo>
                <a:lnTo>
                  <a:pt x="5015417" y="3263361"/>
                </a:lnTo>
                <a:lnTo>
                  <a:pt x="4875235" y="3406280"/>
                </a:lnTo>
                <a:cubicBezTo>
                  <a:pt x="4708516" y="3585091"/>
                  <a:pt x="4556726" y="3773348"/>
                  <a:pt x="4419977" y="3969361"/>
                </a:cubicBezTo>
                <a:lnTo>
                  <a:pt x="4371330" y="4042677"/>
                </a:lnTo>
                <a:lnTo>
                  <a:pt x="4309062" y="4034042"/>
                </a:lnTo>
                <a:cubicBezTo>
                  <a:pt x="3136171" y="3842761"/>
                  <a:pt x="2020225" y="3258041"/>
                  <a:pt x="1176227" y="2294138"/>
                </a:cubicBezTo>
                <a:cubicBezTo>
                  <a:pt x="633657" y="1674486"/>
                  <a:pt x="261259" y="964127"/>
                  <a:pt x="55246" y="2201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C9E42F4-64CE-49D3-84AA-C69E8A06D4F7}"/>
              </a:ext>
            </a:extLst>
          </p:cNvPr>
          <p:cNvSpPr/>
          <p:nvPr/>
        </p:nvSpPr>
        <p:spPr>
          <a:xfrm>
            <a:off x="10675240" y="3263360"/>
            <a:ext cx="1516761" cy="3594640"/>
          </a:xfrm>
          <a:custGeom>
            <a:avLst/>
            <a:gdLst>
              <a:gd name="connsiteX0" fmla="*/ 1516761 w 1516761"/>
              <a:gd name="connsiteY0" fmla="*/ 0 h 3594640"/>
              <a:gd name="connsiteX1" fmla="*/ 1516761 w 1516761"/>
              <a:gd name="connsiteY1" fmla="*/ 3594640 h 3594640"/>
              <a:gd name="connsiteX2" fmla="*/ 158 w 1516761"/>
              <a:gd name="connsiteY2" fmla="*/ 3594640 h 3594640"/>
              <a:gd name="connsiteX3" fmla="*/ 0 w 1516761"/>
              <a:gd name="connsiteY3" fmla="*/ 3553413 h 3594640"/>
              <a:gd name="connsiteX4" fmla="*/ 1376578 w 1516761"/>
              <a:gd name="connsiteY4" fmla="*/ 142920 h 359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761" h="3594640">
                <a:moveTo>
                  <a:pt x="1516761" y="0"/>
                </a:moveTo>
                <a:lnTo>
                  <a:pt x="1516761" y="3594640"/>
                </a:lnTo>
                <a:lnTo>
                  <a:pt x="158" y="3594640"/>
                </a:lnTo>
                <a:lnTo>
                  <a:pt x="0" y="3553413"/>
                </a:lnTo>
                <a:cubicBezTo>
                  <a:pt x="22880" y="2318940"/>
                  <a:pt x="487412" y="1096577"/>
                  <a:pt x="1376578" y="142920"/>
                </a:cubicBezTo>
                <a:close/>
              </a:path>
            </a:pathLst>
          </a:custGeom>
          <a:solidFill>
            <a:schemeClr val="accent2"/>
          </a:solidFill>
          <a:ln w="1049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1B55BFB-FF75-4300-BB08-250475BCBB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137" y="-34677"/>
            <a:ext cx="7015137" cy="5134415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30B4E6-B3CF-41BC-98FF-471D7860B1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302" y="5468767"/>
            <a:ext cx="2545189" cy="763557"/>
          </a:xfrm>
          <a:prstGeom prst="rect">
            <a:avLst/>
          </a:prstGeom>
        </p:spPr>
      </p:pic>
      <p:pic>
        <p:nvPicPr>
          <p:cNvPr id="50" name="Picture 4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49456D-E21D-4CF9-8DEB-58447732FA21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E20D12-5B41-4702-A38A-C20224347E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137" y="5163862"/>
            <a:ext cx="835834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02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al Revers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47200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F8D32CB-3788-43D5-AE8B-7A73C83BB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5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6DAF30-921A-4876-A9C6-96D73C696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7505" y="859473"/>
            <a:ext cx="7902575" cy="5265737"/>
          </a:xfrm>
        </p:spPr>
        <p:txBody>
          <a:bodyPr numCol="2" spcCol="360000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F32759C-B66F-4F29-9C46-4EA2F62AA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6A32D2E-13C9-4A0D-A88A-46B678BABB7B}"/>
              </a:ext>
            </a:extLst>
          </p:cNvPr>
          <p:cNvSpPr/>
          <p:nvPr/>
        </p:nvSpPr>
        <p:spPr>
          <a:xfrm>
            <a:off x="8436037" y="1"/>
            <a:ext cx="3755963" cy="3711755"/>
          </a:xfrm>
          <a:custGeom>
            <a:avLst/>
            <a:gdLst>
              <a:gd name="connsiteX0" fmla="*/ 0 w 3755963"/>
              <a:gd name="connsiteY0" fmla="*/ 0 h 3711755"/>
              <a:gd name="connsiteX1" fmla="*/ 2735045 w 3755963"/>
              <a:gd name="connsiteY1" fmla="*/ 0 h 3711755"/>
              <a:gd name="connsiteX2" fmla="*/ 2751032 w 3755963"/>
              <a:gd name="connsiteY2" fmla="*/ 30078 h 3711755"/>
              <a:gd name="connsiteX3" fmla="*/ 3069234 w 3755963"/>
              <a:gd name="connsiteY3" fmla="*/ 457666 h 3711755"/>
              <a:gd name="connsiteX4" fmla="*/ 3684330 w 3755963"/>
              <a:gd name="connsiteY4" fmla="*/ 955592 h 3711755"/>
              <a:gd name="connsiteX5" fmla="*/ 3755963 w 3755963"/>
              <a:gd name="connsiteY5" fmla="*/ 992858 h 3711755"/>
              <a:gd name="connsiteX6" fmla="*/ 3755963 w 3755963"/>
              <a:gd name="connsiteY6" fmla="*/ 3711755 h 3711755"/>
              <a:gd name="connsiteX7" fmla="*/ 3713720 w 3755963"/>
              <a:gd name="connsiteY7" fmla="*/ 3701709 h 3711755"/>
              <a:gd name="connsiteX8" fmla="*/ 1116744 w 3755963"/>
              <a:gd name="connsiteY8" fmla="*/ 2090968 h 3711755"/>
              <a:gd name="connsiteX9" fmla="*/ 11637 w 3755963"/>
              <a:gd name="connsiteY9" fmla="*/ 46380 h 371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5963" h="3711755">
                <a:moveTo>
                  <a:pt x="0" y="0"/>
                </a:moveTo>
                <a:lnTo>
                  <a:pt x="2735045" y="0"/>
                </a:lnTo>
                <a:lnTo>
                  <a:pt x="2751032" y="30078"/>
                </a:lnTo>
                <a:cubicBezTo>
                  <a:pt x="2840684" y="180187"/>
                  <a:pt x="2946714" y="323547"/>
                  <a:pt x="3069234" y="457666"/>
                </a:cubicBezTo>
                <a:cubicBezTo>
                  <a:pt x="3253014" y="658844"/>
                  <a:pt x="3460849" y="824946"/>
                  <a:pt x="3684330" y="955592"/>
                </a:cubicBezTo>
                <a:lnTo>
                  <a:pt x="3755963" y="992858"/>
                </a:lnTo>
                <a:lnTo>
                  <a:pt x="3755963" y="3711755"/>
                </a:lnTo>
                <a:lnTo>
                  <a:pt x="3713720" y="3701709"/>
                </a:lnTo>
                <a:cubicBezTo>
                  <a:pt x="2740078" y="3445334"/>
                  <a:pt x="1829927" y="2905469"/>
                  <a:pt x="1116744" y="2090968"/>
                </a:cubicBezTo>
                <a:cubicBezTo>
                  <a:pt x="581857" y="1480091"/>
                  <a:pt x="214733" y="779791"/>
                  <a:pt x="11637" y="4638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AACA1D54-2B8D-40E4-86FC-6205B6EBE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7505" y="267941"/>
            <a:ext cx="6868048" cy="591532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8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A8AC2C-F206-4793-8790-24B4E4BE36DF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6DAF30-921A-4876-A9C6-96D73C696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7505" y="859473"/>
            <a:ext cx="7902575" cy="5265737"/>
          </a:xfrm>
        </p:spPr>
        <p:txBody>
          <a:bodyPr numCol="2" spcCol="360000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F32759C-B66F-4F29-9C46-4EA2F62AA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A3721A6-21DA-4CAC-8DD8-AEFC14364A74}"/>
              </a:ext>
            </a:extLst>
          </p:cNvPr>
          <p:cNvSpPr/>
          <p:nvPr/>
        </p:nvSpPr>
        <p:spPr>
          <a:xfrm>
            <a:off x="8436037" y="1"/>
            <a:ext cx="3755963" cy="3711755"/>
          </a:xfrm>
          <a:custGeom>
            <a:avLst/>
            <a:gdLst>
              <a:gd name="connsiteX0" fmla="*/ 0 w 3755963"/>
              <a:gd name="connsiteY0" fmla="*/ 0 h 3711755"/>
              <a:gd name="connsiteX1" fmla="*/ 2735045 w 3755963"/>
              <a:gd name="connsiteY1" fmla="*/ 0 h 3711755"/>
              <a:gd name="connsiteX2" fmla="*/ 2751032 w 3755963"/>
              <a:gd name="connsiteY2" fmla="*/ 30078 h 3711755"/>
              <a:gd name="connsiteX3" fmla="*/ 3069234 w 3755963"/>
              <a:gd name="connsiteY3" fmla="*/ 457666 h 3711755"/>
              <a:gd name="connsiteX4" fmla="*/ 3684330 w 3755963"/>
              <a:gd name="connsiteY4" fmla="*/ 955592 h 3711755"/>
              <a:gd name="connsiteX5" fmla="*/ 3755963 w 3755963"/>
              <a:gd name="connsiteY5" fmla="*/ 992858 h 3711755"/>
              <a:gd name="connsiteX6" fmla="*/ 3755963 w 3755963"/>
              <a:gd name="connsiteY6" fmla="*/ 3711755 h 3711755"/>
              <a:gd name="connsiteX7" fmla="*/ 3713720 w 3755963"/>
              <a:gd name="connsiteY7" fmla="*/ 3701709 h 3711755"/>
              <a:gd name="connsiteX8" fmla="*/ 1116744 w 3755963"/>
              <a:gd name="connsiteY8" fmla="*/ 2090968 h 3711755"/>
              <a:gd name="connsiteX9" fmla="*/ 11637 w 3755963"/>
              <a:gd name="connsiteY9" fmla="*/ 46380 h 371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5963" h="3711755">
                <a:moveTo>
                  <a:pt x="0" y="0"/>
                </a:moveTo>
                <a:lnTo>
                  <a:pt x="2735045" y="0"/>
                </a:lnTo>
                <a:lnTo>
                  <a:pt x="2751032" y="30078"/>
                </a:lnTo>
                <a:cubicBezTo>
                  <a:pt x="2840684" y="180187"/>
                  <a:pt x="2946714" y="323547"/>
                  <a:pt x="3069234" y="457666"/>
                </a:cubicBezTo>
                <a:cubicBezTo>
                  <a:pt x="3253014" y="658844"/>
                  <a:pt x="3460849" y="824946"/>
                  <a:pt x="3684330" y="955592"/>
                </a:cubicBezTo>
                <a:lnTo>
                  <a:pt x="3755963" y="992858"/>
                </a:lnTo>
                <a:lnTo>
                  <a:pt x="3755963" y="3711755"/>
                </a:lnTo>
                <a:lnTo>
                  <a:pt x="3713720" y="3701709"/>
                </a:lnTo>
                <a:cubicBezTo>
                  <a:pt x="2740078" y="3445334"/>
                  <a:pt x="1829927" y="2905469"/>
                  <a:pt x="1116744" y="2090968"/>
                </a:cubicBezTo>
                <a:cubicBezTo>
                  <a:pt x="581857" y="1480091"/>
                  <a:pt x="214733" y="779791"/>
                  <a:pt x="11637" y="4638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AACA1D54-2B8D-40E4-86FC-6205B6EBE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7505" y="267941"/>
            <a:ext cx="6791848" cy="591532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010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0B19A4-8CA0-4D14-91C6-6A542D5D09E9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D97AA-7FAA-4B6A-AFBD-BFA00AE8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C8288F-B3D6-4744-8D9D-B599FA9B1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310A8D-FEDE-47FC-A15F-4283E34F99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09AB6E-7277-4C16-AB91-767F97EAB9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6692" y="2099997"/>
            <a:ext cx="7036850" cy="4032225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9826187-A36E-4549-921D-8FC594982D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515F700-2351-44A2-ACB4-6D9C1C31E7F4}"/>
              </a:ext>
            </a:extLst>
          </p:cNvPr>
          <p:cNvSpPr/>
          <p:nvPr userDrawn="1"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238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871534-DF4B-4E1E-80D4-1DFF59746241}"/>
              </a:ext>
            </a:extLst>
          </p:cNvPr>
          <p:cNvSpPr/>
          <p:nvPr userDrawn="1"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D97AA-7FAA-4B6A-AFBD-BFA00AE8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C8288F-B3D6-4744-8D9D-B599FA9B1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310A8D-FEDE-47FC-A15F-4283E34F99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14ED9A-F83E-4D2F-9C06-7A4A785EDA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6692" y="2131851"/>
            <a:ext cx="5369076" cy="4032225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F7DEF8-058D-43A5-BEBB-699510578F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66012" y="2131851"/>
            <a:ext cx="5369076" cy="4032225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2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32C1FF0-84D5-40EF-89BB-FE348CF573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5FB6497-B135-4828-9BBF-0B3E7C18CDA9}"/>
              </a:ext>
            </a:extLst>
          </p:cNvPr>
          <p:cNvSpPr/>
          <p:nvPr userDrawn="1"/>
        </p:nvSpPr>
        <p:spPr>
          <a:xfrm>
            <a:off x="1" y="2"/>
            <a:ext cx="5823588" cy="6103066"/>
          </a:xfrm>
          <a:custGeom>
            <a:avLst/>
            <a:gdLst>
              <a:gd name="connsiteX0" fmla="*/ 0 w 5823588"/>
              <a:gd name="connsiteY0" fmla="*/ 1966645 h 6103066"/>
              <a:gd name="connsiteX1" fmla="*/ 51679 w 5823588"/>
              <a:gd name="connsiteY1" fmla="*/ 2092594 h 6103066"/>
              <a:gd name="connsiteX2" fmla="*/ 485155 w 5823588"/>
              <a:gd name="connsiteY2" fmla="*/ 2739744 h 6103066"/>
              <a:gd name="connsiteX3" fmla="*/ 4144115 w 5823588"/>
              <a:gd name="connsiteY3" fmla="*/ 2905112 h 6103066"/>
              <a:gd name="connsiteX4" fmla="*/ 5823588 w 5823588"/>
              <a:gd name="connsiteY4" fmla="*/ 4828847 h 6103066"/>
              <a:gd name="connsiteX5" fmla="*/ 186879 w 5823588"/>
              <a:gd name="connsiteY5" fmla="*/ 5587686 h 6103066"/>
              <a:gd name="connsiteX6" fmla="*/ 0 w 5823588"/>
              <a:gd name="connsiteY6" fmla="*/ 5491331 h 6103066"/>
              <a:gd name="connsiteX7" fmla="*/ 0 w 5823588"/>
              <a:gd name="connsiteY7" fmla="*/ 0 h 6103066"/>
              <a:gd name="connsiteX8" fmla="*/ 7773 w 5823588"/>
              <a:gd name="connsiteY8" fmla="*/ 0 h 6103066"/>
              <a:gd name="connsiteX9" fmla="*/ 0 w 5823588"/>
              <a:gd name="connsiteY9" fmla="*/ 19370 h 610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3588" h="6103066">
                <a:moveTo>
                  <a:pt x="0" y="1966645"/>
                </a:moveTo>
                <a:lnTo>
                  <a:pt x="51679" y="2092594"/>
                </a:lnTo>
                <a:cubicBezTo>
                  <a:pt x="159901" y="2323258"/>
                  <a:pt x="304269" y="2541733"/>
                  <a:pt x="485155" y="2739744"/>
                </a:cubicBezTo>
                <a:cubicBezTo>
                  <a:pt x="1449885" y="3795802"/>
                  <a:pt x="3088056" y="3869839"/>
                  <a:pt x="4144115" y="2905112"/>
                </a:cubicBezTo>
                <a:lnTo>
                  <a:pt x="5823588" y="4828847"/>
                </a:lnTo>
                <a:cubicBezTo>
                  <a:pt x="4220228" y="6232751"/>
                  <a:pt x="1990987" y="6462462"/>
                  <a:pt x="186879" y="5587686"/>
                </a:cubicBezTo>
                <a:lnTo>
                  <a:pt x="0" y="5491331"/>
                </a:lnTo>
                <a:close/>
                <a:moveTo>
                  <a:pt x="0" y="0"/>
                </a:moveTo>
                <a:lnTo>
                  <a:pt x="7773" y="0"/>
                </a:lnTo>
                <a:lnTo>
                  <a:pt x="0" y="19370"/>
                </a:ln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857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D97AA-7FAA-4B6A-AFBD-BFA00AE8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C8288F-B3D6-4744-8D9D-B599FA9B1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310A8D-FEDE-47FC-A15F-4283E34F99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1D5194-B531-49BD-8303-9AE3850D21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740" y="2243845"/>
            <a:ext cx="3507557" cy="4032225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D6DBE42-C197-4F8F-9455-D13574AA25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8889" y="2244752"/>
            <a:ext cx="3507557" cy="4032225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3C4A57F4-468A-4D25-BA3C-F1351CCF25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3838" y="2244752"/>
            <a:ext cx="3507557" cy="4032225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7B29A12-4BD4-40C7-AA93-C2571348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6E6D5-77CD-4628-A94C-71FF56D5ADC1}"/>
              </a:ext>
            </a:extLst>
          </p:cNvPr>
          <p:cNvSpPr/>
          <p:nvPr userDrawn="1"/>
        </p:nvSpPr>
        <p:spPr>
          <a:xfrm flipH="1">
            <a:off x="0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C307706-ED2E-4234-98C9-0B3DA1AFA418}"/>
              </a:ext>
            </a:extLst>
          </p:cNvPr>
          <p:cNvSpPr/>
          <p:nvPr userDrawn="1"/>
        </p:nvSpPr>
        <p:spPr>
          <a:xfrm>
            <a:off x="7683744" y="3545735"/>
            <a:ext cx="4508256" cy="3312265"/>
          </a:xfrm>
          <a:custGeom>
            <a:avLst/>
            <a:gdLst>
              <a:gd name="connsiteX0" fmla="*/ 4508256 w 4508256"/>
              <a:gd name="connsiteY0" fmla="*/ 0 h 3312265"/>
              <a:gd name="connsiteX1" fmla="*/ 4508256 w 4508256"/>
              <a:gd name="connsiteY1" fmla="*/ 2566824 h 3312265"/>
              <a:gd name="connsiteX2" fmla="*/ 4447718 w 4508256"/>
              <a:gd name="connsiteY2" fmla="*/ 2572124 h 3312265"/>
              <a:gd name="connsiteX3" fmla="*/ 3039695 w 4508256"/>
              <a:gd name="connsiteY3" fmla="*/ 3227627 h 3312265"/>
              <a:gd name="connsiteX4" fmla="*/ 2955947 w 4508256"/>
              <a:gd name="connsiteY4" fmla="*/ 3312265 h 3312265"/>
              <a:gd name="connsiteX5" fmla="*/ 0 w 4508256"/>
              <a:gd name="connsiteY5" fmla="*/ 3312265 h 3312265"/>
              <a:gd name="connsiteX6" fmla="*/ 193737 w 4508256"/>
              <a:gd name="connsiteY6" fmla="*/ 2857466 h 3312265"/>
              <a:gd name="connsiteX7" fmla="*/ 1434096 w 4508256"/>
              <a:gd name="connsiteY7" fmla="*/ 1233997 h 3312265"/>
              <a:gd name="connsiteX8" fmla="*/ 1448121 w 4508256"/>
              <a:gd name="connsiteY8" fmla="*/ 1221141 h 3312265"/>
              <a:gd name="connsiteX9" fmla="*/ 4333270 w 4508256"/>
              <a:gd name="connsiteY9" fmla="*/ 11559 h 331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8256" h="3312265">
                <a:moveTo>
                  <a:pt x="4508256" y="0"/>
                </a:moveTo>
                <a:lnTo>
                  <a:pt x="4508256" y="2566824"/>
                </a:lnTo>
                <a:lnTo>
                  <a:pt x="4447718" y="2572124"/>
                </a:lnTo>
                <a:cubicBezTo>
                  <a:pt x="3924182" y="2641189"/>
                  <a:pt x="3432243" y="2869028"/>
                  <a:pt x="3039695" y="3227627"/>
                </a:cubicBezTo>
                <a:lnTo>
                  <a:pt x="2955947" y="3312265"/>
                </a:lnTo>
                <a:lnTo>
                  <a:pt x="0" y="3312265"/>
                </a:lnTo>
                <a:lnTo>
                  <a:pt x="193737" y="2857466"/>
                </a:lnTo>
                <a:cubicBezTo>
                  <a:pt x="485330" y="2256097"/>
                  <a:pt x="899643" y="1701965"/>
                  <a:pt x="1434096" y="1233997"/>
                </a:cubicBezTo>
                <a:lnTo>
                  <a:pt x="1448121" y="1221141"/>
                </a:lnTo>
                <a:cubicBezTo>
                  <a:pt x="2261583" y="525962"/>
                  <a:pt x="3270786" y="104013"/>
                  <a:pt x="4333270" y="11559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022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0B19A4-8CA0-4D14-91C6-6A542D5D09E9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D97AA-7FAA-4B6A-AFBD-BFA00AE8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C8288F-B3D6-4744-8D9D-B599FA9B1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ADCAB4-D74B-4523-BD61-ADF8E5FBB2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310A8D-FEDE-47FC-A15F-4283E34F99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075032E5-4BF9-4878-952E-AC5340EC40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086" y="2244753"/>
            <a:ext cx="5369076" cy="1663732"/>
          </a:xfrm>
        </p:spPr>
        <p:txBody>
          <a:bodyPr/>
          <a:lstStyle>
            <a:lvl1pPr>
              <a:defRPr sz="1800" b="0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61D9E96-815E-4FF5-8A93-2422B8B4F9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244753"/>
            <a:ext cx="5369076" cy="1663732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625A27B-8492-4739-9C2A-20B79C0E10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086" y="4212594"/>
            <a:ext cx="5369076" cy="1663732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3FDBFBBD-A058-4D7D-8121-28FE44F82B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4212594"/>
            <a:ext cx="5369076" cy="1663732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60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lumn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6DAF30-921A-4876-A9C6-96D73C696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7505" y="859473"/>
            <a:ext cx="7902575" cy="5265737"/>
          </a:xfrm>
        </p:spPr>
        <p:txBody>
          <a:bodyPr numCol="2" spcCol="360000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F32759C-B66F-4F29-9C46-4EA2F62AA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6A32D2E-13C9-4A0D-A88A-46B678BABB7B}"/>
              </a:ext>
            </a:extLst>
          </p:cNvPr>
          <p:cNvSpPr/>
          <p:nvPr/>
        </p:nvSpPr>
        <p:spPr>
          <a:xfrm>
            <a:off x="8436037" y="1"/>
            <a:ext cx="3755963" cy="3711755"/>
          </a:xfrm>
          <a:custGeom>
            <a:avLst/>
            <a:gdLst>
              <a:gd name="connsiteX0" fmla="*/ 0 w 3755963"/>
              <a:gd name="connsiteY0" fmla="*/ 0 h 3711755"/>
              <a:gd name="connsiteX1" fmla="*/ 2735045 w 3755963"/>
              <a:gd name="connsiteY1" fmla="*/ 0 h 3711755"/>
              <a:gd name="connsiteX2" fmla="*/ 2751032 w 3755963"/>
              <a:gd name="connsiteY2" fmla="*/ 30078 h 3711755"/>
              <a:gd name="connsiteX3" fmla="*/ 3069234 w 3755963"/>
              <a:gd name="connsiteY3" fmla="*/ 457666 h 3711755"/>
              <a:gd name="connsiteX4" fmla="*/ 3684330 w 3755963"/>
              <a:gd name="connsiteY4" fmla="*/ 955592 h 3711755"/>
              <a:gd name="connsiteX5" fmla="*/ 3755963 w 3755963"/>
              <a:gd name="connsiteY5" fmla="*/ 992858 h 3711755"/>
              <a:gd name="connsiteX6" fmla="*/ 3755963 w 3755963"/>
              <a:gd name="connsiteY6" fmla="*/ 3711755 h 3711755"/>
              <a:gd name="connsiteX7" fmla="*/ 3713720 w 3755963"/>
              <a:gd name="connsiteY7" fmla="*/ 3701709 h 3711755"/>
              <a:gd name="connsiteX8" fmla="*/ 1116744 w 3755963"/>
              <a:gd name="connsiteY8" fmla="*/ 2090968 h 3711755"/>
              <a:gd name="connsiteX9" fmla="*/ 11637 w 3755963"/>
              <a:gd name="connsiteY9" fmla="*/ 46380 h 371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5963" h="3711755">
                <a:moveTo>
                  <a:pt x="0" y="0"/>
                </a:moveTo>
                <a:lnTo>
                  <a:pt x="2735045" y="0"/>
                </a:lnTo>
                <a:lnTo>
                  <a:pt x="2751032" y="30078"/>
                </a:lnTo>
                <a:cubicBezTo>
                  <a:pt x="2840684" y="180187"/>
                  <a:pt x="2946714" y="323547"/>
                  <a:pt x="3069234" y="457666"/>
                </a:cubicBezTo>
                <a:cubicBezTo>
                  <a:pt x="3253014" y="658844"/>
                  <a:pt x="3460849" y="824946"/>
                  <a:pt x="3684330" y="955592"/>
                </a:cubicBezTo>
                <a:lnTo>
                  <a:pt x="3755963" y="992858"/>
                </a:lnTo>
                <a:lnTo>
                  <a:pt x="3755963" y="3711755"/>
                </a:lnTo>
                <a:lnTo>
                  <a:pt x="3713720" y="3701709"/>
                </a:lnTo>
                <a:cubicBezTo>
                  <a:pt x="2740078" y="3445334"/>
                  <a:pt x="1829927" y="2905469"/>
                  <a:pt x="1116744" y="2090968"/>
                </a:cubicBezTo>
                <a:cubicBezTo>
                  <a:pt x="581857" y="1480091"/>
                  <a:pt x="214733" y="779791"/>
                  <a:pt x="11637" y="4638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AACA1D54-2B8D-40E4-86FC-6205B6EBE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7505" y="267941"/>
            <a:ext cx="6868048" cy="591532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484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A8AC2C-F206-4793-8790-24B4E4BE36DF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6DAF30-921A-4876-A9C6-96D73C696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7505" y="859473"/>
            <a:ext cx="7902575" cy="5265737"/>
          </a:xfrm>
        </p:spPr>
        <p:txBody>
          <a:bodyPr numCol="2" spcCol="360000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F32759C-B66F-4F29-9C46-4EA2F62AA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A3721A6-21DA-4CAC-8DD8-AEFC14364A74}"/>
              </a:ext>
            </a:extLst>
          </p:cNvPr>
          <p:cNvSpPr/>
          <p:nvPr/>
        </p:nvSpPr>
        <p:spPr>
          <a:xfrm>
            <a:off x="8436037" y="1"/>
            <a:ext cx="3755963" cy="3711755"/>
          </a:xfrm>
          <a:custGeom>
            <a:avLst/>
            <a:gdLst>
              <a:gd name="connsiteX0" fmla="*/ 0 w 3755963"/>
              <a:gd name="connsiteY0" fmla="*/ 0 h 3711755"/>
              <a:gd name="connsiteX1" fmla="*/ 2735045 w 3755963"/>
              <a:gd name="connsiteY1" fmla="*/ 0 h 3711755"/>
              <a:gd name="connsiteX2" fmla="*/ 2751032 w 3755963"/>
              <a:gd name="connsiteY2" fmla="*/ 30078 h 3711755"/>
              <a:gd name="connsiteX3" fmla="*/ 3069234 w 3755963"/>
              <a:gd name="connsiteY3" fmla="*/ 457666 h 3711755"/>
              <a:gd name="connsiteX4" fmla="*/ 3684330 w 3755963"/>
              <a:gd name="connsiteY4" fmla="*/ 955592 h 3711755"/>
              <a:gd name="connsiteX5" fmla="*/ 3755963 w 3755963"/>
              <a:gd name="connsiteY5" fmla="*/ 992858 h 3711755"/>
              <a:gd name="connsiteX6" fmla="*/ 3755963 w 3755963"/>
              <a:gd name="connsiteY6" fmla="*/ 3711755 h 3711755"/>
              <a:gd name="connsiteX7" fmla="*/ 3713720 w 3755963"/>
              <a:gd name="connsiteY7" fmla="*/ 3701709 h 3711755"/>
              <a:gd name="connsiteX8" fmla="*/ 1116744 w 3755963"/>
              <a:gd name="connsiteY8" fmla="*/ 2090968 h 3711755"/>
              <a:gd name="connsiteX9" fmla="*/ 11637 w 3755963"/>
              <a:gd name="connsiteY9" fmla="*/ 46380 h 371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5963" h="3711755">
                <a:moveTo>
                  <a:pt x="0" y="0"/>
                </a:moveTo>
                <a:lnTo>
                  <a:pt x="2735045" y="0"/>
                </a:lnTo>
                <a:lnTo>
                  <a:pt x="2751032" y="30078"/>
                </a:lnTo>
                <a:cubicBezTo>
                  <a:pt x="2840684" y="180187"/>
                  <a:pt x="2946714" y="323547"/>
                  <a:pt x="3069234" y="457666"/>
                </a:cubicBezTo>
                <a:cubicBezTo>
                  <a:pt x="3253014" y="658844"/>
                  <a:pt x="3460849" y="824946"/>
                  <a:pt x="3684330" y="955592"/>
                </a:cubicBezTo>
                <a:lnTo>
                  <a:pt x="3755963" y="992858"/>
                </a:lnTo>
                <a:lnTo>
                  <a:pt x="3755963" y="3711755"/>
                </a:lnTo>
                <a:lnTo>
                  <a:pt x="3713720" y="3701709"/>
                </a:lnTo>
                <a:cubicBezTo>
                  <a:pt x="2740078" y="3445334"/>
                  <a:pt x="1829927" y="2905469"/>
                  <a:pt x="1116744" y="2090968"/>
                </a:cubicBezTo>
                <a:cubicBezTo>
                  <a:pt x="581857" y="1480091"/>
                  <a:pt x="214733" y="779791"/>
                  <a:pt x="11637" y="4638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AACA1D54-2B8D-40E4-86FC-6205B6EBE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7505" y="267941"/>
            <a:ext cx="6791848" cy="591532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442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239B63-4A66-42AA-B2C5-982F64534355}"/>
              </a:ext>
            </a:extLst>
          </p:cNvPr>
          <p:cNvSpPr/>
          <p:nvPr/>
        </p:nvSpPr>
        <p:spPr>
          <a:xfrm>
            <a:off x="9867900" y="6184899"/>
            <a:ext cx="2333624" cy="673101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AC5ECD-A107-419E-A269-F8216D26CEC5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7C1A37-A345-4F47-B778-3B3F3CACC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3A213EE-B20E-4FF8-B225-E0D8E8E5EB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20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 sz="1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2"/>
                </a:solidFill>
                <a:latin typeface="+mn-lt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843D6E55-EE7B-4726-BEE1-34A27D66C8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7505" y="859473"/>
            <a:ext cx="7902575" cy="5265737"/>
          </a:xfrm>
        </p:spPr>
        <p:txBody>
          <a:bodyPr numCol="2" spcCol="360000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F77B83F-843A-4D49-BC01-C65F4AE795ED}"/>
              </a:ext>
            </a:extLst>
          </p:cNvPr>
          <p:cNvSpPr/>
          <p:nvPr/>
        </p:nvSpPr>
        <p:spPr>
          <a:xfrm>
            <a:off x="8436037" y="1"/>
            <a:ext cx="3755963" cy="3711755"/>
          </a:xfrm>
          <a:custGeom>
            <a:avLst/>
            <a:gdLst>
              <a:gd name="connsiteX0" fmla="*/ 0 w 3755963"/>
              <a:gd name="connsiteY0" fmla="*/ 0 h 3711755"/>
              <a:gd name="connsiteX1" fmla="*/ 2735045 w 3755963"/>
              <a:gd name="connsiteY1" fmla="*/ 0 h 3711755"/>
              <a:gd name="connsiteX2" fmla="*/ 2751032 w 3755963"/>
              <a:gd name="connsiteY2" fmla="*/ 30078 h 3711755"/>
              <a:gd name="connsiteX3" fmla="*/ 3069234 w 3755963"/>
              <a:gd name="connsiteY3" fmla="*/ 457666 h 3711755"/>
              <a:gd name="connsiteX4" fmla="*/ 3684330 w 3755963"/>
              <a:gd name="connsiteY4" fmla="*/ 955592 h 3711755"/>
              <a:gd name="connsiteX5" fmla="*/ 3755963 w 3755963"/>
              <a:gd name="connsiteY5" fmla="*/ 992858 h 3711755"/>
              <a:gd name="connsiteX6" fmla="*/ 3755963 w 3755963"/>
              <a:gd name="connsiteY6" fmla="*/ 3711755 h 3711755"/>
              <a:gd name="connsiteX7" fmla="*/ 3713720 w 3755963"/>
              <a:gd name="connsiteY7" fmla="*/ 3701709 h 3711755"/>
              <a:gd name="connsiteX8" fmla="*/ 1116744 w 3755963"/>
              <a:gd name="connsiteY8" fmla="*/ 2090968 h 3711755"/>
              <a:gd name="connsiteX9" fmla="*/ 11637 w 3755963"/>
              <a:gd name="connsiteY9" fmla="*/ 46380 h 371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5963" h="3711755">
                <a:moveTo>
                  <a:pt x="0" y="0"/>
                </a:moveTo>
                <a:lnTo>
                  <a:pt x="2735045" y="0"/>
                </a:lnTo>
                <a:lnTo>
                  <a:pt x="2751032" y="30078"/>
                </a:lnTo>
                <a:cubicBezTo>
                  <a:pt x="2840684" y="180187"/>
                  <a:pt x="2946714" y="323547"/>
                  <a:pt x="3069234" y="457666"/>
                </a:cubicBezTo>
                <a:cubicBezTo>
                  <a:pt x="3253014" y="658844"/>
                  <a:pt x="3460849" y="824946"/>
                  <a:pt x="3684330" y="955592"/>
                </a:cubicBezTo>
                <a:lnTo>
                  <a:pt x="3755963" y="992858"/>
                </a:lnTo>
                <a:lnTo>
                  <a:pt x="3755963" y="3711755"/>
                </a:lnTo>
                <a:lnTo>
                  <a:pt x="3713720" y="3701709"/>
                </a:lnTo>
                <a:cubicBezTo>
                  <a:pt x="2740078" y="3445334"/>
                  <a:pt x="1829927" y="2905469"/>
                  <a:pt x="1116744" y="2090968"/>
                </a:cubicBezTo>
                <a:cubicBezTo>
                  <a:pt x="581857" y="1480091"/>
                  <a:pt x="214733" y="779791"/>
                  <a:pt x="11637" y="46380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7B09036-2312-4487-861B-FDE3FAF0B2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7505" y="267941"/>
            <a:ext cx="5018088" cy="591532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2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08356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E2537A-4A6D-4402-B76E-81011355EE09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6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hi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D818523-D1FA-4985-9A28-25CBE692AF7B}"/>
              </a:ext>
            </a:extLst>
          </p:cNvPr>
          <p:cNvSpPr/>
          <p:nvPr/>
        </p:nvSpPr>
        <p:spPr>
          <a:xfrm>
            <a:off x="7559040" y="2"/>
            <a:ext cx="4632960" cy="6857998"/>
          </a:xfrm>
          <a:custGeom>
            <a:avLst/>
            <a:gdLst>
              <a:gd name="connsiteX0" fmla="*/ 1412660 w 4632960"/>
              <a:gd name="connsiteY0" fmla="*/ 0 h 6857998"/>
              <a:gd name="connsiteX1" fmla="*/ 4632960 w 4632960"/>
              <a:gd name="connsiteY1" fmla="*/ 0 h 6857998"/>
              <a:gd name="connsiteX2" fmla="*/ 4632960 w 4632960"/>
              <a:gd name="connsiteY2" fmla="*/ 1031567 h 6857998"/>
              <a:gd name="connsiteX3" fmla="*/ 4547122 w 4632960"/>
              <a:gd name="connsiteY3" fmla="*/ 1046722 h 6857998"/>
              <a:gd name="connsiteX4" fmla="*/ 3361339 w 4632960"/>
              <a:gd name="connsiteY4" fmla="*/ 1662987 h 6857998"/>
              <a:gd name="connsiteX5" fmla="*/ 3195970 w 4632960"/>
              <a:gd name="connsiteY5" fmla="*/ 5321941 h 6857998"/>
              <a:gd name="connsiteX6" fmla="*/ 4499187 w 4632960"/>
              <a:gd name="connsiteY6" fmla="*/ 6092724 h 6857998"/>
              <a:gd name="connsiteX7" fmla="*/ 4632960 w 4632960"/>
              <a:gd name="connsiteY7" fmla="*/ 6118240 h 6857998"/>
              <a:gd name="connsiteX8" fmla="*/ 4632960 w 4632960"/>
              <a:gd name="connsiteY8" fmla="*/ 6857998 h 6857998"/>
              <a:gd name="connsiteX9" fmla="*/ 1217701 w 4632960"/>
              <a:gd name="connsiteY9" fmla="*/ 6857998 h 6857998"/>
              <a:gd name="connsiteX10" fmla="*/ 947667 w 4632960"/>
              <a:gd name="connsiteY10" fmla="*/ 6516257 h 6857998"/>
              <a:gd name="connsiteX11" fmla="*/ 1377466 w 4632960"/>
              <a:gd name="connsiteY11" fmla="*/ 3588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2960" h="6857998">
                <a:moveTo>
                  <a:pt x="1412660" y="0"/>
                </a:moveTo>
                <a:lnTo>
                  <a:pt x="4632960" y="0"/>
                </a:lnTo>
                <a:lnTo>
                  <a:pt x="4632960" y="1031567"/>
                </a:lnTo>
                <a:lnTo>
                  <a:pt x="4547122" y="1046722"/>
                </a:lnTo>
                <a:cubicBezTo>
                  <a:pt x="4107300" y="1144314"/>
                  <a:pt x="3697808" y="1355616"/>
                  <a:pt x="3361339" y="1662987"/>
                </a:cubicBezTo>
                <a:cubicBezTo>
                  <a:pt x="2305280" y="2627714"/>
                  <a:pt x="2231241" y="4265884"/>
                  <a:pt x="3195970" y="5321941"/>
                </a:cubicBezTo>
                <a:cubicBezTo>
                  <a:pt x="3557743" y="5717962"/>
                  <a:pt x="4014219" y="5975888"/>
                  <a:pt x="4499187" y="6092724"/>
                </a:cubicBezTo>
                <a:lnTo>
                  <a:pt x="4632960" y="6118240"/>
                </a:lnTo>
                <a:lnTo>
                  <a:pt x="4632960" y="6857998"/>
                </a:lnTo>
                <a:lnTo>
                  <a:pt x="1217701" y="6857998"/>
                </a:lnTo>
                <a:lnTo>
                  <a:pt x="947667" y="6516257"/>
                </a:lnTo>
                <a:cubicBezTo>
                  <a:pt x="-462473" y="4532490"/>
                  <a:pt x="-282309" y="1816040"/>
                  <a:pt x="1377466" y="3588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6965C9-15C8-43AB-903D-AEAF3B16EE62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1E88C7-ED88-41B9-97A6-1DDB66097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16BB0D-3B0A-4EB5-967B-792F7F5728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B060F4C-28D1-451E-9572-B0B475FA9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F3528D-D2C1-40E8-AEAA-A300D50102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20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&amp; Hal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757AED3-5978-4C7A-A26F-9735EA1EA13C}"/>
              </a:ext>
            </a:extLst>
          </p:cNvPr>
          <p:cNvSpPr/>
          <p:nvPr/>
        </p:nvSpPr>
        <p:spPr>
          <a:xfrm>
            <a:off x="8721585" y="6066059"/>
            <a:ext cx="3479939" cy="791942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699759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0F2162C-7B8D-4810-9124-7FB08E5D39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5550" y="0"/>
            <a:ext cx="5886450" cy="6858000"/>
          </a:xfrm>
          <a:custGeom>
            <a:avLst/>
            <a:gdLst>
              <a:gd name="connsiteX0" fmla="*/ 446446 w 5886450"/>
              <a:gd name="connsiteY0" fmla="*/ 0 h 6858000"/>
              <a:gd name="connsiteX1" fmla="*/ 3174291 w 5886450"/>
              <a:gd name="connsiteY1" fmla="*/ 0 h 6858000"/>
              <a:gd name="connsiteX2" fmla="*/ 3961880 w 5886450"/>
              <a:gd name="connsiteY2" fmla="*/ 0 h 6858000"/>
              <a:gd name="connsiteX3" fmla="*/ 5886450 w 5886450"/>
              <a:gd name="connsiteY3" fmla="*/ 0 h 6858000"/>
              <a:gd name="connsiteX4" fmla="*/ 5886450 w 5886450"/>
              <a:gd name="connsiteY4" fmla="*/ 6066300 h 6858000"/>
              <a:gd name="connsiteX5" fmla="*/ 5643775 w 5886450"/>
              <a:gd name="connsiteY5" fmla="*/ 6072437 h 6858000"/>
              <a:gd name="connsiteX6" fmla="*/ 2719323 w 5886450"/>
              <a:gd name="connsiteY6" fmla="*/ 6725053 h 6858000"/>
              <a:gd name="connsiteX7" fmla="*/ 2416037 w 5886450"/>
              <a:gd name="connsiteY7" fmla="*/ 6858000 h 6858000"/>
              <a:gd name="connsiteX8" fmla="*/ 579372 w 5886450"/>
              <a:gd name="connsiteY8" fmla="*/ 6858000 h 6858000"/>
              <a:gd name="connsiteX9" fmla="*/ 466055 w 5886450"/>
              <a:gd name="connsiteY9" fmla="*/ 6530422 h 6858000"/>
              <a:gd name="connsiteX10" fmla="*/ 0 w 5886450"/>
              <a:gd name="connsiteY10" fmla="*/ 3232151 h 6858000"/>
              <a:gd name="connsiteX11" fmla="*/ 395073 w 5886450"/>
              <a:gd name="connsiteY11" fmla="*/ 1732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86450" h="6858000">
                <a:moveTo>
                  <a:pt x="446446" y="0"/>
                </a:moveTo>
                <a:lnTo>
                  <a:pt x="3174291" y="0"/>
                </a:lnTo>
                <a:lnTo>
                  <a:pt x="3961880" y="0"/>
                </a:lnTo>
                <a:lnTo>
                  <a:pt x="5886450" y="0"/>
                </a:lnTo>
                <a:lnTo>
                  <a:pt x="5886450" y="6066300"/>
                </a:lnTo>
                <a:lnTo>
                  <a:pt x="5643775" y="6072437"/>
                </a:lnTo>
                <a:cubicBezTo>
                  <a:pt x="4613080" y="6124683"/>
                  <a:pt x="3628555" y="6351928"/>
                  <a:pt x="2719323" y="6725053"/>
                </a:cubicBezTo>
                <a:lnTo>
                  <a:pt x="2416037" y="6858000"/>
                </a:lnTo>
                <a:lnTo>
                  <a:pt x="579372" y="6858000"/>
                </a:lnTo>
                <a:lnTo>
                  <a:pt x="466055" y="6530422"/>
                </a:lnTo>
                <a:cubicBezTo>
                  <a:pt x="171812" y="5588912"/>
                  <a:pt x="0" y="4453905"/>
                  <a:pt x="0" y="3232151"/>
                </a:cubicBezTo>
                <a:cubicBezTo>
                  <a:pt x="0" y="2112210"/>
                  <a:pt x="144370" y="1065161"/>
                  <a:pt x="395073" y="17322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D728DDA-5D0C-4BF8-B3DA-714D848C1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581022"/>
            <a:ext cx="5694364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5C95178-6B33-4D81-BC44-E1E461A5A9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1610" y="1779586"/>
            <a:ext cx="5694363" cy="4597403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</a:defRPr>
            </a:lvl1pPr>
            <a:lvl2pPr>
              <a:defRPr>
                <a:solidFill>
                  <a:schemeClr val="accent2"/>
                </a:solidFill>
                <a:latin typeface="+mj-lt"/>
              </a:defRPr>
            </a:lvl2pPr>
            <a:lvl3pPr>
              <a:defRPr>
                <a:solidFill>
                  <a:schemeClr val="accent2"/>
                </a:solidFill>
                <a:latin typeface="+mj-lt"/>
              </a:defRPr>
            </a:lvl3pPr>
            <a:lvl4pPr>
              <a:defRPr>
                <a:solidFill>
                  <a:schemeClr val="accent2"/>
                </a:solidFill>
                <a:latin typeface="+mj-lt"/>
              </a:defRPr>
            </a:lvl4pPr>
            <a:lvl5pPr>
              <a:defRPr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36D5DA5-EAF0-41EF-B7F4-822764501D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087" y="1314181"/>
            <a:ext cx="5694364" cy="365125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652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7D0FD0C-DF82-4109-8FDB-D8E587E87228}"/>
              </a:ext>
            </a:extLst>
          </p:cNvPr>
          <p:cNvSpPr/>
          <p:nvPr/>
        </p:nvSpPr>
        <p:spPr>
          <a:xfrm>
            <a:off x="7289806" y="5969001"/>
            <a:ext cx="4902195" cy="888998"/>
          </a:xfrm>
          <a:custGeom>
            <a:avLst/>
            <a:gdLst>
              <a:gd name="connsiteX0" fmla="*/ 3041646 w 4902195"/>
              <a:gd name="connsiteY0" fmla="*/ 0 h 888998"/>
              <a:gd name="connsiteX1" fmla="*/ 4616331 w 4902195"/>
              <a:gd name="connsiteY1" fmla="*/ 225369 h 888998"/>
              <a:gd name="connsiteX2" fmla="*/ 4902195 w 4902195"/>
              <a:gd name="connsiteY2" fmla="*/ 319772 h 888998"/>
              <a:gd name="connsiteX3" fmla="*/ 4902195 w 4902195"/>
              <a:gd name="connsiteY3" fmla="*/ 888998 h 888998"/>
              <a:gd name="connsiteX4" fmla="*/ 0 w 4902195"/>
              <a:gd name="connsiteY4" fmla="*/ 888998 h 888998"/>
              <a:gd name="connsiteX5" fmla="*/ 38279 w 4902195"/>
              <a:gd name="connsiteY5" fmla="*/ 863992 h 888998"/>
              <a:gd name="connsiteX6" fmla="*/ 3041646 w 4902195"/>
              <a:gd name="connsiteY6" fmla="*/ 0 h 88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2195" h="888998">
                <a:moveTo>
                  <a:pt x="3041646" y="0"/>
                </a:moveTo>
                <a:cubicBezTo>
                  <a:pt x="3585376" y="0"/>
                  <a:pt x="4113020" y="78247"/>
                  <a:pt x="4616331" y="225369"/>
                </a:cubicBezTo>
                <a:lnTo>
                  <a:pt x="4902195" y="319772"/>
                </a:lnTo>
                <a:lnTo>
                  <a:pt x="4902195" y="888998"/>
                </a:lnTo>
                <a:lnTo>
                  <a:pt x="0" y="888998"/>
                </a:lnTo>
                <a:lnTo>
                  <a:pt x="38279" y="863992"/>
                </a:lnTo>
                <a:cubicBezTo>
                  <a:pt x="931070" y="312986"/>
                  <a:pt x="1954186" y="0"/>
                  <a:pt x="30416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39" y="6453983"/>
            <a:ext cx="5680711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7EC516-8707-44F6-96A6-6B77AB6BE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699759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8F3C9E-90B1-40A5-A6E1-E7B90298CA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581022"/>
            <a:ext cx="5694364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E03832-022E-45CB-A873-1EF358CF1E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087" y="1314181"/>
            <a:ext cx="5694364" cy="365125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8CCFCC03-085B-43FC-A216-A54EC138D2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1610" y="1779586"/>
            <a:ext cx="5694363" cy="4597403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</a:defRPr>
            </a:lvl1pPr>
            <a:lvl2pPr>
              <a:defRPr>
                <a:solidFill>
                  <a:schemeClr val="accent2"/>
                </a:solidFill>
                <a:latin typeface="+mj-lt"/>
              </a:defRPr>
            </a:lvl2pPr>
            <a:lvl3pPr>
              <a:defRPr>
                <a:solidFill>
                  <a:schemeClr val="accent2"/>
                </a:solidFill>
                <a:latin typeface="+mj-lt"/>
              </a:defRPr>
            </a:lvl3pPr>
            <a:lvl4pPr>
              <a:defRPr>
                <a:solidFill>
                  <a:schemeClr val="accent2"/>
                </a:solidFill>
                <a:latin typeface="+mj-lt"/>
              </a:defRPr>
            </a:lvl4pPr>
            <a:lvl5pPr>
              <a:defRPr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C523FD2-32AB-4C7F-99A8-DC4202E972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515528" y="1"/>
            <a:ext cx="3676472" cy="6288773"/>
          </a:xfrm>
          <a:custGeom>
            <a:avLst/>
            <a:gdLst>
              <a:gd name="connsiteX0" fmla="*/ 1283726 w 3676472"/>
              <a:gd name="connsiteY0" fmla="*/ 0 h 6288773"/>
              <a:gd name="connsiteX1" fmla="*/ 3676472 w 3676472"/>
              <a:gd name="connsiteY1" fmla="*/ 0 h 6288773"/>
              <a:gd name="connsiteX2" fmla="*/ 3676472 w 3676472"/>
              <a:gd name="connsiteY2" fmla="*/ 1275428 h 6288773"/>
              <a:gd name="connsiteX3" fmla="*/ 3673327 w 3676472"/>
              <a:gd name="connsiteY3" fmla="*/ 1277353 h 6288773"/>
              <a:gd name="connsiteX4" fmla="*/ 3361339 w 3676472"/>
              <a:gd name="connsiteY4" fmla="*/ 1521346 h 6288773"/>
              <a:gd name="connsiteX5" fmla="*/ 3195969 w 3676472"/>
              <a:gd name="connsiteY5" fmla="*/ 5180301 h 6288773"/>
              <a:gd name="connsiteX6" fmla="*/ 3586858 w 3676472"/>
              <a:gd name="connsiteY6" fmla="*/ 5530180 h 6288773"/>
              <a:gd name="connsiteX7" fmla="*/ 3676472 w 3676472"/>
              <a:gd name="connsiteY7" fmla="*/ 5588750 h 6288773"/>
              <a:gd name="connsiteX8" fmla="*/ 3676472 w 3676472"/>
              <a:gd name="connsiteY8" fmla="*/ 6288773 h 6288773"/>
              <a:gd name="connsiteX9" fmla="*/ 3390608 w 3676472"/>
              <a:gd name="connsiteY9" fmla="*/ 6194370 h 6288773"/>
              <a:gd name="connsiteX10" fmla="*/ 1815923 w 3676472"/>
              <a:gd name="connsiteY10" fmla="*/ 5969001 h 6288773"/>
              <a:gd name="connsiteX11" fmla="*/ 1013423 w 3676472"/>
              <a:gd name="connsiteY11" fmla="*/ 6026515 h 6288773"/>
              <a:gd name="connsiteX12" fmla="*/ 750650 w 3676472"/>
              <a:gd name="connsiteY12" fmla="*/ 6074033 h 6288773"/>
              <a:gd name="connsiteX13" fmla="*/ 718199 w 3676472"/>
              <a:gd name="connsiteY13" fmla="*/ 6022151 h 6288773"/>
              <a:gd name="connsiteX14" fmla="*/ 1205301 w 3676472"/>
              <a:gd name="connsiteY14" fmla="*/ 88479 h 628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76472" h="6288773">
                <a:moveTo>
                  <a:pt x="1283726" y="0"/>
                </a:moveTo>
                <a:lnTo>
                  <a:pt x="3676472" y="0"/>
                </a:lnTo>
                <a:lnTo>
                  <a:pt x="3676472" y="1275428"/>
                </a:lnTo>
                <a:lnTo>
                  <a:pt x="3673327" y="1277353"/>
                </a:lnTo>
                <a:cubicBezTo>
                  <a:pt x="3563825" y="1350220"/>
                  <a:pt x="3459476" y="1431697"/>
                  <a:pt x="3361339" y="1521346"/>
                </a:cubicBezTo>
                <a:cubicBezTo>
                  <a:pt x="2305279" y="2486075"/>
                  <a:pt x="2231241" y="4124243"/>
                  <a:pt x="3195969" y="5180301"/>
                </a:cubicBezTo>
                <a:cubicBezTo>
                  <a:pt x="3316560" y="5312308"/>
                  <a:pt x="3447674" y="5428972"/>
                  <a:pt x="3586858" y="5530180"/>
                </a:cubicBezTo>
                <a:lnTo>
                  <a:pt x="3676472" y="5588750"/>
                </a:lnTo>
                <a:lnTo>
                  <a:pt x="3676472" y="6288773"/>
                </a:lnTo>
                <a:lnTo>
                  <a:pt x="3390608" y="6194370"/>
                </a:lnTo>
                <a:cubicBezTo>
                  <a:pt x="2887297" y="6047248"/>
                  <a:pt x="2359653" y="5969001"/>
                  <a:pt x="1815923" y="5969001"/>
                </a:cubicBezTo>
                <a:cubicBezTo>
                  <a:pt x="1544058" y="5969001"/>
                  <a:pt x="1276214" y="5988563"/>
                  <a:pt x="1013423" y="6026515"/>
                </a:cubicBezTo>
                <a:lnTo>
                  <a:pt x="750650" y="6074033"/>
                </a:lnTo>
                <a:lnTo>
                  <a:pt x="718199" y="6022151"/>
                </a:lnTo>
                <a:cubicBezTo>
                  <a:pt x="-392794" y="4152387"/>
                  <a:pt x="-202965" y="1760427"/>
                  <a:pt x="1205301" y="88479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016070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loye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AC5ECD-A107-419E-A269-F8216D26CEC5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239B63-4A66-42AA-B2C5-982F64534355}"/>
              </a:ext>
            </a:extLst>
          </p:cNvPr>
          <p:cNvSpPr/>
          <p:nvPr/>
        </p:nvSpPr>
        <p:spPr>
          <a:xfrm flipH="1">
            <a:off x="0" y="6108701"/>
            <a:ext cx="4724400" cy="749300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7C1A37-A345-4F47-B778-3B3F3CACC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08356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7B62D-9A2C-42BB-94FB-7107D4D7D9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35800" y="520700"/>
            <a:ext cx="4267200" cy="1257300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buClr>
                <a:schemeClr val="tx2"/>
              </a:buClr>
              <a:defRPr>
                <a:latin typeface="+mn-lt"/>
              </a:defRPr>
            </a:lvl2pPr>
            <a:lvl3pPr>
              <a:buClr>
                <a:schemeClr val="tx2"/>
              </a:buClr>
              <a:defRPr>
                <a:latin typeface="+mn-lt"/>
              </a:defRPr>
            </a:lvl3pPr>
            <a:lvl4pPr>
              <a:buClr>
                <a:schemeClr val="tx2"/>
              </a:buClr>
              <a:defRPr>
                <a:latin typeface="+mn-lt"/>
              </a:defRPr>
            </a:lvl4pPr>
            <a:lvl5pPr>
              <a:buClr>
                <a:schemeClr val="tx2"/>
              </a:buCl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F413BA9-CCE2-4C04-ACC0-01313EF9E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35800" y="2008209"/>
            <a:ext cx="4267200" cy="1257300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buClr>
                <a:schemeClr val="tx2"/>
              </a:buClr>
              <a:defRPr>
                <a:latin typeface="+mn-lt"/>
              </a:defRPr>
            </a:lvl2pPr>
            <a:lvl3pPr>
              <a:buClr>
                <a:schemeClr val="tx2"/>
              </a:buClr>
              <a:defRPr>
                <a:latin typeface="+mn-lt"/>
              </a:defRPr>
            </a:lvl3pPr>
            <a:lvl4pPr>
              <a:buClr>
                <a:schemeClr val="tx2"/>
              </a:buClr>
              <a:defRPr>
                <a:latin typeface="+mn-lt"/>
              </a:defRPr>
            </a:lvl4pPr>
            <a:lvl5pPr>
              <a:buClr>
                <a:schemeClr val="tx2"/>
              </a:buCl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074AF80-FB16-40E8-9B3E-08278D5C56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35800" y="3495718"/>
            <a:ext cx="4267200" cy="1257300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buClr>
                <a:schemeClr val="tx2"/>
              </a:buClr>
              <a:defRPr>
                <a:latin typeface="+mn-lt"/>
              </a:defRPr>
            </a:lvl2pPr>
            <a:lvl3pPr>
              <a:buClr>
                <a:schemeClr val="tx2"/>
              </a:buClr>
              <a:defRPr>
                <a:latin typeface="+mn-lt"/>
              </a:defRPr>
            </a:lvl3pPr>
            <a:lvl4pPr>
              <a:buClr>
                <a:schemeClr val="tx2"/>
              </a:buClr>
              <a:defRPr>
                <a:latin typeface="+mn-lt"/>
              </a:defRPr>
            </a:lvl4pPr>
            <a:lvl5pPr>
              <a:buClr>
                <a:schemeClr val="tx2"/>
              </a:buCl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550E4D0-1B3C-42DB-8272-A2342624D3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35800" y="4983226"/>
            <a:ext cx="4267200" cy="1257300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buClr>
                <a:schemeClr val="tx2"/>
              </a:buClr>
              <a:defRPr>
                <a:latin typeface="+mn-lt"/>
              </a:defRPr>
            </a:lvl2pPr>
            <a:lvl3pPr>
              <a:buClr>
                <a:schemeClr val="tx2"/>
              </a:buClr>
              <a:defRPr>
                <a:latin typeface="+mn-lt"/>
              </a:defRPr>
            </a:lvl3pPr>
            <a:lvl4pPr>
              <a:buClr>
                <a:schemeClr val="tx2"/>
              </a:buClr>
              <a:defRPr>
                <a:latin typeface="+mn-lt"/>
              </a:defRPr>
            </a:lvl4pPr>
            <a:lvl5pPr>
              <a:buClr>
                <a:schemeClr val="tx2"/>
              </a:buCl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F8EA81-6BA7-46D5-9298-6510B4398E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194" y="726282"/>
            <a:ext cx="1625600" cy="514350"/>
          </a:xfrm>
        </p:spPr>
        <p:txBody>
          <a:bodyPr anchor="b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employee name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AFA6226-84D4-44CC-A769-882632025A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73638" y="1204913"/>
            <a:ext cx="1635125" cy="27781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insert job title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8BC525F-2BFD-460B-BAD3-6010185798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1757" y="2205960"/>
            <a:ext cx="1625600" cy="514350"/>
          </a:xfrm>
        </p:spPr>
        <p:txBody>
          <a:bodyPr anchor="b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employee name</a:t>
            </a:r>
            <a:endParaRPr lang="en-GB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4AC9546-B3F1-4068-9215-F0AE36A262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6201" y="2684591"/>
            <a:ext cx="1635125" cy="27781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insert job title</a:t>
            </a:r>
            <a:endParaRPr lang="en-GB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D03A230-7613-4A23-AF6A-ED41BE34F4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61757" y="3698466"/>
            <a:ext cx="1625600" cy="514350"/>
          </a:xfrm>
        </p:spPr>
        <p:txBody>
          <a:bodyPr anchor="b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employee name</a:t>
            </a:r>
            <a:endParaRPr lang="en-GB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9CB754A6-37B3-4840-8C68-CD32793A52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56201" y="4177097"/>
            <a:ext cx="1635125" cy="27781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insert job title</a:t>
            </a:r>
            <a:endParaRPr lang="en-GB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B387E941-E061-4200-BD85-BF644280CF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79194" y="5183982"/>
            <a:ext cx="1625600" cy="514350"/>
          </a:xfrm>
        </p:spPr>
        <p:txBody>
          <a:bodyPr anchor="b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employee name</a:t>
            </a:r>
            <a:endParaRPr lang="en-GB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AF8088AE-8342-42BD-9C23-3EE683DAE4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73638" y="5662613"/>
            <a:ext cx="1635125" cy="27781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insert job title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9CE04E0-BFF2-442B-8CB1-DE1BE52B396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539823" y="483255"/>
            <a:ext cx="1276350" cy="127635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DF72EC94-D1C4-44EF-92E9-7A889CC60FE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714327" y="1956067"/>
            <a:ext cx="1276350" cy="127635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ECDFD30F-7F9C-4F79-B1FD-EACA5D7AD99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714327" y="3428879"/>
            <a:ext cx="1276350" cy="127635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0F10E640-5E12-467F-8459-84DA3591F71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539823" y="4922632"/>
            <a:ext cx="1276350" cy="127635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B7CFC30D-11B7-4014-B37C-839C1918B34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46633" y="519350"/>
            <a:ext cx="7200" cy="1260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1DB5FA0-755C-4CC0-9606-4CFD222C48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46633" y="2006859"/>
            <a:ext cx="7200" cy="1260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6BAF7F4A-0DA7-4168-8B17-3C68060A979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46633" y="3494368"/>
            <a:ext cx="7200" cy="1260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EDF51C4C-A49D-4255-890C-04A2A709479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6633" y="4981876"/>
            <a:ext cx="7200" cy="1260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pic>
        <p:nvPicPr>
          <p:cNvPr id="56" name="Picture 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80A305-62F0-422C-ACB3-01219C18B1FA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40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&amp;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1D5CC-0596-460C-B9B3-B3D2EFBB9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287" y="733004"/>
            <a:ext cx="7791448" cy="751679"/>
          </a:xfr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en-GB"/>
              <a:t>Your main outtake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B3A63-F691-487C-9F52-1F0588FB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FC173B-F920-43CB-A097-39996E1BA5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329" y="4148106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A958C2D-1AF3-43E3-B749-006495D1D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3329" y="3606769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A9319CCA-FA22-4588-9913-C7667534647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31781" y="1969615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3E639A-15A9-4AFC-A5AD-4AA6EFA583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64648" y="4148106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F256502-CB9F-4CCF-AE7A-588CABC360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64648" y="3606769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AD32BA33-0C79-4C8D-810B-B1368AD3102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33100" y="1969615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6FFE04F-FCA2-40E3-A1A8-0B4A8BB448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65967" y="4148106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3BEAE02-692C-467B-8ED5-81B9C639D6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65967" y="3606769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8FD76114-E041-4E1F-A927-A8D685C43A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34419" y="1969615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5455DF4-1EDA-4AA0-89CB-AEBC7ED8677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519508" y="0"/>
            <a:ext cx="3672492" cy="6857999"/>
          </a:xfrm>
          <a:custGeom>
            <a:avLst/>
            <a:gdLst>
              <a:gd name="connsiteX0" fmla="*/ 2845170 w 3672492"/>
              <a:gd name="connsiteY0" fmla="*/ 0 h 6857999"/>
              <a:gd name="connsiteX1" fmla="*/ 3672492 w 3672492"/>
              <a:gd name="connsiteY1" fmla="*/ 0 h 6857999"/>
              <a:gd name="connsiteX2" fmla="*/ 3672492 w 3672492"/>
              <a:gd name="connsiteY2" fmla="*/ 1282577 h 6857999"/>
              <a:gd name="connsiteX3" fmla="*/ 3535461 w 3672492"/>
              <a:gd name="connsiteY3" fmla="*/ 1378145 h 6857999"/>
              <a:gd name="connsiteX4" fmla="*/ 3361339 w 3672492"/>
              <a:gd name="connsiteY4" fmla="*/ 1523742 h 6857999"/>
              <a:gd name="connsiteX5" fmla="*/ 3195970 w 3672492"/>
              <a:gd name="connsiteY5" fmla="*/ 5182697 h 6857999"/>
              <a:gd name="connsiteX6" fmla="*/ 3586859 w 3672492"/>
              <a:gd name="connsiteY6" fmla="*/ 5532576 h 6857999"/>
              <a:gd name="connsiteX7" fmla="*/ 3672492 w 3672492"/>
              <a:gd name="connsiteY7" fmla="*/ 5588544 h 6857999"/>
              <a:gd name="connsiteX8" fmla="*/ 3672492 w 3672492"/>
              <a:gd name="connsiteY8" fmla="*/ 6857999 h 6857999"/>
              <a:gd name="connsiteX9" fmla="*/ 1337802 w 3672492"/>
              <a:gd name="connsiteY9" fmla="*/ 6857999 h 6857999"/>
              <a:gd name="connsiteX10" fmla="*/ 1274221 w 3672492"/>
              <a:gd name="connsiteY10" fmla="*/ 6790282 h 6857999"/>
              <a:gd name="connsiteX11" fmla="*/ 630476 w 3672492"/>
              <a:gd name="connsiteY11" fmla="*/ 930359 h 6857999"/>
              <a:gd name="connsiteX12" fmla="*/ 749336 w 3672492"/>
              <a:gd name="connsiteY12" fmla="*/ 725320 h 6857999"/>
              <a:gd name="connsiteX13" fmla="*/ 1076250 w 3672492"/>
              <a:gd name="connsiteY13" fmla="*/ 670843 h 6857999"/>
              <a:gd name="connsiteX14" fmla="*/ 2808550 w 3672492"/>
              <a:gd name="connsiteY14" fmla="*/ 2204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72492" h="6857999">
                <a:moveTo>
                  <a:pt x="2845170" y="0"/>
                </a:moveTo>
                <a:lnTo>
                  <a:pt x="3672492" y="0"/>
                </a:lnTo>
                <a:lnTo>
                  <a:pt x="3672492" y="1282577"/>
                </a:lnTo>
                <a:lnTo>
                  <a:pt x="3535461" y="1378145"/>
                </a:lnTo>
                <a:cubicBezTo>
                  <a:pt x="3475524" y="1423955"/>
                  <a:pt x="3417417" y="1472514"/>
                  <a:pt x="3361339" y="1523742"/>
                </a:cubicBezTo>
                <a:cubicBezTo>
                  <a:pt x="2305280" y="2488470"/>
                  <a:pt x="2231241" y="4126640"/>
                  <a:pt x="3195970" y="5182697"/>
                </a:cubicBezTo>
                <a:cubicBezTo>
                  <a:pt x="3316561" y="5314704"/>
                  <a:pt x="3447675" y="5431368"/>
                  <a:pt x="3586859" y="5532576"/>
                </a:cubicBezTo>
                <a:lnTo>
                  <a:pt x="3672492" y="5588544"/>
                </a:lnTo>
                <a:lnTo>
                  <a:pt x="3672492" y="6857999"/>
                </a:lnTo>
                <a:lnTo>
                  <a:pt x="1337802" y="6857999"/>
                </a:lnTo>
                <a:lnTo>
                  <a:pt x="1274221" y="6790282"/>
                </a:lnTo>
                <a:cubicBezTo>
                  <a:pt x="-188181" y="5120120"/>
                  <a:pt x="-376500" y="2770831"/>
                  <a:pt x="630476" y="930359"/>
                </a:cubicBezTo>
                <a:lnTo>
                  <a:pt x="749336" y="725320"/>
                </a:lnTo>
                <a:lnTo>
                  <a:pt x="1076250" y="670843"/>
                </a:lnTo>
                <a:cubicBezTo>
                  <a:pt x="1692115" y="547305"/>
                  <a:pt x="2274686" y="325661"/>
                  <a:pt x="2808550" y="2204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3D922-24C8-4357-8A3C-D9C42B60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AA65EA2-2D19-4354-8946-42BAC22E0454}"/>
              </a:ext>
            </a:extLst>
          </p:cNvPr>
          <p:cNvSpPr/>
          <p:nvPr/>
        </p:nvSpPr>
        <p:spPr>
          <a:xfrm rot="10800000">
            <a:off x="5544457" y="-4"/>
            <a:ext cx="5820228" cy="783773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7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Teal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CF1860D-89E9-4443-BDCB-9276B41B438C}"/>
              </a:ext>
            </a:extLst>
          </p:cNvPr>
          <p:cNvSpPr/>
          <p:nvPr/>
        </p:nvSpPr>
        <p:spPr>
          <a:xfrm>
            <a:off x="8520398" y="0"/>
            <a:ext cx="3671602" cy="6857999"/>
          </a:xfrm>
          <a:custGeom>
            <a:avLst/>
            <a:gdLst>
              <a:gd name="connsiteX0" fmla="*/ 1289484 w 3671602"/>
              <a:gd name="connsiteY0" fmla="*/ 0 h 6857999"/>
              <a:gd name="connsiteX1" fmla="*/ 3671602 w 3671602"/>
              <a:gd name="connsiteY1" fmla="*/ 0 h 6857999"/>
              <a:gd name="connsiteX2" fmla="*/ 3671602 w 3671602"/>
              <a:gd name="connsiteY2" fmla="*/ 1282578 h 6857999"/>
              <a:gd name="connsiteX3" fmla="*/ 3534572 w 3671602"/>
              <a:gd name="connsiteY3" fmla="*/ 1378145 h 6857999"/>
              <a:gd name="connsiteX4" fmla="*/ 3360450 w 3671602"/>
              <a:gd name="connsiteY4" fmla="*/ 1523742 h 6857999"/>
              <a:gd name="connsiteX5" fmla="*/ 3195081 w 3671602"/>
              <a:gd name="connsiteY5" fmla="*/ 5182697 h 6857999"/>
              <a:gd name="connsiteX6" fmla="*/ 3585970 w 3671602"/>
              <a:gd name="connsiteY6" fmla="*/ 5532576 h 6857999"/>
              <a:gd name="connsiteX7" fmla="*/ 3671602 w 3671602"/>
              <a:gd name="connsiteY7" fmla="*/ 5588544 h 6857999"/>
              <a:gd name="connsiteX8" fmla="*/ 3671602 w 3671602"/>
              <a:gd name="connsiteY8" fmla="*/ 6857999 h 6857999"/>
              <a:gd name="connsiteX9" fmla="*/ 1336913 w 3671602"/>
              <a:gd name="connsiteY9" fmla="*/ 6857999 h 6857999"/>
              <a:gd name="connsiteX10" fmla="*/ 1273332 w 3671602"/>
              <a:gd name="connsiteY10" fmla="*/ 6790282 h 6857999"/>
              <a:gd name="connsiteX11" fmla="*/ 1103954 w 3671602"/>
              <a:gd name="connsiteY11" fmla="*/ 6586679 h 6857999"/>
              <a:gd name="connsiteX12" fmla="*/ 1042161 w 3671602"/>
              <a:gd name="connsiteY12" fmla="*/ 6504249 h 6857999"/>
              <a:gd name="connsiteX13" fmla="*/ 1014043 w 3671602"/>
              <a:gd name="connsiteY13" fmla="*/ 6469458 h 6857999"/>
              <a:gd name="connsiteX14" fmla="*/ 992387 w 3671602"/>
              <a:gd name="connsiteY14" fmla="*/ 6437854 h 6857999"/>
              <a:gd name="connsiteX15" fmla="*/ 946778 w 3671602"/>
              <a:gd name="connsiteY15" fmla="*/ 6377012 h 6857999"/>
              <a:gd name="connsiteX16" fmla="*/ 801772 w 3671602"/>
              <a:gd name="connsiteY16" fmla="*/ 6161738 h 6857999"/>
              <a:gd name="connsiteX17" fmla="*/ 791380 w 3671602"/>
              <a:gd name="connsiteY17" fmla="*/ 6144499 h 6857999"/>
              <a:gd name="connsiteX18" fmla="*/ 784500 w 3671602"/>
              <a:gd name="connsiteY18" fmla="*/ 6134458 h 6857999"/>
              <a:gd name="connsiteX19" fmla="*/ 767104 w 3671602"/>
              <a:gd name="connsiteY19" fmla="*/ 6104225 h 6857999"/>
              <a:gd name="connsiteX20" fmla="*/ 668906 w 3671602"/>
              <a:gd name="connsiteY20" fmla="*/ 5941313 h 6857999"/>
              <a:gd name="connsiteX21" fmla="*/ 607539 w 3671602"/>
              <a:gd name="connsiteY21" fmla="*/ 5826909 h 6857999"/>
              <a:gd name="connsiteX22" fmla="*/ 584588 w 3671602"/>
              <a:gd name="connsiteY22" fmla="*/ 5787020 h 6857999"/>
              <a:gd name="connsiteX23" fmla="*/ 572380 w 3671602"/>
              <a:gd name="connsiteY23" fmla="*/ 5761363 h 6857999"/>
              <a:gd name="connsiteX24" fmla="*/ 548151 w 3671602"/>
              <a:gd name="connsiteY24" fmla="*/ 5716193 h 6857999"/>
              <a:gd name="connsiteX25" fmla="*/ 439475 w 3671602"/>
              <a:gd name="connsiteY25" fmla="*/ 5486834 h 6857999"/>
              <a:gd name="connsiteX26" fmla="*/ 424029 w 3671602"/>
              <a:gd name="connsiteY26" fmla="*/ 5449564 h 6857999"/>
              <a:gd name="connsiteX27" fmla="*/ 414190 w 3671602"/>
              <a:gd name="connsiteY27" fmla="*/ 5428886 h 6857999"/>
              <a:gd name="connsiteX28" fmla="*/ 398141 w 3671602"/>
              <a:gd name="connsiteY28" fmla="*/ 5387102 h 6857999"/>
              <a:gd name="connsiteX29" fmla="*/ 342849 w 3671602"/>
              <a:gd name="connsiteY29" fmla="*/ 5253693 h 6857999"/>
              <a:gd name="connsiteX30" fmla="*/ 287760 w 3671602"/>
              <a:gd name="connsiteY30" fmla="*/ 5099723 h 6857999"/>
              <a:gd name="connsiteX31" fmla="*/ 273192 w 3671602"/>
              <a:gd name="connsiteY31" fmla="*/ 5061796 h 6857999"/>
              <a:gd name="connsiteX32" fmla="*/ 268175 w 3671602"/>
              <a:gd name="connsiteY32" fmla="*/ 5044984 h 6857999"/>
              <a:gd name="connsiteX33" fmla="*/ 258243 w 3671602"/>
              <a:gd name="connsiteY33" fmla="*/ 5017225 h 6857999"/>
              <a:gd name="connsiteX34" fmla="*/ 185626 w 3671602"/>
              <a:gd name="connsiteY34" fmla="*/ 4777887 h 6857999"/>
              <a:gd name="connsiteX35" fmla="*/ 170675 w 3671602"/>
              <a:gd name="connsiteY35" fmla="*/ 4718302 h 6857999"/>
              <a:gd name="connsiteX36" fmla="*/ 161479 w 3671602"/>
              <a:gd name="connsiteY36" fmla="*/ 4687489 h 6857999"/>
              <a:gd name="connsiteX37" fmla="*/ 151992 w 3671602"/>
              <a:gd name="connsiteY37" fmla="*/ 4643842 h 6857999"/>
              <a:gd name="connsiteX38" fmla="*/ 124967 w 3671602"/>
              <a:gd name="connsiteY38" fmla="*/ 4536135 h 6857999"/>
              <a:gd name="connsiteX39" fmla="*/ 83417 w 3671602"/>
              <a:gd name="connsiteY39" fmla="*/ 4328332 h 6857999"/>
              <a:gd name="connsiteX40" fmla="*/ 78934 w 3671602"/>
              <a:gd name="connsiteY40" fmla="*/ 4307706 h 6857999"/>
              <a:gd name="connsiteX41" fmla="*/ 78106 w 3671602"/>
              <a:gd name="connsiteY41" fmla="*/ 4301772 h 6857999"/>
              <a:gd name="connsiteX42" fmla="*/ 76237 w 3671602"/>
              <a:gd name="connsiteY42" fmla="*/ 4292425 h 6857999"/>
              <a:gd name="connsiteX43" fmla="*/ 39406 w 3671602"/>
              <a:gd name="connsiteY43" fmla="*/ 4047213 h 6857999"/>
              <a:gd name="connsiteX44" fmla="*/ 30905 w 3671602"/>
              <a:gd name="connsiteY44" fmla="*/ 3963347 h 6857999"/>
              <a:gd name="connsiteX45" fmla="*/ 25443 w 3671602"/>
              <a:gd name="connsiteY45" fmla="*/ 3924187 h 6857999"/>
              <a:gd name="connsiteX46" fmla="*/ 22921 w 3671602"/>
              <a:gd name="connsiteY46" fmla="*/ 3884587 h 6857999"/>
              <a:gd name="connsiteX47" fmla="*/ 14443 w 3671602"/>
              <a:gd name="connsiteY47" fmla="*/ 3800955 h 6857999"/>
              <a:gd name="connsiteX48" fmla="*/ 1318 w 3671602"/>
              <a:gd name="connsiteY48" fmla="*/ 3554109 h 6857999"/>
              <a:gd name="connsiteX49" fmla="*/ 1267 w 3671602"/>
              <a:gd name="connsiteY49" fmla="*/ 3544596 h 6857999"/>
              <a:gd name="connsiteX50" fmla="*/ 890 w 3671602"/>
              <a:gd name="connsiteY50" fmla="*/ 3538672 h 6857999"/>
              <a:gd name="connsiteX51" fmla="*/ 1123 w 3671602"/>
              <a:gd name="connsiteY51" fmla="*/ 3517596 h 6857999"/>
              <a:gd name="connsiteX52" fmla="*/ 0 w 3671602"/>
              <a:gd name="connsiteY52" fmla="*/ 3307129 h 6857999"/>
              <a:gd name="connsiteX53" fmla="*/ 4671 w 3671602"/>
              <a:gd name="connsiteY53" fmla="*/ 3196973 h 6857999"/>
              <a:gd name="connsiteX54" fmla="*/ 5159 w 3671602"/>
              <a:gd name="connsiteY54" fmla="*/ 3152903 h 6857999"/>
              <a:gd name="connsiteX55" fmla="*/ 7889 w 3671602"/>
              <a:gd name="connsiteY55" fmla="*/ 3121083 h 6857999"/>
              <a:gd name="connsiteX56" fmla="*/ 10460 w 3671602"/>
              <a:gd name="connsiteY56" fmla="*/ 3060473 h 6857999"/>
              <a:gd name="connsiteX57" fmla="*/ 32666 w 3671602"/>
              <a:gd name="connsiteY57" fmla="*/ 2814595 h 6857999"/>
              <a:gd name="connsiteX58" fmla="*/ 36664 w 3671602"/>
              <a:gd name="connsiteY58" fmla="*/ 2785769 h 6857999"/>
              <a:gd name="connsiteX59" fmla="*/ 38136 w 3671602"/>
              <a:gd name="connsiteY59" fmla="*/ 2768616 h 6857999"/>
              <a:gd name="connsiteX60" fmla="*/ 44530 w 3671602"/>
              <a:gd name="connsiteY60" fmla="*/ 2729037 h 6857999"/>
              <a:gd name="connsiteX61" fmla="*/ 66590 w 3671602"/>
              <a:gd name="connsiteY61" fmla="*/ 2569952 h 6857999"/>
              <a:gd name="connsiteX62" fmla="*/ 92736 w 3671602"/>
              <a:gd name="connsiteY62" fmla="*/ 2430683 h 6857999"/>
              <a:gd name="connsiteX63" fmla="*/ 99704 w 3671602"/>
              <a:gd name="connsiteY63" fmla="*/ 2387554 h 6857999"/>
              <a:gd name="connsiteX64" fmla="*/ 104931 w 3671602"/>
              <a:gd name="connsiteY64" fmla="*/ 2365722 h 6857999"/>
              <a:gd name="connsiteX65" fmla="*/ 112201 w 3671602"/>
              <a:gd name="connsiteY65" fmla="*/ 2327000 h 6857999"/>
              <a:gd name="connsiteX66" fmla="*/ 169467 w 3671602"/>
              <a:gd name="connsiteY66" fmla="*/ 2086196 h 6857999"/>
              <a:gd name="connsiteX67" fmla="*/ 183333 w 3671602"/>
              <a:gd name="connsiteY67" fmla="*/ 2038253 h 6857999"/>
              <a:gd name="connsiteX68" fmla="*/ 189749 w 3671602"/>
              <a:gd name="connsiteY68" fmla="*/ 2011458 h 6857999"/>
              <a:gd name="connsiteX69" fmla="*/ 203407 w 3671602"/>
              <a:gd name="connsiteY69" fmla="*/ 1968849 h 6857999"/>
              <a:gd name="connsiteX70" fmla="*/ 238360 w 3671602"/>
              <a:gd name="connsiteY70" fmla="*/ 1847996 h 6857999"/>
              <a:gd name="connsiteX71" fmla="*/ 297907 w 3671602"/>
              <a:gd name="connsiteY71" fmla="*/ 1674034 h 6857999"/>
              <a:gd name="connsiteX72" fmla="*/ 308154 w 3671602"/>
              <a:gd name="connsiteY72" fmla="*/ 1642067 h 6857999"/>
              <a:gd name="connsiteX73" fmla="*/ 312571 w 3671602"/>
              <a:gd name="connsiteY73" fmla="*/ 1631197 h 6857999"/>
              <a:gd name="connsiteX74" fmla="*/ 318849 w 3671602"/>
              <a:gd name="connsiteY74" fmla="*/ 1612856 h 6857999"/>
              <a:gd name="connsiteX75" fmla="*/ 410903 w 3671602"/>
              <a:gd name="connsiteY75" fmla="*/ 1381232 h 6857999"/>
              <a:gd name="connsiteX76" fmla="*/ 441034 w 3671602"/>
              <a:gd name="connsiteY76" fmla="*/ 1315016 h 6857999"/>
              <a:gd name="connsiteX77" fmla="*/ 454806 w 3671602"/>
              <a:gd name="connsiteY77" fmla="*/ 1281120 h 6857999"/>
              <a:gd name="connsiteX78" fmla="*/ 473837 w 3671602"/>
              <a:gd name="connsiteY78" fmla="*/ 1242926 h 6857999"/>
              <a:gd name="connsiteX79" fmla="*/ 514492 w 3671602"/>
              <a:gd name="connsiteY79" fmla="*/ 1153581 h 6857999"/>
              <a:gd name="connsiteX80" fmla="*/ 1043599 w 3671602"/>
              <a:gd name="connsiteY80" fmla="*/ 29182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671602" h="6857999">
                <a:moveTo>
                  <a:pt x="1289484" y="0"/>
                </a:moveTo>
                <a:lnTo>
                  <a:pt x="3671602" y="0"/>
                </a:lnTo>
                <a:lnTo>
                  <a:pt x="3671602" y="1282578"/>
                </a:lnTo>
                <a:lnTo>
                  <a:pt x="3534572" y="1378145"/>
                </a:lnTo>
                <a:cubicBezTo>
                  <a:pt x="3474635" y="1423955"/>
                  <a:pt x="3416528" y="1472514"/>
                  <a:pt x="3360450" y="1523742"/>
                </a:cubicBezTo>
                <a:cubicBezTo>
                  <a:pt x="2304391" y="2488470"/>
                  <a:pt x="2230352" y="4126640"/>
                  <a:pt x="3195081" y="5182697"/>
                </a:cubicBezTo>
                <a:cubicBezTo>
                  <a:pt x="3315672" y="5314704"/>
                  <a:pt x="3446786" y="5431368"/>
                  <a:pt x="3585970" y="5532576"/>
                </a:cubicBezTo>
                <a:lnTo>
                  <a:pt x="3671602" y="5588544"/>
                </a:lnTo>
                <a:lnTo>
                  <a:pt x="3671602" y="6857999"/>
                </a:lnTo>
                <a:lnTo>
                  <a:pt x="1336913" y="6857999"/>
                </a:lnTo>
                <a:lnTo>
                  <a:pt x="1273332" y="6790282"/>
                </a:lnTo>
                <a:cubicBezTo>
                  <a:pt x="1214836" y="6723476"/>
                  <a:pt x="1158378" y="6655583"/>
                  <a:pt x="1103954" y="6586679"/>
                </a:cubicBezTo>
                <a:lnTo>
                  <a:pt x="1042161" y="6504249"/>
                </a:lnTo>
                <a:lnTo>
                  <a:pt x="1014043" y="6469458"/>
                </a:lnTo>
                <a:lnTo>
                  <a:pt x="992387" y="6437854"/>
                </a:lnTo>
                <a:lnTo>
                  <a:pt x="946778" y="6377012"/>
                </a:lnTo>
                <a:cubicBezTo>
                  <a:pt x="896416" y="6306163"/>
                  <a:pt x="848082" y="6234380"/>
                  <a:pt x="801772" y="6161738"/>
                </a:cubicBezTo>
                <a:lnTo>
                  <a:pt x="791380" y="6144499"/>
                </a:lnTo>
                <a:lnTo>
                  <a:pt x="784500" y="6134458"/>
                </a:lnTo>
                <a:lnTo>
                  <a:pt x="767104" y="6104225"/>
                </a:lnTo>
                <a:lnTo>
                  <a:pt x="668906" y="5941313"/>
                </a:lnTo>
                <a:lnTo>
                  <a:pt x="607539" y="5826909"/>
                </a:lnTo>
                <a:lnTo>
                  <a:pt x="584588" y="5787020"/>
                </a:lnTo>
                <a:lnTo>
                  <a:pt x="572380" y="5761363"/>
                </a:lnTo>
                <a:lnTo>
                  <a:pt x="548151" y="5716193"/>
                </a:lnTo>
                <a:cubicBezTo>
                  <a:pt x="509914" y="5640421"/>
                  <a:pt x="473690" y="5563943"/>
                  <a:pt x="439475" y="5486834"/>
                </a:cubicBezTo>
                <a:lnTo>
                  <a:pt x="424029" y="5449564"/>
                </a:lnTo>
                <a:lnTo>
                  <a:pt x="414190" y="5428886"/>
                </a:lnTo>
                <a:lnTo>
                  <a:pt x="398141" y="5387102"/>
                </a:lnTo>
                <a:lnTo>
                  <a:pt x="342849" y="5253693"/>
                </a:lnTo>
                <a:lnTo>
                  <a:pt x="287760" y="5099723"/>
                </a:lnTo>
                <a:lnTo>
                  <a:pt x="273192" y="5061796"/>
                </a:lnTo>
                <a:lnTo>
                  <a:pt x="268175" y="5044984"/>
                </a:lnTo>
                <a:lnTo>
                  <a:pt x="258243" y="5017225"/>
                </a:lnTo>
                <a:cubicBezTo>
                  <a:pt x="232041" y="4937899"/>
                  <a:pt x="207837" y="4858094"/>
                  <a:pt x="185626" y="4777887"/>
                </a:cubicBezTo>
                <a:lnTo>
                  <a:pt x="170675" y="4718302"/>
                </a:lnTo>
                <a:lnTo>
                  <a:pt x="161479" y="4687489"/>
                </a:lnTo>
                <a:lnTo>
                  <a:pt x="151992" y="4643842"/>
                </a:lnTo>
                <a:lnTo>
                  <a:pt x="124967" y="4536135"/>
                </a:lnTo>
                <a:lnTo>
                  <a:pt x="83417" y="4328332"/>
                </a:lnTo>
                <a:lnTo>
                  <a:pt x="78934" y="4307706"/>
                </a:lnTo>
                <a:lnTo>
                  <a:pt x="78106" y="4301772"/>
                </a:lnTo>
                <a:lnTo>
                  <a:pt x="76237" y="4292425"/>
                </a:lnTo>
                <a:cubicBezTo>
                  <a:pt x="61979" y="4210912"/>
                  <a:pt x="49704" y="4129150"/>
                  <a:pt x="39406" y="4047213"/>
                </a:cubicBezTo>
                <a:lnTo>
                  <a:pt x="30905" y="3963347"/>
                </a:lnTo>
                <a:lnTo>
                  <a:pt x="25443" y="3924187"/>
                </a:lnTo>
                <a:lnTo>
                  <a:pt x="22921" y="3884587"/>
                </a:lnTo>
                <a:lnTo>
                  <a:pt x="14443" y="3800955"/>
                </a:lnTo>
                <a:cubicBezTo>
                  <a:pt x="8097" y="3718746"/>
                  <a:pt x="3723" y="3636438"/>
                  <a:pt x="1318" y="3554109"/>
                </a:cubicBezTo>
                <a:lnTo>
                  <a:pt x="1267" y="3544596"/>
                </a:lnTo>
                <a:lnTo>
                  <a:pt x="890" y="3538672"/>
                </a:lnTo>
                <a:lnTo>
                  <a:pt x="1123" y="3517596"/>
                </a:lnTo>
                <a:lnTo>
                  <a:pt x="0" y="3307129"/>
                </a:lnTo>
                <a:lnTo>
                  <a:pt x="4671" y="3196973"/>
                </a:lnTo>
                <a:lnTo>
                  <a:pt x="5159" y="3152903"/>
                </a:lnTo>
                <a:lnTo>
                  <a:pt x="7889" y="3121083"/>
                </a:lnTo>
                <a:lnTo>
                  <a:pt x="10460" y="3060473"/>
                </a:lnTo>
                <a:cubicBezTo>
                  <a:pt x="15906" y="2978357"/>
                  <a:pt x="23310" y="2896372"/>
                  <a:pt x="32666" y="2814595"/>
                </a:cubicBezTo>
                <a:lnTo>
                  <a:pt x="36664" y="2785769"/>
                </a:lnTo>
                <a:lnTo>
                  <a:pt x="38136" y="2768616"/>
                </a:lnTo>
                <a:lnTo>
                  <a:pt x="44530" y="2729037"/>
                </a:lnTo>
                <a:lnTo>
                  <a:pt x="66590" y="2569952"/>
                </a:lnTo>
                <a:lnTo>
                  <a:pt x="92736" y="2430683"/>
                </a:lnTo>
                <a:lnTo>
                  <a:pt x="99704" y="2387554"/>
                </a:lnTo>
                <a:lnTo>
                  <a:pt x="104931" y="2365722"/>
                </a:lnTo>
                <a:lnTo>
                  <a:pt x="112201" y="2327000"/>
                </a:lnTo>
                <a:cubicBezTo>
                  <a:pt x="129348" y="2246348"/>
                  <a:pt x="148439" y="2166055"/>
                  <a:pt x="169467" y="2086196"/>
                </a:cubicBezTo>
                <a:lnTo>
                  <a:pt x="183333" y="2038253"/>
                </a:lnTo>
                <a:lnTo>
                  <a:pt x="189749" y="2011458"/>
                </a:lnTo>
                <a:lnTo>
                  <a:pt x="203407" y="1968849"/>
                </a:lnTo>
                <a:lnTo>
                  <a:pt x="238360" y="1847996"/>
                </a:lnTo>
                <a:lnTo>
                  <a:pt x="297907" y="1674034"/>
                </a:lnTo>
                <a:lnTo>
                  <a:pt x="308154" y="1642067"/>
                </a:lnTo>
                <a:lnTo>
                  <a:pt x="312571" y="1631197"/>
                </a:lnTo>
                <a:lnTo>
                  <a:pt x="318849" y="1612856"/>
                </a:lnTo>
                <a:cubicBezTo>
                  <a:pt x="347607" y="1535037"/>
                  <a:pt x="378294" y="1457804"/>
                  <a:pt x="410903" y="1381232"/>
                </a:cubicBezTo>
                <a:lnTo>
                  <a:pt x="441034" y="1315016"/>
                </a:lnTo>
                <a:lnTo>
                  <a:pt x="454806" y="1281120"/>
                </a:lnTo>
                <a:lnTo>
                  <a:pt x="473837" y="1242926"/>
                </a:lnTo>
                <a:lnTo>
                  <a:pt x="514492" y="1153581"/>
                </a:lnTo>
                <a:cubicBezTo>
                  <a:pt x="660289" y="852897"/>
                  <a:pt x="836765" y="564022"/>
                  <a:pt x="1043599" y="2918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AE2612D-7BB6-4D1A-A8CA-0D787E8A3FDD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1D5CC-0596-460C-B9B3-B3D2EFBB9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911" y="540732"/>
            <a:ext cx="7791448" cy="751679"/>
          </a:xfr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en-GB"/>
              <a:t>Your main outtake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B3A63-F691-487C-9F52-1F0588FB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FC173B-F920-43CB-A097-39996E1BA5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953" y="3955834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A958C2D-1AF3-43E3-B749-006495D1D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953" y="3414497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A9319CCA-FA22-4588-9913-C7667534647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0405" y="1777343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3E639A-15A9-4AFC-A5AD-4AA6EFA583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3272" y="3955834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F256502-CB9F-4CCF-AE7A-588CABC360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33272" y="3414497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AD32BA33-0C79-4C8D-810B-B1368AD3102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01724" y="1777343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6FFE04F-FCA2-40E3-A1A8-0B4A8BB448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34591" y="3955834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3BEAE02-692C-467B-8ED5-81B9C639D6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34591" y="3414497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8FD76114-E041-4E1F-A927-A8D685C43A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03043" y="1777343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3D922-24C8-4357-8A3C-D9C42B60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57E93F-6318-4437-8B32-BD5E0287CD1B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13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Teal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18C9476-678C-4DC9-B684-7A4C616E35BF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DE29CC4-2C00-40E6-BC98-BD4FC9E863E7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1D5CC-0596-460C-B9B3-B3D2EFBB9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648" y="603485"/>
            <a:ext cx="7791448" cy="751679"/>
          </a:xfr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en-GB"/>
              <a:t>Your main outtake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B3A63-F691-487C-9F52-1F0588FB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FC173B-F920-43CB-A097-39996E1BA5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690" y="4018587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A958C2D-1AF3-43E3-B749-006495D1D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690" y="3477250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A9319CCA-FA22-4588-9913-C7667534647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84142" y="1840096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3E639A-15A9-4AFC-A5AD-4AA6EFA583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7009" y="4018587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F256502-CB9F-4CCF-AE7A-588CABC360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17009" y="3477250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AD32BA33-0C79-4C8D-810B-B1368AD3102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85461" y="1840096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6FFE04F-FCA2-40E3-A1A8-0B4A8BB448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18328" y="4018587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3BEAE02-692C-467B-8ED5-81B9C639D6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18328" y="3477250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8FD76114-E041-4E1F-A927-A8D685C43A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86780" y="1840096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3D922-24C8-4357-8A3C-D9C42B60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014FE1-6B26-44C2-BE91-010D99077389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80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Whi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1122C9C-6F43-4747-BED0-715757337112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285B1C-7B07-4BF9-BF35-BE525A6D1CCC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1D5CC-0596-460C-B9B3-B3D2EFBB9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648" y="576591"/>
            <a:ext cx="7791448" cy="751679"/>
          </a:xfrm>
        </p:spPr>
        <p:txBody>
          <a:bodyPr/>
          <a:lstStyle>
            <a:lvl1pPr>
              <a:defRPr sz="48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Your main outtake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B3A63-F691-487C-9F52-1F0588FB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FC173B-F920-43CB-A097-39996E1BA5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690" y="3991693"/>
            <a:ext cx="2256631" cy="1257300"/>
          </a:xfrm>
        </p:spPr>
        <p:txBody>
          <a:bodyPr anchor="t"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A958C2D-1AF3-43E3-B749-006495D1D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690" y="3450356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A9319CCA-FA22-4588-9913-C7667534647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84142" y="1813202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3E639A-15A9-4AFC-A5AD-4AA6EFA583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7009" y="3991693"/>
            <a:ext cx="2256631" cy="1257300"/>
          </a:xfrm>
        </p:spPr>
        <p:txBody>
          <a:bodyPr anchor="t"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F256502-CB9F-4CCF-AE7A-588CABC360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17009" y="3450356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AD32BA33-0C79-4C8D-810B-B1368AD3102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85461" y="1813202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6FFE04F-FCA2-40E3-A1A8-0B4A8BB448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18328" y="3991693"/>
            <a:ext cx="2256631" cy="1257300"/>
          </a:xfrm>
        </p:spPr>
        <p:txBody>
          <a:bodyPr anchor="t"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3BEAE02-692C-467B-8ED5-81B9C639D6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18328" y="3450356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8FD76114-E041-4E1F-A927-A8D685C43A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86780" y="1813202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3D922-24C8-4357-8A3C-D9C42B60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3A55D68-0220-4BE2-BD81-E6A13D4AA9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05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 Teal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5D7BA6F-984B-4B7B-9A33-DF400FC9CF46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800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7835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870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5906" y="293593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4800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98835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2870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86906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CE9AA3-CDC4-47E8-800E-F64E30EA71FA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19B834F-5171-42AC-A5FD-8DA87B306F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4623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oint Teal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E2187E7-1033-4EC4-8C9F-E3E79CA3C203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96148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38508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79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001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2523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27148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77510F0-8107-4C94-A9E7-82B5E46632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2368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0AA6F0-7340-4E6C-8297-B7148B167E85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98F758B-3E43-4644-98E5-21BA50331D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065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Point Teal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374688D-D550-4A1E-8061-22D3A9929271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45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5414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9483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3552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27621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8824" y="192268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38608" y="192268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8392" y="192268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98176" y="1917826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77510F0-8107-4C94-A9E7-82B5E46632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27960" y="1917826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76C596D-34DC-4412-81F1-4B9B39D4AD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1345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76BBF1-DEE7-4AF6-8883-2E92BC6D8B8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25414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B688A78-2A82-480E-9648-6377550DE7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9483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A99B3F8-402D-4539-8342-75CE67B33E6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93552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0A321D3-612B-4921-86C0-700EF63202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27621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17E89160-D97C-4987-8952-ED8B2C7BDF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8824" y="3754214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C64DC926-6874-4ED4-BC83-4FC1E0B7EB0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8608" y="3754214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3B1BC0F0-5E13-44D4-B3E3-60B0B989F3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68392" y="3754214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903688AA-2CF6-4A60-904F-5DF3A45EF1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8176" y="374935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F2D2F8F2-9AEC-4907-AD1D-40E7DD30D10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27960" y="374935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A351E9-8419-4D5A-AFD5-E295BABCDA6E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461E285-BBD9-4A22-A661-1F7D415E7D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961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7653E4D-FF27-48DB-B38A-3B5E2DAAC68F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5CC7CD-F0A5-4B72-9383-97D4779ED0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AAFE4A1-B59B-46A2-8E84-334DF2BCDB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2FCB087-72FB-4C57-95D3-248C874B1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99AEB98-8552-4A4F-B9AA-DA6763A08FF3}"/>
              </a:ext>
            </a:extLst>
          </p:cNvPr>
          <p:cNvSpPr/>
          <p:nvPr/>
        </p:nvSpPr>
        <p:spPr>
          <a:xfrm>
            <a:off x="1" y="2"/>
            <a:ext cx="5823588" cy="6103066"/>
          </a:xfrm>
          <a:custGeom>
            <a:avLst/>
            <a:gdLst>
              <a:gd name="connsiteX0" fmla="*/ 0 w 5823588"/>
              <a:gd name="connsiteY0" fmla="*/ 1966645 h 6103066"/>
              <a:gd name="connsiteX1" fmla="*/ 51679 w 5823588"/>
              <a:gd name="connsiteY1" fmla="*/ 2092594 h 6103066"/>
              <a:gd name="connsiteX2" fmla="*/ 485155 w 5823588"/>
              <a:gd name="connsiteY2" fmla="*/ 2739744 h 6103066"/>
              <a:gd name="connsiteX3" fmla="*/ 4144115 w 5823588"/>
              <a:gd name="connsiteY3" fmla="*/ 2905112 h 6103066"/>
              <a:gd name="connsiteX4" fmla="*/ 5823588 w 5823588"/>
              <a:gd name="connsiteY4" fmla="*/ 4828847 h 6103066"/>
              <a:gd name="connsiteX5" fmla="*/ 186879 w 5823588"/>
              <a:gd name="connsiteY5" fmla="*/ 5587686 h 6103066"/>
              <a:gd name="connsiteX6" fmla="*/ 0 w 5823588"/>
              <a:gd name="connsiteY6" fmla="*/ 5491331 h 6103066"/>
              <a:gd name="connsiteX7" fmla="*/ 0 w 5823588"/>
              <a:gd name="connsiteY7" fmla="*/ 0 h 6103066"/>
              <a:gd name="connsiteX8" fmla="*/ 7773 w 5823588"/>
              <a:gd name="connsiteY8" fmla="*/ 0 h 6103066"/>
              <a:gd name="connsiteX9" fmla="*/ 0 w 5823588"/>
              <a:gd name="connsiteY9" fmla="*/ 19370 h 610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3588" h="6103066">
                <a:moveTo>
                  <a:pt x="0" y="1966645"/>
                </a:moveTo>
                <a:lnTo>
                  <a:pt x="51679" y="2092594"/>
                </a:lnTo>
                <a:cubicBezTo>
                  <a:pt x="159901" y="2323258"/>
                  <a:pt x="304269" y="2541733"/>
                  <a:pt x="485155" y="2739744"/>
                </a:cubicBezTo>
                <a:cubicBezTo>
                  <a:pt x="1449885" y="3795802"/>
                  <a:pt x="3088056" y="3869839"/>
                  <a:pt x="4144115" y="2905112"/>
                </a:cubicBezTo>
                <a:lnTo>
                  <a:pt x="5823588" y="4828847"/>
                </a:lnTo>
                <a:cubicBezTo>
                  <a:pt x="4220228" y="6232751"/>
                  <a:pt x="1990987" y="6462462"/>
                  <a:pt x="186879" y="5587686"/>
                </a:cubicBezTo>
                <a:lnTo>
                  <a:pt x="0" y="5491331"/>
                </a:lnTo>
                <a:close/>
                <a:moveTo>
                  <a:pt x="0" y="0"/>
                </a:moveTo>
                <a:lnTo>
                  <a:pt x="7773" y="0"/>
                </a:lnTo>
                <a:lnTo>
                  <a:pt x="0" y="19370"/>
                </a:ln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0BE51B8-5F0C-4259-8BCD-53965FF74D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406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 Teal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B043C06-E691-4C19-BB41-3B61EF4B4636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800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7835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870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5906" y="293593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226F47-E326-4CCF-9417-A2B5B8D36F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3800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C2C06A7-E2AC-4417-BB90-18418C52D47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67835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8B13E5A-5B69-404C-B693-B07E4084E6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1870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4A18DF3-EC00-4C0D-90E6-ED225F55E2D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55906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7F6BD2-63F9-41AD-BE3E-8C45E3A75CDE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5B8D47-45E0-4FA7-9092-5546FDFD13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3236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oint Teal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221D665-1F5C-4B3C-82B6-1D090EB596FC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96148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38508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9A76CC9-49DF-42A3-8C50-356BCE93CF9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43794" y="2026763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FF29EE8-8E32-4415-8CB6-C40E43FAED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154" y="2026763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2A686C8-D330-41CB-BA45-CF7ACEFE35B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28514" y="2026763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79B43A7-D707-4FF8-8441-333A21DF913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96148" y="3865088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7D5AB52B-FB1F-4A93-B8E7-1076B42B04D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38508" y="3865088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74F551-A442-428B-92A6-D9A41B4F6188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A39D3B2-FA07-4357-9419-827989C45A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018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Teal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F170D0F-4474-49F2-A0E4-696A16CB7810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43794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6154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F0E6698-C95A-4C48-B150-E9CE26BDFD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28514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97C836BA-6335-478D-9737-E600A83AF3E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143793" y="2026761"/>
            <a:ext cx="2256631" cy="489427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GB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1018AA8-63F4-4419-9A9A-4BCC6BAAC9C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86153" y="2026761"/>
            <a:ext cx="2256631" cy="489427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GB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7A762D2A-431F-4D1D-B31F-BDA3B67144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28513" y="2026761"/>
            <a:ext cx="2256631" cy="489427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GB"/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167E784F-D279-419D-9555-ED7BF43DEAA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43793" y="3865086"/>
            <a:ext cx="2256631" cy="489427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GB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639533A0-EC42-43EC-A9A9-D6A949105C6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86153" y="3865086"/>
            <a:ext cx="2256631" cy="489427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GB"/>
          </a:p>
        </p:txBody>
      </p:sp>
      <p:sp>
        <p:nvSpPr>
          <p:cNvPr id="42" name="Text Placeholder 22">
            <a:extLst>
              <a:ext uri="{FF2B5EF4-FFF2-40B4-BE49-F238E27FC236}">
                <a16:creationId xmlns:a16="http://schemas.microsoft.com/office/drawing/2014/main" id="{DE527EAA-A509-4CF0-AA50-31E4D9781E5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428513" y="3865086"/>
            <a:ext cx="2256631" cy="489427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6FBC37-AD1E-4751-BEA7-117C523E43FF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C94E4CA-383B-46BB-9837-BCDFB2AD43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9802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n Point Teal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5DC995B-1E69-4806-B113-299E14C8DC50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FB203D5-05F2-4327-9E37-F9BBBEBCE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45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5414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9483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3552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27621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76C596D-34DC-4412-81F1-4B9B39D4AD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1345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76BBF1-DEE7-4AF6-8883-2E92BC6D8B8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25414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B688A78-2A82-480E-9648-6377550DE7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9483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A99B3F8-402D-4539-8342-75CE67B33E6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93552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0A321D3-612B-4921-86C0-700EF63202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27621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528E6BB2-83AD-493A-A6F9-FFEC784D43D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1345" y="1822279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04D9AB85-C212-47C7-9328-6DE5882A47D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25414" y="1822279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5" name="Text Placeholder 22">
            <a:extLst>
              <a:ext uri="{FF2B5EF4-FFF2-40B4-BE49-F238E27FC236}">
                <a16:creationId xmlns:a16="http://schemas.microsoft.com/office/drawing/2014/main" id="{7D1D1920-C8B0-4D83-AF1B-8EC8B58D705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259483" y="1822279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8" name="Text Placeholder 22">
            <a:extLst>
              <a:ext uri="{FF2B5EF4-FFF2-40B4-BE49-F238E27FC236}">
                <a16:creationId xmlns:a16="http://schemas.microsoft.com/office/drawing/2014/main" id="{5F4DE73F-CB81-485E-AC67-2EECDA37E4E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93552" y="1822279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509C6325-83C5-4B39-9A4A-ACE9011182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929970" y="1822279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0" name="Text Placeholder 19">
            <a:extLst>
              <a:ext uri="{FF2B5EF4-FFF2-40B4-BE49-F238E27FC236}">
                <a16:creationId xmlns:a16="http://schemas.microsoft.com/office/drawing/2014/main" id="{E6A25020-1B13-4B7D-BF60-B0C80FA5ADF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1345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07050639-6AD9-40AD-81E8-56FAB18AD7A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25414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2" name="Text Placeholder 22">
            <a:extLst>
              <a:ext uri="{FF2B5EF4-FFF2-40B4-BE49-F238E27FC236}">
                <a16:creationId xmlns:a16="http://schemas.microsoft.com/office/drawing/2014/main" id="{80BE2DC3-E29E-4E47-9A0F-EFF12CA45A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59483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3" name="Text Placeholder 22">
            <a:extLst>
              <a:ext uri="{FF2B5EF4-FFF2-40B4-BE49-F238E27FC236}">
                <a16:creationId xmlns:a16="http://schemas.microsoft.com/office/drawing/2014/main" id="{06D85349-FD03-4AE8-B6F9-FA8B5F9D610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593552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4" name="Text Placeholder 22">
            <a:extLst>
              <a:ext uri="{FF2B5EF4-FFF2-40B4-BE49-F238E27FC236}">
                <a16:creationId xmlns:a16="http://schemas.microsoft.com/office/drawing/2014/main" id="{6394FC43-E010-46C6-9AF4-4820F1DF0D1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929970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0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9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8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13B079-F023-412A-B20B-8AE0689E8096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5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 Whi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800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7835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870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5906" y="293593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4800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98835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2870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86906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3E796F3-91C7-45B5-B8A1-16810A533B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578BB4D-2B17-4D9A-B94F-C422CDDDCE42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634A1C4-8FBF-4FEF-BEC9-23CB8ACD7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180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oint Whi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51AF5B58-BA1A-41BD-BAE5-99BA299F37CA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B4587A5-709D-448A-B445-ED0D139F39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79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001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2523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27148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77510F0-8107-4C94-A9E7-82B5E46632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2368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BD90985-32D6-4086-B746-DE6E576536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A4F316F-18A4-4855-AE5E-E9A0E2F43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6E578F0-1AF5-4614-AB6F-B13074123BA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6B4233C-BD4F-4E61-9129-BFC9CD3C98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BE812E1-2CC2-42B1-8B5E-B9069961536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96148" y="4354513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FFE8E9A-D039-4351-8BA6-1AA30AFDA9F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38508" y="4354513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03875A6-1A41-499D-A331-0D4603CD75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28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Whi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D94314C-6300-41B2-B7EE-21316712403D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79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001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2523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4794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77510F0-8107-4C94-A9E7-82B5E46632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00014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C487FCB6-987E-433E-982B-8F7C79AB45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25234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2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6EDDBD8-8A72-490C-A45F-E4120D4539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514B394-D520-4345-87E7-AC1AD523D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E8988F7-4B0A-473B-B92B-6A1F950ED5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35E30C8-F499-4016-9A51-7FF3378962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A814B8E-D640-4B45-B52C-E75CECC1A6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DF6612D-2744-4167-8A0A-0A3F15CF1C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43794" y="4355776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D3FECD44-643D-4A8D-88FA-53D57E3A2D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86154" y="4355776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033323A-8163-4424-A0F5-FE0498E109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28514" y="4355776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E4C9B7B1-0C96-4CC1-ABC3-D2D2F64810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414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Point Whi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B3060D0C-6595-4BB0-98AF-239776DDC202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45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5414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9483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3552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27621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8824" y="192268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38608" y="192268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8392" y="192268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98176" y="1917826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77510F0-8107-4C94-A9E7-82B5E46632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27960" y="1917826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17E89160-D97C-4987-8952-ED8B2C7BDF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8824" y="3754214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C64DC926-6874-4ED4-BC83-4FC1E0B7EB0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8608" y="3754214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3B1BC0F0-5E13-44D4-B3E3-60B0B989F3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68392" y="3754214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903688AA-2CF6-4A60-904F-5DF3A45EF1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8176" y="374935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F2D2F8F2-9AEC-4907-AD1D-40E7DD30D10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27960" y="374935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accent2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E3EED869-98E0-44DB-84E9-29300D2EB7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83E59BAC-80E5-4ED7-8B7E-AC9BE0A8D5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9684D70-B136-489B-8F27-527011B3A65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1345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4753329-11E7-44B4-B27A-1C68106FF0B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25414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FC8CC4EC-16AC-46C3-AF29-FB11FC308E1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59483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80DB4A8-C777-4C8D-B366-4252BCD7AE4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593552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FFF288E-CA6F-4492-90F2-B28C2076E31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927621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9623BF2-8740-45A0-98FA-14238B9C2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913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EC1ED08-00FD-435E-9F64-260C28885C94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800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7835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870" y="2931079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5906" y="293593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3E796F3-91C7-45B5-B8A1-16810A533B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AB00467-3DD0-418A-8391-7143C49B435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3800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74E36CA-2758-4650-873C-4FC90605DB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67835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A255D5D-3C62-45FA-A883-A0D7657FE9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1870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D13C34E-8FBA-4A57-8EA7-2FA5BBDE3E1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55906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E7D4465-A741-4982-A7A5-E0F4BEE035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698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oint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506FCD0-01DC-4432-A493-2BF60D22C96E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B4587A5-709D-448A-B445-ED0D139F39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BD90985-32D6-4086-B746-DE6E576536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A4F316F-18A4-4855-AE5E-E9A0E2F43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6E578F0-1AF5-4614-AB6F-B13074123BA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6B4233C-BD4F-4E61-9129-BFC9CD3C98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BE812E1-2CC2-42B1-8B5E-B9069961536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96148" y="4354513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FFE8E9A-D039-4351-8BA6-1AA30AFDA9F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38508" y="4354513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EF2E31FF-82B5-4410-938D-1A8B011948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43794" y="2033252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66C8886-68B7-4E76-8F3D-ACD3D0EAA4F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86154" y="2033252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112406ED-0522-4971-A639-EE97A877593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28514" y="2033252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8A7EA1A-3125-4581-8188-32AE40AC68B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96148" y="3865088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4CBB5AC-189B-4DE8-8F4D-FF0BAD1BD9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38508" y="3865088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4F5FDFA0-237E-46BA-88DC-9681CF9253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257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ADBA4F-88A6-4D12-BE6F-39CAD5F6CA39}"/>
              </a:ext>
            </a:extLst>
          </p:cNvPr>
          <p:cNvSpPr/>
          <p:nvPr/>
        </p:nvSpPr>
        <p:spPr>
          <a:xfrm flipH="1">
            <a:off x="0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19801E-5DCB-4C82-AA11-09F414A0F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3E14344-40AF-460D-B009-798FCA3BC4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D519F57-8F92-4307-85DF-FB37C1A920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4077264-B4F3-4002-9750-6D364D8B0A74}"/>
              </a:ext>
            </a:extLst>
          </p:cNvPr>
          <p:cNvSpPr/>
          <p:nvPr/>
        </p:nvSpPr>
        <p:spPr>
          <a:xfrm>
            <a:off x="7683744" y="3545735"/>
            <a:ext cx="4508256" cy="3312265"/>
          </a:xfrm>
          <a:custGeom>
            <a:avLst/>
            <a:gdLst>
              <a:gd name="connsiteX0" fmla="*/ 4508256 w 4508256"/>
              <a:gd name="connsiteY0" fmla="*/ 0 h 3312265"/>
              <a:gd name="connsiteX1" fmla="*/ 4508256 w 4508256"/>
              <a:gd name="connsiteY1" fmla="*/ 2566824 h 3312265"/>
              <a:gd name="connsiteX2" fmla="*/ 4447718 w 4508256"/>
              <a:gd name="connsiteY2" fmla="*/ 2572124 h 3312265"/>
              <a:gd name="connsiteX3" fmla="*/ 3039695 w 4508256"/>
              <a:gd name="connsiteY3" fmla="*/ 3227627 h 3312265"/>
              <a:gd name="connsiteX4" fmla="*/ 2955947 w 4508256"/>
              <a:gd name="connsiteY4" fmla="*/ 3312265 h 3312265"/>
              <a:gd name="connsiteX5" fmla="*/ 0 w 4508256"/>
              <a:gd name="connsiteY5" fmla="*/ 3312265 h 3312265"/>
              <a:gd name="connsiteX6" fmla="*/ 193737 w 4508256"/>
              <a:gd name="connsiteY6" fmla="*/ 2857466 h 3312265"/>
              <a:gd name="connsiteX7" fmla="*/ 1434096 w 4508256"/>
              <a:gd name="connsiteY7" fmla="*/ 1233997 h 3312265"/>
              <a:gd name="connsiteX8" fmla="*/ 1448121 w 4508256"/>
              <a:gd name="connsiteY8" fmla="*/ 1221141 h 3312265"/>
              <a:gd name="connsiteX9" fmla="*/ 4333270 w 4508256"/>
              <a:gd name="connsiteY9" fmla="*/ 11559 h 331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8256" h="3312265">
                <a:moveTo>
                  <a:pt x="4508256" y="0"/>
                </a:moveTo>
                <a:lnTo>
                  <a:pt x="4508256" y="2566824"/>
                </a:lnTo>
                <a:lnTo>
                  <a:pt x="4447718" y="2572124"/>
                </a:lnTo>
                <a:cubicBezTo>
                  <a:pt x="3924182" y="2641189"/>
                  <a:pt x="3432243" y="2869028"/>
                  <a:pt x="3039695" y="3227627"/>
                </a:cubicBezTo>
                <a:lnTo>
                  <a:pt x="2955947" y="3312265"/>
                </a:lnTo>
                <a:lnTo>
                  <a:pt x="0" y="3312265"/>
                </a:lnTo>
                <a:lnTo>
                  <a:pt x="193737" y="2857466"/>
                </a:lnTo>
                <a:cubicBezTo>
                  <a:pt x="485330" y="2256097"/>
                  <a:pt x="899643" y="1701965"/>
                  <a:pt x="1434096" y="1233997"/>
                </a:cubicBezTo>
                <a:lnTo>
                  <a:pt x="1448121" y="1221141"/>
                </a:lnTo>
                <a:cubicBezTo>
                  <a:pt x="2261583" y="525962"/>
                  <a:pt x="3270786" y="104013"/>
                  <a:pt x="4333270" y="11559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6685ED-BE07-4439-9E29-7E9F80A776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617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4DA609D-3C2B-480F-8847-9CE6811034BE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6EDDBD8-8A72-490C-A45F-E4120D4539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514B394-D520-4345-87E7-AC1AD523D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E8988F7-4B0A-473B-B92B-6A1F950ED5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35E30C8-F499-4016-9A51-7FF3378962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A814B8E-D640-4B45-B52C-E75CECC1A6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DF6612D-2744-4167-8A0A-0A3F15CF1C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43794" y="4355776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D3FECD44-643D-4A8D-88FA-53D57E3A2D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86154" y="4355776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033323A-8163-4424-A0F5-FE0498E109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28514" y="4355776"/>
            <a:ext cx="2256631" cy="1257300"/>
          </a:xfrm>
        </p:spPr>
        <p:txBody>
          <a:bodyPr anchor="t"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90340957-1243-45C6-9E3F-B878DD1A384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43794" y="2033252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text</a:t>
            </a:r>
            <a:endParaRPr lang="en-GB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D70860C-51CE-4EBA-B9EC-10C86E48080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86154" y="2033252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text</a:t>
            </a:r>
            <a:endParaRPr lang="en-GB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4EB3471C-868D-4FDB-B04F-E78B96FF7D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28514" y="2033252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text</a:t>
            </a:r>
            <a:endParaRPr lang="en-GB"/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5B9CC459-BE4D-4985-B4E8-DC0D41758C9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43794" y="386635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8C19C6CA-B624-418B-8F0B-40979C94E10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786154" y="386635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text</a:t>
            </a:r>
            <a:endParaRPr lang="en-GB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5A4570EB-017F-4650-950B-22D566AEAB3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28514" y="386635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 b="1">
                <a:solidFill>
                  <a:schemeClr val="bg1"/>
                </a:solidFill>
                <a:latin typeface="+mj-lt"/>
              </a:defRPr>
            </a:lvl2pPr>
            <a:lvl3pPr>
              <a:defRPr sz="1200" b="1">
                <a:solidFill>
                  <a:schemeClr val="bg1"/>
                </a:solidFill>
                <a:latin typeface="+mj-lt"/>
              </a:defRPr>
            </a:lvl3pPr>
            <a:lvl4pPr>
              <a:defRPr sz="1100" b="1">
                <a:solidFill>
                  <a:schemeClr val="bg1"/>
                </a:solidFill>
                <a:latin typeface="+mj-lt"/>
              </a:defRPr>
            </a:lvl4pPr>
            <a:lvl5pPr>
              <a:defRPr sz="1050"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text</a:t>
            </a:r>
            <a:endParaRPr lang="en-GB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4D207D6-E5CA-45C3-9DBE-BA8AC72336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843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Point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6FCB6C50-06A3-44CE-A462-9E6BFBD73B4E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45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5414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9483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3552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27621" y="2229073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E3EED869-98E0-44DB-84E9-29300D2EB7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83E59BAC-80E5-4ED7-8B7E-AC9BE0A8D5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9684D70-B136-489B-8F27-527011B3A65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1345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4753329-11E7-44B4-B27A-1C68106FF0B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25414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FC8CC4EC-16AC-46C3-AF29-FB11FC308E1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59483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80DB4A8-C777-4C8D-B366-4252BCD7AE4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593552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FFF288E-CA6F-4492-90F2-B28C2076E31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927621" y="4060602"/>
            <a:ext cx="1875630" cy="1257300"/>
          </a:xfrm>
        </p:spPr>
        <p:txBody>
          <a:bodyPr anchor="t"/>
          <a:lstStyle>
            <a:lvl1pPr>
              <a:defRPr sz="105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05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3B4968B4-8431-4F90-B06A-83B701477E8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1345" y="1823867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 Click to insert text</a:t>
            </a:r>
            <a:endParaRPr lang="en-GB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CD51DB43-3666-45C4-B238-92A0ADADEA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25414" y="1823867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text</a:t>
            </a:r>
            <a:endParaRPr lang="en-GB"/>
          </a:p>
        </p:txBody>
      </p:sp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795D691C-6F6D-44F0-A2F4-84F847D6C7B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59483" y="1823867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7" name="Text Placeholder 24">
            <a:extLst>
              <a:ext uri="{FF2B5EF4-FFF2-40B4-BE49-F238E27FC236}">
                <a16:creationId xmlns:a16="http://schemas.microsoft.com/office/drawing/2014/main" id="{781074E5-AF83-47A6-9CF2-E4F996E7D91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93552" y="1823867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18BD83E7-0E5D-4FCE-9C5A-3127E884E8B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927621" y="1823867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49" name="Text Placeholder 19">
            <a:extLst>
              <a:ext uri="{FF2B5EF4-FFF2-40B4-BE49-F238E27FC236}">
                <a16:creationId xmlns:a16="http://schemas.microsoft.com/office/drawing/2014/main" id="{5013CD1E-42FE-4BB4-954E-D097133BDD6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1345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B64DB841-8D44-421F-81BF-B0A082D66B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925414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E6D12135-9B9A-4D9E-A65A-187643FF4FB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59483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7" name="Text Placeholder 24">
            <a:extLst>
              <a:ext uri="{FF2B5EF4-FFF2-40B4-BE49-F238E27FC236}">
                <a16:creationId xmlns:a16="http://schemas.microsoft.com/office/drawing/2014/main" id="{97E9E9B8-4C61-4CAF-8F67-B976E3B9890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93552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58" name="Text Placeholder 24">
            <a:extLst>
              <a:ext uri="{FF2B5EF4-FFF2-40B4-BE49-F238E27FC236}">
                <a16:creationId xmlns:a16="http://schemas.microsoft.com/office/drawing/2014/main" id="{34EDE388-3619-4607-AD79-BDD832F8ED5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927621" y="3653808"/>
            <a:ext cx="1875630" cy="406794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1050" b="1">
                <a:solidFill>
                  <a:schemeClr val="bg1"/>
                </a:solidFill>
                <a:latin typeface="+mn-lt"/>
              </a:defRPr>
            </a:lvl1pPr>
            <a:lvl2pPr>
              <a:defRPr sz="1050" b="1">
                <a:solidFill>
                  <a:schemeClr val="bg1"/>
                </a:solidFill>
                <a:latin typeface="+mj-lt"/>
              </a:defRPr>
            </a:lvl2pPr>
            <a:lvl3pPr>
              <a:defRPr sz="1000" b="1">
                <a:solidFill>
                  <a:schemeClr val="bg1"/>
                </a:solidFill>
                <a:latin typeface="+mj-lt"/>
              </a:defRPr>
            </a:lvl3pPr>
            <a:lvl4pPr>
              <a:defRPr sz="900" b="1">
                <a:solidFill>
                  <a:schemeClr val="bg1"/>
                </a:solidFill>
                <a:latin typeface="+mj-lt"/>
              </a:defRPr>
            </a:lvl4pPr>
            <a:lvl5pPr>
              <a:defRPr sz="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BC479626-B196-463C-BAF2-52D8FF0513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21899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759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hit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1EED223-0898-461C-A5A2-CC8527942741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10D18FA-F66E-450B-B6B8-D72FB1CE4367}"/>
              </a:ext>
            </a:extLst>
          </p:cNvPr>
          <p:cNvSpPr/>
          <p:nvPr/>
        </p:nvSpPr>
        <p:spPr>
          <a:xfrm>
            <a:off x="1" y="2926416"/>
            <a:ext cx="5184420" cy="3931584"/>
          </a:xfrm>
          <a:custGeom>
            <a:avLst/>
            <a:gdLst>
              <a:gd name="connsiteX0" fmla="*/ 2817732 w 5184420"/>
              <a:gd name="connsiteY0" fmla="*/ 7 h 3931584"/>
              <a:gd name="connsiteX1" fmla="*/ 5184420 w 5184420"/>
              <a:gd name="connsiteY1" fmla="*/ 573855 h 3931584"/>
              <a:gd name="connsiteX2" fmla="*/ 4098666 w 5184420"/>
              <a:gd name="connsiteY2" fmla="*/ 2892621 h 3931584"/>
              <a:gd name="connsiteX3" fmla="*/ 2813058 w 5184420"/>
              <a:gd name="connsiteY3" fmla="*/ 2554857 h 3931584"/>
              <a:gd name="connsiteX4" fmla="*/ 2711378 w 5184420"/>
              <a:gd name="connsiteY4" fmla="*/ 2560701 h 3931584"/>
              <a:gd name="connsiteX5" fmla="*/ 1077244 w 5184420"/>
              <a:gd name="connsiteY5" fmla="*/ 3236000 h 3931584"/>
              <a:gd name="connsiteX6" fmla="*/ 587157 w 5184420"/>
              <a:gd name="connsiteY6" fmla="*/ 3841410 h 3931584"/>
              <a:gd name="connsiteX7" fmla="*/ 540246 w 5184420"/>
              <a:gd name="connsiteY7" fmla="*/ 3931584 h 3931584"/>
              <a:gd name="connsiteX8" fmla="*/ 0 w 5184420"/>
              <a:gd name="connsiteY8" fmla="*/ 3931584 h 3931584"/>
              <a:gd name="connsiteX9" fmla="*/ 0 w 5184420"/>
              <a:gd name="connsiteY9" fmla="*/ 843188 h 3931584"/>
              <a:gd name="connsiteX10" fmla="*/ 175496 w 5184420"/>
              <a:gd name="connsiteY10" fmla="*/ 732727 h 3931584"/>
              <a:gd name="connsiteX11" fmla="*/ 2583985 w 5184420"/>
              <a:gd name="connsiteY11" fmla="*/ 5852 h 3931584"/>
              <a:gd name="connsiteX12" fmla="*/ 2817732 w 5184420"/>
              <a:gd name="connsiteY12" fmla="*/ 7 h 393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4">
                <a:moveTo>
                  <a:pt x="2817732" y="7"/>
                </a:moveTo>
                <a:cubicBezTo>
                  <a:pt x="3641239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1" y="2552815"/>
                  <a:pt x="2813058" y="2554857"/>
                </a:cubicBezTo>
                <a:cubicBezTo>
                  <a:pt x="2779164" y="2554857"/>
                  <a:pt x="2745271" y="2560701"/>
                  <a:pt x="2711378" y="2560701"/>
                </a:cubicBezTo>
                <a:cubicBezTo>
                  <a:pt x="2104313" y="2587133"/>
                  <a:pt x="1525870" y="2826173"/>
                  <a:pt x="1077244" y="3236000"/>
                </a:cubicBezTo>
                <a:cubicBezTo>
                  <a:pt x="879233" y="3416887"/>
                  <a:pt x="715746" y="3621449"/>
                  <a:pt x="587157" y="3841410"/>
                </a:cubicBezTo>
                <a:lnTo>
                  <a:pt x="540246" y="3931584"/>
                </a:lnTo>
                <a:lnTo>
                  <a:pt x="0" y="3931584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2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087FC9-9029-49C7-9779-F4C50A11E7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1592532-2DC7-4109-8DB1-3F106DD727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B881F32-06B4-481B-9435-1599BA4B10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746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Revers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6689725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F32759C-B66F-4F29-9C46-4EA2F62AA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j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j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j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22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al Revers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39F483-22E9-4E90-8DCA-9B088C3097DC}"/>
              </a:ext>
            </a:extLst>
          </p:cNvPr>
          <p:cNvSpPr/>
          <p:nvPr/>
        </p:nvSpPr>
        <p:spPr>
          <a:xfrm>
            <a:off x="0" y="0"/>
            <a:ext cx="9366552" cy="6858000"/>
          </a:xfrm>
          <a:custGeom>
            <a:avLst/>
            <a:gdLst>
              <a:gd name="connsiteX0" fmla="*/ 0 w 6689725"/>
              <a:gd name="connsiteY0" fmla="*/ 0 h 6858000"/>
              <a:gd name="connsiteX1" fmla="*/ 2727845 w 6689725"/>
              <a:gd name="connsiteY1" fmla="*/ 0 h 6858000"/>
              <a:gd name="connsiteX2" fmla="*/ 3515434 w 6689725"/>
              <a:gd name="connsiteY2" fmla="*/ 0 h 6858000"/>
              <a:gd name="connsiteX3" fmla="*/ 6243279 w 6689725"/>
              <a:gd name="connsiteY3" fmla="*/ 0 h 6858000"/>
              <a:gd name="connsiteX4" fmla="*/ 6294652 w 6689725"/>
              <a:gd name="connsiteY4" fmla="*/ 173227 h 6858000"/>
              <a:gd name="connsiteX5" fmla="*/ 6689725 w 6689725"/>
              <a:gd name="connsiteY5" fmla="*/ 3232151 h 6858000"/>
              <a:gd name="connsiteX6" fmla="*/ 6223670 w 6689725"/>
              <a:gd name="connsiteY6" fmla="*/ 6530422 h 6858000"/>
              <a:gd name="connsiteX7" fmla="*/ 6110353 w 6689725"/>
              <a:gd name="connsiteY7" fmla="*/ 6858000 h 6858000"/>
              <a:gd name="connsiteX8" fmla="*/ 3382508 w 6689725"/>
              <a:gd name="connsiteY8" fmla="*/ 6858000 h 6858000"/>
              <a:gd name="connsiteX9" fmla="*/ 2727845 w 6689725"/>
              <a:gd name="connsiteY9" fmla="*/ 6858000 h 6858000"/>
              <a:gd name="connsiteX10" fmla="*/ 0 w 668972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9725" h="6858000">
                <a:moveTo>
                  <a:pt x="0" y="0"/>
                </a:moveTo>
                <a:lnTo>
                  <a:pt x="2727845" y="0"/>
                </a:lnTo>
                <a:lnTo>
                  <a:pt x="3515434" y="0"/>
                </a:lnTo>
                <a:lnTo>
                  <a:pt x="6243279" y="0"/>
                </a:lnTo>
                <a:lnTo>
                  <a:pt x="6294652" y="173227"/>
                </a:lnTo>
                <a:cubicBezTo>
                  <a:pt x="6545355" y="1065161"/>
                  <a:pt x="6689725" y="2112210"/>
                  <a:pt x="6689725" y="3232151"/>
                </a:cubicBezTo>
                <a:cubicBezTo>
                  <a:pt x="6689725" y="4453905"/>
                  <a:pt x="6517913" y="5588912"/>
                  <a:pt x="6223670" y="6530422"/>
                </a:cubicBezTo>
                <a:lnTo>
                  <a:pt x="6110353" y="6858000"/>
                </a:lnTo>
                <a:lnTo>
                  <a:pt x="3382508" y="6858000"/>
                </a:lnTo>
                <a:lnTo>
                  <a:pt x="2727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1623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1" y="124621"/>
            <a:ext cx="7759879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F0EBD5-A8AC-4655-92AB-B6781C217C72}"/>
              </a:ext>
            </a:extLst>
          </p:cNvPr>
          <p:cNvSpPr/>
          <p:nvPr/>
        </p:nvSpPr>
        <p:spPr>
          <a:xfrm>
            <a:off x="4395727" y="6319045"/>
            <a:ext cx="7037118" cy="538955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16ABD4-E53B-49F8-A193-5F9370BF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6" y="1274098"/>
            <a:ext cx="7754483" cy="785816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32E027-C135-4092-A381-93209EE27F6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57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 Quart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F32759C-B66F-4F29-9C46-4EA2F62AA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8937450-EF4E-473B-BD86-E7C0573B7524}"/>
              </a:ext>
            </a:extLst>
          </p:cNvPr>
          <p:cNvSpPr/>
          <p:nvPr/>
        </p:nvSpPr>
        <p:spPr>
          <a:xfrm>
            <a:off x="8441241" y="3"/>
            <a:ext cx="3750759" cy="3711753"/>
          </a:xfrm>
          <a:custGeom>
            <a:avLst/>
            <a:gdLst>
              <a:gd name="connsiteX0" fmla="*/ 0 w 3750759"/>
              <a:gd name="connsiteY0" fmla="*/ 0 h 3711753"/>
              <a:gd name="connsiteX1" fmla="*/ 2729841 w 3750759"/>
              <a:gd name="connsiteY1" fmla="*/ 0 h 3711753"/>
              <a:gd name="connsiteX2" fmla="*/ 2745828 w 3750759"/>
              <a:gd name="connsiteY2" fmla="*/ 30076 h 3711753"/>
              <a:gd name="connsiteX3" fmla="*/ 3064030 w 3750759"/>
              <a:gd name="connsiteY3" fmla="*/ 457664 h 3711753"/>
              <a:gd name="connsiteX4" fmla="*/ 3679125 w 3750759"/>
              <a:gd name="connsiteY4" fmla="*/ 955590 h 3711753"/>
              <a:gd name="connsiteX5" fmla="*/ 3750759 w 3750759"/>
              <a:gd name="connsiteY5" fmla="*/ 992856 h 3711753"/>
              <a:gd name="connsiteX6" fmla="*/ 3750759 w 3750759"/>
              <a:gd name="connsiteY6" fmla="*/ 3711753 h 3711753"/>
              <a:gd name="connsiteX7" fmla="*/ 3708516 w 3750759"/>
              <a:gd name="connsiteY7" fmla="*/ 3701708 h 3711753"/>
              <a:gd name="connsiteX8" fmla="*/ 1111540 w 3750759"/>
              <a:gd name="connsiteY8" fmla="*/ 2090965 h 3711753"/>
              <a:gd name="connsiteX9" fmla="*/ 80212 w 3750759"/>
              <a:gd name="connsiteY9" fmla="*/ 289545 h 37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759" h="3711753">
                <a:moveTo>
                  <a:pt x="0" y="0"/>
                </a:moveTo>
                <a:lnTo>
                  <a:pt x="2729841" y="0"/>
                </a:lnTo>
                <a:lnTo>
                  <a:pt x="2745828" y="30076"/>
                </a:lnTo>
                <a:cubicBezTo>
                  <a:pt x="2835480" y="180185"/>
                  <a:pt x="2941510" y="323545"/>
                  <a:pt x="3064030" y="457664"/>
                </a:cubicBezTo>
                <a:cubicBezTo>
                  <a:pt x="3247810" y="658842"/>
                  <a:pt x="3455645" y="824944"/>
                  <a:pt x="3679125" y="955590"/>
                </a:cubicBezTo>
                <a:lnTo>
                  <a:pt x="3750759" y="992856"/>
                </a:lnTo>
                <a:lnTo>
                  <a:pt x="3750759" y="3711753"/>
                </a:lnTo>
                <a:lnTo>
                  <a:pt x="3708516" y="3701708"/>
                </a:lnTo>
                <a:cubicBezTo>
                  <a:pt x="2734874" y="3445332"/>
                  <a:pt x="1824722" y="2905467"/>
                  <a:pt x="1111540" y="2090965"/>
                </a:cubicBezTo>
                <a:cubicBezTo>
                  <a:pt x="636085" y="1547964"/>
                  <a:pt x="293184" y="934307"/>
                  <a:pt x="80212" y="289545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329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l Quart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C296445-4E84-4698-BA1F-7A15658DEBF6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D5AE5D-109B-4C87-B6E1-EE231D7B146C}"/>
              </a:ext>
            </a:extLst>
          </p:cNvPr>
          <p:cNvSpPr/>
          <p:nvPr/>
        </p:nvSpPr>
        <p:spPr>
          <a:xfrm>
            <a:off x="8441241" y="3"/>
            <a:ext cx="3750759" cy="3711753"/>
          </a:xfrm>
          <a:custGeom>
            <a:avLst/>
            <a:gdLst>
              <a:gd name="connsiteX0" fmla="*/ 0 w 3750759"/>
              <a:gd name="connsiteY0" fmla="*/ 0 h 3711753"/>
              <a:gd name="connsiteX1" fmla="*/ 2729841 w 3750759"/>
              <a:gd name="connsiteY1" fmla="*/ 0 h 3711753"/>
              <a:gd name="connsiteX2" fmla="*/ 2745828 w 3750759"/>
              <a:gd name="connsiteY2" fmla="*/ 30076 h 3711753"/>
              <a:gd name="connsiteX3" fmla="*/ 3064030 w 3750759"/>
              <a:gd name="connsiteY3" fmla="*/ 457664 h 3711753"/>
              <a:gd name="connsiteX4" fmla="*/ 3679125 w 3750759"/>
              <a:gd name="connsiteY4" fmla="*/ 955590 h 3711753"/>
              <a:gd name="connsiteX5" fmla="*/ 3750759 w 3750759"/>
              <a:gd name="connsiteY5" fmla="*/ 992856 h 3711753"/>
              <a:gd name="connsiteX6" fmla="*/ 3750759 w 3750759"/>
              <a:gd name="connsiteY6" fmla="*/ 3711753 h 3711753"/>
              <a:gd name="connsiteX7" fmla="*/ 3708516 w 3750759"/>
              <a:gd name="connsiteY7" fmla="*/ 3701708 h 3711753"/>
              <a:gd name="connsiteX8" fmla="*/ 1111540 w 3750759"/>
              <a:gd name="connsiteY8" fmla="*/ 2090965 h 3711753"/>
              <a:gd name="connsiteX9" fmla="*/ 80212 w 3750759"/>
              <a:gd name="connsiteY9" fmla="*/ 289545 h 37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759" h="3711753">
                <a:moveTo>
                  <a:pt x="0" y="0"/>
                </a:moveTo>
                <a:lnTo>
                  <a:pt x="2729841" y="0"/>
                </a:lnTo>
                <a:lnTo>
                  <a:pt x="2745828" y="30076"/>
                </a:lnTo>
                <a:cubicBezTo>
                  <a:pt x="2835480" y="180185"/>
                  <a:pt x="2941510" y="323545"/>
                  <a:pt x="3064030" y="457664"/>
                </a:cubicBezTo>
                <a:cubicBezTo>
                  <a:pt x="3247810" y="658842"/>
                  <a:pt x="3455645" y="824944"/>
                  <a:pt x="3679125" y="955590"/>
                </a:cubicBezTo>
                <a:lnTo>
                  <a:pt x="3750759" y="992856"/>
                </a:lnTo>
                <a:lnTo>
                  <a:pt x="3750759" y="3711753"/>
                </a:lnTo>
                <a:lnTo>
                  <a:pt x="3708516" y="3701708"/>
                </a:lnTo>
                <a:cubicBezTo>
                  <a:pt x="2734874" y="3445332"/>
                  <a:pt x="1824722" y="2905467"/>
                  <a:pt x="1111540" y="2090965"/>
                </a:cubicBezTo>
                <a:cubicBezTo>
                  <a:pt x="636085" y="1547964"/>
                  <a:pt x="293184" y="934307"/>
                  <a:pt x="80212" y="289545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18D71D-974A-47C1-900B-93493B9A50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A8B19-14CF-4B0C-449A-50032A67D3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54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hi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56F4057-127D-4604-BEEB-9A782485D789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8558D2-6B4F-428D-AA52-C3CB10091D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main outtake goes here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43067EB-BB55-4FEE-9132-4105AACF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sub-outtake goes here, allowing for up to 2 lines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ECE62F-7EB4-4C26-AF84-B8C8ADC37A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62BAB5A-16FB-46A9-B6D2-34C4F1CAAE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Your slide title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BD1C33-9E4B-E545-5E3F-74B5C8AD3B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056" l="720" r="99018">
                        <a14:foregroundMark x1="13024" y1="46759" x2="13024" y2="46759"/>
                        <a14:foregroundMark x1="17277" y1="44444" x2="17277" y2="44444"/>
                        <a14:foregroundMark x1="18979" y1="13426" x2="18979" y2="13426"/>
                        <a14:foregroundMark x1="28338" y1="45370" x2="28338" y2="45370"/>
                        <a14:foregroundMark x1="39660" y1="68981" x2="39660" y2="68981"/>
                        <a14:foregroundMark x1="46859" y1="71759" x2="46859" y2="71759"/>
                        <a14:foregroundMark x1="55105" y1="62963" x2="55105" y2="62963"/>
                        <a14:foregroundMark x1="54843" y1="23148" x2="54843" y2="23148"/>
                        <a14:foregroundMark x1="61322" y1="47222" x2="61322" y2="47222"/>
                        <a14:foregroundMark x1="67997" y1="47685" x2="67997" y2="47685"/>
                        <a14:foregroundMark x1="80628" y1="60648" x2="80628" y2="60648"/>
                        <a14:foregroundMark x1="83442" y1="50926" x2="83442" y2="50926"/>
                        <a14:foregroundMark x1="86322" y1="54630" x2="86322" y2="54630"/>
                        <a14:foregroundMark x1="93390" y1="54630" x2="9339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98" y="610760"/>
            <a:ext cx="1600702" cy="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89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AA34CEA-9F9B-4571-9801-B0A036646483}"/>
              </a:ext>
            </a:extLst>
          </p:cNvPr>
          <p:cNvSpPr/>
          <p:nvPr/>
        </p:nvSpPr>
        <p:spPr>
          <a:xfrm>
            <a:off x="1816100" y="0"/>
            <a:ext cx="8177578" cy="6857999"/>
          </a:xfrm>
          <a:custGeom>
            <a:avLst/>
            <a:gdLst>
              <a:gd name="connsiteX0" fmla="*/ 1286093 w 8177578"/>
              <a:gd name="connsiteY0" fmla="*/ 0 h 6857999"/>
              <a:gd name="connsiteX1" fmla="*/ 6933083 w 8177578"/>
              <a:gd name="connsiteY1" fmla="*/ 0 h 6857999"/>
              <a:gd name="connsiteX2" fmla="*/ 6382761 w 8177578"/>
              <a:gd name="connsiteY2" fmla="*/ 1175282 h 6857999"/>
              <a:gd name="connsiteX3" fmla="*/ 5097153 w 8177578"/>
              <a:gd name="connsiteY3" fmla="*/ 837518 h 6857999"/>
              <a:gd name="connsiteX4" fmla="*/ 4995473 w 8177578"/>
              <a:gd name="connsiteY4" fmla="*/ 843362 h 6857999"/>
              <a:gd name="connsiteX5" fmla="*/ 3361340 w 8177578"/>
              <a:gd name="connsiteY5" fmla="*/ 1518662 h 6857999"/>
              <a:gd name="connsiteX6" fmla="*/ 3195971 w 8177578"/>
              <a:gd name="connsiteY6" fmla="*/ 5177616 h 6857999"/>
              <a:gd name="connsiteX7" fmla="*/ 6854930 w 8177578"/>
              <a:gd name="connsiteY7" fmla="*/ 5342984 h 6857999"/>
              <a:gd name="connsiteX8" fmla="*/ 8177578 w 8177578"/>
              <a:gd name="connsiteY8" fmla="*/ 6857999 h 6857999"/>
              <a:gd name="connsiteX9" fmla="*/ 1341290 w 8177578"/>
              <a:gd name="connsiteY9" fmla="*/ 6857999 h 6857999"/>
              <a:gd name="connsiteX10" fmla="*/ 1274222 w 8177578"/>
              <a:gd name="connsiteY10" fmla="*/ 6785201 h 6857999"/>
              <a:gd name="connsiteX11" fmla="*/ 1044489 w 8177578"/>
              <a:gd name="connsiteY11" fmla="*/ 28674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77578" h="6857999">
                <a:moveTo>
                  <a:pt x="1286093" y="0"/>
                </a:moveTo>
                <a:lnTo>
                  <a:pt x="6933083" y="0"/>
                </a:lnTo>
                <a:lnTo>
                  <a:pt x="6382761" y="1175282"/>
                </a:lnTo>
                <a:cubicBezTo>
                  <a:pt x="5991237" y="951956"/>
                  <a:pt x="5547886" y="835476"/>
                  <a:pt x="5097153" y="837518"/>
                </a:cubicBezTo>
                <a:cubicBezTo>
                  <a:pt x="5063259" y="837518"/>
                  <a:pt x="5029366" y="843362"/>
                  <a:pt x="4995473" y="843362"/>
                </a:cubicBezTo>
                <a:cubicBezTo>
                  <a:pt x="4388409" y="869795"/>
                  <a:pt x="3809966" y="1108834"/>
                  <a:pt x="3361340" y="1518662"/>
                </a:cubicBezTo>
                <a:cubicBezTo>
                  <a:pt x="2305280" y="2483389"/>
                  <a:pt x="2231242" y="4121559"/>
                  <a:pt x="3195971" y="5177616"/>
                </a:cubicBezTo>
                <a:cubicBezTo>
                  <a:pt x="4160699" y="6233674"/>
                  <a:pt x="5798871" y="6307711"/>
                  <a:pt x="6854930" y="5342984"/>
                </a:cubicBezTo>
                <a:lnTo>
                  <a:pt x="8177578" y="6857999"/>
                </a:lnTo>
                <a:lnTo>
                  <a:pt x="1341290" y="6857999"/>
                </a:lnTo>
                <a:lnTo>
                  <a:pt x="1274222" y="6785201"/>
                </a:lnTo>
                <a:cubicBezTo>
                  <a:pt x="-363669" y="4914619"/>
                  <a:pt x="-403350" y="2192141"/>
                  <a:pt x="1044489" y="28674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DEAD142-D811-4CAA-B2A1-DD77EAB20B69}"/>
              </a:ext>
            </a:extLst>
          </p:cNvPr>
          <p:cNvSpPr/>
          <p:nvPr/>
        </p:nvSpPr>
        <p:spPr>
          <a:xfrm>
            <a:off x="1" y="314662"/>
            <a:ext cx="3677571" cy="2925622"/>
          </a:xfrm>
          <a:custGeom>
            <a:avLst/>
            <a:gdLst>
              <a:gd name="connsiteX0" fmla="*/ 1296795 w 3677571"/>
              <a:gd name="connsiteY0" fmla="*/ 7 h 2925622"/>
              <a:gd name="connsiteX1" fmla="*/ 3677571 w 3677571"/>
              <a:gd name="connsiteY1" fmla="*/ 577271 h 2925622"/>
              <a:gd name="connsiteX2" fmla="*/ 2585354 w 3677571"/>
              <a:gd name="connsiteY2" fmla="*/ 2909839 h 2925622"/>
              <a:gd name="connsiteX3" fmla="*/ 1292093 w 3677571"/>
              <a:gd name="connsiteY3" fmla="*/ 2570065 h 2925622"/>
              <a:gd name="connsiteX4" fmla="*/ 1189808 w 3677571"/>
              <a:gd name="connsiteY4" fmla="*/ 2575944 h 2925622"/>
              <a:gd name="connsiteX5" fmla="*/ 103380 w 3677571"/>
              <a:gd name="connsiteY5" fmla="*/ 2866160 h 2925622"/>
              <a:gd name="connsiteX6" fmla="*/ 0 w 3677571"/>
              <a:gd name="connsiteY6" fmla="*/ 2925622 h 2925622"/>
              <a:gd name="connsiteX7" fmla="*/ 0 w 3677571"/>
              <a:gd name="connsiteY7" fmla="*/ 170258 h 2925622"/>
              <a:gd name="connsiteX8" fmla="*/ 213516 w 3677571"/>
              <a:gd name="connsiteY8" fmla="*/ 115175 h 2925622"/>
              <a:gd name="connsiteX9" fmla="*/ 1061657 w 3677571"/>
              <a:gd name="connsiteY9" fmla="*/ 5886 h 2925622"/>
              <a:gd name="connsiteX10" fmla="*/ 1296795 w 3677571"/>
              <a:gd name="connsiteY10" fmla="*/ 7 h 292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7571" h="2925622">
                <a:moveTo>
                  <a:pt x="1296795" y="7"/>
                </a:moveTo>
                <a:cubicBezTo>
                  <a:pt x="2125204" y="-1333"/>
                  <a:pt x="2941774" y="196660"/>
                  <a:pt x="3677571" y="577271"/>
                </a:cubicBezTo>
                <a:lnTo>
                  <a:pt x="2585354" y="2909839"/>
                </a:lnTo>
                <a:cubicBezTo>
                  <a:pt x="2191500" y="2685184"/>
                  <a:pt x="1745509" y="2568010"/>
                  <a:pt x="1292093" y="2570065"/>
                </a:cubicBezTo>
                <a:cubicBezTo>
                  <a:pt x="1257998" y="2570065"/>
                  <a:pt x="1223902" y="2575944"/>
                  <a:pt x="1189808" y="2575944"/>
                </a:cubicBezTo>
                <a:cubicBezTo>
                  <a:pt x="808134" y="2592562"/>
                  <a:pt x="437707" y="2692725"/>
                  <a:pt x="103380" y="2866160"/>
                </a:cubicBezTo>
                <a:lnTo>
                  <a:pt x="0" y="2925622"/>
                </a:lnTo>
                <a:lnTo>
                  <a:pt x="0" y="170258"/>
                </a:lnTo>
                <a:lnTo>
                  <a:pt x="213516" y="115175"/>
                </a:lnTo>
                <a:cubicBezTo>
                  <a:pt x="491286" y="55623"/>
                  <a:pt x="774905" y="18835"/>
                  <a:pt x="1061657" y="5886"/>
                </a:cubicBezTo>
                <a:cubicBezTo>
                  <a:pt x="1142780" y="7"/>
                  <a:pt x="1220376" y="7"/>
                  <a:pt x="1296795" y="7"/>
                </a:cubicBezTo>
                <a:close/>
              </a:path>
            </a:pathLst>
          </a:custGeom>
          <a:solidFill>
            <a:schemeClr val="tx1"/>
          </a:solidFill>
          <a:ln w="10490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92" y="3683160"/>
            <a:ext cx="5734048" cy="1589879"/>
          </a:xfrm>
        </p:spPr>
        <p:txBody>
          <a:bodyPr anchor="b"/>
          <a:lstStyle>
            <a:lvl1pPr>
              <a:lnSpc>
                <a:spcPct val="80000"/>
              </a:lnSpc>
              <a:defRPr sz="5500" b="0">
                <a:latin typeface="+mj-lt"/>
              </a:defRPr>
            </a:lvl1pPr>
          </a:lstStyle>
          <a:p>
            <a:r>
              <a:rPr lang="en-US"/>
              <a:t>Report title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1572C5-E45B-48D4-A214-8259DE3EEFE0}"/>
              </a:ext>
            </a:extLst>
          </p:cNvPr>
          <p:cNvCxnSpPr/>
          <p:nvPr/>
        </p:nvCxnSpPr>
        <p:spPr>
          <a:xfrm>
            <a:off x="721360" y="5668645"/>
            <a:ext cx="13639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66642A0-38F2-4C0B-90ED-E02F161F66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424" y="5753100"/>
            <a:ext cx="2323279" cy="311147"/>
          </a:xfrm>
        </p:spPr>
        <p:txBody>
          <a:bodyPr/>
          <a:lstStyle>
            <a:lvl1pPr>
              <a:defRPr sz="1800" b="1">
                <a:latin typeface="+mn-lt"/>
              </a:defRPr>
            </a:lvl1pPr>
          </a:lstStyle>
          <a:p>
            <a:pPr lvl="0"/>
            <a:r>
              <a:rPr lang="en-US"/>
              <a:t>Month – Month 2020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096E96-1823-49B8-AF26-379279CCAC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031" y="6042821"/>
            <a:ext cx="2322672" cy="236535"/>
          </a:xfr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GB"/>
              <a:t>JOB REF / 123456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B86D565-51DB-43C7-BF47-D508475C7E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6752" y="-1"/>
            <a:ext cx="5155248" cy="6857989"/>
          </a:xfrm>
          <a:custGeom>
            <a:avLst/>
            <a:gdLst>
              <a:gd name="connsiteX0" fmla="*/ 1404372 w 5155248"/>
              <a:gd name="connsiteY0" fmla="*/ 0 h 6851650"/>
              <a:gd name="connsiteX1" fmla="*/ 5155248 w 5155248"/>
              <a:gd name="connsiteY1" fmla="*/ 0 h 6851650"/>
              <a:gd name="connsiteX2" fmla="*/ 5155248 w 5155248"/>
              <a:gd name="connsiteY2" fmla="*/ 6851650 h 6851650"/>
              <a:gd name="connsiteX3" fmla="*/ 1360617 w 5155248"/>
              <a:gd name="connsiteY3" fmla="*/ 6851650 h 6851650"/>
              <a:gd name="connsiteX4" fmla="*/ 1298656 w 5155248"/>
              <a:gd name="connsiteY4" fmla="*/ 6788705 h 6851650"/>
              <a:gd name="connsiteX5" fmla="*/ 0 w 5155248"/>
              <a:gd name="connsiteY5" fmla="*/ 3448050 h 6851650"/>
              <a:gd name="connsiteX6" fmla="*/ 1298656 w 5155248"/>
              <a:gd name="connsiteY6" fmla="*/ 107395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248" h="6851650">
                <a:moveTo>
                  <a:pt x="1404372" y="0"/>
                </a:moveTo>
                <a:lnTo>
                  <a:pt x="5155248" y="0"/>
                </a:lnTo>
                <a:lnTo>
                  <a:pt x="5155248" y="6851650"/>
                </a:lnTo>
                <a:lnTo>
                  <a:pt x="1360617" y="6851650"/>
                </a:lnTo>
                <a:lnTo>
                  <a:pt x="1298656" y="6788705"/>
                </a:lnTo>
                <a:cubicBezTo>
                  <a:pt x="496280" y="5933757"/>
                  <a:pt x="0" y="4752657"/>
                  <a:pt x="0" y="3448050"/>
                </a:cubicBezTo>
                <a:cubicBezTo>
                  <a:pt x="0" y="2143443"/>
                  <a:pt x="496280" y="962343"/>
                  <a:pt x="1298656" y="10739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D3BA017-6A70-4E35-85DA-AB1BD7296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64" y="1088202"/>
            <a:ext cx="1755873" cy="520586"/>
          </a:xfrm>
          <a:prstGeom prst="rect">
            <a:avLst/>
          </a:prstGeom>
        </p:spPr>
      </p:pic>
      <p:sp>
        <p:nvSpPr>
          <p:cNvPr id="31" name="Picture Placeholder 20">
            <a:extLst>
              <a:ext uri="{FF2B5EF4-FFF2-40B4-BE49-F238E27FC236}">
                <a16:creationId xmlns:a16="http://schemas.microsoft.com/office/drawing/2014/main" id="{8ACAEAA3-03B2-4254-8D91-5B5CBC187D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0563" y="1751390"/>
            <a:ext cx="1755775" cy="104019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logo</a:t>
            </a:r>
          </a:p>
        </p:txBody>
      </p:sp>
    </p:spTree>
    <p:extLst>
      <p:ext uri="{BB962C8B-B14F-4D97-AF65-F5344CB8AC3E}">
        <p14:creationId xmlns:p14="http://schemas.microsoft.com/office/powerpoint/2010/main" val="2060905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05A4C6-9A7F-41C4-B01E-F2E0FF78D735}"/>
              </a:ext>
            </a:extLst>
          </p:cNvPr>
          <p:cNvSpPr/>
          <p:nvPr/>
        </p:nvSpPr>
        <p:spPr>
          <a:xfrm>
            <a:off x="1" y="314662"/>
            <a:ext cx="3677571" cy="2925622"/>
          </a:xfrm>
          <a:custGeom>
            <a:avLst/>
            <a:gdLst>
              <a:gd name="connsiteX0" fmla="*/ 1296795 w 3677571"/>
              <a:gd name="connsiteY0" fmla="*/ 7 h 2925622"/>
              <a:gd name="connsiteX1" fmla="*/ 3677571 w 3677571"/>
              <a:gd name="connsiteY1" fmla="*/ 577271 h 2925622"/>
              <a:gd name="connsiteX2" fmla="*/ 2585354 w 3677571"/>
              <a:gd name="connsiteY2" fmla="*/ 2909839 h 2925622"/>
              <a:gd name="connsiteX3" fmla="*/ 1292093 w 3677571"/>
              <a:gd name="connsiteY3" fmla="*/ 2570065 h 2925622"/>
              <a:gd name="connsiteX4" fmla="*/ 1189808 w 3677571"/>
              <a:gd name="connsiteY4" fmla="*/ 2575944 h 2925622"/>
              <a:gd name="connsiteX5" fmla="*/ 103380 w 3677571"/>
              <a:gd name="connsiteY5" fmla="*/ 2866160 h 2925622"/>
              <a:gd name="connsiteX6" fmla="*/ 0 w 3677571"/>
              <a:gd name="connsiteY6" fmla="*/ 2925622 h 2925622"/>
              <a:gd name="connsiteX7" fmla="*/ 0 w 3677571"/>
              <a:gd name="connsiteY7" fmla="*/ 170258 h 2925622"/>
              <a:gd name="connsiteX8" fmla="*/ 213516 w 3677571"/>
              <a:gd name="connsiteY8" fmla="*/ 115175 h 2925622"/>
              <a:gd name="connsiteX9" fmla="*/ 1061657 w 3677571"/>
              <a:gd name="connsiteY9" fmla="*/ 5886 h 2925622"/>
              <a:gd name="connsiteX10" fmla="*/ 1296795 w 3677571"/>
              <a:gd name="connsiteY10" fmla="*/ 7 h 292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7571" h="2925622">
                <a:moveTo>
                  <a:pt x="1296795" y="7"/>
                </a:moveTo>
                <a:cubicBezTo>
                  <a:pt x="2125204" y="-1333"/>
                  <a:pt x="2941774" y="196660"/>
                  <a:pt x="3677571" y="577271"/>
                </a:cubicBezTo>
                <a:lnTo>
                  <a:pt x="2585354" y="2909839"/>
                </a:lnTo>
                <a:cubicBezTo>
                  <a:pt x="2191500" y="2685184"/>
                  <a:pt x="1745509" y="2568010"/>
                  <a:pt x="1292093" y="2570065"/>
                </a:cubicBezTo>
                <a:cubicBezTo>
                  <a:pt x="1257998" y="2570065"/>
                  <a:pt x="1223902" y="2575944"/>
                  <a:pt x="1189808" y="2575944"/>
                </a:cubicBezTo>
                <a:cubicBezTo>
                  <a:pt x="808134" y="2592562"/>
                  <a:pt x="437707" y="2692725"/>
                  <a:pt x="103380" y="2866160"/>
                </a:cubicBezTo>
                <a:lnTo>
                  <a:pt x="0" y="2925622"/>
                </a:lnTo>
                <a:lnTo>
                  <a:pt x="0" y="170258"/>
                </a:lnTo>
                <a:lnTo>
                  <a:pt x="213516" y="115175"/>
                </a:lnTo>
                <a:cubicBezTo>
                  <a:pt x="491286" y="55623"/>
                  <a:pt x="774905" y="18835"/>
                  <a:pt x="1061657" y="5886"/>
                </a:cubicBezTo>
                <a:cubicBezTo>
                  <a:pt x="1142780" y="7"/>
                  <a:pt x="1220376" y="7"/>
                  <a:pt x="1296795" y="7"/>
                </a:cubicBezTo>
                <a:close/>
              </a:path>
            </a:pathLst>
          </a:custGeom>
          <a:solidFill>
            <a:schemeClr val="tx1"/>
          </a:solidFill>
          <a:ln w="10490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0B58018-A648-472F-806D-D113BBE3C130}"/>
              </a:ext>
            </a:extLst>
          </p:cNvPr>
          <p:cNvSpPr/>
          <p:nvPr/>
        </p:nvSpPr>
        <p:spPr>
          <a:xfrm>
            <a:off x="4686300" y="0"/>
            <a:ext cx="7505700" cy="6216838"/>
          </a:xfrm>
          <a:custGeom>
            <a:avLst/>
            <a:gdLst>
              <a:gd name="connsiteX0" fmla="*/ 118683 w 7505700"/>
              <a:gd name="connsiteY0" fmla="*/ 0 h 6216838"/>
              <a:gd name="connsiteX1" fmla="*/ 2767191 w 7505700"/>
              <a:gd name="connsiteY1" fmla="*/ 0 h 6216838"/>
              <a:gd name="connsiteX2" fmla="*/ 2754311 w 7505700"/>
              <a:gd name="connsiteY2" fmla="*/ 24760 h 6216838"/>
              <a:gd name="connsiteX3" fmla="*/ 3195970 w 7505700"/>
              <a:gd name="connsiteY3" fmla="*/ 2853516 h 6216838"/>
              <a:gd name="connsiteX4" fmla="*/ 6854930 w 7505700"/>
              <a:gd name="connsiteY4" fmla="*/ 3018884 h 6216838"/>
              <a:gd name="connsiteX5" fmla="*/ 7505700 w 7505700"/>
              <a:gd name="connsiteY5" fmla="*/ 3764303 h 6216838"/>
              <a:gd name="connsiteX6" fmla="*/ 7505700 w 7505700"/>
              <a:gd name="connsiteY6" fmla="*/ 5643453 h 6216838"/>
              <a:gd name="connsiteX7" fmla="*/ 7460310 w 7505700"/>
              <a:gd name="connsiteY7" fmla="*/ 5667800 h 6216838"/>
              <a:gd name="connsiteX8" fmla="*/ 1274222 w 7505700"/>
              <a:gd name="connsiteY8" fmla="*/ 4461101 h 6216838"/>
              <a:gd name="connsiteX9" fmla="*/ 67480 w 7505700"/>
              <a:gd name="connsiteY9" fmla="*/ 240770 h 621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5700" h="6216838">
                <a:moveTo>
                  <a:pt x="118683" y="0"/>
                </a:moveTo>
                <a:lnTo>
                  <a:pt x="2767191" y="0"/>
                </a:lnTo>
                <a:lnTo>
                  <a:pt x="2754311" y="24760"/>
                </a:lnTo>
                <a:cubicBezTo>
                  <a:pt x="2333184" y="941992"/>
                  <a:pt x="2472424" y="2061473"/>
                  <a:pt x="3195970" y="2853516"/>
                </a:cubicBezTo>
                <a:cubicBezTo>
                  <a:pt x="4160698" y="3909573"/>
                  <a:pt x="5798870" y="3983611"/>
                  <a:pt x="6854930" y="3018884"/>
                </a:cubicBezTo>
                <a:lnTo>
                  <a:pt x="7505700" y="3764303"/>
                </a:lnTo>
                <a:lnTo>
                  <a:pt x="7505700" y="5643453"/>
                </a:lnTo>
                <a:lnTo>
                  <a:pt x="7460310" y="5667800"/>
                </a:lnTo>
                <a:cubicBezTo>
                  <a:pt x="5414469" y="6700192"/>
                  <a:pt x="2853617" y="6264876"/>
                  <a:pt x="1274222" y="4461101"/>
                </a:cubicBezTo>
                <a:cubicBezTo>
                  <a:pt x="221293" y="3258584"/>
                  <a:pt x="-171153" y="1704008"/>
                  <a:pt x="67480" y="240770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18820A-F9EA-40F8-81DB-927B0014EC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64" y="1088202"/>
            <a:ext cx="1755873" cy="520586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CA04608-63DB-4C4F-ADA3-20C5E31EC3D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0464" y="1746552"/>
            <a:ext cx="1755874" cy="99280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logo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8F8D713-6DFC-4EDE-8DC6-0367EA2C9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92" y="3683160"/>
            <a:ext cx="5734048" cy="1589879"/>
          </a:xfrm>
        </p:spPr>
        <p:txBody>
          <a:bodyPr anchor="b"/>
          <a:lstStyle>
            <a:lvl1pPr>
              <a:lnSpc>
                <a:spcPct val="80000"/>
              </a:lnSpc>
              <a:defRPr sz="5500" b="0">
                <a:latin typeface="+mj-lt"/>
              </a:defRPr>
            </a:lvl1pPr>
          </a:lstStyle>
          <a:p>
            <a:r>
              <a:rPr lang="en-US"/>
              <a:t>Report title</a:t>
            </a:r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3CDBC3-57E0-4C2E-B886-19E3C68F8DDA}"/>
              </a:ext>
            </a:extLst>
          </p:cNvPr>
          <p:cNvCxnSpPr/>
          <p:nvPr/>
        </p:nvCxnSpPr>
        <p:spPr>
          <a:xfrm>
            <a:off x="721360" y="5668645"/>
            <a:ext cx="13639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C85B4DF-18CF-434E-9B1B-5FC8110FC5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424" y="5753100"/>
            <a:ext cx="2323279" cy="311147"/>
          </a:xfrm>
        </p:spPr>
        <p:txBody>
          <a:bodyPr/>
          <a:lstStyle>
            <a:lvl1pPr>
              <a:defRPr sz="1800" b="1">
                <a:latin typeface="+mn-lt"/>
              </a:defRPr>
            </a:lvl1pPr>
          </a:lstStyle>
          <a:p>
            <a:pPr lvl="0"/>
            <a:r>
              <a:rPr lang="en-US"/>
              <a:t>Month – Month 2020</a:t>
            </a:r>
            <a:endParaRPr lang="en-GB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781948F8-66B4-4543-B244-AD1E683519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31" y="6042821"/>
            <a:ext cx="2322672" cy="236535"/>
          </a:xfr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GB"/>
              <a:t>JOB REF / 123456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5614B27-7AE9-4969-AA5B-1AB42C9DC398}"/>
              </a:ext>
            </a:extLst>
          </p:cNvPr>
          <p:cNvSpPr/>
          <p:nvPr/>
        </p:nvSpPr>
        <p:spPr>
          <a:xfrm>
            <a:off x="7641818" y="1355631"/>
            <a:ext cx="4550183" cy="5502368"/>
          </a:xfrm>
          <a:custGeom>
            <a:avLst/>
            <a:gdLst>
              <a:gd name="connsiteX0" fmla="*/ 4550183 w 4550183"/>
              <a:gd name="connsiteY0" fmla="*/ 0 h 5502368"/>
              <a:gd name="connsiteX1" fmla="*/ 4550183 w 4550183"/>
              <a:gd name="connsiteY1" fmla="*/ 2587952 h 5502368"/>
              <a:gd name="connsiteX2" fmla="*/ 4547122 w 4550183"/>
              <a:gd name="connsiteY2" fmla="*/ 2588493 h 5502368"/>
              <a:gd name="connsiteX3" fmla="*/ 3361339 w 4550183"/>
              <a:gd name="connsiteY3" fmla="*/ 3204757 h 5502368"/>
              <a:gd name="connsiteX4" fmla="*/ 2545888 w 4550183"/>
              <a:gd name="connsiteY4" fmla="*/ 5496280 h 5502368"/>
              <a:gd name="connsiteX5" fmla="*/ 2547086 w 4550183"/>
              <a:gd name="connsiteY5" fmla="*/ 5502368 h 5502368"/>
              <a:gd name="connsiteX6" fmla="*/ 22849 w 4550183"/>
              <a:gd name="connsiteY6" fmla="*/ 5502368 h 5502368"/>
              <a:gd name="connsiteX7" fmla="*/ 2206 w 4550183"/>
              <a:gd name="connsiteY7" fmla="*/ 5235124 h 5502368"/>
              <a:gd name="connsiteX8" fmla="*/ 1755740 w 4550183"/>
              <a:gd name="connsiteY8" fmla="*/ 1211128 h 5502368"/>
              <a:gd name="connsiteX9" fmla="*/ 1769765 w 4550183"/>
              <a:gd name="connsiteY9" fmla="*/ 1198272 h 5502368"/>
              <a:gd name="connsiteX10" fmla="*/ 4443171 w 4550183"/>
              <a:gd name="connsiteY10" fmla="*/ 11557 h 550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0183" h="5502368">
                <a:moveTo>
                  <a:pt x="4550183" y="0"/>
                </a:moveTo>
                <a:lnTo>
                  <a:pt x="4550183" y="2587952"/>
                </a:lnTo>
                <a:lnTo>
                  <a:pt x="4547122" y="2588493"/>
                </a:lnTo>
                <a:cubicBezTo>
                  <a:pt x="4107300" y="2686084"/>
                  <a:pt x="3697808" y="2897387"/>
                  <a:pt x="3361339" y="3204757"/>
                </a:cubicBezTo>
                <a:cubicBezTo>
                  <a:pt x="2701302" y="3807712"/>
                  <a:pt x="2424867" y="4673730"/>
                  <a:pt x="2545888" y="5496280"/>
                </a:cubicBezTo>
                <a:lnTo>
                  <a:pt x="2547086" y="5502368"/>
                </a:lnTo>
                <a:lnTo>
                  <a:pt x="22849" y="5502368"/>
                </a:lnTo>
                <a:lnTo>
                  <a:pt x="2206" y="5235124"/>
                </a:lnTo>
                <a:cubicBezTo>
                  <a:pt x="-41093" y="3753187"/>
                  <a:pt x="553222" y="2264056"/>
                  <a:pt x="1755740" y="1211128"/>
                </a:cubicBezTo>
                <a:lnTo>
                  <a:pt x="1769765" y="1198272"/>
                </a:lnTo>
                <a:cubicBezTo>
                  <a:pt x="2528997" y="549438"/>
                  <a:pt x="3458740" y="138618"/>
                  <a:pt x="4443171" y="11557"/>
                </a:cubicBezTo>
                <a:close/>
              </a:path>
            </a:pathLst>
          </a:custGeom>
          <a:solidFill>
            <a:srgbClr val="A50A2C"/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078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56F4057-127D-4604-BEEB-9A782485D789}"/>
              </a:ext>
            </a:extLst>
          </p:cNvPr>
          <p:cNvSpPr/>
          <p:nvPr/>
        </p:nvSpPr>
        <p:spPr>
          <a:xfrm>
            <a:off x="7156408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8558D2-6B4F-428D-AA52-C3CB10091D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43067EB-BB55-4FEE-9132-4105AACF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ECE62F-7EB4-4C26-AF84-B8C8ADC37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62BAB5A-16FB-46A9-B6D2-34C4F1CAAE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571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F63ADE77-2B0D-499E-8715-078AA78ED18C}"/>
              </a:ext>
            </a:extLst>
          </p:cNvPr>
          <p:cNvSpPr/>
          <p:nvPr/>
        </p:nvSpPr>
        <p:spPr>
          <a:xfrm>
            <a:off x="1816100" y="0"/>
            <a:ext cx="8177578" cy="6857999"/>
          </a:xfrm>
          <a:custGeom>
            <a:avLst/>
            <a:gdLst>
              <a:gd name="connsiteX0" fmla="*/ 1286093 w 8177578"/>
              <a:gd name="connsiteY0" fmla="*/ 0 h 6857999"/>
              <a:gd name="connsiteX1" fmla="*/ 6933083 w 8177578"/>
              <a:gd name="connsiteY1" fmla="*/ 0 h 6857999"/>
              <a:gd name="connsiteX2" fmla="*/ 6382761 w 8177578"/>
              <a:gd name="connsiteY2" fmla="*/ 1175282 h 6857999"/>
              <a:gd name="connsiteX3" fmla="*/ 5097153 w 8177578"/>
              <a:gd name="connsiteY3" fmla="*/ 837518 h 6857999"/>
              <a:gd name="connsiteX4" fmla="*/ 4995473 w 8177578"/>
              <a:gd name="connsiteY4" fmla="*/ 843362 h 6857999"/>
              <a:gd name="connsiteX5" fmla="*/ 3361340 w 8177578"/>
              <a:gd name="connsiteY5" fmla="*/ 1518662 h 6857999"/>
              <a:gd name="connsiteX6" fmla="*/ 3195971 w 8177578"/>
              <a:gd name="connsiteY6" fmla="*/ 5177616 h 6857999"/>
              <a:gd name="connsiteX7" fmla="*/ 6854930 w 8177578"/>
              <a:gd name="connsiteY7" fmla="*/ 5342984 h 6857999"/>
              <a:gd name="connsiteX8" fmla="*/ 8177578 w 8177578"/>
              <a:gd name="connsiteY8" fmla="*/ 6857999 h 6857999"/>
              <a:gd name="connsiteX9" fmla="*/ 1341290 w 8177578"/>
              <a:gd name="connsiteY9" fmla="*/ 6857999 h 6857999"/>
              <a:gd name="connsiteX10" fmla="*/ 1274222 w 8177578"/>
              <a:gd name="connsiteY10" fmla="*/ 6785201 h 6857999"/>
              <a:gd name="connsiteX11" fmla="*/ 1044489 w 8177578"/>
              <a:gd name="connsiteY11" fmla="*/ 28674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77578" h="6857999">
                <a:moveTo>
                  <a:pt x="1286093" y="0"/>
                </a:moveTo>
                <a:lnTo>
                  <a:pt x="6933083" y="0"/>
                </a:lnTo>
                <a:lnTo>
                  <a:pt x="6382761" y="1175282"/>
                </a:lnTo>
                <a:cubicBezTo>
                  <a:pt x="5991237" y="951956"/>
                  <a:pt x="5547886" y="835476"/>
                  <a:pt x="5097153" y="837518"/>
                </a:cubicBezTo>
                <a:cubicBezTo>
                  <a:pt x="5063259" y="837518"/>
                  <a:pt x="5029366" y="843362"/>
                  <a:pt x="4995473" y="843362"/>
                </a:cubicBezTo>
                <a:cubicBezTo>
                  <a:pt x="4388409" y="869795"/>
                  <a:pt x="3809966" y="1108834"/>
                  <a:pt x="3361340" y="1518662"/>
                </a:cubicBezTo>
                <a:cubicBezTo>
                  <a:pt x="2305280" y="2483389"/>
                  <a:pt x="2231242" y="4121559"/>
                  <a:pt x="3195971" y="5177616"/>
                </a:cubicBezTo>
                <a:cubicBezTo>
                  <a:pt x="4160699" y="6233674"/>
                  <a:pt x="5798871" y="6307711"/>
                  <a:pt x="6854930" y="5342984"/>
                </a:cubicBezTo>
                <a:lnTo>
                  <a:pt x="8177578" y="6857999"/>
                </a:lnTo>
                <a:lnTo>
                  <a:pt x="1341290" y="6857999"/>
                </a:lnTo>
                <a:lnTo>
                  <a:pt x="1274222" y="6785201"/>
                </a:lnTo>
                <a:cubicBezTo>
                  <a:pt x="-363669" y="4914619"/>
                  <a:pt x="-403350" y="2192141"/>
                  <a:pt x="1044489" y="28674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792" y="1089820"/>
            <a:ext cx="5223508" cy="1399379"/>
          </a:xfrm>
        </p:spPr>
        <p:txBody>
          <a:bodyPr/>
          <a:lstStyle>
            <a:lvl1pPr>
              <a:defRPr sz="9800" b="0">
                <a:latin typeface="+mj-lt"/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A12F9DB-8E13-4BA2-B444-69C3C2AD51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1425" y="283210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D4D2CA8-008B-4017-A429-2AE22F2CE9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1425" y="336502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6F68554-39D6-499A-89CF-5593D42A7E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41425" y="389794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AE845E9-DD3B-4C9D-BE5C-35C19554D3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1425" y="443086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0539147-ABA6-49E8-8AA4-FA9E176983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41425" y="4963779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E46B740A-1EEE-48B9-9BFD-55E2E33885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0485" y="283210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16EAEC4D-4426-425E-865C-B8E0ED9816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50485" y="336502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2BA75E1-6A12-4D67-8B01-AE01DA92F0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50485" y="389794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5EDA7E1-6378-413C-B854-E19B6FBF41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50485" y="443086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A1624A5-55D6-4C46-A4C6-30ACDC6063E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50485" y="4963779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B43AB0A-9795-4B4F-9EDC-4D3EB0433B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0538" y="283210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00FCC8E0-A45C-4686-9FBF-FF889FD370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0538" y="336502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558BAF1-37BF-4975-A778-F70DA7BC9D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0538" y="389794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57956A2-CD0C-4204-B303-D49E3E86BB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0538" y="443086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4307C96-2C0F-4CF4-B700-8EAC90B386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0538" y="4963779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A36865C-92CE-4414-9913-7CD7494B54C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95788" y="283210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52434863-E360-4D64-A203-387BA301F7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95788" y="336502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5F04716-CF61-41E3-A136-FBCEE96BFE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95788" y="389794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B4F41000-E3F8-411A-AB11-77FE80C5C6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95788" y="443086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ED414316-017F-4751-B4E2-59CE873A06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95788" y="4963779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A80D1E6-94AE-421A-8248-F9323B4ACE3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09554" y="285317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6EF4A7F0-BB65-48F1-B3E8-4FE33A95D7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09554" y="338609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154AAB7A-87D8-4605-93C2-BDD798B38F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9554" y="391901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ACF6E6C5-D3DC-47EA-B222-C3509BCED70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09554" y="445193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F0A5B6E7-72FA-40C0-8976-2657DA9D22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09554" y="4984854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ABA90631-0912-4007-8415-DF5EB14A7C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15388" y="285317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7BC2D571-33A4-41E4-B459-F1D95490BA8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15388" y="338609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23AA5C04-BECB-41AA-A92B-0ECD5E32148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15388" y="391901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518636DE-DDB0-4DD4-A073-9FE3311E49F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5388" y="445193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A674528C-21A2-43D1-89E8-58FD0B7F7D4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015388" y="4984854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D7BD8D31-BA09-404B-BF10-D3836833A3E2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176583" y="0"/>
            <a:ext cx="5015417" cy="4042677"/>
          </a:xfrm>
          <a:custGeom>
            <a:avLst/>
            <a:gdLst>
              <a:gd name="connsiteX0" fmla="*/ 0 w 5015417"/>
              <a:gd name="connsiteY0" fmla="*/ 0 h 4042677"/>
              <a:gd name="connsiteX1" fmla="*/ 2725746 w 5015417"/>
              <a:gd name="connsiteY1" fmla="*/ 0 h 4042677"/>
              <a:gd name="connsiteX2" fmla="*/ 2833991 w 5015417"/>
              <a:gd name="connsiteY2" fmla="*/ 203644 h 4042677"/>
              <a:gd name="connsiteX3" fmla="*/ 3156763 w 5015417"/>
              <a:gd name="connsiteY3" fmla="*/ 637374 h 4042677"/>
              <a:gd name="connsiteX4" fmla="*/ 5006913 w 5015417"/>
              <a:gd name="connsiteY4" fmla="*/ 1503564 h 4042677"/>
              <a:gd name="connsiteX5" fmla="*/ 5015417 w 5015417"/>
              <a:gd name="connsiteY5" fmla="*/ 1503543 h 4042677"/>
              <a:gd name="connsiteX6" fmla="*/ 5015417 w 5015417"/>
              <a:gd name="connsiteY6" fmla="*/ 3263361 h 4042677"/>
              <a:gd name="connsiteX7" fmla="*/ 4875235 w 5015417"/>
              <a:gd name="connsiteY7" fmla="*/ 3406280 h 4042677"/>
              <a:gd name="connsiteX8" fmla="*/ 4419977 w 5015417"/>
              <a:gd name="connsiteY8" fmla="*/ 3969361 h 4042677"/>
              <a:gd name="connsiteX9" fmla="*/ 4371330 w 5015417"/>
              <a:gd name="connsiteY9" fmla="*/ 4042677 h 4042677"/>
              <a:gd name="connsiteX10" fmla="*/ 4309062 w 5015417"/>
              <a:gd name="connsiteY10" fmla="*/ 4034042 h 4042677"/>
              <a:gd name="connsiteX11" fmla="*/ 1176227 w 5015417"/>
              <a:gd name="connsiteY11" fmla="*/ 2294138 h 4042677"/>
              <a:gd name="connsiteX12" fmla="*/ 55246 w 5015417"/>
              <a:gd name="connsiteY12" fmla="*/ 220181 h 404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5417" h="4042677">
                <a:moveTo>
                  <a:pt x="0" y="0"/>
                </a:moveTo>
                <a:lnTo>
                  <a:pt x="2725746" y="0"/>
                </a:lnTo>
                <a:lnTo>
                  <a:pt x="2833991" y="203644"/>
                </a:lnTo>
                <a:cubicBezTo>
                  <a:pt x="2924930" y="355909"/>
                  <a:pt x="3032483" y="501329"/>
                  <a:pt x="3156763" y="637374"/>
                </a:cubicBezTo>
                <a:cubicBezTo>
                  <a:pt x="3653884" y="1181556"/>
                  <a:pt x="4324515" y="1472723"/>
                  <a:pt x="5006913" y="1503564"/>
                </a:cubicBezTo>
                <a:lnTo>
                  <a:pt x="5015417" y="1503543"/>
                </a:lnTo>
                <a:lnTo>
                  <a:pt x="5015417" y="3263361"/>
                </a:lnTo>
                <a:lnTo>
                  <a:pt x="4875235" y="3406280"/>
                </a:lnTo>
                <a:cubicBezTo>
                  <a:pt x="4708516" y="3585091"/>
                  <a:pt x="4556726" y="3773348"/>
                  <a:pt x="4419977" y="3969361"/>
                </a:cubicBezTo>
                <a:lnTo>
                  <a:pt x="4371330" y="4042677"/>
                </a:lnTo>
                <a:lnTo>
                  <a:pt x="4309062" y="4034042"/>
                </a:lnTo>
                <a:cubicBezTo>
                  <a:pt x="3136171" y="3842761"/>
                  <a:pt x="2020225" y="3258041"/>
                  <a:pt x="1176227" y="2294138"/>
                </a:cubicBezTo>
                <a:cubicBezTo>
                  <a:pt x="633657" y="1674486"/>
                  <a:pt x="261259" y="964127"/>
                  <a:pt x="55246" y="2201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C9E42F4-64CE-49D3-84AA-C69E8A06D4F7}"/>
              </a:ext>
            </a:extLst>
          </p:cNvPr>
          <p:cNvSpPr/>
          <p:nvPr/>
        </p:nvSpPr>
        <p:spPr>
          <a:xfrm>
            <a:off x="10675240" y="3263360"/>
            <a:ext cx="1516761" cy="3594640"/>
          </a:xfrm>
          <a:custGeom>
            <a:avLst/>
            <a:gdLst>
              <a:gd name="connsiteX0" fmla="*/ 1516761 w 1516761"/>
              <a:gd name="connsiteY0" fmla="*/ 0 h 3594640"/>
              <a:gd name="connsiteX1" fmla="*/ 1516761 w 1516761"/>
              <a:gd name="connsiteY1" fmla="*/ 3594640 h 3594640"/>
              <a:gd name="connsiteX2" fmla="*/ 158 w 1516761"/>
              <a:gd name="connsiteY2" fmla="*/ 3594640 h 3594640"/>
              <a:gd name="connsiteX3" fmla="*/ 0 w 1516761"/>
              <a:gd name="connsiteY3" fmla="*/ 3553413 h 3594640"/>
              <a:gd name="connsiteX4" fmla="*/ 1376578 w 1516761"/>
              <a:gd name="connsiteY4" fmla="*/ 142920 h 359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761" h="3594640">
                <a:moveTo>
                  <a:pt x="1516761" y="0"/>
                </a:moveTo>
                <a:lnTo>
                  <a:pt x="1516761" y="3594640"/>
                </a:lnTo>
                <a:lnTo>
                  <a:pt x="158" y="3594640"/>
                </a:lnTo>
                <a:lnTo>
                  <a:pt x="0" y="3553413"/>
                </a:lnTo>
                <a:cubicBezTo>
                  <a:pt x="22880" y="2318940"/>
                  <a:pt x="487412" y="1096577"/>
                  <a:pt x="1376578" y="142920"/>
                </a:cubicBezTo>
                <a:close/>
              </a:path>
            </a:pathLst>
          </a:custGeom>
          <a:solidFill>
            <a:schemeClr val="accent1"/>
          </a:solidFill>
          <a:ln w="10490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4539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792" y="1089820"/>
            <a:ext cx="5223508" cy="1399379"/>
          </a:xfrm>
        </p:spPr>
        <p:txBody>
          <a:bodyPr/>
          <a:lstStyle>
            <a:lvl1pPr>
              <a:defRPr sz="9800" b="0">
                <a:latin typeface="+mj-lt"/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A12F9DB-8E13-4BA2-B444-69C3C2AD51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1425" y="283210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D4D2CA8-008B-4017-A429-2AE22F2CE9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1425" y="336502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6F68554-39D6-499A-89CF-5593D42A7E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41425" y="389794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AE845E9-DD3B-4C9D-BE5C-35C19554D3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1425" y="443086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0539147-ABA6-49E8-8AA4-FA9E176983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41425" y="4963779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E46B740A-1EEE-48B9-9BFD-55E2E33885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0485" y="283210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16EAEC4D-4426-425E-865C-B8E0ED9816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50485" y="336502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2BA75E1-6A12-4D67-8B01-AE01DA92F0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50485" y="389794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5EDA7E1-6378-413C-B854-E19B6FBF41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50485" y="4430860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A1624A5-55D6-4C46-A4C6-30ACDC6063E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50485" y="4963779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B43AB0A-9795-4B4F-9EDC-4D3EB0433B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0538" y="283210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00FCC8E0-A45C-4686-9FBF-FF889FD370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0538" y="336502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558BAF1-37BF-4975-A778-F70DA7BC9D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0538" y="389794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57956A2-CD0C-4204-B303-D49E3E86BB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0538" y="443086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4307C96-2C0F-4CF4-B700-8EAC90B386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0538" y="4963779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A36865C-92CE-4414-9913-7CD7494B54C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95788" y="283210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52434863-E360-4D64-A203-387BA301F7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95788" y="336502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5F04716-CF61-41E3-A136-FBCEE96BFE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95788" y="389794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B4F41000-E3F8-411A-AB11-77FE80C5C6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95788" y="4430860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ED414316-017F-4751-B4E2-59CE873A06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95788" y="4963779"/>
            <a:ext cx="574357" cy="438150"/>
          </a:xfrm>
        </p:spPr>
        <p:txBody>
          <a:bodyPr anchor="ctr"/>
          <a:lstStyle>
            <a:lvl1pPr algn="r">
              <a:defRPr sz="2400" b="1"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A80D1E6-94AE-421A-8248-F9323B4ACE3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09554" y="285317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6EF4A7F0-BB65-48F1-B3E8-4FE33A95D7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09554" y="338609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154AAB7A-87D8-4605-93C2-BDD798B38F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9554" y="391901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ACF6E6C5-D3DC-47EA-B222-C3509BCED70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09554" y="445193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F0A5B6E7-72FA-40C0-8976-2657DA9D22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09554" y="4984854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ABA90631-0912-4007-8415-DF5EB14A7C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15388" y="285317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7BC2D571-33A4-41E4-B459-F1D95490BA8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15388" y="338609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23AA5C04-BECB-41AA-A92B-0ECD5E32148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15388" y="391901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518636DE-DDB0-4DD4-A073-9FE3311E49F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5388" y="4451935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A674528C-21A2-43D1-89E8-58FD0B7F7D4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015388" y="4984854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D7BD8D31-BA09-404B-BF10-D3836833A3E2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176583" y="0"/>
            <a:ext cx="5015417" cy="4042677"/>
          </a:xfrm>
          <a:custGeom>
            <a:avLst/>
            <a:gdLst>
              <a:gd name="connsiteX0" fmla="*/ 0 w 5015417"/>
              <a:gd name="connsiteY0" fmla="*/ 0 h 4042677"/>
              <a:gd name="connsiteX1" fmla="*/ 2725746 w 5015417"/>
              <a:gd name="connsiteY1" fmla="*/ 0 h 4042677"/>
              <a:gd name="connsiteX2" fmla="*/ 2833991 w 5015417"/>
              <a:gd name="connsiteY2" fmla="*/ 203644 h 4042677"/>
              <a:gd name="connsiteX3" fmla="*/ 3156763 w 5015417"/>
              <a:gd name="connsiteY3" fmla="*/ 637374 h 4042677"/>
              <a:gd name="connsiteX4" fmla="*/ 5006913 w 5015417"/>
              <a:gd name="connsiteY4" fmla="*/ 1503564 h 4042677"/>
              <a:gd name="connsiteX5" fmla="*/ 5015417 w 5015417"/>
              <a:gd name="connsiteY5" fmla="*/ 1503543 h 4042677"/>
              <a:gd name="connsiteX6" fmla="*/ 5015417 w 5015417"/>
              <a:gd name="connsiteY6" fmla="*/ 3263361 h 4042677"/>
              <a:gd name="connsiteX7" fmla="*/ 4875235 w 5015417"/>
              <a:gd name="connsiteY7" fmla="*/ 3406280 h 4042677"/>
              <a:gd name="connsiteX8" fmla="*/ 4419977 w 5015417"/>
              <a:gd name="connsiteY8" fmla="*/ 3969361 h 4042677"/>
              <a:gd name="connsiteX9" fmla="*/ 4371330 w 5015417"/>
              <a:gd name="connsiteY9" fmla="*/ 4042677 h 4042677"/>
              <a:gd name="connsiteX10" fmla="*/ 4309062 w 5015417"/>
              <a:gd name="connsiteY10" fmla="*/ 4034042 h 4042677"/>
              <a:gd name="connsiteX11" fmla="*/ 1176227 w 5015417"/>
              <a:gd name="connsiteY11" fmla="*/ 2294138 h 4042677"/>
              <a:gd name="connsiteX12" fmla="*/ 55246 w 5015417"/>
              <a:gd name="connsiteY12" fmla="*/ 220181 h 404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5417" h="4042677">
                <a:moveTo>
                  <a:pt x="0" y="0"/>
                </a:moveTo>
                <a:lnTo>
                  <a:pt x="2725746" y="0"/>
                </a:lnTo>
                <a:lnTo>
                  <a:pt x="2833991" y="203644"/>
                </a:lnTo>
                <a:cubicBezTo>
                  <a:pt x="2924930" y="355909"/>
                  <a:pt x="3032483" y="501329"/>
                  <a:pt x="3156763" y="637374"/>
                </a:cubicBezTo>
                <a:cubicBezTo>
                  <a:pt x="3653884" y="1181556"/>
                  <a:pt x="4324515" y="1472723"/>
                  <a:pt x="5006913" y="1503564"/>
                </a:cubicBezTo>
                <a:lnTo>
                  <a:pt x="5015417" y="1503543"/>
                </a:lnTo>
                <a:lnTo>
                  <a:pt x="5015417" y="3263361"/>
                </a:lnTo>
                <a:lnTo>
                  <a:pt x="4875235" y="3406280"/>
                </a:lnTo>
                <a:cubicBezTo>
                  <a:pt x="4708516" y="3585091"/>
                  <a:pt x="4556726" y="3773348"/>
                  <a:pt x="4419977" y="3969361"/>
                </a:cubicBezTo>
                <a:lnTo>
                  <a:pt x="4371330" y="4042677"/>
                </a:lnTo>
                <a:lnTo>
                  <a:pt x="4309062" y="4034042"/>
                </a:lnTo>
                <a:cubicBezTo>
                  <a:pt x="3136171" y="3842761"/>
                  <a:pt x="2020225" y="3258041"/>
                  <a:pt x="1176227" y="2294138"/>
                </a:cubicBezTo>
                <a:cubicBezTo>
                  <a:pt x="633657" y="1674486"/>
                  <a:pt x="261259" y="964127"/>
                  <a:pt x="55246" y="2201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C9E42F4-64CE-49D3-84AA-C69E8A06D4F7}"/>
              </a:ext>
            </a:extLst>
          </p:cNvPr>
          <p:cNvSpPr/>
          <p:nvPr/>
        </p:nvSpPr>
        <p:spPr>
          <a:xfrm>
            <a:off x="10675240" y="3263360"/>
            <a:ext cx="1516761" cy="3594640"/>
          </a:xfrm>
          <a:custGeom>
            <a:avLst/>
            <a:gdLst>
              <a:gd name="connsiteX0" fmla="*/ 1516761 w 1516761"/>
              <a:gd name="connsiteY0" fmla="*/ 0 h 3594640"/>
              <a:gd name="connsiteX1" fmla="*/ 1516761 w 1516761"/>
              <a:gd name="connsiteY1" fmla="*/ 3594640 h 3594640"/>
              <a:gd name="connsiteX2" fmla="*/ 158 w 1516761"/>
              <a:gd name="connsiteY2" fmla="*/ 3594640 h 3594640"/>
              <a:gd name="connsiteX3" fmla="*/ 0 w 1516761"/>
              <a:gd name="connsiteY3" fmla="*/ 3553413 h 3594640"/>
              <a:gd name="connsiteX4" fmla="*/ 1376578 w 1516761"/>
              <a:gd name="connsiteY4" fmla="*/ 142920 h 359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761" h="3594640">
                <a:moveTo>
                  <a:pt x="1516761" y="0"/>
                </a:moveTo>
                <a:lnTo>
                  <a:pt x="1516761" y="3594640"/>
                </a:lnTo>
                <a:lnTo>
                  <a:pt x="158" y="3594640"/>
                </a:lnTo>
                <a:lnTo>
                  <a:pt x="0" y="3553413"/>
                </a:lnTo>
                <a:cubicBezTo>
                  <a:pt x="22880" y="2318940"/>
                  <a:pt x="487412" y="1096577"/>
                  <a:pt x="1376578" y="142920"/>
                </a:cubicBezTo>
                <a:close/>
              </a:path>
            </a:pathLst>
          </a:custGeom>
          <a:solidFill>
            <a:schemeClr val="accent2"/>
          </a:solidFill>
          <a:ln w="10490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9961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E38047C-4D96-4734-9D6E-DBBD7B81F2F9}"/>
              </a:ext>
            </a:extLst>
          </p:cNvPr>
          <p:cNvSpPr/>
          <p:nvPr/>
        </p:nvSpPr>
        <p:spPr>
          <a:xfrm>
            <a:off x="114301" y="0"/>
            <a:ext cx="8199753" cy="6857999"/>
          </a:xfrm>
          <a:custGeom>
            <a:avLst/>
            <a:gdLst>
              <a:gd name="connsiteX0" fmla="*/ 1264691 w 8199753"/>
              <a:gd name="connsiteY0" fmla="*/ 0 h 6857999"/>
              <a:gd name="connsiteX1" fmla="*/ 6921190 w 8199753"/>
              <a:gd name="connsiteY1" fmla="*/ 0 h 6857999"/>
              <a:gd name="connsiteX2" fmla="*/ 6382761 w 8199753"/>
              <a:gd name="connsiteY2" fmla="*/ 1149882 h 6857999"/>
              <a:gd name="connsiteX3" fmla="*/ 5097154 w 8199753"/>
              <a:gd name="connsiteY3" fmla="*/ 812118 h 6857999"/>
              <a:gd name="connsiteX4" fmla="*/ 4995473 w 8199753"/>
              <a:gd name="connsiteY4" fmla="*/ 817962 h 6857999"/>
              <a:gd name="connsiteX5" fmla="*/ 3361340 w 8199753"/>
              <a:gd name="connsiteY5" fmla="*/ 1493262 h 6857999"/>
              <a:gd name="connsiteX6" fmla="*/ 3195970 w 8199753"/>
              <a:gd name="connsiteY6" fmla="*/ 5152216 h 6857999"/>
              <a:gd name="connsiteX7" fmla="*/ 6854930 w 8199753"/>
              <a:gd name="connsiteY7" fmla="*/ 5317584 h 6857999"/>
              <a:gd name="connsiteX8" fmla="*/ 8199753 w 8199753"/>
              <a:gd name="connsiteY8" fmla="*/ 6857999 h 6857999"/>
              <a:gd name="connsiteX9" fmla="*/ 1364691 w 8199753"/>
              <a:gd name="connsiteY9" fmla="*/ 6857999 h 6857999"/>
              <a:gd name="connsiteX10" fmla="*/ 1274222 w 8199753"/>
              <a:gd name="connsiteY10" fmla="*/ 6759801 h 6857999"/>
              <a:gd name="connsiteX11" fmla="*/ 1044489 w 8199753"/>
              <a:gd name="connsiteY11" fmla="*/ 26134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99753" h="6857999">
                <a:moveTo>
                  <a:pt x="1264691" y="0"/>
                </a:moveTo>
                <a:lnTo>
                  <a:pt x="6921190" y="0"/>
                </a:lnTo>
                <a:lnTo>
                  <a:pt x="6382761" y="1149882"/>
                </a:lnTo>
                <a:cubicBezTo>
                  <a:pt x="5991237" y="926557"/>
                  <a:pt x="5547886" y="810076"/>
                  <a:pt x="5097154" y="812118"/>
                </a:cubicBezTo>
                <a:cubicBezTo>
                  <a:pt x="5063260" y="812118"/>
                  <a:pt x="5029367" y="817962"/>
                  <a:pt x="4995473" y="817962"/>
                </a:cubicBezTo>
                <a:cubicBezTo>
                  <a:pt x="4388409" y="844394"/>
                  <a:pt x="3809965" y="1083434"/>
                  <a:pt x="3361340" y="1493262"/>
                </a:cubicBezTo>
                <a:cubicBezTo>
                  <a:pt x="2305280" y="2457989"/>
                  <a:pt x="2231242" y="4096159"/>
                  <a:pt x="3195970" y="5152216"/>
                </a:cubicBezTo>
                <a:cubicBezTo>
                  <a:pt x="4160699" y="6208274"/>
                  <a:pt x="5798872" y="6282311"/>
                  <a:pt x="6854930" y="5317584"/>
                </a:cubicBezTo>
                <a:lnTo>
                  <a:pt x="8199753" y="6857999"/>
                </a:lnTo>
                <a:lnTo>
                  <a:pt x="1364691" y="6857999"/>
                </a:lnTo>
                <a:lnTo>
                  <a:pt x="1274222" y="6759801"/>
                </a:lnTo>
                <a:cubicBezTo>
                  <a:pt x="-363668" y="4889219"/>
                  <a:pt x="-403350" y="2166741"/>
                  <a:pt x="1044489" y="26134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ABA637-2E9E-466F-9E60-4F4F2B719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092" y="708820"/>
            <a:ext cx="5223508" cy="1399379"/>
          </a:xfrm>
        </p:spPr>
        <p:txBody>
          <a:bodyPr/>
          <a:lstStyle>
            <a:lvl1pPr>
              <a:defRPr sz="9800" b="0">
                <a:latin typeface="+mj-lt"/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54DCF9F4-2565-455A-B75A-1D5C977BA3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83499" y="817563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CA301D9-C5EF-4D4F-95A3-C300C874C8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3499" y="1350483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1635072D-4C65-43AD-9330-447B5B7BB4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83499" y="1883403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46B796-958E-4C02-9178-249CDD0D43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83499" y="2416323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42D809C-DFEA-45D1-A674-3A50E6EC00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83499" y="2949242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0175B59-1452-4A47-8F48-415EB96802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32612" y="817563"/>
            <a:ext cx="574357" cy="438150"/>
          </a:xfrm>
        </p:spPr>
        <p:txBody>
          <a:bodyPr anchor="ctr"/>
          <a:lstStyle>
            <a:lvl1pPr algn="r">
              <a:defRPr sz="2400" b="1">
                <a:solidFill>
                  <a:schemeClr val="accent3"/>
                </a:solidFill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360CDCC-DDF2-4F7B-8A9E-A4EEA45763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32612" y="1350483"/>
            <a:ext cx="574357" cy="438150"/>
          </a:xfrm>
        </p:spPr>
        <p:txBody>
          <a:bodyPr anchor="ctr"/>
          <a:lstStyle>
            <a:lvl1pPr algn="r">
              <a:defRPr sz="2400" b="1">
                <a:solidFill>
                  <a:schemeClr val="accent3"/>
                </a:solidFill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BCA1CD0-722A-44C0-B941-D9CC330F17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32612" y="1883403"/>
            <a:ext cx="574357" cy="438150"/>
          </a:xfrm>
        </p:spPr>
        <p:txBody>
          <a:bodyPr anchor="ctr"/>
          <a:lstStyle>
            <a:lvl1pPr algn="r">
              <a:defRPr sz="2400" b="1">
                <a:solidFill>
                  <a:schemeClr val="accent3"/>
                </a:solidFill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027EB92E-97A0-4187-A83E-26B2D68AAB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32612" y="2416323"/>
            <a:ext cx="574357" cy="438150"/>
          </a:xfrm>
        </p:spPr>
        <p:txBody>
          <a:bodyPr anchor="ctr"/>
          <a:lstStyle>
            <a:lvl1pPr algn="r">
              <a:defRPr sz="2400" b="1">
                <a:solidFill>
                  <a:schemeClr val="accent3"/>
                </a:solidFill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206A7D-D90B-4CA3-902D-158DAA50D3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32612" y="2949242"/>
            <a:ext cx="574357" cy="438150"/>
          </a:xfrm>
        </p:spPr>
        <p:txBody>
          <a:bodyPr anchor="ctr"/>
          <a:lstStyle>
            <a:lvl1pPr algn="r">
              <a:defRPr sz="2400" b="1">
                <a:solidFill>
                  <a:schemeClr val="accent3"/>
                </a:solidFill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6DE0A962-3AD3-45B2-A592-901BF243922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51628" y="838638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CD6A648D-558E-44D6-860A-6D8298D941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51628" y="1371558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8F9CD348-973E-453A-AEE9-C4662FA65CA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51628" y="1904478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DF6A444D-8B1E-4CA7-8EC7-0FE8BC912B7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51628" y="2437398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0B2D0D31-35F0-46DD-97C4-054D98E31D2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51628" y="2970317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BA5B0EB4-D853-4166-B933-1A6A34242BD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683499" y="3482495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21CDAD9A-2054-4532-8152-0ED146B0088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683499" y="4015415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6465F9DC-E292-4378-BC8A-4C59EA4086A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683499" y="4548335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495C55F-CC8E-42ED-99EF-6EA15A90444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683499" y="5081255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D2E685-7A49-40D5-B037-161A6D625CB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683499" y="5614174"/>
            <a:ext cx="2638425" cy="438150"/>
          </a:xfrm>
        </p:spPr>
        <p:txBody>
          <a:bodyPr anchor="ctr"/>
          <a:lstStyle>
            <a:lvl1pP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35F5A0F-2532-4185-9970-077B4EEC624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32612" y="3482495"/>
            <a:ext cx="574357" cy="438150"/>
          </a:xfrm>
        </p:spPr>
        <p:txBody>
          <a:bodyPr anchor="ctr"/>
          <a:lstStyle>
            <a:lvl1pPr algn="r">
              <a:defRPr sz="2400" b="1">
                <a:solidFill>
                  <a:schemeClr val="accent3"/>
                </a:solidFill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A4F93576-A23B-483A-B922-FE5E911895F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932612" y="4015415"/>
            <a:ext cx="574357" cy="438150"/>
          </a:xfrm>
        </p:spPr>
        <p:txBody>
          <a:bodyPr anchor="ctr"/>
          <a:lstStyle>
            <a:lvl1pPr algn="r">
              <a:defRPr sz="2400" b="1">
                <a:solidFill>
                  <a:schemeClr val="accent3"/>
                </a:solidFill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7BA6BBE1-A6EE-4D65-9F7F-9575DF38970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932612" y="4548335"/>
            <a:ext cx="574357" cy="438150"/>
          </a:xfrm>
        </p:spPr>
        <p:txBody>
          <a:bodyPr anchor="ctr"/>
          <a:lstStyle>
            <a:lvl1pPr algn="r">
              <a:defRPr sz="2400" b="1">
                <a:solidFill>
                  <a:schemeClr val="accent3"/>
                </a:solidFill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A5B8618B-5AE8-415C-8D52-3B0F8B80C1A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932612" y="5081255"/>
            <a:ext cx="574357" cy="438150"/>
          </a:xfrm>
        </p:spPr>
        <p:txBody>
          <a:bodyPr anchor="ctr"/>
          <a:lstStyle>
            <a:lvl1pPr algn="r">
              <a:defRPr sz="2400" b="1">
                <a:solidFill>
                  <a:schemeClr val="accent3"/>
                </a:solidFill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BAF7EC23-C976-4A65-973F-6DDAEB9E2B4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932612" y="5614174"/>
            <a:ext cx="574357" cy="438150"/>
          </a:xfrm>
        </p:spPr>
        <p:txBody>
          <a:bodyPr anchor="ctr"/>
          <a:lstStyle>
            <a:lvl1pPr algn="r">
              <a:defRPr sz="2400" b="1">
                <a:solidFill>
                  <a:schemeClr val="accent3"/>
                </a:solidFill>
                <a:latin typeface="+mj-lt"/>
              </a:defRPr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CAE7A79F-15A0-4746-96B3-A54C39C3043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551628" y="3503570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DB9E51DF-0881-4EB6-B1AE-A68B65162F4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51628" y="4036490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1F446AC-71EC-4EA7-8BEE-21DBE86F86F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51628" y="4569410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44479AD2-432A-4BD3-827B-FEFB0185659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551628" y="5102330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0E6AAB54-878B-4E0F-A434-26632C49484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551628" y="5635249"/>
            <a:ext cx="7200" cy="396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BA12747-08AF-46F8-ABC7-F2816A75345F}"/>
              </a:ext>
            </a:extLst>
          </p:cNvPr>
          <p:cNvSpPr/>
          <p:nvPr/>
        </p:nvSpPr>
        <p:spPr>
          <a:xfrm>
            <a:off x="10675240" y="3263360"/>
            <a:ext cx="1516761" cy="3594640"/>
          </a:xfrm>
          <a:custGeom>
            <a:avLst/>
            <a:gdLst>
              <a:gd name="connsiteX0" fmla="*/ 1516761 w 1516761"/>
              <a:gd name="connsiteY0" fmla="*/ 0 h 3594640"/>
              <a:gd name="connsiteX1" fmla="*/ 1516761 w 1516761"/>
              <a:gd name="connsiteY1" fmla="*/ 3594640 h 3594640"/>
              <a:gd name="connsiteX2" fmla="*/ 158 w 1516761"/>
              <a:gd name="connsiteY2" fmla="*/ 3594640 h 3594640"/>
              <a:gd name="connsiteX3" fmla="*/ 0 w 1516761"/>
              <a:gd name="connsiteY3" fmla="*/ 3553413 h 3594640"/>
              <a:gd name="connsiteX4" fmla="*/ 1376578 w 1516761"/>
              <a:gd name="connsiteY4" fmla="*/ 142920 h 359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761" h="3594640">
                <a:moveTo>
                  <a:pt x="1516761" y="0"/>
                </a:moveTo>
                <a:lnTo>
                  <a:pt x="1516761" y="3594640"/>
                </a:lnTo>
                <a:lnTo>
                  <a:pt x="158" y="3594640"/>
                </a:lnTo>
                <a:lnTo>
                  <a:pt x="0" y="3553413"/>
                </a:lnTo>
                <a:cubicBezTo>
                  <a:pt x="22880" y="2318940"/>
                  <a:pt x="487412" y="1096577"/>
                  <a:pt x="1376578" y="142920"/>
                </a:cubicBezTo>
                <a:close/>
              </a:path>
            </a:pathLst>
          </a:custGeom>
          <a:solidFill>
            <a:schemeClr val="accent1"/>
          </a:solidFill>
          <a:ln w="10490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2E8E3D0-3538-4F6D-9652-192FFE4666F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0" y="2377933"/>
            <a:ext cx="5753100" cy="3840648"/>
          </a:xfrm>
          <a:custGeom>
            <a:avLst/>
            <a:gdLst>
              <a:gd name="connsiteX0" fmla="*/ 0 w 5753100"/>
              <a:gd name="connsiteY0" fmla="*/ 0 h 3840648"/>
              <a:gd name="connsiteX1" fmla="*/ 133551 w 5753100"/>
              <a:gd name="connsiteY1" fmla="*/ 199987 h 3840648"/>
              <a:gd name="connsiteX2" fmla="*/ 305722 w 5753100"/>
              <a:gd name="connsiteY2" fmla="*/ 408687 h 3840648"/>
              <a:gd name="connsiteX3" fmla="*/ 4039354 w 5753100"/>
              <a:gd name="connsiteY3" fmla="*/ 577430 h 3840648"/>
              <a:gd name="connsiteX4" fmla="*/ 5753100 w 5753100"/>
              <a:gd name="connsiteY4" fmla="*/ 2540424 h 3840648"/>
              <a:gd name="connsiteX5" fmla="*/ 1357 w 5753100"/>
              <a:gd name="connsiteY5" fmla="*/ 3314750 h 3840648"/>
              <a:gd name="connsiteX6" fmla="*/ 0 w 5753100"/>
              <a:gd name="connsiteY6" fmla="*/ 3314050 h 3840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3100" h="3840648">
                <a:moveTo>
                  <a:pt x="0" y="0"/>
                </a:moveTo>
                <a:lnTo>
                  <a:pt x="133551" y="199987"/>
                </a:lnTo>
                <a:cubicBezTo>
                  <a:pt x="186810" y="271665"/>
                  <a:pt x="244196" y="341336"/>
                  <a:pt x="305722" y="408687"/>
                </a:cubicBezTo>
                <a:cubicBezTo>
                  <a:pt x="1290138" y="1486297"/>
                  <a:pt x="2961743" y="1561845"/>
                  <a:pt x="4039354" y="577430"/>
                </a:cubicBezTo>
                <a:lnTo>
                  <a:pt x="5753100" y="2540424"/>
                </a:lnTo>
                <a:cubicBezTo>
                  <a:pt x="4117020" y="3972980"/>
                  <a:pt x="1842284" y="4207378"/>
                  <a:pt x="1357" y="3314750"/>
                </a:cubicBezTo>
                <a:lnTo>
                  <a:pt x="0" y="33140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1256682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D80EC02-1055-4FFE-AB91-9D940DDB13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01357" y="0"/>
            <a:ext cx="6390643" cy="6857999"/>
          </a:xfrm>
          <a:custGeom>
            <a:avLst/>
            <a:gdLst>
              <a:gd name="connsiteX0" fmla="*/ 1300586 w 6390643"/>
              <a:gd name="connsiteY0" fmla="*/ 0 h 6857999"/>
              <a:gd name="connsiteX1" fmla="*/ 4148109 w 6390643"/>
              <a:gd name="connsiteY1" fmla="*/ 0 h 6857999"/>
              <a:gd name="connsiteX2" fmla="*/ 4244758 w 6390643"/>
              <a:gd name="connsiteY2" fmla="*/ 200632 h 6857999"/>
              <a:gd name="connsiteX3" fmla="*/ 4662099 w 6390643"/>
              <a:gd name="connsiteY3" fmla="*/ 759144 h 6857999"/>
              <a:gd name="connsiteX4" fmla="*/ 4793175 w 6390643"/>
              <a:gd name="connsiteY4" fmla="*/ 878274 h 6857999"/>
              <a:gd name="connsiteX5" fmla="*/ 4769363 w 6390643"/>
              <a:gd name="connsiteY5" fmla="*/ 880359 h 6857999"/>
              <a:gd name="connsiteX6" fmla="*/ 3361339 w 6390643"/>
              <a:gd name="connsiteY6" fmla="*/ 1535861 h 6857999"/>
              <a:gd name="connsiteX7" fmla="*/ 3195969 w 6390643"/>
              <a:gd name="connsiteY7" fmla="*/ 5194816 h 6857999"/>
              <a:gd name="connsiteX8" fmla="*/ 6207778 w 6390643"/>
              <a:gd name="connsiteY8" fmla="*/ 5793660 h 6857999"/>
              <a:gd name="connsiteX9" fmla="*/ 6390643 w 6390643"/>
              <a:gd name="connsiteY9" fmla="*/ 5696460 h 6857999"/>
              <a:gd name="connsiteX10" fmla="*/ 6390643 w 6390643"/>
              <a:gd name="connsiteY10" fmla="*/ 6857999 h 6857999"/>
              <a:gd name="connsiteX11" fmla="*/ 1325443 w 6390643"/>
              <a:gd name="connsiteY11" fmla="*/ 6857999 h 6857999"/>
              <a:gd name="connsiteX12" fmla="*/ 1274221 w 6390643"/>
              <a:gd name="connsiteY12" fmla="*/ 6802401 h 6857999"/>
              <a:gd name="connsiteX13" fmla="*/ 1044489 w 6390643"/>
              <a:gd name="connsiteY13" fmla="*/ 30394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90643" h="6857999">
                <a:moveTo>
                  <a:pt x="1300586" y="0"/>
                </a:moveTo>
                <a:lnTo>
                  <a:pt x="4148109" y="0"/>
                </a:lnTo>
                <a:lnTo>
                  <a:pt x="4244758" y="200632"/>
                </a:lnTo>
                <a:cubicBezTo>
                  <a:pt x="4356689" y="406677"/>
                  <a:pt x="4497630" y="594675"/>
                  <a:pt x="4662099" y="759144"/>
                </a:cubicBezTo>
                <a:lnTo>
                  <a:pt x="4793175" y="878274"/>
                </a:lnTo>
                <a:lnTo>
                  <a:pt x="4769363" y="880359"/>
                </a:lnTo>
                <a:cubicBezTo>
                  <a:pt x="4245827" y="949423"/>
                  <a:pt x="3753887" y="1177263"/>
                  <a:pt x="3361339" y="1535861"/>
                </a:cubicBezTo>
                <a:cubicBezTo>
                  <a:pt x="2305279" y="2500589"/>
                  <a:pt x="2231241" y="4138758"/>
                  <a:pt x="3195969" y="5194816"/>
                </a:cubicBezTo>
                <a:cubicBezTo>
                  <a:pt x="3979812" y="6052863"/>
                  <a:pt x="5208232" y="6262623"/>
                  <a:pt x="6207778" y="5793660"/>
                </a:cubicBezTo>
                <a:lnTo>
                  <a:pt x="6390643" y="5696460"/>
                </a:lnTo>
                <a:lnTo>
                  <a:pt x="6390643" y="6857999"/>
                </a:lnTo>
                <a:lnTo>
                  <a:pt x="1325443" y="6857999"/>
                </a:lnTo>
                <a:lnTo>
                  <a:pt x="1274221" y="6802401"/>
                </a:lnTo>
                <a:cubicBezTo>
                  <a:pt x="-363669" y="4931819"/>
                  <a:pt x="-403350" y="2209341"/>
                  <a:pt x="1044489" y="30394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1A05AC3-9E70-44F0-94E3-C47416087B7E}"/>
              </a:ext>
            </a:extLst>
          </p:cNvPr>
          <p:cNvSpPr/>
          <p:nvPr/>
        </p:nvSpPr>
        <p:spPr>
          <a:xfrm>
            <a:off x="1007436" y="1867236"/>
            <a:ext cx="7461204" cy="4990763"/>
          </a:xfrm>
          <a:custGeom>
            <a:avLst/>
            <a:gdLst>
              <a:gd name="connsiteX0" fmla="*/ 5094516 w 7461204"/>
              <a:gd name="connsiteY0" fmla="*/ 7 h 4990763"/>
              <a:gd name="connsiteX1" fmla="*/ 7461204 w 7461204"/>
              <a:gd name="connsiteY1" fmla="*/ 573855 h 4990763"/>
              <a:gd name="connsiteX2" fmla="*/ 6375450 w 7461204"/>
              <a:gd name="connsiteY2" fmla="*/ 2892621 h 4990763"/>
              <a:gd name="connsiteX3" fmla="*/ 5089842 w 7461204"/>
              <a:gd name="connsiteY3" fmla="*/ 2554857 h 4990763"/>
              <a:gd name="connsiteX4" fmla="*/ 4988162 w 7461204"/>
              <a:gd name="connsiteY4" fmla="*/ 2560701 h 4990763"/>
              <a:gd name="connsiteX5" fmla="*/ 3354029 w 7461204"/>
              <a:gd name="connsiteY5" fmla="*/ 3236000 h 4990763"/>
              <a:gd name="connsiteX6" fmla="*/ 2536597 w 7461204"/>
              <a:gd name="connsiteY6" fmla="*/ 4783768 h 4990763"/>
              <a:gd name="connsiteX7" fmla="*/ 2517318 w 7461204"/>
              <a:gd name="connsiteY7" fmla="*/ 4990763 h 4990763"/>
              <a:gd name="connsiteX8" fmla="*/ 0 w 7461204"/>
              <a:gd name="connsiteY8" fmla="*/ 4990763 h 4990763"/>
              <a:gd name="connsiteX9" fmla="*/ 4038 w 7461204"/>
              <a:gd name="connsiteY9" fmla="*/ 4772730 h 4990763"/>
              <a:gd name="connsiteX10" fmla="*/ 1748430 w 7461204"/>
              <a:gd name="connsiteY10" fmla="*/ 1242371 h 4990763"/>
              <a:gd name="connsiteX11" fmla="*/ 1762455 w 7461204"/>
              <a:gd name="connsiteY11" fmla="*/ 1229515 h 4990763"/>
              <a:gd name="connsiteX12" fmla="*/ 4860770 w 7461204"/>
              <a:gd name="connsiteY12" fmla="*/ 5851 h 4990763"/>
              <a:gd name="connsiteX13" fmla="*/ 5094516 w 7461204"/>
              <a:gd name="connsiteY13" fmla="*/ 7 h 499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61204" h="4990763">
                <a:moveTo>
                  <a:pt x="5094516" y="7"/>
                </a:moveTo>
                <a:cubicBezTo>
                  <a:pt x="5918023" y="-1325"/>
                  <a:pt x="6729761" y="195497"/>
                  <a:pt x="7461204" y="573855"/>
                </a:cubicBezTo>
                <a:lnTo>
                  <a:pt x="6375450" y="2892621"/>
                </a:lnTo>
                <a:cubicBezTo>
                  <a:pt x="5983926" y="2669295"/>
                  <a:pt x="5540575" y="2552815"/>
                  <a:pt x="5089842" y="2554857"/>
                </a:cubicBezTo>
                <a:cubicBezTo>
                  <a:pt x="5055948" y="2554857"/>
                  <a:pt x="5022056" y="2560701"/>
                  <a:pt x="4988162" y="2560701"/>
                </a:cubicBezTo>
                <a:cubicBezTo>
                  <a:pt x="4381099" y="2587133"/>
                  <a:pt x="3802655" y="2826173"/>
                  <a:pt x="3354029" y="3236000"/>
                </a:cubicBezTo>
                <a:cubicBezTo>
                  <a:pt x="2892003" y="3658069"/>
                  <a:pt x="2617942" y="4209038"/>
                  <a:pt x="2536597" y="4783768"/>
                </a:cubicBezTo>
                <a:lnTo>
                  <a:pt x="2517318" y="4990763"/>
                </a:lnTo>
                <a:lnTo>
                  <a:pt x="0" y="4990763"/>
                </a:lnTo>
                <a:lnTo>
                  <a:pt x="4038" y="4772730"/>
                </a:lnTo>
                <a:cubicBezTo>
                  <a:pt x="91176" y="3458897"/>
                  <a:pt x="679524" y="2178307"/>
                  <a:pt x="1748430" y="1242371"/>
                </a:cubicBezTo>
                <a:lnTo>
                  <a:pt x="1762455" y="1229515"/>
                </a:lnTo>
                <a:cubicBezTo>
                  <a:pt x="2630148" y="487990"/>
                  <a:pt x="3720551" y="57341"/>
                  <a:pt x="4860770" y="5851"/>
                </a:cubicBezTo>
                <a:cubicBezTo>
                  <a:pt x="4941413" y="7"/>
                  <a:pt x="5018550" y="7"/>
                  <a:pt x="5094516" y="7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E38CA0-BAFF-4376-B8C2-ABFA4D0DD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694" y="2537012"/>
            <a:ext cx="4724474" cy="1969296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latin typeface="+mj-lt"/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21F8473-6CDD-49B4-8753-BB2C17386303}"/>
              </a:ext>
            </a:extLst>
          </p:cNvPr>
          <p:cNvSpPr/>
          <p:nvPr/>
        </p:nvSpPr>
        <p:spPr>
          <a:xfrm>
            <a:off x="9949466" y="0"/>
            <a:ext cx="2242534" cy="1469000"/>
          </a:xfrm>
          <a:custGeom>
            <a:avLst/>
            <a:gdLst>
              <a:gd name="connsiteX0" fmla="*/ 0 w 2242534"/>
              <a:gd name="connsiteY0" fmla="*/ 0 h 1469000"/>
              <a:gd name="connsiteX1" fmla="*/ 2242534 w 2242534"/>
              <a:gd name="connsiteY1" fmla="*/ 0 h 1469000"/>
              <a:gd name="connsiteX2" fmla="*/ 2242534 w 2242534"/>
              <a:gd name="connsiteY2" fmla="*/ 1468486 h 1469000"/>
              <a:gd name="connsiteX3" fmla="*/ 2227734 w 2242534"/>
              <a:gd name="connsiteY3" fmla="*/ 1469000 h 1469000"/>
              <a:gd name="connsiteX4" fmla="*/ 96650 w 2242534"/>
              <a:gd name="connsiteY4" fmla="*/ 200632 h 14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2534" h="1469000">
                <a:moveTo>
                  <a:pt x="0" y="0"/>
                </a:moveTo>
                <a:lnTo>
                  <a:pt x="2242534" y="0"/>
                </a:lnTo>
                <a:lnTo>
                  <a:pt x="2242534" y="1468486"/>
                </a:lnTo>
                <a:lnTo>
                  <a:pt x="2227734" y="1469000"/>
                </a:lnTo>
                <a:cubicBezTo>
                  <a:pt x="1307504" y="1469000"/>
                  <a:pt x="507060" y="956129"/>
                  <a:pt x="96650" y="20063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935710D-3414-4876-95DE-9D733273DB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7694" y="715962"/>
            <a:ext cx="1443037" cy="1358900"/>
          </a:xfrm>
        </p:spPr>
        <p:txBody>
          <a:bodyPr anchor="ctr"/>
          <a:lstStyle>
            <a:lvl1pPr>
              <a:defRPr sz="8000"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B8C7555-A106-4C34-A263-F742226AEB88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33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E2CD0F-A466-42EF-9714-F2E969A96F6D}"/>
              </a:ext>
            </a:extLst>
          </p:cNvPr>
          <p:cNvSpPr/>
          <p:nvPr/>
        </p:nvSpPr>
        <p:spPr>
          <a:xfrm>
            <a:off x="1007436" y="1867236"/>
            <a:ext cx="7461204" cy="4990763"/>
          </a:xfrm>
          <a:custGeom>
            <a:avLst/>
            <a:gdLst>
              <a:gd name="connsiteX0" fmla="*/ 5094516 w 7461204"/>
              <a:gd name="connsiteY0" fmla="*/ 7 h 4990763"/>
              <a:gd name="connsiteX1" fmla="*/ 7461204 w 7461204"/>
              <a:gd name="connsiteY1" fmla="*/ 573855 h 4990763"/>
              <a:gd name="connsiteX2" fmla="*/ 6375450 w 7461204"/>
              <a:gd name="connsiteY2" fmla="*/ 2892621 h 4990763"/>
              <a:gd name="connsiteX3" fmla="*/ 5089842 w 7461204"/>
              <a:gd name="connsiteY3" fmla="*/ 2554857 h 4990763"/>
              <a:gd name="connsiteX4" fmla="*/ 4988162 w 7461204"/>
              <a:gd name="connsiteY4" fmla="*/ 2560701 h 4990763"/>
              <a:gd name="connsiteX5" fmla="*/ 3354029 w 7461204"/>
              <a:gd name="connsiteY5" fmla="*/ 3236000 h 4990763"/>
              <a:gd name="connsiteX6" fmla="*/ 2536597 w 7461204"/>
              <a:gd name="connsiteY6" fmla="*/ 4783768 h 4990763"/>
              <a:gd name="connsiteX7" fmla="*/ 2517318 w 7461204"/>
              <a:gd name="connsiteY7" fmla="*/ 4990763 h 4990763"/>
              <a:gd name="connsiteX8" fmla="*/ 0 w 7461204"/>
              <a:gd name="connsiteY8" fmla="*/ 4990763 h 4990763"/>
              <a:gd name="connsiteX9" fmla="*/ 4038 w 7461204"/>
              <a:gd name="connsiteY9" fmla="*/ 4772730 h 4990763"/>
              <a:gd name="connsiteX10" fmla="*/ 1748430 w 7461204"/>
              <a:gd name="connsiteY10" fmla="*/ 1242371 h 4990763"/>
              <a:gd name="connsiteX11" fmla="*/ 1762455 w 7461204"/>
              <a:gd name="connsiteY11" fmla="*/ 1229515 h 4990763"/>
              <a:gd name="connsiteX12" fmla="*/ 4860770 w 7461204"/>
              <a:gd name="connsiteY12" fmla="*/ 5851 h 4990763"/>
              <a:gd name="connsiteX13" fmla="*/ 5094516 w 7461204"/>
              <a:gd name="connsiteY13" fmla="*/ 7 h 499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61204" h="4990763">
                <a:moveTo>
                  <a:pt x="5094516" y="7"/>
                </a:moveTo>
                <a:cubicBezTo>
                  <a:pt x="5918023" y="-1325"/>
                  <a:pt x="6729761" y="195497"/>
                  <a:pt x="7461204" y="573855"/>
                </a:cubicBezTo>
                <a:lnTo>
                  <a:pt x="6375450" y="2892621"/>
                </a:lnTo>
                <a:cubicBezTo>
                  <a:pt x="5983926" y="2669295"/>
                  <a:pt x="5540575" y="2552815"/>
                  <a:pt x="5089842" y="2554857"/>
                </a:cubicBezTo>
                <a:cubicBezTo>
                  <a:pt x="5055948" y="2554857"/>
                  <a:pt x="5022056" y="2560701"/>
                  <a:pt x="4988162" y="2560701"/>
                </a:cubicBezTo>
                <a:cubicBezTo>
                  <a:pt x="4381099" y="2587133"/>
                  <a:pt x="3802655" y="2826173"/>
                  <a:pt x="3354029" y="3236000"/>
                </a:cubicBezTo>
                <a:cubicBezTo>
                  <a:pt x="2892003" y="3658069"/>
                  <a:pt x="2617942" y="4209038"/>
                  <a:pt x="2536597" y="4783768"/>
                </a:cubicBezTo>
                <a:lnTo>
                  <a:pt x="2517318" y="4990763"/>
                </a:lnTo>
                <a:lnTo>
                  <a:pt x="0" y="4990763"/>
                </a:lnTo>
                <a:lnTo>
                  <a:pt x="4038" y="4772730"/>
                </a:lnTo>
                <a:cubicBezTo>
                  <a:pt x="91176" y="3458897"/>
                  <a:pt x="679524" y="2178307"/>
                  <a:pt x="1748430" y="1242371"/>
                </a:cubicBezTo>
                <a:lnTo>
                  <a:pt x="1762455" y="1229515"/>
                </a:lnTo>
                <a:cubicBezTo>
                  <a:pt x="2630148" y="487990"/>
                  <a:pt x="3720551" y="57341"/>
                  <a:pt x="4860770" y="5851"/>
                </a:cubicBezTo>
                <a:cubicBezTo>
                  <a:pt x="4941413" y="7"/>
                  <a:pt x="5018550" y="7"/>
                  <a:pt x="5094516" y="7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03AD3AC-CDEA-4685-B386-0314F5015328}"/>
              </a:ext>
            </a:extLst>
          </p:cNvPr>
          <p:cNvSpPr/>
          <p:nvPr/>
        </p:nvSpPr>
        <p:spPr>
          <a:xfrm>
            <a:off x="6019800" y="0"/>
            <a:ext cx="6172200" cy="6857999"/>
          </a:xfrm>
          <a:custGeom>
            <a:avLst/>
            <a:gdLst>
              <a:gd name="connsiteX0" fmla="*/ 997108 w 6172200"/>
              <a:gd name="connsiteY0" fmla="*/ 0 h 6857999"/>
              <a:gd name="connsiteX1" fmla="*/ 6172200 w 6172200"/>
              <a:gd name="connsiteY1" fmla="*/ 0 h 6857999"/>
              <a:gd name="connsiteX2" fmla="*/ 6172200 w 6172200"/>
              <a:gd name="connsiteY2" fmla="*/ 703762 h 6857999"/>
              <a:gd name="connsiteX3" fmla="*/ 6096379 w 6172200"/>
              <a:gd name="connsiteY3" fmla="*/ 669896 h 6857999"/>
              <a:gd name="connsiteX4" fmla="*/ 5110804 w 6172200"/>
              <a:gd name="connsiteY4" fmla="*/ 478901 h 6857999"/>
              <a:gd name="connsiteX5" fmla="*/ 5008852 w 6172200"/>
              <a:gd name="connsiteY5" fmla="*/ 484760 h 6857999"/>
              <a:gd name="connsiteX6" fmla="*/ 3370342 w 6172200"/>
              <a:gd name="connsiteY6" fmla="*/ 1161868 h 6857999"/>
              <a:gd name="connsiteX7" fmla="*/ 3204529 w 6172200"/>
              <a:gd name="connsiteY7" fmla="*/ 4830622 h 6857999"/>
              <a:gd name="connsiteX8" fmla="*/ 5989355 w 6172200"/>
              <a:gd name="connsiteY8" fmla="*/ 5527515 h 6857999"/>
              <a:gd name="connsiteX9" fmla="*/ 6172200 w 6172200"/>
              <a:gd name="connsiteY9" fmla="*/ 5452490 h 6857999"/>
              <a:gd name="connsiteX10" fmla="*/ 6172200 w 6172200"/>
              <a:gd name="connsiteY10" fmla="*/ 6857999 h 6857999"/>
              <a:gd name="connsiteX11" fmla="*/ 1685981 w 6172200"/>
              <a:gd name="connsiteY11" fmla="*/ 6857999 h 6857999"/>
              <a:gd name="connsiteX12" fmla="*/ 1645140 w 6172200"/>
              <a:gd name="connsiteY12" fmla="*/ 6821799 h 6857999"/>
              <a:gd name="connsiteX13" fmla="*/ 1277634 w 6172200"/>
              <a:gd name="connsiteY13" fmla="*/ 6442513 h 6857999"/>
              <a:gd name="connsiteX14" fmla="*/ 759074 w 6172200"/>
              <a:gd name="connsiteY14" fmla="*/ 34797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72200" h="6857999">
                <a:moveTo>
                  <a:pt x="997108" y="0"/>
                </a:moveTo>
                <a:lnTo>
                  <a:pt x="6172200" y="0"/>
                </a:lnTo>
                <a:lnTo>
                  <a:pt x="6172200" y="703762"/>
                </a:lnTo>
                <a:lnTo>
                  <a:pt x="6096379" y="669896"/>
                </a:lnTo>
                <a:cubicBezTo>
                  <a:pt x="5784551" y="542677"/>
                  <a:pt x="5449759" y="477365"/>
                  <a:pt x="5110804" y="478901"/>
                </a:cubicBezTo>
                <a:cubicBezTo>
                  <a:pt x="5076820" y="478901"/>
                  <a:pt x="5042836" y="484760"/>
                  <a:pt x="5008852" y="484760"/>
                </a:cubicBezTo>
                <a:cubicBezTo>
                  <a:pt x="4400162" y="511263"/>
                  <a:pt x="3820169" y="750943"/>
                  <a:pt x="3370342" y="1161868"/>
                </a:cubicBezTo>
                <a:cubicBezTo>
                  <a:pt x="2311454" y="2129180"/>
                  <a:pt x="2237217" y="3771736"/>
                  <a:pt x="3204529" y="4830622"/>
                </a:cubicBezTo>
                <a:cubicBezTo>
                  <a:pt x="3930014" y="5624787"/>
                  <a:pt x="5035324" y="5865086"/>
                  <a:pt x="5989355" y="5527515"/>
                </a:cubicBezTo>
                <a:lnTo>
                  <a:pt x="6172200" y="5452490"/>
                </a:lnTo>
                <a:lnTo>
                  <a:pt x="6172200" y="6857999"/>
                </a:lnTo>
                <a:lnTo>
                  <a:pt x="1685981" y="6857999"/>
                </a:lnTo>
                <a:lnTo>
                  <a:pt x="1645140" y="6821799"/>
                </a:lnTo>
                <a:cubicBezTo>
                  <a:pt x="1517645" y="6702926"/>
                  <a:pt x="1394940" y="6576484"/>
                  <a:pt x="1277634" y="6442513"/>
                </a:cubicBezTo>
                <a:cubicBezTo>
                  <a:pt x="-247337" y="4700892"/>
                  <a:pt x="-390571" y="2222760"/>
                  <a:pt x="759074" y="347972"/>
                </a:cubicBezTo>
                <a:close/>
              </a:path>
            </a:pathLst>
          </a:custGeom>
          <a:solidFill>
            <a:schemeClr val="accent2"/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E38CA0-BAFF-4376-B8C2-ABFA4D0DD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694" y="2496671"/>
            <a:ext cx="4933530" cy="2215826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latin typeface="+mj-lt"/>
              </a:defRPr>
            </a:lvl1pPr>
          </a:lstStyle>
          <a:p>
            <a:r>
              <a:rPr lang="en-US"/>
              <a:t>Your main </a:t>
            </a:r>
            <a:br>
              <a:rPr lang="en-US"/>
            </a:br>
            <a:r>
              <a:rPr lang="en-US"/>
              <a:t>outtake goes </a:t>
            </a:r>
            <a:br>
              <a:rPr lang="en-US"/>
            </a:br>
            <a:r>
              <a:rPr lang="en-US"/>
              <a:t>here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21F8473-6CDD-49B4-8753-BB2C17386303}"/>
              </a:ext>
            </a:extLst>
          </p:cNvPr>
          <p:cNvSpPr/>
          <p:nvPr/>
        </p:nvSpPr>
        <p:spPr>
          <a:xfrm>
            <a:off x="9949466" y="0"/>
            <a:ext cx="2242534" cy="1469000"/>
          </a:xfrm>
          <a:custGeom>
            <a:avLst/>
            <a:gdLst>
              <a:gd name="connsiteX0" fmla="*/ 0 w 2242534"/>
              <a:gd name="connsiteY0" fmla="*/ 0 h 1469000"/>
              <a:gd name="connsiteX1" fmla="*/ 2242534 w 2242534"/>
              <a:gd name="connsiteY1" fmla="*/ 0 h 1469000"/>
              <a:gd name="connsiteX2" fmla="*/ 2242534 w 2242534"/>
              <a:gd name="connsiteY2" fmla="*/ 1468486 h 1469000"/>
              <a:gd name="connsiteX3" fmla="*/ 2227734 w 2242534"/>
              <a:gd name="connsiteY3" fmla="*/ 1469000 h 1469000"/>
              <a:gd name="connsiteX4" fmla="*/ 96650 w 2242534"/>
              <a:gd name="connsiteY4" fmla="*/ 200632 h 14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2534" h="1469000">
                <a:moveTo>
                  <a:pt x="0" y="0"/>
                </a:moveTo>
                <a:lnTo>
                  <a:pt x="2242534" y="0"/>
                </a:lnTo>
                <a:lnTo>
                  <a:pt x="2242534" y="1468486"/>
                </a:lnTo>
                <a:lnTo>
                  <a:pt x="2227734" y="1469000"/>
                </a:lnTo>
                <a:cubicBezTo>
                  <a:pt x="1307504" y="1469000"/>
                  <a:pt x="507060" y="956129"/>
                  <a:pt x="96650" y="200632"/>
                </a:cubicBezTo>
                <a:close/>
              </a:path>
            </a:pathLst>
          </a:custGeom>
          <a:solidFill>
            <a:srgbClr val="A50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935710D-3414-4876-95DE-9D733273DB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7694" y="715962"/>
            <a:ext cx="1443037" cy="1358900"/>
          </a:xfrm>
        </p:spPr>
        <p:txBody>
          <a:bodyPr anchor="ctr"/>
          <a:lstStyle>
            <a:lvl1pPr>
              <a:defRPr sz="8000"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BADFFC-9F9E-48F8-BBD3-866E19B34039}"/>
              </a:ext>
            </a:extLst>
          </p:cNvPr>
          <p:cNvSpPr/>
          <p:nvPr/>
        </p:nvSpPr>
        <p:spPr>
          <a:xfrm rot="435185">
            <a:off x="-49789" y="6175481"/>
            <a:ext cx="5071414" cy="994891"/>
          </a:xfrm>
          <a:custGeom>
            <a:avLst/>
            <a:gdLst>
              <a:gd name="connsiteX0" fmla="*/ 1144252 w 5071414"/>
              <a:gd name="connsiteY0" fmla="*/ 66018 h 994891"/>
              <a:gd name="connsiteX1" fmla="*/ 2351736 w 5071414"/>
              <a:gd name="connsiteY1" fmla="*/ 0 h 994891"/>
              <a:gd name="connsiteX2" fmla="*/ 4900291 w 5071414"/>
              <a:gd name="connsiteY2" fmla="*/ 311163 h 994891"/>
              <a:gd name="connsiteX3" fmla="*/ 5071414 w 5071414"/>
              <a:gd name="connsiteY3" fmla="*/ 361291 h 994891"/>
              <a:gd name="connsiteX4" fmla="*/ 93047 w 5071414"/>
              <a:gd name="connsiteY4" fmla="*/ 994891 h 994891"/>
              <a:gd name="connsiteX5" fmla="*/ 0 w 5071414"/>
              <a:gd name="connsiteY5" fmla="*/ 263799 h 994891"/>
              <a:gd name="connsiteX6" fmla="*/ 330714 w 5071414"/>
              <a:gd name="connsiteY6" fmla="*/ 190541 h 994891"/>
              <a:gd name="connsiteX7" fmla="*/ 761791 w 5071414"/>
              <a:gd name="connsiteY7" fmla="*/ 115906 h 994891"/>
              <a:gd name="connsiteX8" fmla="*/ 1144252 w 5071414"/>
              <a:gd name="connsiteY8" fmla="*/ 66018 h 99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1414" h="994891">
                <a:moveTo>
                  <a:pt x="1144252" y="66018"/>
                </a:moveTo>
                <a:cubicBezTo>
                  <a:pt x="1532289" y="22826"/>
                  <a:pt x="1936484" y="0"/>
                  <a:pt x="2351736" y="0"/>
                </a:cubicBezTo>
                <a:cubicBezTo>
                  <a:pt x="3274518" y="0"/>
                  <a:pt x="4142700" y="112721"/>
                  <a:pt x="4900291" y="311163"/>
                </a:cubicBezTo>
                <a:lnTo>
                  <a:pt x="5071414" y="361291"/>
                </a:lnTo>
                <a:lnTo>
                  <a:pt x="93047" y="994891"/>
                </a:lnTo>
                <a:lnTo>
                  <a:pt x="0" y="263799"/>
                </a:lnTo>
                <a:lnTo>
                  <a:pt x="330714" y="190541"/>
                </a:lnTo>
                <a:cubicBezTo>
                  <a:pt x="471505" y="162803"/>
                  <a:pt x="615298" y="137876"/>
                  <a:pt x="761791" y="115906"/>
                </a:cubicBezTo>
                <a:cubicBezTo>
                  <a:pt x="887357" y="97074"/>
                  <a:pt x="1014907" y="80414"/>
                  <a:pt x="1144252" y="66018"/>
                </a:cubicBezTo>
                <a:close/>
              </a:path>
            </a:pathLst>
          </a:custGeom>
          <a:solidFill>
            <a:srgbClr val="A50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EED9C2-6141-4D83-91A5-449FC5614BA5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15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0ACCF0C-D4B8-4757-B15A-755DAF7C56D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01357" y="0"/>
            <a:ext cx="6390643" cy="6857999"/>
          </a:xfrm>
          <a:custGeom>
            <a:avLst/>
            <a:gdLst>
              <a:gd name="connsiteX0" fmla="*/ 1300586 w 6390643"/>
              <a:gd name="connsiteY0" fmla="*/ 0 h 6857999"/>
              <a:gd name="connsiteX1" fmla="*/ 4148109 w 6390643"/>
              <a:gd name="connsiteY1" fmla="*/ 0 h 6857999"/>
              <a:gd name="connsiteX2" fmla="*/ 4244758 w 6390643"/>
              <a:gd name="connsiteY2" fmla="*/ 200632 h 6857999"/>
              <a:gd name="connsiteX3" fmla="*/ 4662099 w 6390643"/>
              <a:gd name="connsiteY3" fmla="*/ 759144 h 6857999"/>
              <a:gd name="connsiteX4" fmla="*/ 4793175 w 6390643"/>
              <a:gd name="connsiteY4" fmla="*/ 878274 h 6857999"/>
              <a:gd name="connsiteX5" fmla="*/ 4769363 w 6390643"/>
              <a:gd name="connsiteY5" fmla="*/ 880359 h 6857999"/>
              <a:gd name="connsiteX6" fmla="*/ 3361339 w 6390643"/>
              <a:gd name="connsiteY6" fmla="*/ 1535861 h 6857999"/>
              <a:gd name="connsiteX7" fmla="*/ 3195969 w 6390643"/>
              <a:gd name="connsiteY7" fmla="*/ 5194816 h 6857999"/>
              <a:gd name="connsiteX8" fmla="*/ 6207778 w 6390643"/>
              <a:gd name="connsiteY8" fmla="*/ 5793660 h 6857999"/>
              <a:gd name="connsiteX9" fmla="*/ 6390643 w 6390643"/>
              <a:gd name="connsiteY9" fmla="*/ 5696460 h 6857999"/>
              <a:gd name="connsiteX10" fmla="*/ 6390643 w 6390643"/>
              <a:gd name="connsiteY10" fmla="*/ 6857999 h 6857999"/>
              <a:gd name="connsiteX11" fmla="*/ 1325443 w 6390643"/>
              <a:gd name="connsiteY11" fmla="*/ 6857999 h 6857999"/>
              <a:gd name="connsiteX12" fmla="*/ 1274221 w 6390643"/>
              <a:gd name="connsiteY12" fmla="*/ 6802401 h 6857999"/>
              <a:gd name="connsiteX13" fmla="*/ 1044489 w 6390643"/>
              <a:gd name="connsiteY13" fmla="*/ 30394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90643" h="6857999">
                <a:moveTo>
                  <a:pt x="1300586" y="0"/>
                </a:moveTo>
                <a:lnTo>
                  <a:pt x="4148109" y="0"/>
                </a:lnTo>
                <a:lnTo>
                  <a:pt x="4244758" y="200632"/>
                </a:lnTo>
                <a:cubicBezTo>
                  <a:pt x="4356689" y="406677"/>
                  <a:pt x="4497630" y="594675"/>
                  <a:pt x="4662099" y="759144"/>
                </a:cubicBezTo>
                <a:lnTo>
                  <a:pt x="4793175" y="878274"/>
                </a:lnTo>
                <a:lnTo>
                  <a:pt x="4769363" y="880359"/>
                </a:lnTo>
                <a:cubicBezTo>
                  <a:pt x="4245827" y="949423"/>
                  <a:pt x="3753887" y="1177263"/>
                  <a:pt x="3361339" y="1535861"/>
                </a:cubicBezTo>
                <a:cubicBezTo>
                  <a:pt x="2305279" y="2500589"/>
                  <a:pt x="2231241" y="4138758"/>
                  <a:pt x="3195969" y="5194816"/>
                </a:cubicBezTo>
                <a:cubicBezTo>
                  <a:pt x="3979812" y="6052863"/>
                  <a:pt x="5208232" y="6262623"/>
                  <a:pt x="6207778" y="5793660"/>
                </a:cubicBezTo>
                <a:lnTo>
                  <a:pt x="6390643" y="5696460"/>
                </a:lnTo>
                <a:lnTo>
                  <a:pt x="6390643" y="6857999"/>
                </a:lnTo>
                <a:lnTo>
                  <a:pt x="1325443" y="6857999"/>
                </a:lnTo>
                <a:lnTo>
                  <a:pt x="1274221" y="6802401"/>
                </a:lnTo>
                <a:cubicBezTo>
                  <a:pt x="-363669" y="4931819"/>
                  <a:pt x="-403350" y="2209341"/>
                  <a:pt x="1044489" y="30394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A4AF336-E9CA-4B3A-AD34-916FF2DCFB50}"/>
              </a:ext>
            </a:extLst>
          </p:cNvPr>
          <p:cNvSpPr/>
          <p:nvPr/>
        </p:nvSpPr>
        <p:spPr>
          <a:xfrm>
            <a:off x="1007436" y="1867236"/>
            <a:ext cx="7461204" cy="4990763"/>
          </a:xfrm>
          <a:custGeom>
            <a:avLst/>
            <a:gdLst>
              <a:gd name="connsiteX0" fmla="*/ 5094516 w 7461204"/>
              <a:gd name="connsiteY0" fmla="*/ 7 h 4990763"/>
              <a:gd name="connsiteX1" fmla="*/ 7461204 w 7461204"/>
              <a:gd name="connsiteY1" fmla="*/ 573855 h 4990763"/>
              <a:gd name="connsiteX2" fmla="*/ 6375450 w 7461204"/>
              <a:gd name="connsiteY2" fmla="*/ 2892621 h 4990763"/>
              <a:gd name="connsiteX3" fmla="*/ 5089842 w 7461204"/>
              <a:gd name="connsiteY3" fmla="*/ 2554857 h 4990763"/>
              <a:gd name="connsiteX4" fmla="*/ 4988162 w 7461204"/>
              <a:gd name="connsiteY4" fmla="*/ 2560701 h 4990763"/>
              <a:gd name="connsiteX5" fmla="*/ 3354029 w 7461204"/>
              <a:gd name="connsiteY5" fmla="*/ 3236000 h 4990763"/>
              <a:gd name="connsiteX6" fmla="*/ 2536597 w 7461204"/>
              <a:gd name="connsiteY6" fmla="*/ 4783768 h 4990763"/>
              <a:gd name="connsiteX7" fmla="*/ 2517318 w 7461204"/>
              <a:gd name="connsiteY7" fmla="*/ 4990763 h 4990763"/>
              <a:gd name="connsiteX8" fmla="*/ 0 w 7461204"/>
              <a:gd name="connsiteY8" fmla="*/ 4990763 h 4990763"/>
              <a:gd name="connsiteX9" fmla="*/ 4038 w 7461204"/>
              <a:gd name="connsiteY9" fmla="*/ 4772730 h 4990763"/>
              <a:gd name="connsiteX10" fmla="*/ 1748430 w 7461204"/>
              <a:gd name="connsiteY10" fmla="*/ 1242371 h 4990763"/>
              <a:gd name="connsiteX11" fmla="*/ 1762455 w 7461204"/>
              <a:gd name="connsiteY11" fmla="*/ 1229515 h 4990763"/>
              <a:gd name="connsiteX12" fmla="*/ 4860770 w 7461204"/>
              <a:gd name="connsiteY12" fmla="*/ 5851 h 4990763"/>
              <a:gd name="connsiteX13" fmla="*/ 5094516 w 7461204"/>
              <a:gd name="connsiteY13" fmla="*/ 7 h 499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61204" h="4990763">
                <a:moveTo>
                  <a:pt x="5094516" y="7"/>
                </a:moveTo>
                <a:cubicBezTo>
                  <a:pt x="5918023" y="-1325"/>
                  <a:pt x="6729761" y="195497"/>
                  <a:pt x="7461204" y="573855"/>
                </a:cubicBezTo>
                <a:lnTo>
                  <a:pt x="6375450" y="2892621"/>
                </a:lnTo>
                <a:cubicBezTo>
                  <a:pt x="5983926" y="2669295"/>
                  <a:pt x="5540575" y="2552815"/>
                  <a:pt x="5089842" y="2554857"/>
                </a:cubicBezTo>
                <a:cubicBezTo>
                  <a:pt x="5055948" y="2554857"/>
                  <a:pt x="5022056" y="2560701"/>
                  <a:pt x="4988162" y="2560701"/>
                </a:cubicBezTo>
                <a:cubicBezTo>
                  <a:pt x="4381099" y="2587133"/>
                  <a:pt x="3802655" y="2826173"/>
                  <a:pt x="3354029" y="3236000"/>
                </a:cubicBezTo>
                <a:cubicBezTo>
                  <a:pt x="2892003" y="3658069"/>
                  <a:pt x="2617942" y="4209038"/>
                  <a:pt x="2536597" y="4783768"/>
                </a:cubicBezTo>
                <a:lnTo>
                  <a:pt x="2517318" y="4990763"/>
                </a:lnTo>
                <a:lnTo>
                  <a:pt x="0" y="4990763"/>
                </a:lnTo>
                <a:lnTo>
                  <a:pt x="4038" y="4772730"/>
                </a:lnTo>
                <a:cubicBezTo>
                  <a:pt x="91176" y="3458897"/>
                  <a:pt x="679524" y="2178307"/>
                  <a:pt x="1748430" y="1242371"/>
                </a:cubicBezTo>
                <a:lnTo>
                  <a:pt x="1762455" y="1229515"/>
                </a:lnTo>
                <a:cubicBezTo>
                  <a:pt x="2630148" y="487990"/>
                  <a:pt x="3720551" y="57341"/>
                  <a:pt x="4860770" y="5851"/>
                </a:cubicBezTo>
                <a:cubicBezTo>
                  <a:pt x="4941413" y="7"/>
                  <a:pt x="5018550" y="7"/>
                  <a:pt x="5094516" y="7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E38CA0-BAFF-4376-B8C2-ABFA4D0DD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696" y="2497134"/>
            <a:ext cx="4928151" cy="1969296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latin typeface="+mj-lt"/>
              </a:defRPr>
            </a:lvl1pPr>
          </a:lstStyle>
          <a:p>
            <a:r>
              <a:rPr lang="en-US"/>
              <a:t>Your main </a:t>
            </a:r>
            <a:br>
              <a:rPr lang="en-US"/>
            </a:br>
            <a:r>
              <a:rPr lang="en-US"/>
              <a:t>outtake goes </a:t>
            </a:r>
            <a:br>
              <a:rPr lang="en-US"/>
            </a:br>
            <a:r>
              <a:rPr lang="en-US"/>
              <a:t>here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21F8473-6CDD-49B4-8753-BB2C17386303}"/>
              </a:ext>
            </a:extLst>
          </p:cNvPr>
          <p:cNvSpPr/>
          <p:nvPr/>
        </p:nvSpPr>
        <p:spPr>
          <a:xfrm>
            <a:off x="9949466" y="0"/>
            <a:ext cx="2242534" cy="1469000"/>
          </a:xfrm>
          <a:custGeom>
            <a:avLst/>
            <a:gdLst>
              <a:gd name="connsiteX0" fmla="*/ 0 w 2242534"/>
              <a:gd name="connsiteY0" fmla="*/ 0 h 1469000"/>
              <a:gd name="connsiteX1" fmla="*/ 2242534 w 2242534"/>
              <a:gd name="connsiteY1" fmla="*/ 0 h 1469000"/>
              <a:gd name="connsiteX2" fmla="*/ 2242534 w 2242534"/>
              <a:gd name="connsiteY2" fmla="*/ 1468486 h 1469000"/>
              <a:gd name="connsiteX3" fmla="*/ 2227734 w 2242534"/>
              <a:gd name="connsiteY3" fmla="*/ 1469000 h 1469000"/>
              <a:gd name="connsiteX4" fmla="*/ 96650 w 2242534"/>
              <a:gd name="connsiteY4" fmla="*/ 200632 h 14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2534" h="1469000">
                <a:moveTo>
                  <a:pt x="0" y="0"/>
                </a:moveTo>
                <a:lnTo>
                  <a:pt x="2242534" y="0"/>
                </a:lnTo>
                <a:lnTo>
                  <a:pt x="2242534" y="1468486"/>
                </a:lnTo>
                <a:lnTo>
                  <a:pt x="2227734" y="1469000"/>
                </a:lnTo>
                <a:cubicBezTo>
                  <a:pt x="1307504" y="1469000"/>
                  <a:pt x="507060" y="956129"/>
                  <a:pt x="96650" y="2006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935710D-3414-4876-95DE-9D733273DB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7694" y="715962"/>
            <a:ext cx="1443037" cy="1358900"/>
          </a:xfrm>
        </p:spPr>
        <p:txBody>
          <a:bodyPr anchor="ctr"/>
          <a:lstStyle>
            <a:lvl1pPr>
              <a:defRPr sz="8000"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0E5BAC-59B4-40A6-A6E5-05873CB49BB1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345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966FCD-1B3D-4C33-9EC4-2E6A15AB8CE5}"/>
              </a:ext>
            </a:extLst>
          </p:cNvPr>
          <p:cNvSpPr/>
          <p:nvPr/>
        </p:nvSpPr>
        <p:spPr>
          <a:xfrm>
            <a:off x="1007436" y="1867236"/>
            <a:ext cx="7461204" cy="4990763"/>
          </a:xfrm>
          <a:custGeom>
            <a:avLst/>
            <a:gdLst>
              <a:gd name="connsiteX0" fmla="*/ 5094516 w 7461204"/>
              <a:gd name="connsiteY0" fmla="*/ 7 h 4990763"/>
              <a:gd name="connsiteX1" fmla="*/ 7461204 w 7461204"/>
              <a:gd name="connsiteY1" fmla="*/ 573855 h 4990763"/>
              <a:gd name="connsiteX2" fmla="*/ 6375450 w 7461204"/>
              <a:gd name="connsiteY2" fmla="*/ 2892621 h 4990763"/>
              <a:gd name="connsiteX3" fmla="*/ 5089842 w 7461204"/>
              <a:gd name="connsiteY3" fmla="*/ 2554857 h 4990763"/>
              <a:gd name="connsiteX4" fmla="*/ 4988162 w 7461204"/>
              <a:gd name="connsiteY4" fmla="*/ 2560701 h 4990763"/>
              <a:gd name="connsiteX5" fmla="*/ 3354029 w 7461204"/>
              <a:gd name="connsiteY5" fmla="*/ 3236000 h 4990763"/>
              <a:gd name="connsiteX6" fmla="*/ 2536597 w 7461204"/>
              <a:gd name="connsiteY6" fmla="*/ 4783768 h 4990763"/>
              <a:gd name="connsiteX7" fmla="*/ 2517318 w 7461204"/>
              <a:gd name="connsiteY7" fmla="*/ 4990763 h 4990763"/>
              <a:gd name="connsiteX8" fmla="*/ 0 w 7461204"/>
              <a:gd name="connsiteY8" fmla="*/ 4990763 h 4990763"/>
              <a:gd name="connsiteX9" fmla="*/ 4038 w 7461204"/>
              <a:gd name="connsiteY9" fmla="*/ 4772730 h 4990763"/>
              <a:gd name="connsiteX10" fmla="*/ 1748430 w 7461204"/>
              <a:gd name="connsiteY10" fmla="*/ 1242371 h 4990763"/>
              <a:gd name="connsiteX11" fmla="*/ 1762455 w 7461204"/>
              <a:gd name="connsiteY11" fmla="*/ 1229515 h 4990763"/>
              <a:gd name="connsiteX12" fmla="*/ 4860770 w 7461204"/>
              <a:gd name="connsiteY12" fmla="*/ 5851 h 4990763"/>
              <a:gd name="connsiteX13" fmla="*/ 5094516 w 7461204"/>
              <a:gd name="connsiteY13" fmla="*/ 7 h 499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61204" h="4990763">
                <a:moveTo>
                  <a:pt x="5094516" y="7"/>
                </a:moveTo>
                <a:cubicBezTo>
                  <a:pt x="5918023" y="-1325"/>
                  <a:pt x="6729761" y="195497"/>
                  <a:pt x="7461204" y="573855"/>
                </a:cubicBezTo>
                <a:lnTo>
                  <a:pt x="6375450" y="2892621"/>
                </a:lnTo>
                <a:cubicBezTo>
                  <a:pt x="5983926" y="2669295"/>
                  <a:pt x="5540575" y="2552815"/>
                  <a:pt x="5089842" y="2554857"/>
                </a:cubicBezTo>
                <a:cubicBezTo>
                  <a:pt x="5055948" y="2554857"/>
                  <a:pt x="5022056" y="2560701"/>
                  <a:pt x="4988162" y="2560701"/>
                </a:cubicBezTo>
                <a:cubicBezTo>
                  <a:pt x="4381099" y="2587133"/>
                  <a:pt x="3802655" y="2826173"/>
                  <a:pt x="3354029" y="3236000"/>
                </a:cubicBezTo>
                <a:cubicBezTo>
                  <a:pt x="2892003" y="3658069"/>
                  <a:pt x="2617942" y="4209038"/>
                  <a:pt x="2536597" y="4783768"/>
                </a:cubicBezTo>
                <a:lnTo>
                  <a:pt x="2517318" y="4990763"/>
                </a:lnTo>
                <a:lnTo>
                  <a:pt x="0" y="4990763"/>
                </a:lnTo>
                <a:lnTo>
                  <a:pt x="4038" y="4772730"/>
                </a:lnTo>
                <a:cubicBezTo>
                  <a:pt x="91176" y="3458897"/>
                  <a:pt x="679524" y="2178307"/>
                  <a:pt x="1748430" y="1242371"/>
                </a:cubicBezTo>
                <a:lnTo>
                  <a:pt x="1762455" y="1229515"/>
                </a:lnTo>
                <a:cubicBezTo>
                  <a:pt x="2630148" y="487990"/>
                  <a:pt x="3720551" y="57341"/>
                  <a:pt x="4860770" y="5851"/>
                </a:cubicBezTo>
                <a:cubicBezTo>
                  <a:pt x="4941413" y="7"/>
                  <a:pt x="5018550" y="7"/>
                  <a:pt x="5094516" y="7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1B3A1E-E9FC-4D1A-91C7-D110C59D7D08}"/>
              </a:ext>
            </a:extLst>
          </p:cNvPr>
          <p:cNvSpPr/>
          <p:nvPr/>
        </p:nvSpPr>
        <p:spPr>
          <a:xfrm>
            <a:off x="6019800" y="0"/>
            <a:ext cx="6172200" cy="6857999"/>
          </a:xfrm>
          <a:custGeom>
            <a:avLst/>
            <a:gdLst>
              <a:gd name="connsiteX0" fmla="*/ 997108 w 6172200"/>
              <a:gd name="connsiteY0" fmla="*/ 0 h 6857999"/>
              <a:gd name="connsiteX1" fmla="*/ 6172200 w 6172200"/>
              <a:gd name="connsiteY1" fmla="*/ 0 h 6857999"/>
              <a:gd name="connsiteX2" fmla="*/ 6172200 w 6172200"/>
              <a:gd name="connsiteY2" fmla="*/ 703762 h 6857999"/>
              <a:gd name="connsiteX3" fmla="*/ 6096379 w 6172200"/>
              <a:gd name="connsiteY3" fmla="*/ 669896 h 6857999"/>
              <a:gd name="connsiteX4" fmla="*/ 5110804 w 6172200"/>
              <a:gd name="connsiteY4" fmla="*/ 478901 h 6857999"/>
              <a:gd name="connsiteX5" fmla="*/ 5008852 w 6172200"/>
              <a:gd name="connsiteY5" fmla="*/ 484760 h 6857999"/>
              <a:gd name="connsiteX6" fmla="*/ 3370342 w 6172200"/>
              <a:gd name="connsiteY6" fmla="*/ 1161868 h 6857999"/>
              <a:gd name="connsiteX7" fmla="*/ 3204529 w 6172200"/>
              <a:gd name="connsiteY7" fmla="*/ 4830622 h 6857999"/>
              <a:gd name="connsiteX8" fmla="*/ 5989355 w 6172200"/>
              <a:gd name="connsiteY8" fmla="*/ 5527515 h 6857999"/>
              <a:gd name="connsiteX9" fmla="*/ 6172200 w 6172200"/>
              <a:gd name="connsiteY9" fmla="*/ 5452490 h 6857999"/>
              <a:gd name="connsiteX10" fmla="*/ 6172200 w 6172200"/>
              <a:gd name="connsiteY10" fmla="*/ 6857999 h 6857999"/>
              <a:gd name="connsiteX11" fmla="*/ 1685981 w 6172200"/>
              <a:gd name="connsiteY11" fmla="*/ 6857999 h 6857999"/>
              <a:gd name="connsiteX12" fmla="*/ 1645140 w 6172200"/>
              <a:gd name="connsiteY12" fmla="*/ 6821799 h 6857999"/>
              <a:gd name="connsiteX13" fmla="*/ 1277634 w 6172200"/>
              <a:gd name="connsiteY13" fmla="*/ 6442513 h 6857999"/>
              <a:gd name="connsiteX14" fmla="*/ 759074 w 6172200"/>
              <a:gd name="connsiteY14" fmla="*/ 34797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72200" h="6857999">
                <a:moveTo>
                  <a:pt x="997108" y="0"/>
                </a:moveTo>
                <a:lnTo>
                  <a:pt x="6172200" y="0"/>
                </a:lnTo>
                <a:lnTo>
                  <a:pt x="6172200" y="703762"/>
                </a:lnTo>
                <a:lnTo>
                  <a:pt x="6096379" y="669896"/>
                </a:lnTo>
                <a:cubicBezTo>
                  <a:pt x="5784551" y="542677"/>
                  <a:pt x="5449759" y="477365"/>
                  <a:pt x="5110804" y="478901"/>
                </a:cubicBezTo>
                <a:cubicBezTo>
                  <a:pt x="5076820" y="478901"/>
                  <a:pt x="5042836" y="484760"/>
                  <a:pt x="5008852" y="484760"/>
                </a:cubicBezTo>
                <a:cubicBezTo>
                  <a:pt x="4400162" y="511263"/>
                  <a:pt x="3820169" y="750943"/>
                  <a:pt x="3370342" y="1161868"/>
                </a:cubicBezTo>
                <a:cubicBezTo>
                  <a:pt x="2311454" y="2129180"/>
                  <a:pt x="2237217" y="3771736"/>
                  <a:pt x="3204529" y="4830622"/>
                </a:cubicBezTo>
                <a:cubicBezTo>
                  <a:pt x="3930014" y="5624787"/>
                  <a:pt x="5035324" y="5865086"/>
                  <a:pt x="5989355" y="5527515"/>
                </a:cubicBezTo>
                <a:lnTo>
                  <a:pt x="6172200" y="5452490"/>
                </a:lnTo>
                <a:lnTo>
                  <a:pt x="6172200" y="6857999"/>
                </a:lnTo>
                <a:lnTo>
                  <a:pt x="1685981" y="6857999"/>
                </a:lnTo>
                <a:lnTo>
                  <a:pt x="1645140" y="6821799"/>
                </a:lnTo>
                <a:cubicBezTo>
                  <a:pt x="1517645" y="6702926"/>
                  <a:pt x="1394940" y="6576484"/>
                  <a:pt x="1277634" y="6442513"/>
                </a:cubicBezTo>
                <a:cubicBezTo>
                  <a:pt x="-247337" y="4700892"/>
                  <a:pt x="-390571" y="2222760"/>
                  <a:pt x="759074" y="347972"/>
                </a:cubicBezTo>
                <a:close/>
              </a:path>
            </a:pathLst>
          </a:custGeom>
          <a:solidFill>
            <a:schemeClr val="accent1"/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E38CA0-BAFF-4376-B8C2-ABFA4D0DD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693" y="2451847"/>
            <a:ext cx="4902153" cy="2215826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latin typeface="+mj-lt"/>
              </a:defRPr>
            </a:lvl1pPr>
          </a:lstStyle>
          <a:p>
            <a:r>
              <a:rPr lang="en-US"/>
              <a:t>Your main </a:t>
            </a:r>
            <a:br>
              <a:rPr lang="en-US"/>
            </a:br>
            <a:r>
              <a:rPr lang="en-US"/>
              <a:t>outtake goes </a:t>
            </a:r>
            <a:br>
              <a:rPr lang="en-US"/>
            </a:br>
            <a:r>
              <a:rPr lang="en-US"/>
              <a:t>here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21F8473-6CDD-49B4-8753-BB2C17386303}"/>
              </a:ext>
            </a:extLst>
          </p:cNvPr>
          <p:cNvSpPr/>
          <p:nvPr/>
        </p:nvSpPr>
        <p:spPr>
          <a:xfrm>
            <a:off x="9949466" y="0"/>
            <a:ext cx="2242534" cy="1469000"/>
          </a:xfrm>
          <a:custGeom>
            <a:avLst/>
            <a:gdLst>
              <a:gd name="connsiteX0" fmla="*/ 0 w 2242534"/>
              <a:gd name="connsiteY0" fmla="*/ 0 h 1469000"/>
              <a:gd name="connsiteX1" fmla="*/ 2242534 w 2242534"/>
              <a:gd name="connsiteY1" fmla="*/ 0 h 1469000"/>
              <a:gd name="connsiteX2" fmla="*/ 2242534 w 2242534"/>
              <a:gd name="connsiteY2" fmla="*/ 1468486 h 1469000"/>
              <a:gd name="connsiteX3" fmla="*/ 2227734 w 2242534"/>
              <a:gd name="connsiteY3" fmla="*/ 1469000 h 1469000"/>
              <a:gd name="connsiteX4" fmla="*/ 96650 w 2242534"/>
              <a:gd name="connsiteY4" fmla="*/ 200632 h 14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2534" h="1469000">
                <a:moveTo>
                  <a:pt x="0" y="0"/>
                </a:moveTo>
                <a:lnTo>
                  <a:pt x="2242534" y="0"/>
                </a:lnTo>
                <a:lnTo>
                  <a:pt x="2242534" y="1468486"/>
                </a:lnTo>
                <a:lnTo>
                  <a:pt x="2227734" y="1469000"/>
                </a:lnTo>
                <a:cubicBezTo>
                  <a:pt x="1307504" y="1469000"/>
                  <a:pt x="507060" y="956129"/>
                  <a:pt x="96650" y="200632"/>
                </a:cubicBezTo>
                <a:close/>
              </a:path>
            </a:pathLst>
          </a:custGeom>
          <a:solidFill>
            <a:srgbClr val="133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935710D-3414-4876-95DE-9D733273DB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7694" y="715962"/>
            <a:ext cx="1443037" cy="1358900"/>
          </a:xfrm>
        </p:spPr>
        <p:txBody>
          <a:bodyPr anchor="ctr"/>
          <a:lstStyle>
            <a:lvl1pPr>
              <a:defRPr sz="8000"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BADFFC-9F9E-48F8-BBD3-866E19B34039}"/>
              </a:ext>
            </a:extLst>
          </p:cNvPr>
          <p:cNvSpPr/>
          <p:nvPr/>
        </p:nvSpPr>
        <p:spPr>
          <a:xfrm rot="435185">
            <a:off x="-49789" y="6175481"/>
            <a:ext cx="5071414" cy="994891"/>
          </a:xfrm>
          <a:custGeom>
            <a:avLst/>
            <a:gdLst>
              <a:gd name="connsiteX0" fmla="*/ 1144252 w 5071414"/>
              <a:gd name="connsiteY0" fmla="*/ 66018 h 994891"/>
              <a:gd name="connsiteX1" fmla="*/ 2351736 w 5071414"/>
              <a:gd name="connsiteY1" fmla="*/ 0 h 994891"/>
              <a:gd name="connsiteX2" fmla="*/ 4900291 w 5071414"/>
              <a:gd name="connsiteY2" fmla="*/ 311163 h 994891"/>
              <a:gd name="connsiteX3" fmla="*/ 5071414 w 5071414"/>
              <a:gd name="connsiteY3" fmla="*/ 361291 h 994891"/>
              <a:gd name="connsiteX4" fmla="*/ 93047 w 5071414"/>
              <a:gd name="connsiteY4" fmla="*/ 994891 h 994891"/>
              <a:gd name="connsiteX5" fmla="*/ 0 w 5071414"/>
              <a:gd name="connsiteY5" fmla="*/ 263799 h 994891"/>
              <a:gd name="connsiteX6" fmla="*/ 330714 w 5071414"/>
              <a:gd name="connsiteY6" fmla="*/ 190541 h 994891"/>
              <a:gd name="connsiteX7" fmla="*/ 761791 w 5071414"/>
              <a:gd name="connsiteY7" fmla="*/ 115906 h 994891"/>
              <a:gd name="connsiteX8" fmla="*/ 1144252 w 5071414"/>
              <a:gd name="connsiteY8" fmla="*/ 66018 h 99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1414" h="994891">
                <a:moveTo>
                  <a:pt x="1144252" y="66018"/>
                </a:moveTo>
                <a:cubicBezTo>
                  <a:pt x="1532289" y="22826"/>
                  <a:pt x="1936484" y="0"/>
                  <a:pt x="2351736" y="0"/>
                </a:cubicBezTo>
                <a:cubicBezTo>
                  <a:pt x="3274518" y="0"/>
                  <a:pt x="4142700" y="112721"/>
                  <a:pt x="4900291" y="311163"/>
                </a:cubicBezTo>
                <a:lnTo>
                  <a:pt x="5071414" y="361291"/>
                </a:lnTo>
                <a:lnTo>
                  <a:pt x="93047" y="994891"/>
                </a:lnTo>
                <a:lnTo>
                  <a:pt x="0" y="263799"/>
                </a:lnTo>
                <a:lnTo>
                  <a:pt x="330714" y="190541"/>
                </a:lnTo>
                <a:cubicBezTo>
                  <a:pt x="471505" y="162803"/>
                  <a:pt x="615298" y="137876"/>
                  <a:pt x="761791" y="115906"/>
                </a:cubicBezTo>
                <a:cubicBezTo>
                  <a:pt x="887357" y="97074"/>
                  <a:pt x="1014907" y="80414"/>
                  <a:pt x="1144252" y="66018"/>
                </a:cubicBezTo>
                <a:close/>
              </a:path>
            </a:pathLst>
          </a:custGeom>
          <a:solidFill>
            <a:srgbClr val="133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F0EC68-91CB-44AD-BB7E-2701BE3DA9CA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990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94698B-5ED4-4255-ABF9-7AFBB1231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559" y="2415988"/>
            <a:ext cx="5253393" cy="2296509"/>
          </a:xfrm>
        </p:spPr>
        <p:txBody>
          <a:bodyPr anchor="ctr"/>
          <a:lstStyle>
            <a:lvl1pPr>
              <a:lnSpc>
                <a:spcPct val="80000"/>
              </a:lnSpc>
              <a:defRPr sz="5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Your main </a:t>
            </a:r>
            <a:br>
              <a:rPr lang="en-US"/>
            </a:br>
            <a:r>
              <a:rPr lang="en-US"/>
              <a:t>outtake goes </a:t>
            </a:r>
            <a:br>
              <a:rPr lang="en-US"/>
            </a:br>
            <a:r>
              <a:rPr lang="en-US"/>
              <a:t>here</a:t>
            </a:r>
            <a:endParaRPr lang="en-GB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DE4C55D0-0446-4ED2-9B63-44D3CDFEA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7694" y="715962"/>
            <a:ext cx="1443037" cy="1358900"/>
          </a:xfrm>
        </p:spPr>
        <p:txBody>
          <a:bodyPr anchor="ctr"/>
          <a:lstStyle>
            <a:lvl1pPr>
              <a:defRPr sz="80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D3C2E95-420E-45C3-80CC-0B1D13E7F42E}"/>
              </a:ext>
            </a:extLst>
          </p:cNvPr>
          <p:cNvSpPr/>
          <p:nvPr/>
        </p:nvSpPr>
        <p:spPr>
          <a:xfrm>
            <a:off x="1007436" y="1867236"/>
            <a:ext cx="7461204" cy="4990763"/>
          </a:xfrm>
          <a:custGeom>
            <a:avLst/>
            <a:gdLst>
              <a:gd name="connsiteX0" fmla="*/ 5094516 w 7461204"/>
              <a:gd name="connsiteY0" fmla="*/ 7 h 4990763"/>
              <a:gd name="connsiteX1" fmla="*/ 7461204 w 7461204"/>
              <a:gd name="connsiteY1" fmla="*/ 573855 h 4990763"/>
              <a:gd name="connsiteX2" fmla="*/ 6375450 w 7461204"/>
              <a:gd name="connsiteY2" fmla="*/ 2892621 h 4990763"/>
              <a:gd name="connsiteX3" fmla="*/ 5089842 w 7461204"/>
              <a:gd name="connsiteY3" fmla="*/ 2554857 h 4990763"/>
              <a:gd name="connsiteX4" fmla="*/ 4988162 w 7461204"/>
              <a:gd name="connsiteY4" fmla="*/ 2560701 h 4990763"/>
              <a:gd name="connsiteX5" fmla="*/ 3354029 w 7461204"/>
              <a:gd name="connsiteY5" fmla="*/ 3236000 h 4990763"/>
              <a:gd name="connsiteX6" fmla="*/ 2536597 w 7461204"/>
              <a:gd name="connsiteY6" fmla="*/ 4783768 h 4990763"/>
              <a:gd name="connsiteX7" fmla="*/ 2517318 w 7461204"/>
              <a:gd name="connsiteY7" fmla="*/ 4990763 h 4990763"/>
              <a:gd name="connsiteX8" fmla="*/ 0 w 7461204"/>
              <a:gd name="connsiteY8" fmla="*/ 4990763 h 4990763"/>
              <a:gd name="connsiteX9" fmla="*/ 4038 w 7461204"/>
              <a:gd name="connsiteY9" fmla="*/ 4772730 h 4990763"/>
              <a:gd name="connsiteX10" fmla="*/ 1748430 w 7461204"/>
              <a:gd name="connsiteY10" fmla="*/ 1242371 h 4990763"/>
              <a:gd name="connsiteX11" fmla="*/ 1762455 w 7461204"/>
              <a:gd name="connsiteY11" fmla="*/ 1229515 h 4990763"/>
              <a:gd name="connsiteX12" fmla="*/ 4860770 w 7461204"/>
              <a:gd name="connsiteY12" fmla="*/ 5851 h 4990763"/>
              <a:gd name="connsiteX13" fmla="*/ 5094516 w 7461204"/>
              <a:gd name="connsiteY13" fmla="*/ 7 h 499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61204" h="4990763">
                <a:moveTo>
                  <a:pt x="5094516" y="7"/>
                </a:moveTo>
                <a:cubicBezTo>
                  <a:pt x="5918023" y="-1325"/>
                  <a:pt x="6729761" y="195497"/>
                  <a:pt x="7461204" y="573855"/>
                </a:cubicBezTo>
                <a:lnTo>
                  <a:pt x="6375450" y="2892621"/>
                </a:lnTo>
                <a:cubicBezTo>
                  <a:pt x="5983926" y="2669295"/>
                  <a:pt x="5540575" y="2552815"/>
                  <a:pt x="5089842" y="2554857"/>
                </a:cubicBezTo>
                <a:cubicBezTo>
                  <a:pt x="5055948" y="2554857"/>
                  <a:pt x="5022056" y="2560701"/>
                  <a:pt x="4988162" y="2560701"/>
                </a:cubicBezTo>
                <a:cubicBezTo>
                  <a:pt x="4381099" y="2587133"/>
                  <a:pt x="3802655" y="2826173"/>
                  <a:pt x="3354029" y="3236000"/>
                </a:cubicBezTo>
                <a:cubicBezTo>
                  <a:pt x="2892003" y="3658069"/>
                  <a:pt x="2617942" y="4209038"/>
                  <a:pt x="2536597" y="4783768"/>
                </a:cubicBezTo>
                <a:lnTo>
                  <a:pt x="2517318" y="4990763"/>
                </a:lnTo>
                <a:lnTo>
                  <a:pt x="0" y="4990763"/>
                </a:lnTo>
                <a:lnTo>
                  <a:pt x="4038" y="4772730"/>
                </a:lnTo>
                <a:cubicBezTo>
                  <a:pt x="91176" y="3458897"/>
                  <a:pt x="679524" y="2178307"/>
                  <a:pt x="1748430" y="1242371"/>
                </a:cubicBezTo>
                <a:lnTo>
                  <a:pt x="1762455" y="1229515"/>
                </a:lnTo>
                <a:cubicBezTo>
                  <a:pt x="2630148" y="487990"/>
                  <a:pt x="3720551" y="57341"/>
                  <a:pt x="4860770" y="5851"/>
                </a:cubicBezTo>
                <a:cubicBezTo>
                  <a:pt x="4941413" y="7"/>
                  <a:pt x="5018550" y="7"/>
                  <a:pt x="5094516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8A3224D-4586-4B25-89C8-DCB7044B0758}"/>
              </a:ext>
            </a:extLst>
          </p:cNvPr>
          <p:cNvSpPr/>
          <p:nvPr/>
        </p:nvSpPr>
        <p:spPr>
          <a:xfrm>
            <a:off x="6989446" y="0"/>
            <a:ext cx="5202554" cy="6857999"/>
          </a:xfrm>
          <a:custGeom>
            <a:avLst/>
            <a:gdLst>
              <a:gd name="connsiteX0" fmla="*/ 1285629 w 5202554"/>
              <a:gd name="connsiteY0" fmla="*/ 0 h 6857999"/>
              <a:gd name="connsiteX1" fmla="*/ 5202554 w 5202554"/>
              <a:gd name="connsiteY1" fmla="*/ 0 h 6857999"/>
              <a:gd name="connsiteX2" fmla="*/ 5202554 w 5202554"/>
              <a:gd name="connsiteY2" fmla="*/ 837718 h 6857999"/>
              <a:gd name="connsiteX3" fmla="*/ 5110804 w 5202554"/>
              <a:gd name="connsiteY3" fmla="*/ 835124 h 6857999"/>
              <a:gd name="connsiteX4" fmla="*/ 5008852 w 5202554"/>
              <a:gd name="connsiteY4" fmla="*/ 840983 h 6857999"/>
              <a:gd name="connsiteX5" fmla="*/ 3370342 w 5202554"/>
              <a:gd name="connsiteY5" fmla="*/ 1518091 h 6857999"/>
              <a:gd name="connsiteX6" fmla="*/ 3204529 w 5202554"/>
              <a:gd name="connsiteY6" fmla="*/ 5186845 h 6857999"/>
              <a:gd name="connsiteX7" fmla="*/ 5004568 w 5202554"/>
              <a:gd name="connsiteY7" fmla="*/ 6029575 h 6857999"/>
              <a:gd name="connsiteX8" fmla="*/ 5202554 w 5202554"/>
              <a:gd name="connsiteY8" fmla="*/ 6029071 h 6857999"/>
              <a:gd name="connsiteX9" fmla="*/ 5202554 w 5202554"/>
              <a:gd name="connsiteY9" fmla="*/ 6857999 h 6857999"/>
              <a:gd name="connsiteX10" fmla="*/ 1332232 w 5202554"/>
              <a:gd name="connsiteY10" fmla="*/ 6857999 h 6857999"/>
              <a:gd name="connsiteX11" fmla="*/ 1277634 w 5202554"/>
              <a:gd name="connsiteY11" fmla="*/ 6798736 h 6857999"/>
              <a:gd name="connsiteX12" fmla="*/ 1047286 w 5202554"/>
              <a:gd name="connsiteY12" fmla="*/ 28287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02554" h="6857999">
                <a:moveTo>
                  <a:pt x="1285629" y="0"/>
                </a:moveTo>
                <a:lnTo>
                  <a:pt x="5202554" y="0"/>
                </a:lnTo>
                <a:lnTo>
                  <a:pt x="5202554" y="837718"/>
                </a:lnTo>
                <a:lnTo>
                  <a:pt x="5110804" y="835124"/>
                </a:lnTo>
                <a:cubicBezTo>
                  <a:pt x="5076820" y="835124"/>
                  <a:pt x="5042836" y="840983"/>
                  <a:pt x="5008852" y="840983"/>
                </a:cubicBezTo>
                <a:cubicBezTo>
                  <a:pt x="4400162" y="867486"/>
                  <a:pt x="3820169" y="1107166"/>
                  <a:pt x="3370342" y="1518091"/>
                </a:cubicBezTo>
                <a:cubicBezTo>
                  <a:pt x="2311454" y="2485403"/>
                  <a:pt x="2237217" y="4127959"/>
                  <a:pt x="3204529" y="5186845"/>
                </a:cubicBezTo>
                <a:cubicBezTo>
                  <a:pt x="3688185" y="5716289"/>
                  <a:pt x="4340653" y="5999569"/>
                  <a:pt x="5004568" y="6029575"/>
                </a:cubicBezTo>
                <a:lnTo>
                  <a:pt x="5202554" y="6029071"/>
                </a:lnTo>
                <a:lnTo>
                  <a:pt x="5202554" y="6857999"/>
                </a:lnTo>
                <a:lnTo>
                  <a:pt x="1332232" y="6857999"/>
                </a:lnTo>
                <a:lnTo>
                  <a:pt x="1277634" y="6798736"/>
                </a:lnTo>
                <a:cubicBezTo>
                  <a:pt x="-364643" y="4923144"/>
                  <a:pt x="-404431" y="2193374"/>
                  <a:pt x="1047286" y="282871"/>
                </a:cubicBezTo>
                <a:close/>
              </a:path>
            </a:pathLst>
          </a:custGeom>
          <a:solidFill>
            <a:schemeClr val="accent2"/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120FCE8-9B4A-42D5-AEE5-13C78CB6A84F}"/>
              </a:ext>
            </a:extLst>
          </p:cNvPr>
          <p:cNvSpPr/>
          <p:nvPr/>
        </p:nvSpPr>
        <p:spPr>
          <a:xfrm>
            <a:off x="9949466" y="0"/>
            <a:ext cx="2242534" cy="1469000"/>
          </a:xfrm>
          <a:custGeom>
            <a:avLst/>
            <a:gdLst>
              <a:gd name="connsiteX0" fmla="*/ 0 w 2242534"/>
              <a:gd name="connsiteY0" fmla="*/ 0 h 1469000"/>
              <a:gd name="connsiteX1" fmla="*/ 2242534 w 2242534"/>
              <a:gd name="connsiteY1" fmla="*/ 0 h 1469000"/>
              <a:gd name="connsiteX2" fmla="*/ 2242534 w 2242534"/>
              <a:gd name="connsiteY2" fmla="*/ 1468486 h 1469000"/>
              <a:gd name="connsiteX3" fmla="*/ 2227734 w 2242534"/>
              <a:gd name="connsiteY3" fmla="*/ 1469000 h 1469000"/>
              <a:gd name="connsiteX4" fmla="*/ 96650 w 2242534"/>
              <a:gd name="connsiteY4" fmla="*/ 200632 h 14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2534" h="1469000">
                <a:moveTo>
                  <a:pt x="0" y="0"/>
                </a:moveTo>
                <a:lnTo>
                  <a:pt x="2242534" y="0"/>
                </a:lnTo>
                <a:lnTo>
                  <a:pt x="2242534" y="1468486"/>
                </a:lnTo>
                <a:lnTo>
                  <a:pt x="2227734" y="1469000"/>
                </a:lnTo>
                <a:cubicBezTo>
                  <a:pt x="1307504" y="1469000"/>
                  <a:pt x="507060" y="956129"/>
                  <a:pt x="96650" y="2006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BDC194-F4A7-4AA4-8220-5D65CE0BE805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55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0B19A4-8CA0-4D14-91C6-6A542D5D09E9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D97AA-7FAA-4B6A-AFBD-BFA00AE8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C8288F-B3D6-4744-8D9D-B599FA9B1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ADCAB4-D74B-4523-BD61-ADF8E5FBB2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09AB6E-7277-4C16-AB91-767F97EAB9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086" y="2244752"/>
            <a:ext cx="7036850" cy="4032225"/>
          </a:xfrm>
        </p:spPr>
        <p:txBody>
          <a:bodyPr/>
          <a:lstStyle>
            <a:lvl1pPr>
              <a:defRPr sz="1800" b="0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52EC502-4381-4E94-86B5-9015EBC051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14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hit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0B19A4-8CA0-4D14-91C6-6A542D5D09E9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90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D97AA-7FAA-4B6A-AFBD-BFA00AE8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C8288F-B3D6-4744-8D9D-B599FA9B1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310A8D-FEDE-47FC-A15F-4283E34F9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7120386-04C1-4D0D-8D56-D92676DB8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284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0B19A4-8CA0-4D14-91C6-6A542D5D09E9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490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D97AA-7FAA-4B6A-AFBD-BFA00AE8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C8288F-B3D6-4744-8D9D-B599FA9B1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310A8D-FEDE-47FC-A15F-4283E34F9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7120386-04C1-4D0D-8D56-D92676DB8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20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&amp;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533812-4280-CCCA-75CF-D66666E9AC32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IE">
              <a:solidFill>
                <a:schemeClr val="bg2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7D0FD0C-DF82-4109-8FDB-D8E587E87228}"/>
              </a:ext>
            </a:extLst>
          </p:cNvPr>
          <p:cNvSpPr/>
          <p:nvPr/>
        </p:nvSpPr>
        <p:spPr>
          <a:xfrm flipH="1">
            <a:off x="0" y="5969001"/>
            <a:ext cx="4611640" cy="888998"/>
          </a:xfrm>
          <a:custGeom>
            <a:avLst/>
            <a:gdLst>
              <a:gd name="connsiteX0" fmla="*/ 3041646 w 4902195"/>
              <a:gd name="connsiteY0" fmla="*/ 0 h 888998"/>
              <a:gd name="connsiteX1" fmla="*/ 4616331 w 4902195"/>
              <a:gd name="connsiteY1" fmla="*/ 225369 h 888998"/>
              <a:gd name="connsiteX2" fmla="*/ 4902195 w 4902195"/>
              <a:gd name="connsiteY2" fmla="*/ 319772 h 888998"/>
              <a:gd name="connsiteX3" fmla="*/ 4902195 w 4902195"/>
              <a:gd name="connsiteY3" fmla="*/ 888998 h 888998"/>
              <a:gd name="connsiteX4" fmla="*/ 0 w 4902195"/>
              <a:gd name="connsiteY4" fmla="*/ 888998 h 888998"/>
              <a:gd name="connsiteX5" fmla="*/ 38279 w 4902195"/>
              <a:gd name="connsiteY5" fmla="*/ 863992 h 888998"/>
              <a:gd name="connsiteX6" fmla="*/ 3041646 w 4902195"/>
              <a:gd name="connsiteY6" fmla="*/ 0 h 88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2195" h="888998">
                <a:moveTo>
                  <a:pt x="3041646" y="0"/>
                </a:moveTo>
                <a:cubicBezTo>
                  <a:pt x="3585376" y="0"/>
                  <a:pt x="4113020" y="78247"/>
                  <a:pt x="4616331" y="225369"/>
                </a:cubicBezTo>
                <a:lnTo>
                  <a:pt x="4902195" y="319772"/>
                </a:lnTo>
                <a:lnTo>
                  <a:pt x="4902195" y="888998"/>
                </a:lnTo>
                <a:lnTo>
                  <a:pt x="0" y="888998"/>
                </a:lnTo>
                <a:lnTo>
                  <a:pt x="38279" y="863992"/>
                </a:lnTo>
                <a:cubicBezTo>
                  <a:pt x="931070" y="312986"/>
                  <a:pt x="1954186" y="0"/>
                  <a:pt x="30416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C523FD2-32AB-4C7F-99A8-DC4202E972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-2" y="1"/>
            <a:ext cx="3521799" cy="6288773"/>
          </a:xfrm>
          <a:custGeom>
            <a:avLst/>
            <a:gdLst>
              <a:gd name="connsiteX0" fmla="*/ 1283726 w 3676472"/>
              <a:gd name="connsiteY0" fmla="*/ 0 h 6288773"/>
              <a:gd name="connsiteX1" fmla="*/ 3676472 w 3676472"/>
              <a:gd name="connsiteY1" fmla="*/ 0 h 6288773"/>
              <a:gd name="connsiteX2" fmla="*/ 3676472 w 3676472"/>
              <a:gd name="connsiteY2" fmla="*/ 1275428 h 6288773"/>
              <a:gd name="connsiteX3" fmla="*/ 3673327 w 3676472"/>
              <a:gd name="connsiteY3" fmla="*/ 1277353 h 6288773"/>
              <a:gd name="connsiteX4" fmla="*/ 3361339 w 3676472"/>
              <a:gd name="connsiteY4" fmla="*/ 1521346 h 6288773"/>
              <a:gd name="connsiteX5" fmla="*/ 3195969 w 3676472"/>
              <a:gd name="connsiteY5" fmla="*/ 5180301 h 6288773"/>
              <a:gd name="connsiteX6" fmla="*/ 3586858 w 3676472"/>
              <a:gd name="connsiteY6" fmla="*/ 5530180 h 6288773"/>
              <a:gd name="connsiteX7" fmla="*/ 3676472 w 3676472"/>
              <a:gd name="connsiteY7" fmla="*/ 5588750 h 6288773"/>
              <a:gd name="connsiteX8" fmla="*/ 3676472 w 3676472"/>
              <a:gd name="connsiteY8" fmla="*/ 6288773 h 6288773"/>
              <a:gd name="connsiteX9" fmla="*/ 3390608 w 3676472"/>
              <a:gd name="connsiteY9" fmla="*/ 6194370 h 6288773"/>
              <a:gd name="connsiteX10" fmla="*/ 1815923 w 3676472"/>
              <a:gd name="connsiteY10" fmla="*/ 5969001 h 6288773"/>
              <a:gd name="connsiteX11" fmla="*/ 1013423 w 3676472"/>
              <a:gd name="connsiteY11" fmla="*/ 6026515 h 6288773"/>
              <a:gd name="connsiteX12" fmla="*/ 750650 w 3676472"/>
              <a:gd name="connsiteY12" fmla="*/ 6074033 h 6288773"/>
              <a:gd name="connsiteX13" fmla="*/ 718199 w 3676472"/>
              <a:gd name="connsiteY13" fmla="*/ 6022151 h 6288773"/>
              <a:gd name="connsiteX14" fmla="*/ 1205301 w 3676472"/>
              <a:gd name="connsiteY14" fmla="*/ 88479 h 628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76472" h="6288773">
                <a:moveTo>
                  <a:pt x="1283726" y="0"/>
                </a:moveTo>
                <a:lnTo>
                  <a:pt x="3676472" y="0"/>
                </a:lnTo>
                <a:lnTo>
                  <a:pt x="3676472" y="1275428"/>
                </a:lnTo>
                <a:lnTo>
                  <a:pt x="3673327" y="1277353"/>
                </a:lnTo>
                <a:cubicBezTo>
                  <a:pt x="3563825" y="1350220"/>
                  <a:pt x="3459476" y="1431697"/>
                  <a:pt x="3361339" y="1521346"/>
                </a:cubicBezTo>
                <a:cubicBezTo>
                  <a:pt x="2305279" y="2486075"/>
                  <a:pt x="2231241" y="4124243"/>
                  <a:pt x="3195969" y="5180301"/>
                </a:cubicBezTo>
                <a:cubicBezTo>
                  <a:pt x="3316560" y="5312308"/>
                  <a:pt x="3447674" y="5428972"/>
                  <a:pt x="3586858" y="5530180"/>
                </a:cubicBezTo>
                <a:lnTo>
                  <a:pt x="3676472" y="5588750"/>
                </a:lnTo>
                <a:lnTo>
                  <a:pt x="3676472" y="6288773"/>
                </a:lnTo>
                <a:lnTo>
                  <a:pt x="3390608" y="6194370"/>
                </a:lnTo>
                <a:cubicBezTo>
                  <a:pt x="2887297" y="6047248"/>
                  <a:pt x="2359653" y="5969001"/>
                  <a:pt x="1815923" y="5969001"/>
                </a:cubicBezTo>
                <a:cubicBezTo>
                  <a:pt x="1544058" y="5969001"/>
                  <a:pt x="1276214" y="5988563"/>
                  <a:pt x="1013423" y="6026515"/>
                </a:cubicBezTo>
                <a:lnTo>
                  <a:pt x="750650" y="6074033"/>
                </a:lnTo>
                <a:lnTo>
                  <a:pt x="718199" y="6022151"/>
                </a:lnTo>
                <a:cubicBezTo>
                  <a:pt x="-392794" y="4152387"/>
                  <a:pt x="-202965" y="1760427"/>
                  <a:pt x="1205301" y="88479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B3CBED-6579-9A73-1948-C4B3507CE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0918" y="124621"/>
            <a:ext cx="5699759" cy="4849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379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0B19A4-8CA0-4D14-91C6-6A542D5D09E9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D97AA-7FAA-4B6A-AFBD-BFA00AE8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C8288F-B3D6-4744-8D9D-B599FA9B1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310A8D-FEDE-47FC-A15F-4283E34F9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09AB6E-7277-4C16-AB91-767F97EAB9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6692" y="2099997"/>
            <a:ext cx="7036850" cy="4032225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9826187-A36E-4549-921D-8FC594982D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515F700-2351-44A2-ACB4-6D9C1C31E7F4}"/>
              </a:ext>
            </a:extLst>
          </p:cNvPr>
          <p:cNvSpPr/>
          <p:nvPr userDrawn="1"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846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871534-DF4B-4E1E-80D4-1DFF59746241}"/>
              </a:ext>
            </a:extLst>
          </p:cNvPr>
          <p:cNvSpPr/>
          <p:nvPr userDrawn="1"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D97AA-7FAA-4B6A-AFBD-BFA00AE8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C8288F-B3D6-4744-8D9D-B599FA9B1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310A8D-FEDE-47FC-A15F-4283E34F9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14ED9A-F83E-4D2F-9C06-7A4A785EDA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6692" y="2131851"/>
            <a:ext cx="5369076" cy="4032225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F7DEF8-058D-43A5-BEBB-699510578F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66012" y="2131851"/>
            <a:ext cx="5369076" cy="4032225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2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32C1FF0-84D5-40EF-89BB-FE348CF573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5FB6497-B135-4828-9BBF-0B3E7C18CDA9}"/>
              </a:ext>
            </a:extLst>
          </p:cNvPr>
          <p:cNvSpPr/>
          <p:nvPr userDrawn="1"/>
        </p:nvSpPr>
        <p:spPr>
          <a:xfrm>
            <a:off x="1" y="2"/>
            <a:ext cx="5823588" cy="6103066"/>
          </a:xfrm>
          <a:custGeom>
            <a:avLst/>
            <a:gdLst>
              <a:gd name="connsiteX0" fmla="*/ 0 w 5823588"/>
              <a:gd name="connsiteY0" fmla="*/ 1966645 h 6103066"/>
              <a:gd name="connsiteX1" fmla="*/ 51679 w 5823588"/>
              <a:gd name="connsiteY1" fmla="*/ 2092594 h 6103066"/>
              <a:gd name="connsiteX2" fmla="*/ 485155 w 5823588"/>
              <a:gd name="connsiteY2" fmla="*/ 2739744 h 6103066"/>
              <a:gd name="connsiteX3" fmla="*/ 4144115 w 5823588"/>
              <a:gd name="connsiteY3" fmla="*/ 2905112 h 6103066"/>
              <a:gd name="connsiteX4" fmla="*/ 5823588 w 5823588"/>
              <a:gd name="connsiteY4" fmla="*/ 4828847 h 6103066"/>
              <a:gd name="connsiteX5" fmla="*/ 186879 w 5823588"/>
              <a:gd name="connsiteY5" fmla="*/ 5587686 h 6103066"/>
              <a:gd name="connsiteX6" fmla="*/ 0 w 5823588"/>
              <a:gd name="connsiteY6" fmla="*/ 5491331 h 6103066"/>
              <a:gd name="connsiteX7" fmla="*/ 0 w 5823588"/>
              <a:gd name="connsiteY7" fmla="*/ 0 h 6103066"/>
              <a:gd name="connsiteX8" fmla="*/ 7773 w 5823588"/>
              <a:gd name="connsiteY8" fmla="*/ 0 h 6103066"/>
              <a:gd name="connsiteX9" fmla="*/ 0 w 5823588"/>
              <a:gd name="connsiteY9" fmla="*/ 19370 h 610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3588" h="6103066">
                <a:moveTo>
                  <a:pt x="0" y="1966645"/>
                </a:moveTo>
                <a:lnTo>
                  <a:pt x="51679" y="2092594"/>
                </a:lnTo>
                <a:cubicBezTo>
                  <a:pt x="159901" y="2323258"/>
                  <a:pt x="304269" y="2541733"/>
                  <a:pt x="485155" y="2739744"/>
                </a:cubicBezTo>
                <a:cubicBezTo>
                  <a:pt x="1449885" y="3795802"/>
                  <a:pt x="3088056" y="3869839"/>
                  <a:pt x="4144115" y="2905112"/>
                </a:cubicBezTo>
                <a:lnTo>
                  <a:pt x="5823588" y="4828847"/>
                </a:lnTo>
                <a:cubicBezTo>
                  <a:pt x="4220228" y="6232751"/>
                  <a:pt x="1990987" y="6462462"/>
                  <a:pt x="186879" y="5587686"/>
                </a:cubicBezTo>
                <a:lnTo>
                  <a:pt x="0" y="5491331"/>
                </a:lnTo>
                <a:close/>
                <a:moveTo>
                  <a:pt x="0" y="0"/>
                </a:moveTo>
                <a:lnTo>
                  <a:pt x="7773" y="0"/>
                </a:lnTo>
                <a:lnTo>
                  <a:pt x="0" y="19370"/>
                </a:ln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411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D97AA-7FAA-4B6A-AFBD-BFA00AE8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C8288F-B3D6-4744-8D9D-B599FA9B1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310A8D-FEDE-47FC-A15F-4283E34F9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1D5194-B531-49BD-8303-9AE3850D21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740" y="2243845"/>
            <a:ext cx="3507557" cy="4032225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D6DBE42-C197-4F8F-9455-D13574AA25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8889" y="2244752"/>
            <a:ext cx="3507557" cy="4032225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3C4A57F4-468A-4D25-BA3C-F1351CCF25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3838" y="2244752"/>
            <a:ext cx="3507557" cy="4032225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7B29A12-4BD4-40C7-AA93-C2571348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6E6D5-77CD-4628-A94C-71FF56D5ADC1}"/>
              </a:ext>
            </a:extLst>
          </p:cNvPr>
          <p:cNvSpPr/>
          <p:nvPr userDrawn="1"/>
        </p:nvSpPr>
        <p:spPr>
          <a:xfrm flipH="1">
            <a:off x="0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C307706-ED2E-4234-98C9-0B3DA1AFA418}"/>
              </a:ext>
            </a:extLst>
          </p:cNvPr>
          <p:cNvSpPr/>
          <p:nvPr userDrawn="1"/>
        </p:nvSpPr>
        <p:spPr>
          <a:xfrm>
            <a:off x="7683744" y="3545735"/>
            <a:ext cx="4508256" cy="3312265"/>
          </a:xfrm>
          <a:custGeom>
            <a:avLst/>
            <a:gdLst>
              <a:gd name="connsiteX0" fmla="*/ 4508256 w 4508256"/>
              <a:gd name="connsiteY0" fmla="*/ 0 h 3312265"/>
              <a:gd name="connsiteX1" fmla="*/ 4508256 w 4508256"/>
              <a:gd name="connsiteY1" fmla="*/ 2566824 h 3312265"/>
              <a:gd name="connsiteX2" fmla="*/ 4447718 w 4508256"/>
              <a:gd name="connsiteY2" fmla="*/ 2572124 h 3312265"/>
              <a:gd name="connsiteX3" fmla="*/ 3039695 w 4508256"/>
              <a:gd name="connsiteY3" fmla="*/ 3227627 h 3312265"/>
              <a:gd name="connsiteX4" fmla="*/ 2955947 w 4508256"/>
              <a:gd name="connsiteY4" fmla="*/ 3312265 h 3312265"/>
              <a:gd name="connsiteX5" fmla="*/ 0 w 4508256"/>
              <a:gd name="connsiteY5" fmla="*/ 3312265 h 3312265"/>
              <a:gd name="connsiteX6" fmla="*/ 193737 w 4508256"/>
              <a:gd name="connsiteY6" fmla="*/ 2857466 h 3312265"/>
              <a:gd name="connsiteX7" fmla="*/ 1434096 w 4508256"/>
              <a:gd name="connsiteY7" fmla="*/ 1233997 h 3312265"/>
              <a:gd name="connsiteX8" fmla="*/ 1448121 w 4508256"/>
              <a:gd name="connsiteY8" fmla="*/ 1221141 h 3312265"/>
              <a:gd name="connsiteX9" fmla="*/ 4333270 w 4508256"/>
              <a:gd name="connsiteY9" fmla="*/ 11559 h 331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8256" h="3312265">
                <a:moveTo>
                  <a:pt x="4508256" y="0"/>
                </a:moveTo>
                <a:lnTo>
                  <a:pt x="4508256" y="2566824"/>
                </a:lnTo>
                <a:lnTo>
                  <a:pt x="4447718" y="2572124"/>
                </a:lnTo>
                <a:cubicBezTo>
                  <a:pt x="3924182" y="2641189"/>
                  <a:pt x="3432243" y="2869028"/>
                  <a:pt x="3039695" y="3227627"/>
                </a:cubicBezTo>
                <a:lnTo>
                  <a:pt x="2955947" y="3312265"/>
                </a:lnTo>
                <a:lnTo>
                  <a:pt x="0" y="3312265"/>
                </a:lnTo>
                <a:lnTo>
                  <a:pt x="193737" y="2857466"/>
                </a:lnTo>
                <a:cubicBezTo>
                  <a:pt x="485330" y="2256097"/>
                  <a:pt x="899643" y="1701965"/>
                  <a:pt x="1434096" y="1233997"/>
                </a:cubicBezTo>
                <a:lnTo>
                  <a:pt x="1448121" y="1221141"/>
                </a:lnTo>
                <a:cubicBezTo>
                  <a:pt x="2261583" y="525962"/>
                  <a:pt x="3270786" y="104013"/>
                  <a:pt x="4333270" y="11559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401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0B19A4-8CA0-4D14-91C6-6A542D5D09E9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D97AA-7FAA-4B6A-AFBD-BFA00AE8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C8288F-B3D6-4744-8D9D-B599FA9B1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ADCAB4-D74B-4523-BD61-ADF8E5FBB2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310A8D-FEDE-47FC-A15F-4283E34F9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075032E5-4BF9-4878-952E-AC5340EC40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086" y="2244753"/>
            <a:ext cx="5369076" cy="1663732"/>
          </a:xfrm>
        </p:spPr>
        <p:txBody>
          <a:bodyPr/>
          <a:lstStyle>
            <a:lvl1pPr>
              <a:defRPr sz="1800" b="0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61D9E96-815E-4FF5-8A93-2422B8B4F9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244753"/>
            <a:ext cx="5369076" cy="1663732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625A27B-8492-4739-9C2A-20B79C0E10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086" y="4212594"/>
            <a:ext cx="5369076" cy="1663732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3FDBFBBD-A058-4D7D-8121-28FE44F82B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4212594"/>
            <a:ext cx="5369076" cy="1663732"/>
          </a:xfr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sz="1400" b="0">
                <a:solidFill>
                  <a:schemeClr val="tx2"/>
                </a:solidFill>
                <a:latin typeface="+mn-lt"/>
              </a:defRPr>
            </a:lvl2pPr>
            <a:lvl3pPr>
              <a:defRPr sz="1400" b="0">
                <a:solidFill>
                  <a:schemeClr val="tx2"/>
                </a:solidFill>
                <a:latin typeface="+mn-lt"/>
              </a:defRPr>
            </a:lvl3pPr>
            <a:lvl4pPr>
              <a:defRPr sz="12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22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6DAF30-921A-4876-A9C6-96D73C696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7505" y="859473"/>
            <a:ext cx="7902575" cy="5265737"/>
          </a:xfrm>
        </p:spPr>
        <p:txBody>
          <a:bodyPr numCol="2" spcCol="360000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F32759C-B66F-4F29-9C46-4EA2F62AA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6A32D2E-13C9-4A0D-A88A-46B678BABB7B}"/>
              </a:ext>
            </a:extLst>
          </p:cNvPr>
          <p:cNvSpPr/>
          <p:nvPr/>
        </p:nvSpPr>
        <p:spPr>
          <a:xfrm>
            <a:off x="8436037" y="1"/>
            <a:ext cx="3755963" cy="3711755"/>
          </a:xfrm>
          <a:custGeom>
            <a:avLst/>
            <a:gdLst>
              <a:gd name="connsiteX0" fmla="*/ 0 w 3755963"/>
              <a:gd name="connsiteY0" fmla="*/ 0 h 3711755"/>
              <a:gd name="connsiteX1" fmla="*/ 2735045 w 3755963"/>
              <a:gd name="connsiteY1" fmla="*/ 0 h 3711755"/>
              <a:gd name="connsiteX2" fmla="*/ 2751032 w 3755963"/>
              <a:gd name="connsiteY2" fmla="*/ 30078 h 3711755"/>
              <a:gd name="connsiteX3" fmla="*/ 3069234 w 3755963"/>
              <a:gd name="connsiteY3" fmla="*/ 457666 h 3711755"/>
              <a:gd name="connsiteX4" fmla="*/ 3684330 w 3755963"/>
              <a:gd name="connsiteY4" fmla="*/ 955592 h 3711755"/>
              <a:gd name="connsiteX5" fmla="*/ 3755963 w 3755963"/>
              <a:gd name="connsiteY5" fmla="*/ 992858 h 3711755"/>
              <a:gd name="connsiteX6" fmla="*/ 3755963 w 3755963"/>
              <a:gd name="connsiteY6" fmla="*/ 3711755 h 3711755"/>
              <a:gd name="connsiteX7" fmla="*/ 3713720 w 3755963"/>
              <a:gd name="connsiteY7" fmla="*/ 3701709 h 3711755"/>
              <a:gd name="connsiteX8" fmla="*/ 1116744 w 3755963"/>
              <a:gd name="connsiteY8" fmla="*/ 2090968 h 3711755"/>
              <a:gd name="connsiteX9" fmla="*/ 11637 w 3755963"/>
              <a:gd name="connsiteY9" fmla="*/ 46380 h 371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5963" h="3711755">
                <a:moveTo>
                  <a:pt x="0" y="0"/>
                </a:moveTo>
                <a:lnTo>
                  <a:pt x="2735045" y="0"/>
                </a:lnTo>
                <a:lnTo>
                  <a:pt x="2751032" y="30078"/>
                </a:lnTo>
                <a:cubicBezTo>
                  <a:pt x="2840684" y="180187"/>
                  <a:pt x="2946714" y="323547"/>
                  <a:pt x="3069234" y="457666"/>
                </a:cubicBezTo>
                <a:cubicBezTo>
                  <a:pt x="3253014" y="658844"/>
                  <a:pt x="3460849" y="824946"/>
                  <a:pt x="3684330" y="955592"/>
                </a:cubicBezTo>
                <a:lnTo>
                  <a:pt x="3755963" y="992858"/>
                </a:lnTo>
                <a:lnTo>
                  <a:pt x="3755963" y="3711755"/>
                </a:lnTo>
                <a:lnTo>
                  <a:pt x="3713720" y="3701709"/>
                </a:lnTo>
                <a:cubicBezTo>
                  <a:pt x="2740078" y="3445334"/>
                  <a:pt x="1829927" y="2905469"/>
                  <a:pt x="1116744" y="2090968"/>
                </a:cubicBezTo>
                <a:cubicBezTo>
                  <a:pt x="581857" y="1480091"/>
                  <a:pt x="214733" y="779791"/>
                  <a:pt x="11637" y="4638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AACA1D54-2B8D-40E4-86FC-6205B6EBE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7505" y="267941"/>
            <a:ext cx="6868048" cy="591532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584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A8AC2C-F206-4793-8790-24B4E4BE36DF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13B63D-7369-4EF8-ABF3-7D0A2996FC88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6DAF30-921A-4876-A9C6-96D73C696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7505" y="859473"/>
            <a:ext cx="7902575" cy="5265737"/>
          </a:xfrm>
        </p:spPr>
        <p:txBody>
          <a:bodyPr numCol="2" spcCol="360000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1470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40297E-ADF9-43EA-A9B1-5C8E3A77C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F32759C-B66F-4F29-9C46-4EA2F62AA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A3721A6-21DA-4CAC-8DD8-AEFC14364A74}"/>
              </a:ext>
            </a:extLst>
          </p:cNvPr>
          <p:cNvSpPr/>
          <p:nvPr/>
        </p:nvSpPr>
        <p:spPr>
          <a:xfrm>
            <a:off x="8436037" y="1"/>
            <a:ext cx="3755963" cy="3711755"/>
          </a:xfrm>
          <a:custGeom>
            <a:avLst/>
            <a:gdLst>
              <a:gd name="connsiteX0" fmla="*/ 0 w 3755963"/>
              <a:gd name="connsiteY0" fmla="*/ 0 h 3711755"/>
              <a:gd name="connsiteX1" fmla="*/ 2735045 w 3755963"/>
              <a:gd name="connsiteY1" fmla="*/ 0 h 3711755"/>
              <a:gd name="connsiteX2" fmla="*/ 2751032 w 3755963"/>
              <a:gd name="connsiteY2" fmla="*/ 30078 h 3711755"/>
              <a:gd name="connsiteX3" fmla="*/ 3069234 w 3755963"/>
              <a:gd name="connsiteY3" fmla="*/ 457666 h 3711755"/>
              <a:gd name="connsiteX4" fmla="*/ 3684330 w 3755963"/>
              <a:gd name="connsiteY4" fmla="*/ 955592 h 3711755"/>
              <a:gd name="connsiteX5" fmla="*/ 3755963 w 3755963"/>
              <a:gd name="connsiteY5" fmla="*/ 992858 h 3711755"/>
              <a:gd name="connsiteX6" fmla="*/ 3755963 w 3755963"/>
              <a:gd name="connsiteY6" fmla="*/ 3711755 h 3711755"/>
              <a:gd name="connsiteX7" fmla="*/ 3713720 w 3755963"/>
              <a:gd name="connsiteY7" fmla="*/ 3701709 h 3711755"/>
              <a:gd name="connsiteX8" fmla="*/ 1116744 w 3755963"/>
              <a:gd name="connsiteY8" fmla="*/ 2090968 h 3711755"/>
              <a:gd name="connsiteX9" fmla="*/ 11637 w 3755963"/>
              <a:gd name="connsiteY9" fmla="*/ 46380 h 371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5963" h="3711755">
                <a:moveTo>
                  <a:pt x="0" y="0"/>
                </a:moveTo>
                <a:lnTo>
                  <a:pt x="2735045" y="0"/>
                </a:lnTo>
                <a:lnTo>
                  <a:pt x="2751032" y="30078"/>
                </a:lnTo>
                <a:cubicBezTo>
                  <a:pt x="2840684" y="180187"/>
                  <a:pt x="2946714" y="323547"/>
                  <a:pt x="3069234" y="457666"/>
                </a:cubicBezTo>
                <a:cubicBezTo>
                  <a:pt x="3253014" y="658844"/>
                  <a:pt x="3460849" y="824946"/>
                  <a:pt x="3684330" y="955592"/>
                </a:cubicBezTo>
                <a:lnTo>
                  <a:pt x="3755963" y="992858"/>
                </a:lnTo>
                <a:lnTo>
                  <a:pt x="3755963" y="3711755"/>
                </a:lnTo>
                <a:lnTo>
                  <a:pt x="3713720" y="3701709"/>
                </a:lnTo>
                <a:cubicBezTo>
                  <a:pt x="2740078" y="3445334"/>
                  <a:pt x="1829927" y="2905469"/>
                  <a:pt x="1116744" y="2090968"/>
                </a:cubicBezTo>
                <a:cubicBezTo>
                  <a:pt x="581857" y="1480091"/>
                  <a:pt x="214733" y="779791"/>
                  <a:pt x="11637" y="4638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AACA1D54-2B8D-40E4-86FC-6205B6EBE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7505" y="267941"/>
            <a:ext cx="6791848" cy="591532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434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239B63-4A66-42AA-B2C5-982F64534355}"/>
              </a:ext>
            </a:extLst>
          </p:cNvPr>
          <p:cNvSpPr/>
          <p:nvPr/>
        </p:nvSpPr>
        <p:spPr>
          <a:xfrm>
            <a:off x="9867900" y="6184899"/>
            <a:ext cx="2333624" cy="673101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AC5ECD-A107-419E-A269-F8216D26CEC5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7C1A37-A345-4F47-B778-3B3F3CACC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3A213EE-B20E-4FF8-B225-E0D8E8E5EB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274098"/>
            <a:ext cx="3598863" cy="785816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20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 sz="1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2"/>
                </a:solidFill>
                <a:latin typeface="+mn-lt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14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843D6E55-EE7B-4726-BEE1-34A27D66C8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7505" y="859473"/>
            <a:ext cx="7902575" cy="5265737"/>
          </a:xfrm>
        </p:spPr>
        <p:txBody>
          <a:bodyPr numCol="2" spcCol="360000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F77B83F-843A-4D49-BC01-C65F4AE795ED}"/>
              </a:ext>
            </a:extLst>
          </p:cNvPr>
          <p:cNvSpPr/>
          <p:nvPr/>
        </p:nvSpPr>
        <p:spPr>
          <a:xfrm>
            <a:off x="8436037" y="1"/>
            <a:ext cx="3755963" cy="3711755"/>
          </a:xfrm>
          <a:custGeom>
            <a:avLst/>
            <a:gdLst>
              <a:gd name="connsiteX0" fmla="*/ 0 w 3755963"/>
              <a:gd name="connsiteY0" fmla="*/ 0 h 3711755"/>
              <a:gd name="connsiteX1" fmla="*/ 2735045 w 3755963"/>
              <a:gd name="connsiteY1" fmla="*/ 0 h 3711755"/>
              <a:gd name="connsiteX2" fmla="*/ 2751032 w 3755963"/>
              <a:gd name="connsiteY2" fmla="*/ 30078 h 3711755"/>
              <a:gd name="connsiteX3" fmla="*/ 3069234 w 3755963"/>
              <a:gd name="connsiteY3" fmla="*/ 457666 h 3711755"/>
              <a:gd name="connsiteX4" fmla="*/ 3684330 w 3755963"/>
              <a:gd name="connsiteY4" fmla="*/ 955592 h 3711755"/>
              <a:gd name="connsiteX5" fmla="*/ 3755963 w 3755963"/>
              <a:gd name="connsiteY5" fmla="*/ 992858 h 3711755"/>
              <a:gd name="connsiteX6" fmla="*/ 3755963 w 3755963"/>
              <a:gd name="connsiteY6" fmla="*/ 3711755 h 3711755"/>
              <a:gd name="connsiteX7" fmla="*/ 3713720 w 3755963"/>
              <a:gd name="connsiteY7" fmla="*/ 3701709 h 3711755"/>
              <a:gd name="connsiteX8" fmla="*/ 1116744 w 3755963"/>
              <a:gd name="connsiteY8" fmla="*/ 2090968 h 3711755"/>
              <a:gd name="connsiteX9" fmla="*/ 11637 w 3755963"/>
              <a:gd name="connsiteY9" fmla="*/ 46380 h 371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5963" h="3711755">
                <a:moveTo>
                  <a:pt x="0" y="0"/>
                </a:moveTo>
                <a:lnTo>
                  <a:pt x="2735045" y="0"/>
                </a:lnTo>
                <a:lnTo>
                  <a:pt x="2751032" y="30078"/>
                </a:lnTo>
                <a:cubicBezTo>
                  <a:pt x="2840684" y="180187"/>
                  <a:pt x="2946714" y="323547"/>
                  <a:pt x="3069234" y="457666"/>
                </a:cubicBezTo>
                <a:cubicBezTo>
                  <a:pt x="3253014" y="658844"/>
                  <a:pt x="3460849" y="824946"/>
                  <a:pt x="3684330" y="955592"/>
                </a:cubicBezTo>
                <a:lnTo>
                  <a:pt x="3755963" y="992858"/>
                </a:lnTo>
                <a:lnTo>
                  <a:pt x="3755963" y="3711755"/>
                </a:lnTo>
                <a:lnTo>
                  <a:pt x="3713720" y="3701709"/>
                </a:lnTo>
                <a:cubicBezTo>
                  <a:pt x="2740078" y="3445334"/>
                  <a:pt x="1829927" y="2905469"/>
                  <a:pt x="1116744" y="2090968"/>
                </a:cubicBezTo>
                <a:cubicBezTo>
                  <a:pt x="581857" y="1480091"/>
                  <a:pt x="214733" y="779791"/>
                  <a:pt x="11637" y="46380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7B09036-2312-4487-861B-FDE3FAF0B2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7505" y="267941"/>
            <a:ext cx="5018088" cy="591532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2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08356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E2537A-4A6D-4402-B76E-81011355EE09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277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&amp; Hal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757AED3-5978-4C7A-A26F-9735EA1EA13C}"/>
              </a:ext>
            </a:extLst>
          </p:cNvPr>
          <p:cNvSpPr/>
          <p:nvPr/>
        </p:nvSpPr>
        <p:spPr>
          <a:xfrm>
            <a:off x="8721585" y="6066059"/>
            <a:ext cx="3479939" cy="791942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E65C-7F2A-4B3C-B4CA-CD99C8F82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699759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0F2162C-7B8D-4810-9124-7FB08E5D39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5550" y="0"/>
            <a:ext cx="5886450" cy="6858000"/>
          </a:xfrm>
          <a:custGeom>
            <a:avLst/>
            <a:gdLst>
              <a:gd name="connsiteX0" fmla="*/ 446446 w 5886450"/>
              <a:gd name="connsiteY0" fmla="*/ 0 h 6858000"/>
              <a:gd name="connsiteX1" fmla="*/ 3174291 w 5886450"/>
              <a:gd name="connsiteY1" fmla="*/ 0 h 6858000"/>
              <a:gd name="connsiteX2" fmla="*/ 3961880 w 5886450"/>
              <a:gd name="connsiteY2" fmla="*/ 0 h 6858000"/>
              <a:gd name="connsiteX3" fmla="*/ 5886450 w 5886450"/>
              <a:gd name="connsiteY3" fmla="*/ 0 h 6858000"/>
              <a:gd name="connsiteX4" fmla="*/ 5886450 w 5886450"/>
              <a:gd name="connsiteY4" fmla="*/ 6066300 h 6858000"/>
              <a:gd name="connsiteX5" fmla="*/ 5643775 w 5886450"/>
              <a:gd name="connsiteY5" fmla="*/ 6072437 h 6858000"/>
              <a:gd name="connsiteX6" fmla="*/ 2719323 w 5886450"/>
              <a:gd name="connsiteY6" fmla="*/ 6725053 h 6858000"/>
              <a:gd name="connsiteX7" fmla="*/ 2416037 w 5886450"/>
              <a:gd name="connsiteY7" fmla="*/ 6858000 h 6858000"/>
              <a:gd name="connsiteX8" fmla="*/ 579372 w 5886450"/>
              <a:gd name="connsiteY8" fmla="*/ 6858000 h 6858000"/>
              <a:gd name="connsiteX9" fmla="*/ 466055 w 5886450"/>
              <a:gd name="connsiteY9" fmla="*/ 6530422 h 6858000"/>
              <a:gd name="connsiteX10" fmla="*/ 0 w 5886450"/>
              <a:gd name="connsiteY10" fmla="*/ 3232151 h 6858000"/>
              <a:gd name="connsiteX11" fmla="*/ 395073 w 5886450"/>
              <a:gd name="connsiteY11" fmla="*/ 1732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86450" h="6858000">
                <a:moveTo>
                  <a:pt x="446446" y="0"/>
                </a:moveTo>
                <a:lnTo>
                  <a:pt x="3174291" y="0"/>
                </a:lnTo>
                <a:lnTo>
                  <a:pt x="3961880" y="0"/>
                </a:lnTo>
                <a:lnTo>
                  <a:pt x="5886450" y="0"/>
                </a:lnTo>
                <a:lnTo>
                  <a:pt x="5886450" y="6066300"/>
                </a:lnTo>
                <a:lnTo>
                  <a:pt x="5643775" y="6072437"/>
                </a:lnTo>
                <a:cubicBezTo>
                  <a:pt x="4613080" y="6124683"/>
                  <a:pt x="3628555" y="6351928"/>
                  <a:pt x="2719323" y="6725053"/>
                </a:cubicBezTo>
                <a:lnTo>
                  <a:pt x="2416037" y="6858000"/>
                </a:lnTo>
                <a:lnTo>
                  <a:pt x="579372" y="6858000"/>
                </a:lnTo>
                <a:lnTo>
                  <a:pt x="466055" y="6530422"/>
                </a:lnTo>
                <a:cubicBezTo>
                  <a:pt x="171812" y="5588912"/>
                  <a:pt x="0" y="4453905"/>
                  <a:pt x="0" y="3232151"/>
                </a:cubicBezTo>
                <a:cubicBezTo>
                  <a:pt x="0" y="2112210"/>
                  <a:pt x="144370" y="1065161"/>
                  <a:pt x="395073" y="17322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D728DDA-5D0C-4BF8-B3DA-714D848C1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581022"/>
            <a:ext cx="5694364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5C95178-6B33-4D81-BC44-E1E461A5A9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1610" y="1779586"/>
            <a:ext cx="5694363" cy="4597403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</a:defRPr>
            </a:lvl1pPr>
            <a:lvl2pPr>
              <a:defRPr>
                <a:solidFill>
                  <a:schemeClr val="accent2"/>
                </a:solidFill>
                <a:latin typeface="+mj-lt"/>
              </a:defRPr>
            </a:lvl2pPr>
            <a:lvl3pPr>
              <a:defRPr>
                <a:solidFill>
                  <a:schemeClr val="accent2"/>
                </a:solidFill>
                <a:latin typeface="+mj-lt"/>
              </a:defRPr>
            </a:lvl3pPr>
            <a:lvl4pPr>
              <a:defRPr>
                <a:solidFill>
                  <a:schemeClr val="accent2"/>
                </a:solidFill>
                <a:latin typeface="+mj-lt"/>
              </a:defRPr>
            </a:lvl4pPr>
            <a:lvl5pPr>
              <a:defRPr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36D5DA5-EAF0-41EF-B7F4-822764501D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087" y="1314181"/>
            <a:ext cx="5694364" cy="365125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078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7D0FD0C-DF82-4109-8FDB-D8E587E87228}"/>
              </a:ext>
            </a:extLst>
          </p:cNvPr>
          <p:cNvSpPr/>
          <p:nvPr/>
        </p:nvSpPr>
        <p:spPr>
          <a:xfrm>
            <a:off x="7289806" y="5969001"/>
            <a:ext cx="4902195" cy="888998"/>
          </a:xfrm>
          <a:custGeom>
            <a:avLst/>
            <a:gdLst>
              <a:gd name="connsiteX0" fmla="*/ 3041646 w 4902195"/>
              <a:gd name="connsiteY0" fmla="*/ 0 h 888998"/>
              <a:gd name="connsiteX1" fmla="*/ 4616331 w 4902195"/>
              <a:gd name="connsiteY1" fmla="*/ 225369 h 888998"/>
              <a:gd name="connsiteX2" fmla="*/ 4902195 w 4902195"/>
              <a:gd name="connsiteY2" fmla="*/ 319772 h 888998"/>
              <a:gd name="connsiteX3" fmla="*/ 4902195 w 4902195"/>
              <a:gd name="connsiteY3" fmla="*/ 888998 h 888998"/>
              <a:gd name="connsiteX4" fmla="*/ 0 w 4902195"/>
              <a:gd name="connsiteY4" fmla="*/ 888998 h 888998"/>
              <a:gd name="connsiteX5" fmla="*/ 38279 w 4902195"/>
              <a:gd name="connsiteY5" fmla="*/ 863992 h 888998"/>
              <a:gd name="connsiteX6" fmla="*/ 3041646 w 4902195"/>
              <a:gd name="connsiteY6" fmla="*/ 0 h 88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2195" h="888998">
                <a:moveTo>
                  <a:pt x="3041646" y="0"/>
                </a:moveTo>
                <a:cubicBezTo>
                  <a:pt x="3585376" y="0"/>
                  <a:pt x="4113020" y="78247"/>
                  <a:pt x="4616331" y="225369"/>
                </a:cubicBezTo>
                <a:lnTo>
                  <a:pt x="4902195" y="319772"/>
                </a:lnTo>
                <a:lnTo>
                  <a:pt x="4902195" y="888998"/>
                </a:lnTo>
                <a:lnTo>
                  <a:pt x="0" y="888998"/>
                </a:lnTo>
                <a:lnTo>
                  <a:pt x="38279" y="863992"/>
                </a:lnTo>
                <a:cubicBezTo>
                  <a:pt x="931070" y="312986"/>
                  <a:pt x="1954186" y="0"/>
                  <a:pt x="30416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39" y="6453983"/>
            <a:ext cx="5680711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7EC516-8707-44F6-96A6-6B77AB6BE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5699759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8F3C9E-90B1-40A5-A6E1-E7B90298CA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581022"/>
            <a:ext cx="5694364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8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E03832-022E-45CB-A873-1EF358CF1E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087" y="1314181"/>
            <a:ext cx="5694364" cy="365125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8CCFCC03-085B-43FC-A216-A54EC138D2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1610" y="1779586"/>
            <a:ext cx="5694363" cy="4597403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</a:defRPr>
            </a:lvl1pPr>
            <a:lvl2pPr>
              <a:defRPr>
                <a:solidFill>
                  <a:schemeClr val="accent2"/>
                </a:solidFill>
                <a:latin typeface="+mj-lt"/>
              </a:defRPr>
            </a:lvl2pPr>
            <a:lvl3pPr>
              <a:defRPr>
                <a:solidFill>
                  <a:schemeClr val="accent2"/>
                </a:solidFill>
                <a:latin typeface="+mj-lt"/>
              </a:defRPr>
            </a:lvl3pPr>
            <a:lvl4pPr>
              <a:defRPr>
                <a:solidFill>
                  <a:schemeClr val="accent2"/>
                </a:solidFill>
                <a:latin typeface="+mj-lt"/>
              </a:defRPr>
            </a:lvl4pPr>
            <a:lvl5pPr>
              <a:defRPr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C523FD2-32AB-4C7F-99A8-DC4202E972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515528" y="1"/>
            <a:ext cx="3676472" cy="6288773"/>
          </a:xfrm>
          <a:custGeom>
            <a:avLst/>
            <a:gdLst>
              <a:gd name="connsiteX0" fmla="*/ 1283726 w 3676472"/>
              <a:gd name="connsiteY0" fmla="*/ 0 h 6288773"/>
              <a:gd name="connsiteX1" fmla="*/ 3676472 w 3676472"/>
              <a:gd name="connsiteY1" fmla="*/ 0 h 6288773"/>
              <a:gd name="connsiteX2" fmla="*/ 3676472 w 3676472"/>
              <a:gd name="connsiteY2" fmla="*/ 1275428 h 6288773"/>
              <a:gd name="connsiteX3" fmla="*/ 3673327 w 3676472"/>
              <a:gd name="connsiteY3" fmla="*/ 1277353 h 6288773"/>
              <a:gd name="connsiteX4" fmla="*/ 3361339 w 3676472"/>
              <a:gd name="connsiteY4" fmla="*/ 1521346 h 6288773"/>
              <a:gd name="connsiteX5" fmla="*/ 3195969 w 3676472"/>
              <a:gd name="connsiteY5" fmla="*/ 5180301 h 6288773"/>
              <a:gd name="connsiteX6" fmla="*/ 3586858 w 3676472"/>
              <a:gd name="connsiteY6" fmla="*/ 5530180 h 6288773"/>
              <a:gd name="connsiteX7" fmla="*/ 3676472 w 3676472"/>
              <a:gd name="connsiteY7" fmla="*/ 5588750 h 6288773"/>
              <a:gd name="connsiteX8" fmla="*/ 3676472 w 3676472"/>
              <a:gd name="connsiteY8" fmla="*/ 6288773 h 6288773"/>
              <a:gd name="connsiteX9" fmla="*/ 3390608 w 3676472"/>
              <a:gd name="connsiteY9" fmla="*/ 6194370 h 6288773"/>
              <a:gd name="connsiteX10" fmla="*/ 1815923 w 3676472"/>
              <a:gd name="connsiteY10" fmla="*/ 5969001 h 6288773"/>
              <a:gd name="connsiteX11" fmla="*/ 1013423 w 3676472"/>
              <a:gd name="connsiteY11" fmla="*/ 6026515 h 6288773"/>
              <a:gd name="connsiteX12" fmla="*/ 750650 w 3676472"/>
              <a:gd name="connsiteY12" fmla="*/ 6074033 h 6288773"/>
              <a:gd name="connsiteX13" fmla="*/ 718199 w 3676472"/>
              <a:gd name="connsiteY13" fmla="*/ 6022151 h 6288773"/>
              <a:gd name="connsiteX14" fmla="*/ 1205301 w 3676472"/>
              <a:gd name="connsiteY14" fmla="*/ 88479 h 628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76472" h="6288773">
                <a:moveTo>
                  <a:pt x="1283726" y="0"/>
                </a:moveTo>
                <a:lnTo>
                  <a:pt x="3676472" y="0"/>
                </a:lnTo>
                <a:lnTo>
                  <a:pt x="3676472" y="1275428"/>
                </a:lnTo>
                <a:lnTo>
                  <a:pt x="3673327" y="1277353"/>
                </a:lnTo>
                <a:cubicBezTo>
                  <a:pt x="3563825" y="1350220"/>
                  <a:pt x="3459476" y="1431697"/>
                  <a:pt x="3361339" y="1521346"/>
                </a:cubicBezTo>
                <a:cubicBezTo>
                  <a:pt x="2305279" y="2486075"/>
                  <a:pt x="2231241" y="4124243"/>
                  <a:pt x="3195969" y="5180301"/>
                </a:cubicBezTo>
                <a:cubicBezTo>
                  <a:pt x="3316560" y="5312308"/>
                  <a:pt x="3447674" y="5428972"/>
                  <a:pt x="3586858" y="5530180"/>
                </a:cubicBezTo>
                <a:lnTo>
                  <a:pt x="3676472" y="5588750"/>
                </a:lnTo>
                <a:lnTo>
                  <a:pt x="3676472" y="6288773"/>
                </a:lnTo>
                <a:lnTo>
                  <a:pt x="3390608" y="6194370"/>
                </a:lnTo>
                <a:cubicBezTo>
                  <a:pt x="2887297" y="6047248"/>
                  <a:pt x="2359653" y="5969001"/>
                  <a:pt x="1815923" y="5969001"/>
                </a:cubicBezTo>
                <a:cubicBezTo>
                  <a:pt x="1544058" y="5969001"/>
                  <a:pt x="1276214" y="5988563"/>
                  <a:pt x="1013423" y="6026515"/>
                </a:cubicBezTo>
                <a:lnTo>
                  <a:pt x="750650" y="6074033"/>
                </a:lnTo>
                <a:lnTo>
                  <a:pt x="718199" y="6022151"/>
                </a:lnTo>
                <a:cubicBezTo>
                  <a:pt x="-392794" y="4152387"/>
                  <a:pt x="-202965" y="1760427"/>
                  <a:pt x="1205301" y="88479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320939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D6506E1-71F5-45EA-8F69-9A19205C8164}"/>
              </a:ext>
            </a:extLst>
          </p:cNvPr>
          <p:cNvSpPr/>
          <p:nvPr/>
        </p:nvSpPr>
        <p:spPr>
          <a:xfrm flipH="1">
            <a:off x="0" y="6179689"/>
            <a:ext cx="5035592" cy="678312"/>
          </a:xfrm>
          <a:custGeom>
            <a:avLst/>
            <a:gdLst>
              <a:gd name="connsiteX0" fmla="*/ 3719062 w 5035592"/>
              <a:gd name="connsiteY0" fmla="*/ 0 h 678312"/>
              <a:gd name="connsiteX1" fmla="*/ 4800590 w 5035592"/>
              <a:gd name="connsiteY1" fmla="*/ 52783 h 678312"/>
              <a:gd name="connsiteX2" fmla="*/ 5035592 w 5035592"/>
              <a:gd name="connsiteY2" fmla="*/ 79855 h 678312"/>
              <a:gd name="connsiteX3" fmla="*/ 5035592 w 5035592"/>
              <a:gd name="connsiteY3" fmla="*/ 678312 h 678312"/>
              <a:gd name="connsiteX4" fmla="*/ 0 w 5035592"/>
              <a:gd name="connsiteY4" fmla="*/ 678312 h 678312"/>
              <a:gd name="connsiteX5" fmla="*/ 36543 w 5035592"/>
              <a:gd name="connsiteY5" fmla="*/ 663201 h 678312"/>
              <a:gd name="connsiteX6" fmla="*/ 3719062 w 5035592"/>
              <a:gd name="connsiteY6" fmla="*/ 0 h 6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592" h="678312">
                <a:moveTo>
                  <a:pt x="3719062" y="0"/>
                </a:moveTo>
                <a:cubicBezTo>
                  <a:pt x="4086768" y="0"/>
                  <a:pt x="4447946" y="18027"/>
                  <a:pt x="4800590" y="52783"/>
                </a:cubicBezTo>
                <a:lnTo>
                  <a:pt x="5035592" y="79855"/>
                </a:lnTo>
                <a:lnTo>
                  <a:pt x="5035592" y="678312"/>
                </a:lnTo>
                <a:lnTo>
                  <a:pt x="0" y="678312"/>
                </a:lnTo>
                <a:lnTo>
                  <a:pt x="36543" y="663201"/>
                </a:lnTo>
                <a:cubicBezTo>
                  <a:pt x="1110308" y="242351"/>
                  <a:pt x="2370809" y="0"/>
                  <a:pt x="3719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43C4BF-62E0-4CBC-A630-50CEFD310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36FB51-0D57-4040-BA98-5F963515FA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086" y="581022"/>
            <a:ext cx="11268393" cy="78581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sub-outtake goes here, allowing for up to 2 lines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C83CA41-41AD-41B0-B8FB-32EE213CB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6F04A64-56C5-4B93-8401-FB2E68CF07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1314181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418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533812-4280-CCCA-75CF-D66666E9AC32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IE">
              <a:solidFill>
                <a:schemeClr val="bg2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7D0FD0C-DF82-4109-8FDB-D8E587E87228}"/>
              </a:ext>
            </a:extLst>
          </p:cNvPr>
          <p:cNvSpPr/>
          <p:nvPr/>
        </p:nvSpPr>
        <p:spPr>
          <a:xfrm flipH="1">
            <a:off x="0" y="5969001"/>
            <a:ext cx="4611640" cy="888998"/>
          </a:xfrm>
          <a:custGeom>
            <a:avLst/>
            <a:gdLst>
              <a:gd name="connsiteX0" fmla="*/ 3041646 w 4902195"/>
              <a:gd name="connsiteY0" fmla="*/ 0 h 888998"/>
              <a:gd name="connsiteX1" fmla="*/ 4616331 w 4902195"/>
              <a:gd name="connsiteY1" fmla="*/ 225369 h 888998"/>
              <a:gd name="connsiteX2" fmla="*/ 4902195 w 4902195"/>
              <a:gd name="connsiteY2" fmla="*/ 319772 h 888998"/>
              <a:gd name="connsiteX3" fmla="*/ 4902195 w 4902195"/>
              <a:gd name="connsiteY3" fmla="*/ 888998 h 888998"/>
              <a:gd name="connsiteX4" fmla="*/ 0 w 4902195"/>
              <a:gd name="connsiteY4" fmla="*/ 888998 h 888998"/>
              <a:gd name="connsiteX5" fmla="*/ 38279 w 4902195"/>
              <a:gd name="connsiteY5" fmla="*/ 863992 h 888998"/>
              <a:gd name="connsiteX6" fmla="*/ 3041646 w 4902195"/>
              <a:gd name="connsiteY6" fmla="*/ 0 h 88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2195" h="888998">
                <a:moveTo>
                  <a:pt x="3041646" y="0"/>
                </a:moveTo>
                <a:cubicBezTo>
                  <a:pt x="3585376" y="0"/>
                  <a:pt x="4113020" y="78247"/>
                  <a:pt x="4616331" y="225369"/>
                </a:cubicBezTo>
                <a:lnTo>
                  <a:pt x="4902195" y="319772"/>
                </a:lnTo>
                <a:lnTo>
                  <a:pt x="4902195" y="888998"/>
                </a:lnTo>
                <a:lnTo>
                  <a:pt x="0" y="888998"/>
                </a:lnTo>
                <a:lnTo>
                  <a:pt x="38279" y="863992"/>
                </a:lnTo>
                <a:cubicBezTo>
                  <a:pt x="931070" y="312986"/>
                  <a:pt x="1954186" y="0"/>
                  <a:pt x="30416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C523FD2-32AB-4C7F-99A8-DC4202E972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-2" y="1"/>
            <a:ext cx="3521799" cy="6288773"/>
          </a:xfrm>
          <a:custGeom>
            <a:avLst/>
            <a:gdLst>
              <a:gd name="connsiteX0" fmla="*/ 1283726 w 3676472"/>
              <a:gd name="connsiteY0" fmla="*/ 0 h 6288773"/>
              <a:gd name="connsiteX1" fmla="*/ 3676472 w 3676472"/>
              <a:gd name="connsiteY1" fmla="*/ 0 h 6288773"/>
              <a:gd name="connsiteX2" fmla="*/ 3676472 w 3676472"/>
              <a:gd name="connsiteY2" fmla="*/ 1275428 h 6288773"/>
              <a:gd name="connsiteX3" fmla="*/ 3673327 w 3676472"/>
              <a:gd name="connsiteY3" fmla="*/ 1277353 h 6288773"/>
              <a:gd name="connsiteX4" fmla="*/ 3361339 w 3676472"/>
              <a:gd name="connsiteY4" fmla="*/ 1521346 h 6288773"/>
              <a:gd name="connsiteX5" fmla="*/ 3195969 w 3676472"/>
              <a:gd name="connsiteY5" fmla="*/ 5180301 h 6288773"/>
              <a:gd name="connsiteX6" fmla="*/ 3586858 w 3676472"/>
              <a:gd name="connsiteY6" fmla="*/ 5530180 h 6288773"/>
              <a:gd name="connsiteX7" fmla="*/ 3676472 w 3676472"/>
              <a:gd name="connsiteY7" fmla="*/ 5588750 h 6288773"/>
              <a:gd name="connsiteX8" fmla="*/ 3676472 w 3676472"/>
              <a:gd name="connsiteY8" fmla="*/ 6288773 h 6288773"/>
              <a:gd name="connsiteX9" fmla="*/ 3390608 w 3676472"/>
              <a:gd name="connsiteY9" fmla="*/ 6194370 h 6288773"/>
              <a:gd name="connsiteX10" fmla="*/ 1815923 w 3676472"/>
              <a:gd name="connsiteY10" fmla="*/ 5969001 h 6288773"/>
              <a:gd name="connsiteX11" fmla="*/ 1013423 w 3676472"/>
              <a:gd name="connsiteY11" fmla="*/ 6026515 h 6288773"/>
              <a:gd name="connsiteX12" fmla="*/ 750650 w 3676472"/>
              <a:gd name="connsiteY12" fmla="*/ 6074033 h 6288773"/>
              <a:gd name="connsiteX13" fmla="*/ 718199 w 3676472"/>
              <a:gd name="connsiteY13" fmla="*/ 6022151 h 6288773"/>
              <a:gd name="connsiteX14" fmla="*/ 1205301 w 3676472"/>
              <a:gd name="connsiteY14" fmla="*/ 88479 h 628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76472" h="6288773">
                <a:moveTo>
                  <a:pt x="1283726" y="0"/>
                </a:moveTo>
                <a:lnTo>
                  <a:pt x="3676472" y="0"/>
                </a:lnTo>
                <a:lnTo>
                  <a:pt x="3676472" y="1275428"/>
                </a:lnTo>
                <a:lnTo>
                  <a:pt x="3673327" y="1277353"/>
                </a:lnTo>
                <a:cubicBezTo>
                  <a:pt x="3563825" y="1350220"/>
                  <a:pt x="3459476" y="1431697"/>
                  <a:pt x="3361339" y="1521346"/>
                </a:cubicBezTo>
                <a:cubicBezTo>
                  <a:pt x="2305279" y="2486075"/>
                  <a:pt x="2231241" y="4124243"/>
                  <a:pt x="3195969" y="5180301"/>
                </a:cubicBezTo>
                <a:cubicBezTo>
                  <a:pt x="3316560" y="5312308"/>
                  <a:pt x="3447674" y="5428972"/>
                  <a:pt x="3586858" y="5530180"/>
                </a:cubicBezTo>
                <a:lnTo>
                  <a:pt x="3676472" y="5588750"/>
                </a:lnTo>
                <a:lnTo>
                  <a:pt x="3676472" y="6288773"/>
                </a:lnTo>
                <a:lnTo>
                  <a:pt x="3390608" y="6194370"/>
                </a:lnTo>
                <a:cubicBezTo>
                  <a:pt x="2887297" y="6047248"/>
                  <a:pt x="2359653" y="5969001"/>
                  <a:pt x="1815923" y="5969001"/>
                </a:cubicBezTo>
                <a:cubicBezTo>
                  <a:pt x="1544058" y="5969001"/>
                  <a:pt x="1276214" y="5988563"/>
                  <a:pt x="1013423" y="6026515"/>
                </a:cubicBezTo>
                <a:lnTo>
                  <a:pt x="750650" y="6074033"/>
                </a:lnTo>
                <a:lnTo>
                  <a:pt x="718199" y="6022151"/>
                </a:lnTo>
                <a:cubicBezTo>
                  <a:pt x="-392794" y="4152387"/>
                  <a:pt x="-202965" y="1760427"/>
                  <a:pt x="1205301" y="88479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B3CBED-6579-9A73-1948-C4B3507CE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0918" y="124621"/>
            <a:ext cx="5699759" cy="4849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808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loye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AC5ECD-A107-419E-A269-F8216D26CEC5}"/>
              </a:ext>
            </a:extLst>
          </p:cNvPr>
          <p:cNvSpPr/>
          <p:nvPr/>
        </p:nvSpPr>
        <p:spPr>
          <a:xfrm>
            <a:off x="0" y="0"/>
            <a:ext cx="3961880" cy="6858000"/>
          </a:xfrm>
          <a:custGeom>
            <a:avLst/>
            <a:gdLst>
              <a:gd name="connsiteX0" fmla="*/ 0 w 3961880"/>
              <a:gd name="connsiteY0" fmla="*/ 0 h 6858000"/>
              <a:gd name="connsiteX1" fmla="*/ 3515434 w 3961880"/>
              <a:gd name="connsiteY1" fmla="*/ 0 h 6858000"/>
              <a:gd name="connsiteX2" fmla="*/ 3566807 w 3961880"/>
              <a:gd name="connsiteY2" fmla="*/ 173227 h 6858000"/>
              <a:gd name="connsiteX3" fmla="*/ 3961880 w 3961880"/>
              <a:gd name="connsiteY3" fmla="*/ 3232151 h 6858000"/>
              <a:gd name="connsiteX4" fmla="*/ 3495825 w 3961880"/>
              <a:gd name="connsiteY4" fmla="*/ 6530422 h 6858000"/>
              <a:gd name="connsiteX5" fmla="*/ 3382508 w 3961880"/>
              <a:gd name="connsiteY5" fmla="*/ 6858000 h 6858000"/>
              <a:gd name="connsiteX6" fmla="*/ 0 w 39618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1880" h="6858000">
                <a:moveTo>
                  <a:pt x="0" y="0"/>
                </a:moveTo>
                <a:lnTo>
                  <a:pt x="3515434" y="0"/>
                </a:lnTo>
                <a:lnTo>
                  <a:pt x="3566807" y="173227"/>
                </a:lnTo>
                <a:cubicBezTo>
                  <a:pt x="3817510" y="1065161"/>
                  <a:pt x="3961880" y="2112210"/>
                  <a:pt x="3961880" y="3232151"/>
                </a:cubicBezTo>
                <a:cubicBezTo>
                  <a:pt x="3961880" y="4453905"/>
                  <a:pt x="3790068" y="5588912"/>
                  <a:pt x="3495825" y="6530422"/>
                </a:cubicBezTo>
                <a:lnTo>
                  <a:pt x="3382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239B63-4A66-42AA-B2C5-982F64534355}"/>
              </a:ext>
            </a:extLst>
          </p:cNvPr>
          <p:cNvSpPr/>
          <p:nvPr/>
        </p:nvSpPr>
        <p:spPr>
          <a:xfrm flipH="1">
            <a:off x="0" y="6108701"/>
            <a:ext cx="4724400" cy="749300"/>
          </a:xfrm>
          <a:custGeom>
            <a:avLst/>
            <a:gdLst>
              <a:gd name="connsiteX0" fmla="*/ 3479939 w 3479939"/>
              <a:gd name="connsiteY0" fmla="*/ 0 h 791942"/>
              <a:gd name="connsiteX1" fmla="*/ 3479939 w 3479939"/>
              <a:gd name="connsiteY1" fmla="*/ 791942 h 791942"/>
              <a:gd name="connsiteX2" fmla="*/ 0 w 3479939"/>
              <a:gd name="connsiteY2" fmla="*/ 791942 h 791942"/>
              <a:gd name="connsiteX3" fmla="*/ 303288 w 3479939"/>
              <a:gd name="connsiteY3" fmla="*/ 658994 h 791942"/>
              <a:gd name="connsiteX4" fmla="*/ 3227740 w 3479939"/>
              <a:gd name="connsiteY4" fmla="*/ 6378 h 7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939" h="791942">
                <a:moveTo>
                  <a:pt x="3479939" y="0"/>
                </a:moveTo>
                <a:lnTo>
                  <a:pt x="3479939" y="791942"/>
                </a:lnTo>
                <a:lnTo>
                  <a:pt x="0" y="791942"/>
                </a:lnTo>
                <a:lnTo>
                  <a:pt x="303288" y="658994"/>
                </a:lnTo>
                <a:cubicBezTo>
                  <a:pt x="1212520" y="285869"/>
                  <a:pt x="2197045" y="58624"/>
                  <a:pt x="3227740" y="6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8332-3BAC-4AF5-9D72-ED43E56A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7C1A37-A345-4F47-B778-3B3F3CACC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3385183" cy="1027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EA0B-D15F-4530-A940-3EF93AFB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" y="6453983"/>
            <a:ext cx="308356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7B62D-9A2C-42BB-94FB-7107D4D7D9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35800" y="520700"/>
            <a:ext cx="4267200" cy="1257300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buClr>
                <a:schemeClr val="tx2"/>
              </a:buClr>
              <a:defRPr>
                <a:latin typeface="+mn-lt"/>
              </a:defRPr>
            </a:lvl2pPr>
            <a:lvl3pPr>
              <a:buClr>
                <a:schemeClr val="tx2"/>
              </a:buClr>
              <a:defRPr>
                <a:latin typeface="+mn-lt"/>
              </a:defRPr>
            </a:lvl3pPr>
            <a:lvl4pPr>
              <a:buClr>
                <a:schemeClr val="tx2"/>
              </a:buClr>
              <a:defRPr>
                <a:latin typeface="+mn-lt"/>
              </a:defRPr>
            </a:lvl4pPr>
            <a:lvl5pPr>
              <a:buClr>
                <a:schemeClr val="tx2"/>
              </a:buCl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F413BA9-CCE2-4C04-ACC0-01313EF9E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35800" y="2008209"/>
            <a:ext cx="4267200" cy="1257300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buClr>
                <a:schemeClr val="tx2"/>
              </a:buClr>
              <a:defRPr>
                <a:latin typeface="+mn-lt"/>
              </a:defRPr>
            </a:lvl2pPr>
            <a:lvl3pPr>
              <a:buClr>
                <a:schemeClr val="tx2"/>
              </a:buClr>
              <a:defRPr>
                <a:latin typeface="+mn-lt"/>
              </a:defRPr>
            </a:lvl3pPr>
            <a:lvl4pPr>
              <a:buClr>
                <a:schemeClr val="tx2"/>
              </a:buClr>
              <a:defRPr>
                <a:latin typeface="+mn-lt"/>
              </a:defRPr>
            </a:lvl4pPr>
            <a:lvl5pPr>
              <a:buClr>
                <a:schemeClr val="tx2"/>
              </a:buCl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074AF80-FB16-40E8-9B3E-08278D5C56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35800" y="3495718"/>
            <a:ext cx="4267200" cy="1257300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buClr>
                <a:schemeClr val="tx2"/>
              </a:buClr>
              <a:defRPr>
                <a:latin typeface="+mn-lt"/>
              </a:defRPr>
            </a:lvl2pPr>
            <a:lvl3pPr>
              <a:buClr>
                <a:schemeClr val="tx2"/>
              </a:buClr>
              <a:defRPr>
                <a:latin typeface="+mn-lt"/>
              </a:defRPr>
            </a:lvl3pPr>
            <a:lvl4pPr>
              <a:buClr>
                <a:schemeClr val="tx2"/>
              </a:buClr>
              <a:defRPr>
                <a:latin typeface="+mn-lt"/>
              </a:defRPr>
            </a:lvl4pPr>
            <a:lvl5pPr>
              <a:buClr>
                <a:schemeClr val="tx2"/>
              </a:buCl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550E4D0-1B3C-42DB-8272-A2342624D3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35800" y="4983226"/>
            <a:ext cx="4267200" cy="1257300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buClr>
                <a:schemeClr val="tx2"/>
              </a:buClr>
              <a:defRPr>
                <a:latin typeface="+mn-lt"/>
              </a:defRPr>
            </a:lvl2pPr>
            <a:lvl3pPr>
              <a:buClr>
                <a:schemeClr val="tx2"/>
              </a:buClr>
              <a:defRPr>
                <a:latin typeface="+mn-lt"/>
              </a:defRPr>
            </a:lvl3pPr>
            <a:lvl4pPr>
              <a:buClr>
                <a:schemeClr val="tx2"/>
              </a:buClr>
              <a:defRPr>
                <a:latin typeface="+mn-lt"/>
              </a:defRPr>
            </a:lvl4pPr>
            <a:lvl5pPr>
              <a:buClr>
                <a:schemeClr val="tx2"/>
              </a:buCl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F8EA81-6BA7-46D5-9298-6510B4398E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194" y="726282"/>
            <a:ext cx="1625600" cy="514350"/>
          </a:xfrm>
        </p:spPr>
        <p:txBody>
          <a:bodyPr anchor="b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employee name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AFA6226-84D4-44CC-A769-882632025A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73638" y="1204913"/>
            <a:ext cx="1635125" cy="27781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insert job title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8BC525F-2BFD-460B-BAD3-6010185798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1757" y="2205960"/>
            <a:ext cx="1625600" cy="514350"/>
          </a:xfrm>
        </p:spPr>
        <p:txBody>
          <a:bodyPr anchor="b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employee name</a:t>
            </a:r>
            <a:endParaRPr lang="en-GB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4AC9546-B3F1-4068-9215-F0AE36A262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6201" y="2684591"/>
            <a:ext cx="1635125" cy="27781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insert job title</a:t>
            </a:r>
            <a:endParaRPr lang="en-GB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D03A230-7613-4A23-AF6A-ED41BE34F4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61757" y="3698466"/>
            <a:ext cx="1625600" cy="514350"/>
          </a:xfrm>
        </p:spPr>
        <p:txBody>
          <a:bodyPr anchor="b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employee name</a:t>
            </a:r>
            <a:endParaRPr lang="en-GB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9CB754A6-37B3-4840-8C68-CD32793A52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56201" y="4177097"/>
            <a:ext cx="1635125" cy="27781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insert job title</a:t>
            </a:r>
            <a:endParaRPr lang="en-GB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B387E941-E061-4200-BD85-BF644280CF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79194" y="5183982"/>
            <a:ext cx="1625600" cy="514350"/>
          </a:xfrm>
        </p:spPr>
        <p:txBody>
          <a:bodyPr anchor="b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employee name</a:t>
            </a:r>
            <a:endParaRPr lang="en-GB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AF8088AE-8342-42BD-9C23-3EE683DAE4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73638" y="5662613"/>
            <a:ext cx="1635125" cy="27781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insert job title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9CE04E0-BFF2-442B-8CB1-DE1BE52B396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539823" y="483255"/>
            <a:ext cx="1276350" cy="127635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DF72EC94-D1C4-44EF-92E9-7A889CC60FE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714327" y="1956067"/>
            <a:ext cx="1276350" cy="127635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ECDFD30F-7F9C-4F79-B1FD-EACA5D7AD99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714327" y="3428879"/>
            <a:ext cx="1276350" cy="127635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0F10E640-5E12-467F-8459-84DA3591F71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539823" y="4922632"/>
            <a:ext cx="1276350" cy="127635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B7CFC30D-11B7-4014-B37C-839C1918B34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46633" y="519350"/>
            <a:ext cx="7200" cy="1260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1DB5FA0-755C-4CC0-9606-4CFD222C48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46633" y="2006859"/>
            <a:ext cx="7200" cy="1260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6BAF7F4A-0DA7-4168-8B17-3C68060A979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46633" y="3494368"/>
            <a:ext cx="7200" cy="1260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EDF51C4C-A49D-4255-890C-04A2A709479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6633" y="4981876"/>
            <a:ext cx="7200" cy="12600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pic>
        <p:nvPicPr>
          <p:cNvPr id="56" name="Picture 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80A305-62F0-422C-ACB3-01219C18B1FA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785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&amp;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1D5CC-0596-460C-B9B3-B3D2EFBB9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287" y="733004"/>
            <a:ext cx="7791448" cy="751679"/>
          </a:xfr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en-GB"/>
              <a:t>Your main outtake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B3A63-F691-487C-9F52-1F0588FB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FC173B-F920-43CB-A097-39996E1BA5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329" y="4148106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A958C2D-1AF3-43E3-B749-006495D1D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3329" y="3606769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A9319CCA-FA22-4588-9913-C7667534647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31781" y="1969615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3E639A-15A9-4AFC-A5AD-4AA6EFA583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64648" y="4148106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F256502-CB9F-4CCF-AE7A-588CABC360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64648" y="3606769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AD32BA33-0C79-4C8D-810B-B1368AD3102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33100" y="1969615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6FFE04F-FCA2-40E3-A1A8-0B4A8BB448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65967" y="4148106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3BEAE02-692C-467B-8ED5-81B9C639D6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65967" y="3606769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8FD76114-E041-4E1F-A927-A8D685C43A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34419" y="1969615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5455DF4-1EDA-4AA0-89CB-AEBC7ED8677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519508" y="0"/>
            <a:ext cx="3672492" cy="6857999"/>
          </a:xfrm>
          <a:custGeom>
            <a:avLst/>
            <a:gdLst>
              <a:gd name="connsiteX0" fmla="*/ 2845170 w 3672492"/>
              <a:gd name="connsiteY0" fmla="*/ 0 h 6857999"/>
              <a:gd name="connsiteX1" fmla="*/ 3672492 w 3672492"/>
              <a:gd name="connsiteY1" fmla="*/ 0 h 6857999"/>
              <a:gd name="connsiteX2" fmla="*/ 3672492 w 3672492"/>
              <a:gd name="connsiteY2" fmla="*/ 1282577 h 6857999"/>
              <a:gd name="connsiteX3" fmla="*/ 3535461 w 3672492"/>
              <a:gd name="connsiteY3" fmla="*/ 1378145 h 6857999"/>
              <a:gd name="connsiteX4" fmla="*/ 3361339 w 3672492"/>
              <a:gd name="connsiteY4" fmla="*/ 1523742 h 6857999"/>
              <a:gd name="connsiteX5" fmla="*/ 3195970 w 3672492"/>
              <a:gd name="connsiteY5" fmla="*/ 5182697 h 6857999"/>
              <a:gd name="connsiteX6" fmla="*/ 3586859 w 3672492"/>
              <a:gd name="connsiteY6" fmla="*/ 5532576 h 6857999"/>
              <a:gd name="connsiteX7" fmla="*/ 3672492 w 3672492"/>
              <a:gd name="connsiteY7" fmla="*/ 5588544 h 6857999"/>
              <a:gd name="connsiteX8" fmla="*/ 3672492 w 3672492"/>
              <a:gd name="connsiteY8" fmla="*/ 6857999 h 6857999"/>
              <a:gd name="connsiteX9" fmla="*/ 1337802 w 3672492"/>
              <a:gd name="connsiteY9" fmla="*/ 6857999 h 6857999"/>
              <a:gd name="connsiteX10" fmla="*/ 1274221 w 3672492"/>
              <a:gd name="connsiteY10" fmla="*/ 6790282 h 6857999"/>
              <a:gd name="connsiteX11" fmla="*/ 630476 w 3672492"/>
              <a:gd name="connsiteY11" fmla="*/ 930359 h 6857999"/>
              <a:gd name="connsiteX12" fmla="*/ 749336 w 3672492"/>
              <a:gd name="connsiteY12" fmla="*/ 725320 h 6857999"/>
              <a:gd name="connsiteX13" fmla="*/ 1076250 w 3672492"/>
              <a:gd name="connsiteY13" fmla="*/ 670843 h 6857999"/>
              <a:gd name="connsiteX14" fmla="*/ 2808550 w 3672492"/>
              <a:gd name="connsiteY14" fmla="*/ 2204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72492" h="6857999">
                <a:moveTo>
                  <a:pt x="2845170" y="0"/>
                </a:moveTo>
                <a:lnTo>
                  <a:pt x="3672492" y="0"/>
                </a:lnTo>
                <a:lnTo>
                  <a:pt x="3672492" y="1282577"/>
                </a:lnTo>
                <a:lnTo>
                  <a:pt x="3535461" y="1378145"/>
                </a:lnTo>
                <a:cubicBezTo>
                  <a:pt x="3475524" y="1423955"/>
                  <a:pt x="3417417" y="1472514"/>
                  <a:pt x="3361339" y="1523742"/>
                </a:cubicBezTo>
                <a:cubicBezTo>
                  <a:pt x="2305280" y="2488470"/>
                  <a:pt x="2231241" y="4126640"/>
                  <a:pt x="3195970" y="5182697"/>
                </a:cubicBezTo>
                <a:cubicBezTo>
                  <a:pt x="3316561" y="5314704"/>
                  <a:pt x="3447675" y="5431368"/>
                  <a:pt x="3586859" y="5532576"/>
                </a:cubicBezTo>
                <a:lnTo>
                  <a:pt x="3672492" y="5588544"/>
                </a:lnTo>
                <a:lnTo>
                  <a:pt x="3672492" y="6857999"/>
                </a:lnTo>
                <a:lnTo>
                  <a:pt x="1337802" y="6857999"/>
                </a:lnTo>
                <a:lnTo>
                  <a:pt x="1274221" y="6790282"/>
                </a:lnTo>
                <a:cubicBezTo>
                  <a:pt x="-188181" y="5120120"/>
                  <a:pt x="-376500" y="2770831"/>
                  <a:pt x="630476" y="930359"/>
                </a:cubicBezTo>
                <a:lnTo>
                  <a:pt x="749336" y="725320"/>
                </a:lnTo>
                <a:lnTo>
                  <a:pt x="1076250" y="670843"/>
                </a:lnTo>
                <a:cubicBezTo>
                  <a:pt x="1692115" y="547305"/>
                  <a:pt x="2274686" y="325661"/>
                  <a:pt x="2808550" y="2204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3D922-24C8-4357-8A3C-D9C42B60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AA65EA2-2D19-4354-8946-42BAC22E0454}"/>
              </a:ext>
            </a:extLst>
          </p:cNvPr>
          <p:cNvSpPr/>
          <p:nvPr/>
        </p:nvSpPr>
        <p:spPr>
          <a:xfrm rot="10800000">
            <a:off x="5544457" y="-4"/>
            <a:ext cx="5820228" cy="783773"/>
          </a:xfrm>
          <a:custGeom>
            <a:avLst/>
            <a:gdLst>
              <a:gd name="connsiteX0" fmla="*/ 3518559 w 7037118"/>
              <a:gd name="connsiteY0" fmla="*/ 0 h 538955"/>
              <a:gd name="connsiteX1" fmla="*/ 6992833 w 7037118"/>
              <a:gd name="connsiteY1" fmla="*/ 523794 h 538955"/>
              <a:gd name="connsiteX2" fmla="*/ 7037118 w 7037118"/>
              <a:gd name="connsiteY2" fmla="*/ 538955 h 538955"/>
              <a:gd name="connsiteX3" fmla="*/ 0 w 7037118"/>
              <a:gd name="connsiteY3" fmla="*/ 538955 h 538955"/>
              <a:gd name="connsiteX4" fmla="*/ 44285 w 7037118"/>
              <a:gd name="connsiteY4" fmla="*/ 523794 h 538955"/>
              <a:gd name="connsiteX5" fmla="*/ 3518559 w 7037118"/>
              <a:gd name="connsiteY5" fmla="*/ 0 h 5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7118" h="538955">
                <a:moveTo>
                  <a:pt x="3518559" y="0"/>
                </a:moveTo>
                <a:cubicBezTo>
                  <a:pt x="4776525" y="0"/>
                  <a:pt x="5960059" y="189747"/>
                  <a:pt x="6992833" y="523794"/>
                </a:cubicBezTo>
                <a:lnTo>
                  <a:pt x="7037118" y="538955"/>
                </a:lnTo>
                <a:lnTo>
                  <a:pt x="0" y="538955"/>
                </a:lnTo>
                <a:lnTo>
                  <a:pt x="44285" y="523794"/>
                </a:lnTo>
                <a:cubicBezTo>
                  <a:pt x="1077059" y="189747"/>
                  <a:pt x="2260593" y="0"/>
                  <a:pt x="3518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986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Teal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CF1860D-89E9-4443-BDCB-9276B41B438C}"/>
              </a:ext>
            </a:extLst>
          </p:cNvPr>
          <p:cNvSpPr/>
          <p:nvPr/>
        </p:nvSpPr>
        <p:spPr>
          <a:xfrm>
            <a:off x="8520398" y="0"/>
            <a:ext cx="3671602" cy="6857999"/>
          </a:xfrm>
          <a:custGeom>
            <a:avLst/>
            <a:gdLst>
              <a:gd name="connsiteX0" fmla="*/ 1289484 w 3671602"/>
              <a:gd name="connsiteY0" fmla="*/ 0 h 6857999"/>
              <a:gd name="connsiteX1" fmla="*/ 3671602 w 3671602"/>
              <a:gd name="connsiteY1" fmla="*/ 0 h 6857999"/>
              <a:gd name="connsiteX2" fmla="*/ 3671602 w 3671602"/>
              <a:gd name="connsiteY2" fmla="*/ 1282578 h 6857999"/>
              <a:gd name="connsiteX3" fmla="*/ 3534572 w 3671602"/>
              <a:gd name="connsiteY3" fmla="*/ 1378145 h 6857999"/>
              <a:gd name="connsiteX4" fmla="*/ 3360450 w 3671602"/>
              <a:gd name="connsiteY4" fmla="*/ 1523742 h 6857999"/>
              <a:gd name="connsiteX5" fmla="*/ 3195081 w 3671602"/>
              <a:gd name="connsiteY5" fmla="*/ 5182697 h 6857999"/>
              <a:gd name="connsiteX6" fmla="*/ 3585970 w 3671602"/>
              <a:gd name="connsiteY6" fmla="*/ 5532576 h 6857999"/>
              <a:gd name="connsiteX7" fmla="*/ 3671602 w 3671602"/>
              <a:gd name="connsiteY7" fmla="*/ 5588544 h 6857999"/>
              <a:gd name="connsiteX8" fmla="*/ 3671602 w 3671602"/>
              <a:gd name="connsiteY8" fmla="*/ 6857999 h 6857999"/>
              <a:gd name="connsiteX9" fmla="*/ 1336913 w 3671602"/>
              <a:gd name="connsiteY9" fmla="*/ 6857999 h 6857999"/>
              <a:gd name="connsiteX10" fmla="*/ 1273332 w 3671602"/>
              <a:gd name="connsiteY10" fmla="*/ 6790282 h 6857999"/>
              <a:gd name="connsiteX11" fmla="*/ 1103954 w 3671602"/>
              <a:gd name="connsiteY11" fmla="*/ 6586679 h 6857999"/>
              <a:gd name="connsiteX12" fmla="*/ 1042161 w 3671602"/>
              <a:gd name="connsiteY12" fmla="*/ 6504249 h 6857999"/>
              <a:gd name="connsiteX13" fmla="*/ 1014043 w 3671602"/>
              <a:gd name="connsiteY13" fmla="*/ 6469458 h 6857999"/>
              <a:gd name="connsiteX14" fmla="*/ 992387 w 3671602"/>
              <a:gd name="connsiteY14" fmla="*/ 6437854 h 6857999"/>
              <a:gd name="connsiteX15" fmla="*/ 946778 w 3671602"/>
              <a:gd name="connsiteY15" fmla="*/ 6377012 h 6857999"/>
              <a:gd name="connsiteX16" fmla="*/ 801772 w 3671602"/>
              <a:gd name="connsiteY16" fmla="*/ 6161738 h 6857999"/>
              <a:gd name="connsiteX17" fmla="*/ 791380 w 3671602"/>
              <a:gd name="connsiteY17" fmla="*/ 6144499 h 6857999"/>
              <a:gd name="connsiteX18" fmla="*/ 784500 w 3671602"/>
              <a:gd name="connsiteY18" fmla="*/ 6134458 h 6857999"/>
              <a:gd name="connsiteX19" fmla="*/ 767104 w 3671602"/>
              <a:gd name="connsiteY19" fmla="*/ 6104225 h 6857999"/>
              <a:gd name="connsiteX20" fmla="*/ 668906 w 3671602"/>
              <a:gd name="connsiteY20" fmla="*/ 5941313 h 6857999"/>
              <a:gd name="connsiteX21" fmla="*/ 607539 w 3671602"/>
              <a:gd name="connsiteY21" fmla="*/ 5826909 h 6857999"/>
              <a:gd name="connsiteX22" fmla="*/ 584588 w 3671602"/>
              <a:gd name="connsiteY22" fmla="*/ 5787020 h 6857999"/>
              <a:gd name="connsiteX23" fmla="*/ 572380 w 3671602"/>
              <a:gd name="connsiteY23" fmla="*/ 5761363 h 6857999"/>
              <a:gd name="connsiteX24" fmla="*/ 548151 w 3671602"/>
              <a:gd name="connsiteY24" fmla="*/ 5716193 h 6857999"/>
              <a:gd name="connsiteX25" fmla="*/ 439475 w 3671602"/>
              <a:gd name="connsiteY25" fmla="*/ 5486834 h 6857999"/>
              <a:gd name="connsiteX26" fmla="*/ 424029 w 3671602"/>
              <a:gd name="connsiteY26" fmla="*/ 5449564 h 6857999"/>
              <a:gd name="connsiteX27" fmla="*/ 414190 w 3671602"/>
              <a:gd name="connsiteY27" fmla="*/ 5428886 h 6857999"/>
              <a:gd name="connsiteX28" fmla="*/ 398141 w 3671602"/>
              <a:gd name="connsiteY28" fmla="*/ 5387102 h 6857999"/>
              <a:gd name="connsiteX29" fmla="*/ 342849 w 3671602"/>
              <a:gd name="connsiteY29" fmla="*/ 5253693 h 6857999"/>
              <a:gd name="connsiteX30" fmla="*/ 287760 w 3671602"/>
              <a:gd name="connsiteY30" fmla="*/ 5099723 h 6857999"/>
              <a:gd name="connsiteX31" fmla="*/ 273192 w 3671602"/>
              <a:gd name="connsiteY31" fmla="*/ 5061796 h 6857999"/>
              <a:gd name="connsiteX32" fmla="*/ 268175 w 3671602"/>
              <a:gd name="connsiteY32" fmla="*/ 5044984 h 6857999"/>
              <a:gd name="connsiteX33" fmla="*/ 258243 w 3671602"/>
              <a:gd name="connsiteY33" fmla="*/ 5017225 h 6857999"/>
              <a:gd name="connsiteX34" fmla="*/ 185626 w 3671602"/>
              <a:gd name="connsiteY34" fmla="*/ 4777887 h 6857999"/>
              <a:gd name="connsiteX35" fmla="*/ 170675 w 3671602"/>
              <a:gd name="connsiteY35" fmla="*/ 4718302 h 6857999"/>
              <a:gd name="connsiteX36" fmla="*/ 161479 w 3671602"/>
              <a:gd name="connsiteY36" fmla="*/ 4687489 h 6857999"/>
              <a:gd name="connsiteX37" fmla="*/ 151992 w 3671602"/>
              <a:gd name="connsiteY37" fmla="*/ 4643842 h 6857999"/>
              <a:gd name="connsiteX38" fmla="*/ 124967 w 3671602"/>
              <a:gd name="connsiteY38" fmla="*/ 4536135 h 6857999"/>
              <a:gd name="connsiteX39" fmla="*/ 83417 w 3671602"/>
              <a:gd name="connsiteY39" fmla="*/ 4328332 h 6857999"/>
              <a:gd name="connsiteX40" fmla="*/ 78934 w 3671602"/>
              <a:gd name="connsiteY40" fmla="*/ 4307706 h 6857999"/>
              <a:gd name="connsiteX41" fmla="*/ 78106 w 3671602"/>
              <a:gd name="connsiteY41" fmla="*/ 4301772 h 6857999"/>
              <a:gd name="connsiteX42" fmla="*/ 76237 w 3671602"/>
              <a:gd name="connsiteY42" fmla="*/ 4292425 h 6857999"/>
              <a:gd name="connsiteX43" fmla="*/ 39406 w 3671602"/>
              <a:gd name="connsiteY43" fmla="*/ 4047213 h 6857999"/>
              <a:gd name="connsiteX44" fmla="*/ 30905 w 3671602"/>
              <a:gd name="connsiteY44" fmla="*/ 3963347 h 6857999"/>
              <a:gd name="connsiteX45" fmla="*/ 25443 w 3671602"/>
              <a:gd name="connsiteY45" fmla="*/ 3924187 h 6857999"/>
              <a:gd name="connsiteX46" fmla="*/ 22921 w 3671602"/>
              <a:gd name="connsiteY46" fmla="*/ 3884587 h 6857999"/>
              <a:gd name="connsiteX47" fmla="*/ 14443 w 3671602"/>
              <a:gd name="connsiteY47" fmla="*/ 3800955 h 6857999"/>
              <a:gd name="connsiteX48" fmla="*/ 1318 w 3671602"/>
              <a:gd name="connsiteY48" fmla="*/ 3554109 h 6857999"/>
              <a:gd name="connsiteX49" fmla="*/ 1267 w 3671602"/>
              <a:gd name="connsiteY49" fmla="*/ 3544596 h 6857999"/>
              <a:gd name="connsiteX50" fmla="*/ 890 w 3671602"/>
              <a:gd name="connsiteY50" fmla="*/ 3538672 h 6857999"/>
              <a:gd name="connsiteX51" fmla="*/ 1123 w 3671602"/>
              <a:gd name="connsiteY51" fmla="*/ 3517596 h 6857999"/>
              <a:gd name="connsiteX52" fmla="*/ 0 w 3671602"/>
              <a:gd name="connsiteY52" fmla="*/ 3307129 h 6857999"/>
              <a:gd name="connsiteX53" fmla="*/ 4671 w 3671602"/>
              <a:gd name="connsiteY53" fmla="*/ 3196973 h 6857999"/>
              <a:gd name="connsiteX54" fmla="*/ 5159 w 3671602"/>
              <a:gd name="connsiteY54" fmla="*/ 3152903 h 6857999"/>
              <a:gd name="connsiteX55" fmla="*/ 7889 w 3671602"/>
              <a:gd name="connsiteY55" fmla="*/ 3121083 h 6857999"/>
              <a:gd name="connsiteX56" fmla="*/ 10460 w 3671602"/>
              <a:gd name="connsiteY56" fmla="*/ 3060473 h 6857999"/>
              <a:gd name="connsiteX57" fmla="*/ 32666 w 3671602"/>
              <a:gd name="connsiteY57" fmla="*/ 2814595 h 6857999"/>
              <a:gd name="connsiteX58" fmla="*/ 36664 w 3671602"/>
              <a:gd name="connsiteY58" fmla="*/ 2785769 h 6857999"/>
              <a:gd name="connsiteX59" fmla="*/ 38136 w 3671602"/>
              <a:gd name="connsiteY59" fmla="*/ 2768616 h 6857999"/>
              <a:gd name="connsiteX60" fmla="*/ 44530 w 3671602"/>
              <a:gd name="connsiteY60" fmla="*/ 2729037 h 6857999"/>
              <a:gd name="connsiteX61" fmla="*/ 66590 w 3671602"/>
              <a:gd name="connsiteY61" fmla="*/ 2569952 h 6857999"/>
              <a:gd name="connsiteX62" fmla="*/ 92736 w 3671602"/>
              <a:gd name="connsiteY62" fmla="*/ 2430683 h 6857999"/>
              <a:gd name="connsiteX63" fmla="*/ 99704 w 3671602"/>
              <a:gd name="connsiteY63" fmla="*/ 2387554 h 6857999"/>
              <a:gd name="connsiteX64" fmla="*/ 104931 w 3671602"/>
              <a:gd name="connsiteY64" fmla="*/ 2365722 h 6857999"/>
              <a:gd name="connsiteX65" fmla="*/ 112201 w 3671602"/>
              <a:gd name="connsiteY65" fmla="*/ 2327000 h 6857999"/>
              <a:gd name="connsiteX66" fmla="*/ 169467 w 3671602"/>
              <a:gd name="connsiteY66" fmla="*/ 2086196 h 6857999"/>
              <a:gd name="connsiteX67" fmla="*/ 183333 w 3671602"/>
              <a:gd name="connsiteY67" fmla="*/ 2038253 h 6857999"/>
              <a:gd name="connsiteX68" fmla="*/ 189749 w 3671602"/>
              <a:gd name="connsiteY68" fmla="*/ 2011458 h 6857999"/>
              <a:gd name="connsiteX69" fmla="*/ 203407 w 3671602"/>
              <a:gd name="connsiteY69" fmla="*/ 1968849 h 6857999"/>
              <a:gd name="connsiteX70" fmla="*/ 238360 w 3671602"/>
              <a:gd name="connsiteY70" fmla="*/ 1847996 h 6857999"/>
              <a:gd name="connsiteX71" fmla="*/ 297907 w 3671602"/>
              <a:gd name="connsiteY71" fmla="*/ 1674034 h 6857999"/>
              <a:gd name="connsiteX72" fmla="*/ 308154 w 3671602"/>
              <a:gd name="connsiteY72" fmla="*/ 1642067 h 6857999"/>
              <a:gd name="connsiteX73" fmla="*/ 312571 w 3671602"/>
              <a:gd name="connsiteY73" fmla="*/ 1631197 h 6857999"/>
              <a:gd name="connsiteX74" fmla="*/ 318849 w 3671602"/>
              <a:gd name="connsiteY74" fmla="*/ 1612856 h 6857999"/>
              <a:gd name="connsiteX75" fmla="*/ 410903 w 3671602"/>
              <a:gd name="connsiteY75" fmla="*/ 1381232 h 6857999"/>
              <a:gd name="connsiteX76" fmla="*/ 441034 w 3671602"/>
              <a:gd name="connsiteY76" fmla="*/ 1315016 h 6857999"/>
              <a:gd name="connsiteX77" fmla="*/ 454806 w 3671602"/>
              <a:gd name="connsiteY77" fmla="*/ 1281120 h 6857999"/>
              <a:gd name="connsiteX78" fmla="*/ 473837 w 3671602"/>
              <a:gd name="connsiteY78" fmla="*/ 1242926 h 6857999"/>
              <a:gd name="connsiteX79" fmla="*/ 514492 w 3671602"/>
              <a:gd name="connsiteY79" fmla="*/ 1153581 h 6857999"/>
              <a:gd name="connsiteX80" fmla="*/ 1043599 w 3671602"/>
              <a:gd name="connsiteY80" fmla="*/ 29182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671602" h="6857999">
                <a:moveTo>
                  <a:pt x="1289484" y="0"/>
                </a:moveTo>
                <a:lnTo>
                  <a:pt x="3671602" y="0"/>
                </a:lnTo>
                <a:lnTo>
                  <a:pt x="3671602" y="1282578"/>
                </a:lnTo>
                <a:lnTo>
                  <a:pt x="3534572" y="1378145"/>
                </a:lnTo>
                <a:cubicBezTo>
                  <a:pt x="3474635" y="1423955"/>
                  <a:pt x="3416528" y="1472514"/>
                  <a:pt x="3360450" y="1523742"/>
                </a:cubicBezTo>
                <a:cubicBezTo>
                  <a:pt x="2304391" y="2488470"/>
                  <a:pt x="2230352" y="4126640"/>
                  <a:pt x="3195081" y="5182697"/>
                </a:cubicBezTo>
                <a:cubicBezTo>
                  <a:pt x="3315672" y="5314704"/>
                  <a:pt x="3446786" y="5431368"/>
                  <a:pt x="3585970" y="5532576"/>
                </a:cubicBezTo>
                <a:lnTo>
                  <a:pt x="3671602" y="5588544"/>
                </a:lnTo>
                <a:lnTo>
                  <a:pt x="3671602" y="6857999"/>
                </a:lnTo>
                <a:lnTo>
                  <a:pt x="1336913" y="6857999"/>
                </a:lnTo>
                <a:lnTo>
                  <a:pt x="1273332" y="6790282"/>
                </a:lnTo>
                <a:cubicBezTo>
                  <a:pt x="1214836" y="6723476"/>
                  <a:pt x="1158378" y="6655583"/>
                  <a:pt x="1103954" y="6586679"/>
                </a:cubicBezTo>
                <a:lnTo>
                  <a:pt x="1042161" y="6504249"/>
                </a:lnTo>
                <a:lnTo>
                  <a:pt x="1014043" y="6469458"/>
                </a:lnTo>
                <a:lnTo>
                  <a:pt x="992387" y="6437854"/>
                </a:lnTo>
                <a:lnTo>
                  <a:pt x="946778" y="6377012"/>
                </a:lnTo>
                <a:cubicBezTo>
                  <a:pt x="896416" y="6306163"/>
                  <a:pt x="848082" y="6234380"/>
                  <a:pt x="801772" y="6161738"/>
                </a:cubicBezTo>
                <a:lnTo>
                  <a:pt x="791380" y="6144499"/>
                </a:lnTo>
                <a:lnTo>
                  <a:pt x="784500" y="6134458"/>
                </a:lnTo>
                <a:lnTo>
                  <a:pt x="767104" y="6104225"/>
                </a:lnTo>
                <a:lnTo>
                  <a:pt x="668906" y="5941313"/>
                </a:lnTo>
                <a:lnTo>
                  <a:pt x="607539" y="5826909"/>
                </a:lnTo>
                <a:lnTo>
                  <a:pt x="584588" y="5787020"/>
                </a:lnTo>
                <a:lnTo>
                  <a:pt x="572380" y="5761363"/>
                </a:lnTo>
                <a:lnTo>
                  <a:pt x="548151" y="5716193"/>
                </a:lnTo>
                <a:cubicBezTo>
                  <a:pt x="509914" y="5640421"/>
                  <a:pt x="473690" y="5563943"/>
                  <a:pt x="439475" y="5486834"/>
                </a:cubicBezTo>
                <a:lnTo>
                  <a:pt x="424029" y="5449564"/>
                </a:lnTo>
                <a:lnTo>
                  <a:pt x="414190" y="5428886"/>
                </a:lnTo>
                <a:lnTo>
                  <a:pt x="398141" y="5387102"/>
                </a:lnTo>
                <a:lnTo>
                  <a:pt x="342849" y="5253693"/>
                </a:lnTo>
                <a:lnTo>
                  <a:pt x="287760" y="5099723"/>
                </a:lnTo>
                <a:lnTo>
                  <a:pt x="273192" y="5061796"/>
                </a:lnTo>
                <a:lnTo>
                  <a:pt x="268175" y="5044984"/>
                </a:lnTo>
                <a:lnTo>
                  <a:pt x="258243" y="5017225"/>
                </a:lnTo>
                <a:cubicBezTo>
                  <a:pt x="232041" y="4937899"/>
                  <a:pt x="207837" y="4858094"/>
                  <a:pt x="185626" y="4777887"/>
                </a:cubicBezTo>
                <a:lnTo>
                  <a:pt x="170675" y="4718302"/>
                </a:lnTo>
                <a:lnTo>
                  <a:pt x="161479" y="4687489"/>
                </a:lnTo>
                <a:lnTo>
                  <a:pt x="151992" y="4643842"/>
                </a:lnTo>
                <a:lnTo>
                  <a:pt x="124967" y="4536135"/>
                </a:lnTo>
                <a:lnTo>
                  <a:pt x="83417" y="4328332"/>
                </a:lnTo>
                <a:lnTo>
                  <a:pt x="78934" y="4307706"/>
                </a:lnTo>
                <a:lnTo>
                  <a:pt x="78106" y="4301772"/>
                </a:lnTo>
                <a:lnTo>
                  <a:pt x="76237" y="4292425"/>
                </a:lnTo>
                <a:cubicBezTo>
                  <a:pt x="61979" y="4210912"/>
                  <a:pt x="49704" y="4129150"/>
                  <a:pt x="39406" y="4047213"/>
                </a:cubicBezTo>
                <a:lnTo>
                  <a:pt x="30905" y="3963347"/>
                </a:lnTo>
                <a:lnTo>
                  <a:pt x="25443" y="3924187"/>
                </a:lnTo>
                <a:lnTo>
                  <a:pt x="22921" y="3884587"/>
                </a:lnTo>
                <a:lnTo>
                  <a:pt x="14443" y="3800955"/>
                </a:lnTo>
                <a:cubicBezTo>
                  <a:pt x="8097" y="3718746"/>
                  <a:pt x="3723" y="3636438"/>
                  <a:pt x="1318" y="3554109"/>
                </a:cubicBezTo>
                <a:lnTo>
                  <a:pt x="1267" y="3544596"/>
                </a:lnTo>
                <a:lnTo>
                  <a:pt x="890" y="3538672"/>
                </a:lnTo>
                <a:lnTo>
                  <a:pt x="1123" y="3517596"/>
                </a:lnTo>
                <a:lnTo>
                  <a:pt x="0" y="3307129"/>
                </a:lnTo>
                <a:lnTo>
                  <a:pt x="4671" y="3196973"/>
                </a:lnTo>
                <a:lnTo>
                  <a:pt x="5159" y="3152903"/>
                </a:lnTo>
                <a:lnTo>
                  <a:pt x="7889" y="3121083"/>
                </a:lnTo>
                <a:lnTo>
                  <a:pt x="10460" y="3060473"/>
                </a:lnTo>
                <a:cubicBezTo>
                  <a:pt x="15906" y="2978357"/>
                  <a:pt x="23310" y="2896372"/>
                  <a:pt x="32666" y="2814595"/>
                </a:cubicBezTo>
                <a:lnTo>
                  <a:pt x="36664" y="2785769"/>
                </a:lnTo>
                <a:lnTo>
                  <a:pt x="38136" y="2768616"/>
                </a:lnTo>
                <a:lnTo>
                  <a:pt x="44530" y="2729037"/>
                </a:lnTo>
                <a:lnTo>
                  <a:pt x="66590" y="2569952"/>
                </a:lnTo>
                <a:lnTo>
                  <a:pt x="92736" y="2430683"/>
                </a:lnTo>
                <a:lnTo>
                  <a:pt x="99704" y="2387554"/>
                </a:lnTo>
                <a:lnTo>
                  <a:pt x="104931" y="2365722"/>
                </a:lnTo>
                <a:lnTo>
                  <a:pt x="112201" y="2327000"/>
                </a:lnTo>
                <a:cubicBezTo>
                  <a:pt x="129348" y="2246348"/>
                  <a:pt x="148439" y="2166055"/>
                  <a:pt x="169467" y="2086196"/>
                </a:cubicBezTo>
                <a:lnTo>
                  <a:pt x="183333" y="2038253"/>
                </a:lnTo>
                <a:lnTo>
                  <a:pt x="189749" y="2011458"/>
                </a:lnTo>
                <a:lnTo>
                  <a:pt x="203407" y="1968849"/>
                </a:lnTo>
                <a:lnTo>
                  <a:pt x="238360" y="1847996"/>
                </a:lnTo>
                <a:lnTo>
                  <a:pt x="297907" y="1674034"/>
                </a:lnTo>
                <a:lnTo>
                  <a:pt x="308154" y="1642067"/>
                </a:lnTo>
                <a:lnTo>
                  <a:pt x="312571" y="1631197"/>
                </a:lnTo>
                <a:lnTo>
                  <a:pt x="318849" y="1612856"/>
                </a:lnTo>
                <a:cubicBezTo>
                  <a:pt x="347607" y="1535037"/>
                  <a:pt x="378294" y="1457804"/>
                  <a:pt x="410903" y="1381232"/>
                </a:cubicBezTo>
                <a:lnTo>
                  <a:pt x="441034" y="1315016"/>
                </a:lnTo>
                <a:lnTo>
                  <a:pt x="454806" y="1281120"/>
                </a:lnTo>
                <a:lnTo>
                  <a:pt x="473837" y="1242926"/>
                </a:lnTo>
                <a:lnTo>
                  <a:pt x="514492" y="1153581"/>
                </a:lnTo>
                <a:cubicBezTo>
                  <a:pt x="660289" y="852897"/>
                  <a:pt x="836765" y="564022"/>
                  <a:pt x="1043599" y="2918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AE2612D-7BB6-4D1A-A8CA-0D787E8A3FDD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1D5CC-0596-460C-B9B3-B3D2EFBB9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911" y="540732"/>
            <a:ext cx="7791448" cy="751679"/>
          </a:xfr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en-GB"/>
              <a:t>Your main outtake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B3A63-F691-487C-9F52-1F0588FB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FC173B-F920-43CB-A097-39996E1BA5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953" y="3955834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A958C2D-1AF3-43E3-B749-006495D1D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953" y="3414497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A9319CCA-FA22-4588-9913-C7667534647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0405" y="1777343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3E639A-15A9-4AFC-A5AD-4AA6EFA583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3272" y="3955834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F256502-CB9F-4CCF-AE7A-588CABC360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33272" y="3414497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AD32BA33-0C79-4C8D-810B-B1368AD3102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01724" y="1777343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6FFE04F-FCA2-40E3-A1A8-0B4A8BB448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34591" y="3955834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3BEAE02-692C-467B-8ED5-81B9C639D6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34591" y="3414497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8FD76114-E041-4E1F-A927-A8D685C43A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03043" y="1777343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3D922-24C8-4357-8A3C-D9C42B60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57E93F-6318-4437-8B32-BD5E0287CD1B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361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Teal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18C9476-678C-4DC9-B684-7A4C616E35BF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DE29CC4-2C00-40E6-BC98-BD4FC9E863E7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1D5CC-0596-460C-B9B3-B3D2EFBB9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648" y="603485"/>
            <a:ext cx="7791448" cy="751679"/>
          </a:xfr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en-GB"/>
              <a:t>Your main outtake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B3A63-F691-487C-9F52-1F0588FB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FC173B-F920-43CB-A097-39996E1BA5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690" y="4018587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A958C2D-1AF3-43E3-B749-006495D1D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690" y="3477250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A9319CCA-FA22-4588-9913-C7667534647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84142" y="1840096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3E639A-15A9-4AFC-A5AD-4AA6EFA583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7009" y="4018587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F256502-CB9F-4CCF-AE7A-588CABC360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17009" y="3477250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AD32BA33-0C79-4C8D-810B-B1368AD3102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85461" y="1840096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6FFE04F-FCA2-40E3-A1A8-0B4A8BB448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18328" y="4018587"/>
            <a:ext cx="2256631" cy="125730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2"/>
              </a:buClr>
              <a:defRPr sz="1400">
                <a:latin typeface="+mn-lt"/>
              </a:defRPr>
            </a:lvl3pPr>
            <a:lvl4pPr>
              <a:buClr>
                <a:schemeClr val="tx2"/>
              </a:buClr>
              <a:defRPr sz="1200">
                <a:latin typeface="+mn-lt"/>
              </a:defRPr>
            </a:lvl4pPr>
            <a:lvl5pPr>
              <a:buClr>
                <a:schemeClr val="tx2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3BEAE02-692C-467B-8ED5-81B9C639D6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18328" y="3477250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8FD76114-E041-4E1F-A927-A8D685C43A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86780" y="1840096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3D922-24C8-4357-8A3C-D9C42B60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014FE1-6B26-44C2-BE91-010D99077389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3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Whi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1122C9C-6F43-4747-BED0-715757337112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285B1C-7B07-4BF9-BF35-BE525A6D1CCC}"/>
              </a:ext>
            </a:extLst>
          </p:cNvPr>
          <p:cNvSpPr/>
          <p:nvPr/>
        </p:nvSpPr>
        <p:spPr>
          <a:xfrm>
            <a:off x="11437770" y="3908484"/>
            <a:ext cx="754231" cy="2949516"/>
          </a:xfrm>
          <a:custGeom>
            <a:avLst/>
            <a:gdLst>
              <a:gd name="connsiteX0" fmla="*/ 754231 w 754231"/>
              <a:gd name="connsiteY0" fmla="*/ 0 h 2949516"/>
              <a:gd name="connsiteX1" fmla="*/ 754231 w 754231"/>
              <a:gd name="connsiteY1" fmla="*/ 2949516 h 2949516"/>
              <a:gd name="connsiteX2" fmla="*/ 7207 w 754231"/>
              <a:gd name="connsiteY2" fmla="*/ 2949516 h 2949516"/>
              <a:gd name="connsiteX3" fmla="*/ 1318 w 754231"/>
              <a:gd name="connsiteY3" fmla="*/ 2838768 h 2949516"/>
              <a:gd name="connsiteX4" fmla="*/ 1267 w 754231"/>
              <a:gd name="connsiteY4" fmla="*/ 2829255 h 2949516"/>
              <a:gd name="connsiteX5" fmla="*/ 890 w 754231"/>
              <a:gd name="connsiteY5" fmla="*/ 2823331 h 2949516"/>
              <a:gd name="connsiteX6" fmla="*/ 1123 w 754231"/>
              <a:gd name="connsiteY6" fmla="*/ 2802255 h 2949516"/>
              <a:gd name="connsiteX7" fmla="*/ 0 w 754231"/>
              <a:gd name="connsiteY7" fmla="*/ 2591788 h 2949516"/>
              <a:gd name="connsiteX8" fmla="*/ 4671 w 754231"/>
              <a:gd name="connsiteY8" fmla="*/ 2481632 h 2949516"/>
              <a:gd name="connsiteX9" fmla="*/ 5159 w 754231"/>
              <a:gd name="connsiteY9" fmla="*/ 2437561 h 2949516"/>
              <a:gd name="connsiteX10" fmla="*/ 7889 w 754231"/>
              <a:gd name="connsiteY10" fmla="*/ 2405742 h 2949516"/>
              <a:gd name="connsiteX11" fmla="*/ 10460 w 754231"/>
              <a:gd name="connsiteY11" fmla="*/ 2345131 h 2949516"/>
              <a:gd name="connsiteX12" fmla="*/ 32666 w 754231"/>
              <a:gd name="connsiteY12" fmla="*/ 2099253 h 2949516"/>
              <a:gd name="connsiteX13" fmla="*/ 36664 w 754231"/>
              <a:gd name="connsiteY13" fmla="*/ 2070427 h 2949516"/>
              <a:gd name="connsiteX14" fmla="*/ 38136 w 754231"/>
              <a:gd name="connsiteY14" fmla="*/ 2053275 h 2949516"/>
              <a:gd name="connsiteX15" fmla="*/ 44530 w 754231"/>
              <a:gd name="connsiteY15" fmla="*/ 2013696 h 2949516"/>
              <a:gd name="connsiteX16" fmla="*/ 66590 w 754231"/>
              <a:gd name="connsiteY16" fmla="*/ 1854610 h 2949516"/>
              <a:gd name="connsiteX17" fmla="*/ 92736 w 754231"/>
              <a:gd name="connsiteY17" fmla="*/ 1715341 h 2949516"/>
              <a:gd name="connsiteX18" fmla="*/ 99704 w 754231"/>
              <a:gd name="connsiteY18" fmla="*/ 1672213 h 2949516"/>
              <a:gd name="connsiteX19" fmla="*/ 104931 w 754231"/>
              <a:gd name="connsiteY19" fmla="*/ 1650381 h 2949516"/>
              <a:gd name="connsiteX20" fmla="*/ 112201 w 754231"/>
              <a:gd name="connsiteY20" fmla="*/ 1611659 h 2949516"/>
              <a:gd name="connsiteX21" fmla="*/ 169467 w 754231"/>
              <a:gd name="connsiteY21" fmla="*/ 1370855 h 2949516"/>
              <a:gd name="connsiteX22" fmla="*/ 183333 w 754231"/>
              <a:gd name="connsiteY22" fmla="*/ 1322912 h 2949516"/>
              <a:gd name="connsiteX23" fmla="*/ 189749 w 754231"/>
              <a:gd name="connsiteY23" fmla="*/ 1296117 h 2949516"/>
              <a:gd name="connsiteX24" fmla="*/ 203407 w 754231"/>
              <a:gd name="connsiteY24" fmla="*/ 1253508 h 2949516"/>
              <a:gd name="connsiteX25" fmla="*/ 238360 w 754231"/>
              <a:gd name="connsiteY25" fmla="*/ 1132655 h 2949516"/>
              <a:gd name="connsiteX26" fmla="*/ 297907 w 754231"/>
              <a:gd name="connsiteY26" fmla="*/ 958693 h 2949516"/>
              <a:gd name="connsiteX27" fmla="*/ 308154 w 754231"/>
              <a:gd name="connsiteY27" fmla="*/ 926725 h 2949516"/>
              <a:gd name="connsiteX28" fmla="*/ 312571 w 754231"/>
              <a:gd name="connsiteY28" fmla="*/ 915856 h 2949516"/>
              <a:gd name="connsiteX29" fmla="*/ 318849 w 754231"/>
              <a:gd name="connsiteY29" fmla="*/ 897515 h 2949516"/>
              <a:gd name="connsiteX30" fmla="*/ 410903 w 754231"/>
              <a:gd name="connsiteY30" fmla="*/ 665891 h 2949516"/>
              <a:gd name="connsiteX31" fmla="*/ 441034 w 754231"/>
              <a:gd name="connsiteY31" fmla="*/ 599675 h 2949516"/>
              <a:gd name="connsiteX32" fmla="*/ 454806 w 754231"/>
              <a:gd name="connsiteY32" fmla="*/ 565779 h 2949516"/>
              <a:gd name="connsiteX33" fmla="*/ 473837 w 754231"/>
              <a:gd name="connsiteY33" fmla="*/ 527585 h 2949516"/>
              <a:gd name="connsiteX34" fmla="*/ 514492 w 754231"/>
              <a:gd name="connsiteY34" fmla="*/ 438240 h 2949516"/>
              <a:gd name="connsiteX35" fmla="*/ 629587 w 754231"/>
              <a:gd name="connsiteY35" fmla="*/ 215017 h 29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4231" h="2949516">
                <a:moveTo>
                  <a:pt x="754231" y="0"/>
                </a:moveTo>
                <a:lnTo>
                  <a:pt x="754231" y="2949516"/>
                </a:lnTo>
                <a:lnTo>
                  <a:pt x="7207" y="2949516"/>
                </a:lnTo>
                <a:lnTo>
                  <a:pt x="1318" y="2838768"/>
                </a:lnTo>
                <a:lnTo>
                  <a:pt x="1267" y="2829255"/>
                </a:lnTo>
                <a:lnTo>
                  <a:pt x="890" y="2823331"/>
                </a:lnTo>
                <a:lnTo>
                  <a:pt x="1123" y="2802255"/>
                </a:lnTo>
                <a:lnTo>
                  <a:pt x="0" y="2591788"/>
                </a:lnTo>
                <a:lnTo>
                  <a:pt x="4671" y="2481632"/>
                </a:lnTo>
                <a:lnTo>
                  <a:pt x="5159" y="2437561"/>
                </a:lnTo>
                <a:lnTo>
                  <a:pt x="7889" y="2405742"/>
                </a:lnTo>
                <a:lnTo>
                  <a:pt x="10460" y="2345131"/>
                </a:lnTo>
                <a:cubicBezTo>
                  <a:pt x="15906" y="2263016"/>
                  <a:pt x="23310" y="2181031"/>
                  <a:pt x="32666" y="2099253"/>
                </a:cubicBezTo>
                <a:lnTo>
                  <a:pt x="36664" y="2070427"/>
                </a:lnTo>
                <a:lnTo>
                  <a:pt x="38136" y="2053275"/>
                </a:lnTo>
                <a:lnTo>
                  <a:pt x="44530" y="2013696"/>
                </a:lnTo>
                <a:lnTo>
                  <a:pt x="66590" y="1854610"/>
                </a:lnTo>
                <a:lnTo>
                  <a:pt x="92736" y="1715341"/>
                </a:lnTo>
                <a:lnTo>
                  <a:pt x="99704" y="1672213"/>
                </a:lnTo>
                <a:lnTo>
                  <a:pt x="104931" y="1650381"/>
                </a:lnTo>
                <a:lnTo>
                  <a:pt x="112201" y="1611659"/>
                </a:lnTo>
                <a:cubicBezTo>
                  <a:pt x="129348" y="1531007"/>
                  <a:pt x="148439" y="1450714"/>
                  <a:pt x="169467" y="1370855"/>
                </a:cubicBezTo>
                <a:lnTo>
                  <a:pt x="183333" y="1322912"/>
                </a:lnTo>
                <a:lnTo>
                  <a:pt x="189749" y="1296117"/>
                </a:lnTo>
                <a:lnTo>
                  <a:pt x="203407" y="1253508"/>
                </a:lnTo>
                <a:lnTo>
                  <a:pt x="238360" y="1132655"/>
                </a:lnTo>
                <a:lnTo>
                  <a:pt x="297907" y="958693"/>
                </a:lnTo>
                <a:lnTo>
                  <a:pt x="308154" y="926725"/>
                </a:lnTo>
                <a:lnTo>
                  <a:pt x="312571" y="915856"/>
                </a:lnTo>
                <a:lnTo>
                  <a:pt x="318849" y="897515"/>
                </a:lnTo>
                <a:cubicBezTo>
                  <a:pt x="347607" y="819696"/>
                  <a:pt x="378294" y="742463"/>
                  <a:pt x="410903" y="665891"/>
                </a:cubicBezTo>
                <a:lnTo>
                  <a:pt x="441034" y="599675"/>
                </a:lnTo>
                <a:lnTo>
                  <a:pt x="454806" y="565779"/>
                </a:lnTo>
                <a:lnTo>
                  <a:pt x="473837" y="527585"/>
                </a:lnTo>
                <a:lnTo>
                  <a:pt x="514492" y="438240"/>
                </a:lnTo>
                <a:cubicBezTo>
                  <a:pt x="550941" y="363069"/>
                  <a:pt x="589308" y="288636"/>
                  <a:pt x="629587" y="2150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1D5CC-0596-460C-B9B3-B3D2EFBB9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648" y="576591"/>
            <a:ext cx="7791448" cy="751679"/>
          </a:xfrm>
        </p:spPr>
        <p:txBody>
          <a:bodyPr/>
          <a:lstStyle>
            <a:lvl1pPr>
              <a:defRPr sz="48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Your main outtake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B3A63-F691-487C-9F52-1F0588FB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FC173B-F920-43CB-A097-39996E1BA5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690" y="3991693"/>
            <a:ext cx="2256631" cy="1257300"/>
          </a:xfrm>
        </p:spPr>
        <p:txBody>
          <a:bodyPr anchor="t"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A958C2D-1AF3-43E3-B749-006495D1D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690" y="3450356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A9319CCA-FA22-4588-9913-C7667534647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84142" y="1813202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3E639A-15A9-4AFC-A5AD-4AA6EFA583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7009" y="3991693"/>
            <a:ext cx="2256631" cy="1257300"/>
          </a:xfrm>
        </p:spPr>
        <p:txBody>
          <a:bodyPr anchor="t"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F256502-CB9F-4CCF-AE7A-588CABC360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17009" y="3450356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AD32BA33-0C79-4C8D-810B-B1368AD3102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85461" y="1813202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6FFE04F-FCA2-40E3-A1A8-0B4A8BB448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18328" y="3991693"/>
            <a:ext cx="2256631" cy="1257300"/>
          </a:xfrm>
        </p:spPr>
        <p:txBody>
          <a:bodyPr anchor="t"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3BEAE02-692C-467B-8ED5-81B9C639D6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18328" y="3450356"/>
            <a:ext cx="1828006" cy="514350"/>
          </a:xfrm>
        </p:spPr>
        <p:txBody>
          <a:bodyPr anchor="t"/>
          <a:lstStyle>
            <a:lvl1pPr>
              <a:defRPr sz="1600" b="1">
                <a:solidFill>
                  <a:schemeClr val="accent3"/>
                </a:solidFill>
                <a:latin typeface="+mn-lt"/>
              </a:defRPr>
            </a:lvl1pPr>
            <a:lvl2pPr>
              <a:defRPr sz="1600" b="1">
                <a:solidFill>
                  <a:schemeClr val="accent3"/>
                </a:solidFill>
                <a:latin typeface="+mj-lt"/>
              </a:defRPr>
            </a:lvl2pPr>
            <a:lvl3pPr>
              <a:defRPr sz="1400" b="1">
                <a:solidFill>
                  <a:schemeClr val="accent3"/>
                </a:solidFill>
                <a:latin typeface="+mj-lt"/>
              </a:defRPr>
            </a:lvl3pPr>
            <a:lvl4pPr>
              <a:defRPr sz="1200" b="1">
                <a:solidFill>
                  <a:schemeClr val="accent3"/>
                </a:solidFill>
                <a:latin typeface="+mj-lt"/>
              </a:defRPr>
            </a:lvl4pPr>
            <a:lvl5pPr>
              <a:defRPr sz="11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title</a:t>
            </a:r>
            <a:endParaRPr lang="en-GB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8FD76114-E041-4E1F-A927-A8D685C43A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86780" y="1813202"/>
            <a:ext cx="1473804" cy="1473804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3D922-24C8-4357-8A3C-D9C42B60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3A55D68-0220-4BE2-BD81-E6A13D4AA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067" y="223840"/>
            <a:ext cx="229138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99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 Teal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5D7BA6F-984B-4B7B-9A33-DF400FC9CF46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800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7835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870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5906" y="293593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4800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98835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2870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86906" y="2538211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CE9AA3-CDC4-47E8-800E-F64E30EA71FA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19B834F-5171-42AC-A5FD-8DA87B306F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9153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oint Teal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E2187E7-1033-4EC4-8C9F-E3E79CA3C203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79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615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28514" y="251618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96148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38508" y="4354513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79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001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25234" y="2123320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27148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77510F0-8107-4C94-A9E7-82B5E46632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2368" y="3956786"/>
            <a:ext cx="583931" cy="58393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20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0AA6F0-7340-4E6C-8297-B7148B167E85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98F758B-3E43-4644-98E5-21BA50331D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7675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Point Teal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374688D-D550-4A1E-8061-22D3A9929271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45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5414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9483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3552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31A51F-9CF6-45B5-8DC0-912D85568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27621" y="2229073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1016F29-BDD7-4BEB-914B-87500969B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8824" y="192268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48FE68D6-DC11-428F-B5D6-1F819FD8F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38608" y="192268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694712A-FCD2-43BD-B72B-333D0A0391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8392" y="192268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4773157-9A68-48FC-9B0C-0D5739741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98176" y="1917826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77510F0-8107-4C94-A9E7-82B5E46632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27960" y="1917826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76C596D-34DC-4412-81F1-4B9B39D4AD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1345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76BBF1-DEE7-4AF6-8883-2E92BC6D8B8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25414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B688A78-2A82-480E-9648-6377550DE7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9483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A99B3F8-402D-4539-8342-75CE67B33E6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93552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0A321D3-612B-4921-86C0-700EF63202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27621" y="4060602"/>
            <a:ext cx="1875630" cy="1257300"/>
          </a:xfrm>
        </p:spPr>
        <p:txBody>
          <a:bodyPr anchor="t"/>
          <a:lstStyle>
            <a:lvl1pPr>
              <a:defRPr sz="1050">
                <a:latin typeface="+mn-lt"/>
              </a:defRPr>
            </a:lvl1pPr>
            <a:lvl2pPr>
              <a:buClr>
                <a:schemeClr val="tx1"/>
              </a:buClr>
              <a:defRPr sz="1050">
                <a:latin typeface="+mn-lt"/>
              </a:defRPr>
            </a:lvl2pPr>
            <a:lvl3pPr>
              <a:buClr>
                <a:schemeClr val="tx2"/>
              </a:buClr>
              <a:defRPr sz="1000">
                <a:latin typeface="+mn-lt"/>
              </a:defRPr>
            </a:lvl3pPr>
            <a:lvl4pPr>
              <a:buClr>
                <a:schemeClr val="tx2"/>
              </a:buClr>
              <a:defRPr sz="900">
                <a:latin typeface="+mn-lt"/>
              </a:defRPr>
            </a:lvl4pPr>
            <a:lvl5pPr>
              <a:buClr>
                <a:schemeClr val="tx2"/>
              </a:buCl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17E89160-D97C-4987-8952-ED8B2C7BDF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8824" y="3754214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C64DC926-6874-4ED4-BC83-4FC1E0B7EB0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8608" y="3754214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3B1BC0F0-5E13-44D4-B3E3-60B0B989F3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68392" y="3754214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903688AA-2CF6-4A60-904F-5DF3A45EF1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8176" y="374935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F2D2F8F2-9AEC-4907-AD1D-40E7DD30D10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27960" y="3749355"/>
            <a:ext cx="497451" cy="497451"/>
          </a:xfrm>
          <a:prstGeom prst="arc">
            <a:avLst>
              <a:gd name="adj1" fmla="val 5358404"/>
              <a:gd name="adj2" fmla="val 0"/>
            </a:avLst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algn="ctr">
              <a:defRPr sz="1600" b="1">
                <a:solidFill>
                  <a:schemeClr val="accent3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A351E9-8419-4D5A-AFD5-E295BABCDA6E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461E285-BBD9-4A22-A661-1F7D415E7D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3668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 Teal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B043C06-E691-4C19-BB41-3B61EF4B4636}"/>
              </a:ext>
            </a:extLst>
          </p:cNvPr>
          <p:cNvSpPr/>
          <p:nvPr/>
        </p:nvSpPr>
        <p:spPr>
          <a:xfrm>
            <a:off x="1" y="2926416"/>
            <a:ext cx="5184420" cy="3931583"/>
          </a:xfrm>
          <a:custGeom>
            <a:avLst/>
            <a:gdLst>
              <a:gd name="connsiteX0" fmla="*/ 2817732 w 5184420"/>
              <a:gd name="connsiteY0" fmla="*/ 7 h 3931583"/>
              <a:gd name="connsiteX1" fmla="*/ 5184420 w 5184420"/>
              <a:gd name="connsiteY1" fmla="*/ 573855 h 3931583"/>
              <a:gd name="connsiteX2" fmla="*/ 4098666 w 5184420"/>
              <a:gd name="connsiteY2" fmla="*/ 2892621 h 3931583"/>
              <a:gd name="connsiteX3" fmla="*/ 2813057 w 5184420"/>
              <a:gd name="connsiteY3" fmla="*/ 2554857 h 3931583"/>
              <a:gd name="connsiteX4" fmla="*/ 2711377 w 5184420"/>
              <a:gd name="connsiteY4" fmla="*/ 2560701 h 3931583"/>
              <a:gd name="connsiteX5" fmla="*/ 1077243 w 5184420"/>
              <a:gd name="connsiteY5" fmla="*/ 3236000 h 3931583"/>
              <a:gd name="connsiteX6" fmla="*/ 587157 w 5184420"/>
              <a:gd name="connsiteY6" fmla="*/ 3841410 h 3931583"/>
              <a:gd name="connsiteX7" fmla="*/ 540246 w 5184420"/>
              <a:gd name="connsiteY7" fmla="*/ 3931583 h 3931583"/>
              <a:gd name="connsiteX8" fmla="*/ 0 w 5184420"/>
              <a:gd name="connsiteY8" fmla="*/ 3931583 h 3931583"/>
              <a:gd name="connsiteX9" fmla="*/ 0 w 5184420"/>
              <a:gd name="connsiteY9" fmla="*/ 843188 h 3931583"/>
              <a:gd name="connsiteX10" fmla="*/ 175496 w 5184420"/>
              <a:gd name="connsiteY10" fmla="*/ 732727 h 3931583"/>
              <a:gd name="connsiteX11" fmla="*/ 2583985 w 5184420"/>
              <a:gd name="connsiteY11" fmla="*/ 5851 h 3931583"/>
              <a:gd name="connsiteX12" fmla="*/ 2817732 w 5184420"/>
              <a:gd name="connsiteY12" fmla="*/ 7 h 393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4420" h="3931583">
                <a:moveTo>
                  <a:pt x="2817732" y="7"/>
                </a:moveTo>
                <a:cubicBezTo>
                  <a:pt x="3641238" y="-1325"/>
                  <a:pt x="4452977" y="195497"/>
                  <a:pt x="5184420" y="573855"/>
                </a:cubicBezTo>
                <a:lnTo>
                  <a:pt x="4098666" y="2892621"/>
                </a:lnTo>
                <a:cubicBezTo>
                  <a:pt x="3707142" y="2669295"/>
                  <a:pt x="3263790" y="2552815"/>
                  <a:pt x="2813057" y="2554857"/>
                </a:cubicBezTo>
                <a:cubicBezTo>
                  <a:pt x="2779164" y="2554857"/>
                  <a:pt x="2745271" y="2560701"/>
                  <a:pt x="2711377" y="2560701"/>
                </a:cubicBezTo>
                <a:cubicBezTo>
                  <a:pt x="2104313" y="2587133"/>
                  <a:pt x="1525870" y="2826173"/>
                  <a:pt x="1077243" y="3236000"/>
                </a:cubicBezTo>
                <a:cubicBezTo>
                  <a:pt x="879232" y="3416887"/>
                  <a:pt x="715745" y="3621449"/>
                  <a:pt x="587157" y="3841410"/>
                </a:cubicBezTo>
                <a:lnTo>
                  <a:pt x="540246" y="3931583"/>
                </a:lnTo>
                <a:lnTo>
                  <a:pt x="0" y="3931583"/>
                </a:lnTo>
                <a:lnTo>
                  <a:pt x="0" y="843188"/>
                </a:lnTo>
                <a:lnTo>
                  <a:pt x="175496" y="732727"/>
                </a:lnTo>
                <a:cubicBezTo>
                  <a:pt x="901678" y="296363"/>
                  <a:pt x="1728821" y="44469"/>
                  <a:pt x="2583985" y="5851"/>
                </a:cubicBezTo>
                <a:cubicBezTo>
                  <a:pt x="2664628" y="7"/>
                  <a:pt x="2741765" y="7"/>
                  <a:pt x="2817732" y="7"/>
                </a:cubicBezTo>
                <a:close/>
              </a:path>
            </a:pathLst>
          </a:custGeom>
          <a:solidFill>
            <a:schemeClr val="bg1">
              <a:alpha val="7000"/>
            </a:schemeClr>
          </a:solidFill>
          <a:ln w="1049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A04942-3591-46AF-993C-B874C54D9CA1}"/>
              </a:ext>
            </a:extLst>
          </p:cNvPr>
          <p:cNvSpPr/>
          <p:nvPr/>
        </p:nvSpPr>
        <p:spPr>
          <a:xfrm>
            <a:off x="11382375" y="5150644"/>
            <a:ext cx="809626" cy="1707357"/>
          </a:xfrm>
          <a:custGeom>
            <a:avLst/>
            <a:gdLst>
              <a:gd name="connsiteX0" fmla="*/ 991753 w 991753"/>
              <a:gd name="connsiteY0" fmla="*/ 0 h 1575433"/>
              <a:gd name="connsiteX1" fmla="*/ 991753 w 991753"/>
              <a:gd name="connsiteY1" fmla="*/ 1575433 h 1575433"/>
              <a:gd name="connsiteX2" fmla="*/ 0 w 991753"/>
              <a:gd name="connsiteY2" fmla="*/ 1575433 h 1575433"/>
              <a:gd name="connsiteX3" fmla="*/ 24951 w 991753"/>
              <a:gd name="connsiteY3" fmla="*/ 1508300 h 1575433"/>
              <a:gd name="connsiteX4" fmla="*/ 816935 w 991753"/>
              <a:gd name="connsiteY4" fmla="*/ 198421 h 15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753" h="1575433">
                <a:moveTo>
                  <a:pt x="991753" y="0"/>
                </a:moveTo>
                <a:lnTo>
                  <a:pt x="991753" y="1575433"/>
                </a:lnTo>
                <a:lnTo>
                  <a:pt x="0" y="1575433"/>
                </a:lnTo>
                <a:lnTo>
                  <a:pt x="24951" y="1508300"/>
                </a:lnTo>
                <a:cubicBezTo>
                  <a:pt x="206699" y="1050609"/>
                  <a:pt x="474145" y="611976"/>
                  <a:pt x="816935" y="198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D5CE-661F-429D-A2E0-4CFED997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773B-5501-4838-8CA4-ABCE534C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828AE2-6B91-4627-983D-4ED1B5013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2" y="124621"/>
            <a:ext cx="11273788" cy="484980"/>
          </a:xfrm>
        </p:spPr>
        <p:txBody>
          <a:bodyPr/>
          <a:lstStyle/>
          <a:p>
            <a:r>
              <a:rPr lang="en-US"/>
              <a:t>Your main outtake goes here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11C62B-EF21-4F1D-B1BD-309A69AC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800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B916557-AE99-4129-8F4A-343D17AB6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7835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521230-040E-469B-925E-276B6B67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870" y="2931079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50468C7-802B-4EC7-8A1D-977CB5EAD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5906" y="2935938"/>
            <a:ext cx="2256631" cy="1257300"/>
          </a:xfrm>
        </p:spPr>
        <p:txBody>
          <a:bodyPr anchor="t"/>
          <a:lstStyle>
            <a:lvl1pPr>
              <a:defRPr sz="1400">
                <a:latin typeface="+mn-lt"/>
              </a:defRPr>
            </a:lvl1pPr>
            <a:lvl2pPr>
              <a:buClr>
                <a:schemeClr val="tx1"/>
              </a:buClr>
              <a:defRPr sz="1400">
                <a:latin typeface="+mn-lt"/>
              </a:defRPr>
            </a:lvl2pPr>
            <a:lvl3pPr>
              <a:buClr>
                <a:schemeClr val="tx2"/>
              </a:buClr>
              <a:defRPr sz="1200">
                <a:latin typeface="+mn-lt"/>
              </a:defRPr>
            </a:lvl3pPr>
            <a:lvl4pPr>
              <a:buClr>
                <a:schemeClr val="tx2"/>
              </a:buClr>
              <a:defRPr sz="1100">
                <a:latin typeface="+mn-lt"/>
              </a:defRPr>
            </a:lvl4pPr>
            <a:lvl5pPr>
              <a:buClr>
                <a:schemeClr val="tx2"/>
              </a:buCl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226F47-E326-4CCF-9417-A2B5B8D36F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3800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C2C06A7-E2AC-4417-BB90-18418C52D47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67835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8B13E5A-5B69-404C-B693-B07E4084E6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1870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4A18DF3-EC00-4C0D-90E6-ED225F55E2D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55906" y="2436991"/>
            <a:ext cx="2256630" cy="489426"/>
          </a:xfrm>
          <a:custGeom>
            <a:avLst/>
            <a:gdLst>
              <a:gd name="connsiteX0" fmla="*/ 0 w 2236124"/>
              <a:gd name="connsiteY0" fmla="*/ 0 h 484979"/>
              <a:gd name="connsiteX1" fmla="*/ 1993494 w 2236124"/>
              <a:gd name="connsiteY1" fmla="*/ 0 h 484979"/>
              <a:gd name="connsiteX2" fmla="*/ 2236124 w 2236124"/>
              <a:gd name="connsiteY2" fmla="*/ 242629 h 484979"/>
              <a:gd name="connsiteX3" fmla="*/ 2236124 w 2236124"/>
              <a:gd name="connsiteY3" fmla="*/ 484979 h 484979"/>
              <a:gd name="connsiteX4" fmla="*/ 0 w 2236124"/>
              <a:gd name="connsiteY4" fmla="*/ 484979 h 4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124" h="484979">
                <a:moveTo>
                  <a:pt x="0" y="0"/>
                </a:moveTo>
                <a:lnTo>
                  <a:pt x="1993494" y="0"/>
                </a:lnTo>
                <a:cubicBezTo>
                  <a:pt x="2127367" y="309"/>
                  <a:pt x="2235814" y="108756"/>
                  <a:pt x="2236124" y="242629"/>
                </a:cubicBezTo>
                <a:lnTo>
                  <a:pt x="2236124" y="484979"/>
                </a:lnTo>
                <a:lnTo>
                  <a:pt x="0" y="48497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buClr>
                <a:schemeClr val="accent3"/>
              </a:buClr>
              <a:defRPr sz="1400" b="1">
                <a:solidFill>
                  <a:schemeClr val="accent3"/>
                </a:solidFill>
                <a:latin typeface="+mj-lt"/>
              </a:defRPr>
            </a:lvl2pPr>
            <a:lvl3pPr>
              <a:buClr>
                <a:schemeClr val="accent3"/>
              </a:buClr>
              <a:defRPr sz="1200" b="1">
                <a:solidFill>
                  <a:schemeClr val="accent3"/>
                </a:solidFill>
                <a:latin typeface="+mj-lt"/>
              </a:defRPr>
            </a:lvl3pPr>
            <a:lvl4pPr>
              <a:buClr>
                <a:schemeClr val="accent3"/>
              </a:buClr>
              <a:defRPr sz="1100" b="1">
                <a:solidFill>
                  <a:schemeClr val="accent3"/>
                </a:solidFill>
                <a:latin typeface="+mj-lt"/>
              </a:defRPr>
            </a:lvl4pPr>
            <a:lvl5pPr>
              <a:buClr>
                <a:schemeClr val="accent3"/>
              </a:buClr>
              <a:defRPr sz="105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insert text</a:t>
            </a:r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7F6BD2-63F9-41AD-BE3E-8C45E3A75CDE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727656" y="223840"/>
            <a:ext cx="230549" cy="276222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5B8D47-45E0-4FA7-9092-5546FDFD13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087" y="611978"/>
            <a:ext cx="5018088" cy="785816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1"/>
              </a:buClr>
              <a:defRPr sz="1800" b="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1"/>
              </a:buClr>
              <a:defRPr sz="1600" b="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1"/>
              </a:buClr>
              <a:defRPr sz="1400" b="0"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1"/>
              </a:buClr>
              <a:defRPr sz="12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Your slide title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81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32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50.xml"/><Relationship Id="rId42" Type="http://schemas.openxmlformats.org/officeDocument/2006/relationships/slideLayout" Target="../slideLayouts/slideLayout171.xml"/><Relationship Id="rId47" Type="http://schemas.openxmlformats.org/officeDocument/2006/relationships/slideLayout" Target="../slideLayouts/slideLayout176.xml"/><Relationship Id="rId63" Type="http://schemas.openxmlformats.org/officeDocument/2006/relationships/slideLayout" Target="../slideLayouts/slideLayout192.xml"/><Relationship Id="rId68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9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32" Type="http://schemas.openxmlformats.org/officeDocument/2006/relationships/slideLayout" Target="../slideLayouts/slideLayout161.xml"/><Relationship Id="rId37" Type="http://schemas.openxmlformats.org/officeDocument/2006/relationships/slideLayout" Target="../slideLayouts/slideLayout166.xml"/><Relationship Id="rId40" Type="http://schemas.openxmlformats.org/officeDocument/2006/relationships/slideLayout" Target="../slideLayouts/slideLayout169.xml"/><Relationship Id="rId45" Type="http://schemas.openxmlformats.org/officeDocument/2006/relationships/slideLayout" Target="../slideLayouts/slideLayout174.xml"/><Relationship Id="rId53" Type="http://schemas.openxmlformats.org/officeDocument/2006/relationships/slideLayout" Target="../slideLayouts/slideLayout182.xml"/><Relationship Id="rId58" Type="http://schemas.openxmlformats.org/officeDocument/2006/relationships/slideLayout" Target="../slideLayouts/slideLayout187.xml"/><Relationship Id="rId66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34.xml"/><Relationship Id="rId61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slideLayout" Target="../slideLayouts/slideLayout156.xml"/><Relationship Id="rId30" Type="http://schemas.openxmlformats.org/officeDocument/2006/relationships/slideLayout" Target="../slideLayouts/slideLayout159.xml"/><Relationship Id="rId35" Type="http://schemas.openxmlformats.org/officeDocument/2006/relationships/slideLayout" Target="../slideLayouts/slideLayout164.xml"/><Relationship Id="rId43" Type="http://schemas.openxmlformats.org/officeDocument/2006/relationships/slideLayout" Target="../slideLayouts/slideLayout172.xml"/><Relationship Id="rId48" Type="http://schemas.openxmlformats.org/officeDocument/2006/relationships/slideLayout" Target="../slideLayouts/slideLayout177.xml"/><Relationship Id="rId56" Type="http://schemas.openxmlformats.org/officeDocument/2006/relationships/slideLayout" Target="../slideLayouts/slideLayout185.xml"/><Relationship Id="rId64" Type="http://schemas.openxmlformats.org/officeDocument/2006/relationships/slideLayout" Target="../slideLayouts/slideLayout193.xml"/><Relationship Id="rId69" Type="http://schemas.openxmlformats.org/officeDocument/2006/relationships/theme" Target="../theme/theme7.xml"/><Relationship Id="rId8" Type="http://schemas.openxmlformats.org/officeDocument/2006/relationships/slideLayout" Target="../slideLayouts/slideLayout137.xml"/><Relationship Id="rId51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54.xml"/><Relationship Id="rId33" Type="http://schemas.openxmlformats.org/officeDocument/2006/relationships/slideLayout" Target="../slideLayouts/slideLayout162.xml"/><Relationship Id="rId38" Type="http://schemas.openxmlformats.org/officeDocument/2006/relationships/slideLayout" Target="../slideLayouts/slideLayout167.xml"/><Relationship Id="rId46" Type="http://schemas.openxmlformats.org/officeDocument/2006/relationships/slideLayout" Target="../slideLayouts/slideLayout175.xml"/><Relationship Id="rId59" Type="http://schemas.openxmlformats.org/officeDocument/2006/relationships/slideLayout" Target="../slideLayouts/slideLayout188.xml"/><Relationship Id="rId67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149.xml"/><Relationship Id="rId41" Type="http://schemas.openxmlformats.org/officeDocument/2006/relationships/slideLayout" Target="../slideLayouts/slideLayout170.xml"/><Relationship Id="rId54" Type="http://schemas.openxmlformats.org/officeDocument/2006/relationships/slideLayout" Target="../slideLayouts/slideLayout183.xml"/><Relationship Id="rId6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28" Type="http://schemas.openxmlformats.org/officeDocument/2006/relationships/slideLayout" Target="../slideLayouts/slideLayout157.xml"/><Relationship Id="rId36" Type="http://schemas.openxmlformats.org/officeDocument/2006/relationships/slideLayout" Target="../slideLayouts/slideLayout165.xml"/><Relationship Id="rId49" Type="http://schemas.openxmlformats.org/officeDocument/2006/relationships/slideLayout" Target="../slideLayouts/slideLayout178.xml"/><Relationship Id="rId57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39.xml"/><Relationship Id="rId31" Type="http://schemas.openxmlformats.org/officeDocument/2006/relationships/slideLayout" Target="../slideLayouts/slideLayout160.xml"/><Relationship Id="rId44" Type="http://schemas.openxmlformats.org/officeDocument/2006/relationships/slideLayout" Target="../slideLayouts/slideLayout173.xml"/><Relationship Id="rId52" Type="http://schemas.openxmlformats.org/officeDocument/2006/relationships/slideLayout" Target="../slideLayouts/slideLayout181.xml"/><Relationship Id="rId60" Type="http://schemas.openxmlformats.org/officeDocument/2006/relationships/slideLayout" Target="../slideLayouts/slideLayout189.xml"/><Relationship Id="rId65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8.xml"/><Relationship Id="rId34" Type="http://schemas.openxmlformats.org/officeDocument/2006/relationships/slideLayout" Target="../slideLayouts/slideLayout163.xml"/><Relationship Id="rId50" Type="http://schemas.openxmlformats.org/officeDocument/2006/relationships/slideLayout" Target="../slideLayouts/slideLayout179.xml"/><Relationship Id="rId55" Type="http://schemas.openxmlformats.org/officeDocument/2006/relationships/slideLayout" Target="../slideLayouts/slideLayout1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DDE3F-82A9-4B9C-A1A1-4BEC62CE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2" y="124621"/>
            <a:ext cx="11273788" cy="484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4B075-1F17-4E77-A856-8A2FC21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978" y="1585120"/>
            <a:ext cx="1183862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D031B-2A87-4CED-8513-A482AD092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00260" y="6370636"/>
            <a:ext cx="17602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A0859-870A-4D17-9969-4ADA4639D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" y="6453983"/>
            <a:ext cx="490728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lnSpc>
                <a:spcPct val="90000"/>
              </a:lnSpc>
              <a:spcAft>
                <a:spcPts val="600"/>
              </a:spcAft>
              <a:defRPr lang="en-GB" sz="1000" dirty="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B9EB3-CAB4-4CD0-A6BE-8CD848D0C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370636"/>
            <a:ext cx="5791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249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1" r:id="rId1"/>
    <p:sldLayoutId id="2147484070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600"/>
        </a:spcAft>
        <a:buNone/>
        <a:defRPr sz="3200" b="1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524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428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DDE3F-82A9-4B9C-A1A1-4BEC62CE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2" y="124621"/>
            <a:ext cx="11273788" cy="484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4B075-1F17-4E77-A856-8A2FC21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978" y="1585120"/>
            <a:ext cx="1183862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D031B-2A87-4CED-8513-A482AD092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00260" y="6370636"/>
            <a:ext cx="17602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A0859-870A-4D17-9969-4ADA4639D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" y="6453983"/>
            <a:ext cx="490728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lnSpc>
                <a:spcPct val="90000"/>
              </a:lnSpc>
              <a:spcAft>
                <a:spcPts val="600"/>
              </a:spcAft>
              <a:defRPr lang="en-GB" sz="1000" dirty="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B9EB3-CAB4-4CD0-A6BE-8CD848D0C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370636"/>
            <a:ext cx="5791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073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1" r:id="rId1"/>
    <p:sldLayoutId id="2147484753" r:id="rId2"/>
    <p:sldLayoutId id="2147484754" r:id="rId3"/>
    <p:sldLayoutId id="2147484755" r:id="rId4"/>
    <p:sldLayoutId id="2147484756" r:id="rId5"/>
    <p:sldLayoutId id="2147484757" r:id="rId6"/>
    <p:sldLayoutId id="2147484758" r:id="rId7"/>
    <p:sldLayoutId id="2147484759" r:id="rId8"/>
    <p:sldLayoutId id="2147484760" r:id="rId9"/>
    <p:sldLayoutId id="2147484761" r:id="rId10"/>
    <p:sldLayoutId id="2147484762" r:id="rId11"/>
    <p:sldLayoutId id="2147484763" r:id="rId12"/>
    <p:sldLayoutId id="2147484764" r:id="rId13"/>
    <p:sldLayoutId id="2147484765" r:id="rId14"/>
    <p:sldLayoutId id="2147484766" r:id="rId15"/>
    <p:sldLayoutId id="2147484767" r:id="rId16"/>
    <p:sldLayoutId id="2147484768" r:id="rId17"/>
    <p:sldLayoutId id="2147484769" r:id="rId18"/>
    <p:sldLayoutId id="2147484770" r:id="rId19"/>
    <p:sldLayoutId id="2147484771" r:id="rId20"/>
    <p:sldLayoutId id="2147484772" r:id="rId21"/>
    <p:sldLayoutId id="2147484773" r:id="rId22"/>
    <p:sldLayoutId id="2147484774" r:id="rId23"/>
    <p:sldLayoutId id="2147484775" r:id="rId24"/>
    <p:sldLayoutId id="2147484776" r:id="rId25"/>
    <p:sldLayoutId id="2147484777" r:id="rId26"/>
    <p:sldLayoutId id="2147484778" r:id="rId27"/>
    <p:sldLayoutId id="2147484779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600"/>
        </a:spcAft>
        <a:buNone/>
        <a:defRPr sz="3200" b="1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524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428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DDE3F-82A9-4B9C-A1A1-4BEC62CE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2" y="124621"/>
            <a:ext cx="11273788" cy="484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4B075-1F17-4E77-A856-8A2FC21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978" y="1585120"/>
            <a:ext cx="1183862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D031B-2A87-4CED-8513-A482AD092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00260" y="6370636"/>
            <a:ext cx="17602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A0859-870A-4D17-9969-4ADA4639D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" y="6453983"/>
            <a:ext cx="490728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lnSpc>
                <a:spcPct val="90000"/>
              </a:lnSpc>
              <a:spcAft>
                <a:spcPts val="600"/>
              </a:spcAft>
              <a:defRPr lang="en-GB" sz="1000" dirty="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B9EB3-CAB4-4CD0-A6BE-8CD848D0C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370636"/>
            <a:ext cx="5791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2767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817" r:id="rId3"/>
    <p:sldLayoutId id="2147484818" r:id="rId4"/>
    <p:sldLayoutId id="2147484819" r:id="rId5"/>
    <p:sldLayoutId id="2147484820" r:id="rId6"/>
    <p:sldLayoutId id="2147484821" r:id="rId7"/>
    <p:sldLayoutId id="2147484822" r:id="rId8"/>
    <p:sldLayoutId id="2147484823" r:id="rId9"/>
    <p:sldLayoutId id="2147484824" r:id="rId10"/>
    <p:sldLayoutId id="2147484825" r:id="rId11"/>
    <p:sldLayoutId id="2147484826" r:id="rId12"/>
    <p:sldLayoutId id="2147484827" r:id="rId13"/>
    <p:sldLayoutId id="2147484828" r:id="rId14"/>
    <p:sldLayoutId id="2147484829" r:id="rId15"/>
    <p:sldLayoutId id="2147484830" r:id="rId16"/>
    <p:sldLayoutId id="2147484831" r:id="rId17"/>
    <p:sldLayoutId id="2147484832" r:id="rId18"/>
    <p:sldLayoutId id="2147484833" r:id="rId19"/>
    <p:sldLayoutId id="2147484834" r:id="rId20"/>
    <p:sldLayoutId id="2147484835" r:id="rId21"/>
    <p:sldLayoutId id="2147484836" r:id="rId22"/>
    <p:sldLayoutId id="2147484837" r:id="rId23"/>
    <p:sldLayoutId id="2147484838" r:id="rId24"/>
    <p:sldLayoutId id="2147484839" r:id="rId25"/>
    <p:sldLayoutId id="2147484840" r:id="rId26"/>
    <p:sldLayoutId id="2147484841" r:id="rId27"/>
    <p:sldLayoutId id="2147484842" r:id="rId28"/>
    <p:sldLayoutId id="2147484843" r:id="rId29"/>
    <p:sldLayoutId id="2147484844" r:id="rId30"/>
    <p:sldLayoutId id="2147484845" r:id="rId31"/>
    <p:sldLayoutId id="2147484846" r:id="rId32"/>
    <p:sldLayoutId id="2147484847" r:id="rId33"/>
    <p:sldLayoutId id="2147484848" r:id="rId34"/>
    <p:sldLayoutId id="2147484849" r:id="rId35"/>
    <p:sldLayoutId id="2147484871" r:id="rId36"/>
    <p:sldLayoutId id="2147484872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600"/>
        </a:spcAft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524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428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DDE3F-82A9-4B9C-A1A1-4BEC62CE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2" y="124621"/>
            <a:ext cx="11273788" cy="484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4B075-1F17-4E77-A856-8A2FC21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978" y="1585120"/>
            <a:ext cx="1183862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D031B-2A87-4CED-8513-A482AD092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00260" y="6370636"/>
            <a:ext cx="17602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A0859-870A-4D17-9969-4ADA4639D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" y="6453983"/>
            <a:ext cx="490728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lnSpc>
                <a:spcPct val="90000"/>
              </a:lnSpc>
              <a:spcAft>
                <a:spcPts val="600"/>
              </a:spcAft>
              <a:defRPr lang="en-GB" sz="1000" dirty="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B9EB3-CAB4-4CD0-A6BE-8CD848D0C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370636"/>
            <a:ext cx="5791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963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39" r:id="rId1"/>
    <p:sldLayoutId id="2147484740" r:id="rId2"/>
    <p:sldLayoutId id="2147484741" r:id="rId3"/>
    <p:sldLayoutId id="2147484742" r:id="rId4"/>
    <p:sldLayoutId id="2147484743" r:id="rId5"/>
    <p:sldLayoutId id="2147484744" r:id="rId6"/>
    <p:sldLayoutId id="2147484745" r:id="rId7"/>
    <p:sldLayoutId id="2147484746" r:id="rId8"/>
    <p:sldLayoutId id="2147484747" r:id="rId9"/>
    <p:sldLayoutId id="2147484748" r:id="rId10"/>
    <p:sldLayoutId id="2147484749" r:id="rId11"/>
    <p:sldLayoutId id="2147484750" r:id="rId12"/>
    <p:sldLayoutId id="214748475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600"/>
        </a:spcAft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524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428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DDE3F-82A9-4B9C-A1A1-4BEC62CE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2" y="124621"/>
            <a:ext cx="11273788" cy="484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4B075-1F17-4E77-A856-8A2FC21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978" y="1585120"/>
            <a:ext cx="1183862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D031B-2A87-4CED-8513-A482AD092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00260" y="6370636"/>
            <a:ext cx="17602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A0859-870A-4D17-9969-4ADA4639D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" y="6453983"/>
            <a:ext cx="490728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lnSpc>
                <a:spcPct val="90000"/>
              </a:lnSpc>
              <a:spcAft>
                <a:spcPts val="600"/>
              </a:spcAft>
              <a:defRPr lang="en-GB" sz="1000" dirty="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B9EB3-CAB4-4CD0-A6BE-8CD848D0C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370636"/>
            <a:ext cx="5791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015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84" r:id="rId1"/>
    <p:sldLayoutId id="2147484785" r:id="rId2"/>
    <p:sldLayoutId id="2147484786" r:id="rId3"/>
    <p:sldLayoutId id="2147484787" r:id="rId4"/>
    <p:sldLayoutId id="2147484788" r:id="rId5"/>
    <p:sldLayoutId id="2147484789" r:id="rId6"/>
    <p:sldLayoutId id="2147484790" r:id="rId7"/>
    <p:sldLayoutId id="2147484791" r:id="rId8"/>
    <p:sldLayoutId id="2147484792" r:id="rId9"/>
    <p:sldLayoutId id="2147484793" r:id="rId10"/>
    <p:sldLayoutId id="2147484794" r:id="rId11"/>
    <p:sldLayoutId id="2147484795" r:id="rId12"/>
    <p:sldLayoutId id="2147484796" r:id="rId13"/>
    <p:sldLayoutId id="2147484797" r:id="rId14"/>
    <p:sldLayoutId id="2147484798" r:id="rId15"/>
    <p:sldLayoutId id="2147484799" r:id="rId16"/>
    <p:sldLayoutId id="2147484800" r:id="rId17"/>
    <p:sldLayoutId id="2147484801" r:id="rId18"/>
    <p:sldLayoutId id="2147484802" r:id="rId19"/>
    <p:sldLayoutId id="2147484803" r:id="rId20"/>
    <p:sldLayoutId id="2147484804" r:id="rId21"/>
    <p:sldLayoutId id="2147484805" r:id="rId22"/>
    <p:sldLayoutId id="2147484806" r:id="rId23"/>
    <p:sldLayoutId id="2147484807" r:id="rId24"/>
    <p:sldLayoutId id="2147484808" r:id="rId25"/>
    <p:sldLayoutId id="2147484809" r:id="rId26"/>
    <p:sldLayoutId id="2147484810" r:id="rId27"/>
    <p:sldLayoutId id="2147484811" r:id="rId28"/>
    <p:sldLayoutId id="2147484812" r:id="rId29"/>
    <p:sldLayoutId id="2147484813" r:id="rId30"/>
    <p:sldLayoutId id="2147484814" r:id="rId31"/>
    <p:sldLayoutId id="2147484815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600"/>
        </a:spcAft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524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428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DDE3F-82A9-4B9C-A1A1-4BEC62CE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2" y="124621"/>
            <a:ext cx="11273788" cy="484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4B075-1F17-4E77-A856-8A2FC21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978" y="1585120"/>
            <a:ext cx="1183862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D031B-2A87-4CED-8513-A482AD092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00260" y="6370636"/>
            <a:ext cx="17602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A0859-870A-4D17-9969-4ADA4639D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" y="6453983"/>
            <a:ext cx="490728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lnSpc>
                <a:spcPct val="90000"/>
              </a:lnSpc>
              <a:spcAft>
                <a:spcPts val="600"/>
              </a:spcAft>
              <a:defRPr lang="en-GB" sz="1000" dirty="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B9EB3-CAB4-4CD0-A6BE-8CD848D0C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370636"/>
            <a:ext cx="5791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228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  <p:sldLayoutId id="2147484885" r:id="rId12"/>
    <p:sldLayoutId id="2147484886" r:id="rId13"/>
    <p:sldLayoutId id="2147484887" r:id="rId14"/>
    <p:sldLayoutId id="2147484888" r:id="rId15"/>
    <p:sldLayoutId id="2147484889" r:id="rId16"/>
    <p:sldLayoutId id="2147484890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600"/>
        </a:spcAft>
        <a:buNone/>
        <a:defRPr sz="3200" b="1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524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428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DDE3F-82A9-4B9C-A1A1-4BEC62CE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2" y="124621"/>
            <a:ext cx="11273788" cy="484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4B075-1F17-4E77-A856-8A2FC21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978" y="1585120"/>
            <a:ext cx="1183862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D031B-2A87-4CED-8513-A482AD092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00260" y="6370636"/>
            <a:ext cx="17602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A0859-870A-4D17-9969-4ADA4639D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" y="6453983"/>
            <a:ext cx="490728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lnSpc>
                <a:spcPct val="90000"/>
              </a:lnSpc>
              <a:spcAft>
                <a:spcPts val="600"/>
              </a:spcAft>
              <a:defRPr lang="en-GB" sz="1000" dirty="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B9EB3-CAB4-4CD0-A6BE-8CD848D0C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370636"/>
            <a:ext cx="5791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79131-C817-4EAF-B3BC-6511779B5E0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2712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92" r:id="rId1"/>
    <p:sldLayoutId id="2147484893" r:id="rId2"/>
    <p:sldLayoutId id="2147484894" r:id="rId3"/>
    <p:sldLayoutId id="2147484895" r:id="rId4"/>
    <p:sldLayoutId id="2147484896" r:id="rId5"/>
    <p:sldLayoutId id="2147484897" r:id="rId6"/>
    <p:sldLayoutId id="2147484898" r:id="rId7"/>
    <p:sldLayoutId id="2147484899" r:id="rId8"/>
    <p:sldLayoutId id="2147484900" r:id="rId9"/>
    <p:sldLayoutId id="2147484901" r:id="rId10"/>
    <p:sldLayoutId id="2147484902" r:id="rId11"/>
    <p:sldLayoutId id="2147484903" r:id="rId12"/>
    <p:sldLayoutId id="2147484904" r:id="rId13"/>
    <p:sldLayoutId id="2147484905" r:id="rId14"/>
    <p:sldLayoutId id="2147484906" r:id="rId15"/>
    <p:sldLayoutId id="2147484907" r:id="rId16"/>
    <p:sldLayoutId id="2147484908" r:id="rId17"/>
    <p:sldLayoutId id="2147484909" r:id="rId18"/>
    <p:sldLayoutId id="2147484910" r:id="rId19"/>
    <p:sldLayoutId id="2147484911" r:id="rId20"/>
    <p:sldLayoutId id="2147484912" r:id="rId21"/>
    <p:sldLayoutId id="2147484913" r:id="rId22"/>
    <p:sldLayoutId id="2147484914" r:id="rId23"/>
    <p:sldLayoutId id="2147484915" r:id="rId24"/>
    <p:sldLayoutId id="2147484916" r:id="rId25"/>
    <p:sldLayoutId id="2147484917" r:id="rId26"/>
    <p:sldLayoutId id="2147484918" r:id="rId27"/>
    <p:sldLayoutId id="2147484919" r:id="rId28"/>
    <p:sldLayoutId id="2147484920" r:id="rId29"/>
    <p:sldLayoutId id="2147484921" r:id="rId30"/>
    <p:sldLayoutId id="2147484922" r:id="rId31"/>
    <p:sldLayoutId id="2147484923" r:id="rId32"/>
    <p:sldLayoutId id="2147484924" r:id="rId33"/>
    <p:sldLayoutId id="2147484925" r:id="rId34"/>
    <p:sldLayoutId id="2147484962" r:id="rId35"/>
    <p:sldLayoutId id="2147484963" r:id="rId36"/>
    <p:sldLayoutId id="2147484964" r:id="rId37"/>
    <p:sldLayoutId id="2147484965" r:id="rId38"/>
    <p:sldLayoutId id="2147484966" r:id="rId39"/>
    <p:sldLayoutId id="2147484967" r:id="rId40"/>
    <p:sldLayoutId id="2147484968" r:id="rId41"/>
    <p:sldLayoutId id="2147484969" r:id="rId42"/>
    <p:sldLayoutId id="2147484970" r:id="rId43"/>
    <p:sldLayoutId id="2147484971" r:id="rId44"/>
    <p:sldLayoutId id="2147484972" r:id="rId45"/>
    <p:sldLayoutId id="2147484973" r:id="rId46"/>
    <p:sldLayoutId id="2147484974" r:id="rId47"/>
    <p:sldLayoutId id="2147484975" r:id="rId48"/>
    <p:sldLayoutId id="2147484976" r:id="rId49"/>
    <p:sldLayoutId id="2147484977" r:id="rId50"/>
    <p:sldLayoutId id="2147484978" r:id="rId51"/>
    <p:sldLayoutId id="2147484979" r:id="rId52"/>
    <p:sldLayoutId id="2147484980" r:id="rId53"/>
    <p:sldLayoutId id="2147484981" r:id="rId54"/>
    <p:sldLayoutId id="2147484982" r:id="rId55"/>
    <p:sldLayoutId id="2147484983" r:id="rId56"/>
    <p:sldLayoutId id="2147484984" r:id="rId57"/>
    <p:sldLayoutId id="2147484985" r:id="rId58"/>
    <p:sldLayoutId id="2147484986" r:id="rId59"/>
    <p:sldLayoutId id="2147484987" r:id="rId60"/>
    <p:sldLayoutId id="2147484988" r:id="rId61"/>
    <p:sldLayoutId id="2147484989" r:id="rId62"/>
    <p:sldLayoutId id="2147484990" r:id="rId63"/>
    <p:sldLayoutId id="2147484991" r:id="rId64"/>
    <p:sldLayoutId id="2147484992" r:id="rId65"/>
    <p:sldLayoutId id="2147484993" r:id="rId66"/>
    <p:sldLayoutId id="2147484994" r:id="rId67"/>
    <p:sldLayoutId id="2147484995" r:id="rId6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600"/>
        </a:spcAft>
        <a:buNone/>
        <a:defRPr sz="3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397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524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428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Calibri Light" panose="020F0302020204030204" pitchFamily="34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18" Type="http://schemas.openxmlformats.org/officeDocument/2006/relationships/image" Target="../media/image5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" Type="http://schemas.openxmlformats.org/officeDocument/2006/relationships/image" Target="../media/image43.jpe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chart" Target="../charts/chart2.xm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68.jpeg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1.xml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svg"/><Relationship Id="rId7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11" Type="http://schemas.openxmlformats.org/officeDocument/2006/relationships/image" Target="../media/image26.svg"/><Relationship Id="rId5" Type="http://schemas.openxmlformats.org/officeDocument/2006/relationships/chart" Target="../charts/chart1.xml"/><Relationship Id="rId10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E5FF-A8DA-4356-91B6-1D4C3A53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24" y="3870879"/>
            <a:ext cx="6849616" cy="1589879"/>
          </a:xfrm>
        </p:spPr>
        <p:txBody>
          <a:bodyPr/>
          <a:lstStyle/>
          <a:p>
            <a:br>
              <a:rPr lang="en-GB" sz="4800"/>
            </a:br>
            <a:r>
              <a:rPr lang="en-GB" sz="4800"/>
              <a:t>RTÉ Player: Real People Behind 4 Screens</a:t>
            </a:r>
            <a:endParaRPr lang="en-GB" sz="480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E421C-0795-4E77-9E15-D5016A24C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424" y="5771382"/>
            <a:ext cx="6269997" cy="74254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b="0"/>
              <a:t>Submission for: Media Research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b="0"/>
              <a:t>Submission by: RED C (Richard Colwell, Aoife Marron and Colm O’Cleary)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b="0"/>
              <a:t>Client: RTÉ</a:t>
            </a:r>
          </a:p>
        </p:txBody>
      </p:sp>
      <p:pic>
        <p:nvPicPr>
          <p:cNvPr id="4" name="Picture 3" descr="RTÉ - Wikipedia">
            <a:extLst>
              <a:ext uri="{FF2B5EF4-FFF2-40B4-BE49-F238E27FC236}">
                <a16:creationId xmlns:a16="http://schemas.microsoft.com/office/drawing/2014/main" id="{80848101-1E88-87F5-C4A1-EBF5FA142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288" y="1875668"/>
            <a:ext cx="1075828" cy="5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9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496FF021-1847-BFAD-1DB1-248DD6F7DF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6752" y="-1"/>
            <a:ext cx="5155248" cy="6857989"/>
          </a:xfrm>
        </p:spPr>
      </p:pic>
    </p:spTree>
    <p:extLst>
      <p:ext uri="{BB962C8B-B14F-4D97-AF65-F5344CB8AC3E}">
        <p14:creationId xmlns:p14="http://schemas.microsoft.com/office/powerpoint/2010/main" val="1633711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5A658-8B41-396E-276B-089BBFD1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F79131-C817-4EAF-B3BC-6511779B5E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A7CCD86-B4A3-7411-0AA9-BF416F539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2" y="124621"/>
            <a:ext cx="9020370" cy="484980"/>
          </a:xfrm>
        </p:spPr>
        <p:txBody>
          <a:bodyPr/>
          <a:lstStyle/>
          <a:p>
            <a:r>
              <a:rPr lang="en-IE" dirty="0"/>
              <a:t>RTÉ Player offers something unique &amp; inimitable</a:t>
            </a:r>
          </a:p>
        </p:txBody>
      </p:sp>
      <p:pic>
        <p:nvPicPr>
          <p:cNvPr id="36" name="Picture Placeholder 35" descr="A bridge over a river with a street light&#10;&#10;Description automatically generated">
            <a:extLst>
              <a:ext uri="{FF2B5EF4-FFF2-40B4-BE49-F238E27FC236}">
                <a16:creationId xmlns:a16="http://schemas.microsoft.com/office/drawing/2014/main" id="{416CBDAE-2A76-74B3-DD33-2D13D0BC9DB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CE95AD-ECB8-CD79-6CE3-68C79A1D4339}"/>
              </a:ext>
            </a:extLst>
          </p:cNvPr>
          <p:cNvGrpSpPr/>
          <p:nvPr/>
        </p:nvGrpSpPr>
        <p:grpSpPr>
          <a:xfrm>
            <a:off x="4462" y="1520683"/>
            <a:ext cx="8227585" cy="3718102"/>
            <a:chOff x="-684569" y="1538891"/>
            <a:chExt cx="8227585" cy="371810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DA1220-8A6A-D30E-05C6-4ABDD992B576}"/>
                </a:ext>
              </a:extLst>
            </p:cNvPr>
            <p:cNvGrpSpPr/>
            <p:nvPr/>
          </p:nvGrpSpPr>
          <p:grpSpPr>
            <a:xfrm>
              <a:off x="1074836" y="1538891"/>
              <a:ext cx="5032446" cy="3718102"/>
              <a:chOff x="3617171" y="1654801"/>
              <a:chExt cx="5032446" cy="3718102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BACC6575-3F4B-3147-1667-F05B95F53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7171" y="2935242"/>
                <a:ext cx="2429152" cy="2431221"/>
              </a:xfrm>
              <a:custGeom>
                <a:avLst/>
                <a:gdLst>
                  <a:gd name="T0" fmla="*/ 646 w 861"/>
                  <a:gd name="T1" fmla="*/ 430 h 861"/>
                  <a:gd name="T2" fmla="*/ 430 w 861"/>
                  <a:gd name="T3" fmla="*/ 645 h 861"/>
                  <a:gd name="T4" fmla="*/ 215 w 861"/>
                  <a:gd name="T5" fmla="*/ 430 h 861"/>
                  <a:gd name="T6" fmla="*/ 430 w 861"/>
                  <a:gd name="T7" fmla="*/ 215 h 861"/>
                  <a:gd name="T8" fmla="*/ 488 w 861"/>
                  <a:gd name="T9" fmla="*/ 223 h 861"/>
                  <a:gd name="T10" fmla="*/ 418 w 861"/>
                  <a:gd name="T11" fmla="*/ 0 h 861"/>
                  <a:gd name="T12" fmla="*/ 0 w 861"/>
                  <a:gd name="T13" fmla="*/ 430 h 861"/>
                  <a:gd name="T14" fmla="*/ 430 w 861"/>
                  <a:gd name="T15" fmla="*/ 861 h 861"/>
                  <a:gd name="T16" fmla="*/ 861 w 861"/>
                  <a:gd name="T17" fmla="*/ 430 h 861"/>
                  <a:gd name="T18" fmla="*/ 742 w 861"/>
                  <a:gd name="T19" fmla="*/ 133 h 861"/>
                  <a:gd name="T20" fmla="*/ 590 w 861"/>
                  <a:gd name="T21" fmla="*/ 286 h 861"/>
                  <a:gd name="T22" fmla="*/ 646 w 861"/>
                  <a:gd name="T23" fmla="*/ 430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1" h="861">
                    <a:moveTo>
                      <a:pt x="646" y="430"/>
                    </a:moveTo>
                    <a:cubicBezTo>
                      <a:pt x="646" y="549"/>
                      <a:pt x="549" y="645"/>
                      <a:pt x="430" y="645"/>
                    </a:cubicBezTo>
                    <a:cubicBezTo>
                      <a:pt x="311" y="645"/>
                      <a:pt x="215" y="549"/>
                      <a:pt x="215" y="430"/>
                    </a:cubicBezTo>
                    <a:cubicBezTo>
                      <a:pt x="215" y="311"/>
                      <a:pt x="311" y="215"/>
                      <a:pt x="430" y="215"/>
                    </a:cubicBezTo>
                    <a:cubicBezTo>
                      <a:pt x="450" y="215"/>
                      <a:pt x="470" y="218"/>
                      <a:pt x="488" y="223"/>
                    </a:cubicBezTo>
                    <a:cubicBezTo>
                      <a:pt x="447" y="156"/>
                      <a:pt x="422" y="80"/>
                      <a:pt x="418" y="0"/>
                    </a:cubicBezTo>
                    <a:cubicBezTo>
                      <a:pt x="186" y="6"/>
                      <a:pt x="0" y="196"/>
                      <a:pt x="0" y="430"/>
                    </a:cubicBezTo>
                    <a:cubicBezTo>
                      <a:pt x="0" y="668"/>
                      <a:pt x="192" y="861"/>
                      <a:pt x="430" y="861"/>
                    </a:cubicBezTo>
                    <a:cubicBezTo>
                      <a:pt x="668" y="861"/>
                      <a:pt x="861" y="668"/>
                      <a:pt x="861" y="430"/>
                    </a:cubicBezTo>
                    <a:cubicBezTo>
                      <a:pt x="861" y="315"/>
                      <a:pt x="816" y="211"/>
                      <a:pt x="742" y="133"/>
                    </a:cubicBezTo>
                    <a:cubicBezTo>
                      <a:pt x="590" y="286"/>
                      <a:pt x="590" y="286"/>
                      <a:pt x="590" y="286"/>
                    </a:cubicBezTo>
                    <a:cubicBezTo>
                      <a:pt x="625" y="325"/>
                      <a:pt x="646" y="375"/>
                      <a:pt x="646" y="43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82889" tIns="91445" rIns="182889" bIns="9144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srgbClr val="50C9B5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BECBAEBB-EBDC-36C2-D111-E85719130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2037" y="1654801"/>
                <a:ext cx="2429153" cy="2117630"/>
              </a:xfrm>
              <a:custGeom>
                <a:avLst/>
                <a:gdLst>
                  <a:gd name="T0" fmla="*/ 739 w 861"/>
                  <a:gd name="T1" fmla="*/ 731 h 750"/>
                  <a:gd name="T2" fmla="*/ 739 w 861"/>
                  <a:gd name="T3" fmla="*/ 730 h 750"/>
                  <a:gd name="T4" fmla="*/ 861 w 861"/>
                  <a:gd name="T5" fmla="*/ 431 h 750"/>
                  <a:gd name="T6" fmla="*/ 430 w 861"/>
                  <a:gd name="T7" fmla="*/ 0 h 750"/>
                  <a:gd name="T8" fmla="*/ 0 w 861"/>
                  <a:gd name="T9" fmla="*/ 431 h 750"/>
                  <a:gd name="T10" fmla="*/ 120 w 861"/>
                  <a:gd name="T11" fmla="*/ 729 h 750"/>
                  <a:gd name="T12" fmla="*/ 120 w 861"/>
                  <a:gd name="T13" fmla="*/ 730 h 750"/>
                  <a:gd name="T14" fmla="*/ 132 w 861"/>
                  <a:gd name="T15" fmla="*/ 742 h 750"/>
                  <a:gd name="T16" fmla="*/ 284 w 861"/>
                  <a:gd name="T17" fmla="*/ 589 h 750"/>
                  <a:gd name="T18" fmla="*/ 278 w 861"/>
                  <a:gd name="T19" fmla="*/ 583 h 750"/>
                  <a:gd name="T20" fmla="*/ 277 w 861"/>
                  <a:gd name="T21" fmla="*/ 582 h 750"/>
                  <a:gd name="T22" fmla="*/ 215 w 861"/>
                  <a:gd name="T23" fmla="*/ 431 h 750"/>
                  <a:gd name="T24" fmla="*/ 430 w 861"/>
                  <a:gd name="T25" fmla="*/ 215 h 750"/>
                  <a:gd name="T26" fmla="*/ 645 w 861"/>
                  <a:gd name="T27" fmla="*/ 431 h 750"/>
                  <a:gd name="T28" fmla="*/ 584 w 861"/>
                  <a:gd name="T29" fmla="*/ 581 h 750"/>
                  <a:gd name="T30" fmla="*/ 584 w 861"/>
                  <a:gd name="T31" fmla="*/ 581 h 750"/>
                  <a:gd name="T32" fmla="*/ 584 w 861"/>
                  <a:gd name="T33" fmla="*/ 581 h 750"/>
                  <a:gd name="T34" fmla="*/ 563 w 861"/>
                  <a:gd name="T35" fmla="*/ 603 h 750"/>
                  <a:gd name="T36" fmla="*/ 721 w 861"/>
                  <a:gd name="T37" fmla="*/ 750 h 750"/>
                  <a:gd name="T38" fmla="*/ 739 w 861"/>
                  <a:gd name="T39" fmla="*/ 731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61" h="750">
                    <a:moveTo>
                      <a:pt x="739" y="731"/>
                    </a:moveTo>
                    <a:cubicBezTo>
                      <a:pt x="739" y="730"/>
                      <a:pt x="739" y="730"/>
                      <a:pt x="739" y="730"/>
                    </a:cubicBezTo>
                    <a:cubicBezTo>
                      <a:pt x="814" y="653"/>
                      <a:pt x="861" y="547"/>
                      <a:pt x="861" y="431"/>
                    </a:cubicBezTo>
                    <a:cubicBezTo>
                      <a:pt x="861" y="193"/>
                      <a:pt x="668" y="0"/>
                      <a:pt x="430" y="0"/>
                    </a:cubicBezTo>
                    <a:cubicBezTo>
                      <a:pt x="192" y="0"/>
                      <a:pt x="0" y="193"/>
                      <a:pt x="0" y="431"/>
                    </a:cubicBezTo>
                    <a:cubicBezTo>
                      <a:pt x="0" y="547"/>
                      <a:pt x="45" y="652"/>
                      <a:pt x="120" y="729"/>
                    </a:cubicBezTo>
                    <a:cubicBezTo>
                      <a:pt x="120" y="730"/>
                      <a:pt x="120" y="730"/>
                      <a:pt x="120" y="730"/>
                    </a:cubicBezTo>
                    <a:cubicBezTo>
                      <a:pt x="124" y="734"/>
                      <a:pt x="128" y="738"/>
                      <a:pt x="132" y="742"/>
                    </a:cubicBezTo>
                    <a:cubicBezTo>
                      <a:pt x="284" y="589"/>
                      <a:pt x="284" y="589"/>
                      <a:pt x="284" y="589"/>
                    </a:cubicBezTo>
                    <a:cubicBezTo>
                      <a:pt x="282" y="587"/>
                      <a:pt x="280" y="585"/>
                      <a:pt x="278" y="583"/>
                    </a:cubicBezTo>
                    <a:cubicBezTo>
                      <a:pt x="277" y="582"/>
                      <a:pt x="277" y="582"/>
                      <a:pt x="277" y="582"/>
                    </a:cubicBezTo>
                    <a:cubicBezTo>
                      <a:pt x="239" y="543"/>
                      <a:pt x="215" y="490"/>
                      <a:pt x="215" y="431"/>
                    </a:cubicBezTo>
                    <a:cubicBezTo>
                      <a:pt x="215" y="312"/>
                      <a:pt x="311" y="215"/>
                      <a:pt x="430" y="215"/>
                    </a:cubicBezTo>
                    <a:cubicBezTo>
                      <a:pt x="549" y="215"/>
                      <a:pt x="645" y="312"/>
                      <a:pt x="645" y="431"/>
                    </a:cubicBezTo>
                    <a:cubicBezTo>
                      <a:pt x="645" y="489"/>
                      <a:pt x="622" y="542"/>
                      <a:pt x="584" y="581"/>
                    </a:cubicBezTo>
                    <a:cubicBezTo>
                      <a:pt x="584" y="581"/>
                      <a:pt x="584" y="581"/>
                      <a:pt x="584" y="581"/>
                    </a:cubicBezTo>
                    <a:cubicBezTo>
                      <a:pt x="584" y="581"/>
                      <a:pt x="584" y="581"/>
                      <a:pt x="584" y="581"/>
                    </a:cubicBezTo>
                    <a:cubicBezTo>
                      <a:pt x="577" y="588"/>
                      <a:pt x="570" y="596"/>
                      <a:pt x="563" y="603"/>
                    </a:cubicBezTo>
                    <a:cubicBezTo>
                      <a:pt x="721" y="750"/>
                      <a:pt x="721" y="750"/>
                      <a:pt x="721" y="750"/>
                    </a:cubicBezTo>
                    <a:cubicBezTo>
                      <a:pt x="727" y="743"/>
                      <a:pt x="733" y="737"/>
                      <a:pt x="739" y="73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/>
                  </a:gs>
                  <a:gs pos="55000">
                    <a:schemeClr val="accent3"/>
                  </a:gs>
                  <a:gs pos="4400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182889" tIns="91445" rIns="182889" bIns="9144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BF06CAFD-0853-195F-FB0E-CE449CF8B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6888" y="2941682"/>
                <a:ext cx="2432729" cy="2431221"/>
              </a:xfrm>
              <a:custGeom>
                <a:avLst/>
                <a:gdLst>
                  <a:gd name="T0" fmla="*/ 443 w 862"/>
                  <a:gd name="T1" fmla="*/ 0 h 861"/>
                  <a:gd name="T2" fmla="*/ 373 w 862"/>
                  <a:gd name="T3" fmla="*/ 223 h 861"/>
                  <a:gd name="T4" fmla="*/ 431 w 862"/>
                  <a:gd name="T5" fmla="*/ 215 h 861"/>
                  <a:gd name="T6" fmla="*/ 646 w 862"/>
                  <a:gd name="T7" fmla="*/ 430 h 861"/>
                  <a:gd name="T8" fmla="*/ 431 w 862"/>
                  <a:gd name="T9" fmla="*/ 645 h 861"/>
                  <a:gd name="T10" fmla="*/ 216 w 862"/>
                  <a:gd name="T11" fmla="*/ 430 h 861"/>
                  <a:gd name="T12" fmla="*/ 264 w 862"/>
                  <a:gd name="T13" fmla="*/ 294 h 861"/>
                  <a:gd name="T14" fmla="*/ 106 w 862"/>
                  <a:gd name="T15" fmla="*/ 147 h 861"/>
                  <a:gd name="T16" fmla="*/ 0 w 862"/>
                  <a:gd name="T17" fmla="*/ 430 h 861"/>
                  <a:gd name="T18" fmla="*/ 431 w 862"/>
                  <a:gd name="T19" fmla="*/ 861 h 861"/>
                  <a:gd name="T20" fmla="*/ 862 w 862"/>
                  <a:gd name="T21" fmla="*/ 430 h 861"/>
                  <a:gd name="T22" fmla="*/ 443 w 862"/>
                  <a:gd name="T23" fmla="*/ 0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2" h="861">
                    <a:moveTo>
                      <a:pt x="443" y="0"/>
                    </a:moveTo>
                    <a:cubicBezTo>
                      <a:pt x="439" y="80"/>
                      <a:pt x="415" y="156"/>
                      <a:pt x="373" y="223"/>
                    </a:cubicBezTo>
                    <a:cubicBezTo>
                      <a:pt x="391" y="218"/>
                      <a:pt x="411" y="215"/>
                      <a:pt x="431" y="215"/>
                    </a:cubicBezTo>
                    <a:cubicBezTo>
                      <a:pt x="550" y="215"/>
                      <a:pt x="646" y="311"/>
                      <a:pt x="646" y="430"/>
                    </a:cubicBezTo>
                    <a:cubicBezTo>
                      <a:pt x="646" y="549"/>
                      <a:pt x="550" y="645"/>
                      <a:pt x="431" y="645"/>
                    </a:cubicBezTo>
                    <a:cubicBezTo>
                      <a:pt x="312" y="645"/>
                      <a:pt x="216" y="549"/>
                      <a:pt x="216" y="430"/>
                    </a:cubicBezTo>
                    <a:cubicBezTo>
                      <a:pt x="216" y="378"/>
                      <a:pt x="234" y="331"/>
                      <a:pt x="264" y="294"/>
                    </a:cubicBezTo>
                    <a:cubicBezTo>
                      <a:pt x="106" y="147"/>
                      <a:pt x="106" y="147"/>
                      <a:pt x="106" y="147"/>
                    </a:cubicBezTo>
                    <a:cubicBezTo>
                      <a:pt x="40" y="223"/>
                      <a:pt x="0" y="322"/>
                      <a:pt x="0" y="430"/>
                    </a:cubicBezTo>
                    <a:cubicBezTo>
                      <a:pt x="0" y="668"/>
                      <a:pt x="193" y="861"/>
                      <a:pt x="431" y="861"/>
                    </a:cubicBezTo>
                    <a:cubicBezTo>
                      <a:pt x="669" y="861"/>
                      <a:pt x="862" y="668"/>
                      <a:pt x="862" y="430"/>
                    </a:cubicBezTo>
                    <a:cubicBezTo>
                      <a:pt x="862" y="196"/>
                      <a:pt x="675" y="6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82889" tIns="91445" rIns="182889" bIns="9144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952906-BD0D-08F2-1075-B5AB465A20C9}"/>
                </a:ext>
              </a:extLst>
            </p:cNvPr>
            <p:cNvSpPr txBox="1"/>
            <p:nvPr/>
          </p:nvSpPr>
          <p:spPr>
            <a:xfrm>
              <a:off x="-684569" y="4404918"/>
              <a:ext cx="1900201" cy="8371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095B4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Connectivity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45A79E-BA73-26B7-41BB-C5A90CDE64C4}"/>
                </a:ext>
              </a:extLst>
            </p:cNvPr>
            <p:cNvSpPr txBox="1"/>
            <p:nvPr/>
          </p:nvSpPr>
          <p:spPr>
            <a:xfrm>
              <a:off x="6123726" y="3447208"/>
              <a:ext cx="1419290" cy="8371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0C9B5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Irishness</a:t>
              </a:r>
            </a:p>
          </p:txBody>
        </p:sp>
      </p:grpSp>
      <p:pic>
        <p:nvPicPr>
          <p:cNvPr id="16" name="Picture 15" descr="A white outline of a four leaf clover&#10;&#10;Description automatically generated">
            <a:extLst>
              <a:ext uri="{FF2B5EF4-FFF2-40B4-BE49-F238E27FC236}">
                <a16:creationId xmlns:a16="http://schemas.microsoft.com/office/drawing/2014/main" id="{E110ECF4-45C9-C7AD-3141-7BCC61B9AF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414" y="3279954"/>
            <a:ext cx="1451513" cy="1451513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7DA6D3E-4866-4033-E581-E628AA3D4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838" y="3624710"/>
            <a:ext cx="762000" cy="762000"/>
          </a:xfrm>
          <a:prstGeom prst="rect">
            <a:avLst/>
          </a:prstGeom>
        </p:spPr>
      </p:pic>
      <p:pic>
        <p:nvPicPr>
          <p:cNvPr id="18" name="Picture 4" descr="RTÉ Player - Wikipedia">
            <a:extLst>
              <a:ext uri="{FF2B5EF4-FFF2-40B4-BE49-F238E27FC236}">
                <a16:creationId xmlns:a16="http://schemas.microsoft.com/office/drawing/2014/main" id="{425D0464-43E6-919B-4150-F1588527B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42" y="2486017"/>
            <a:ext cx="865487" cy="33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77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63E538-49F7-68A7-AC01-082F81C2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F79131-C817-4EAF-B3BC-6511779B5E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26429-AFC9-88FC-3E91-F81AC0B54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Heavy vs. Medium and Light Viewers of RTÉ Player</a:t>
            </a:r>
            <a:endParaRPr lang="en-I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33277C-9ABB-81A0-6A6A-49F6794DC594}"/>
              </a:ext>
            </a:extLst>
          </p:cNvPr>
          <p:cNvSpPr/>
          <p:nvPr/>
        </p:nvSpPr>
        <p:spPr>
          <a:xfrm>
            <a:off x="177331" y="1949976"/>
            <a:ext cx="11180088" cy="49370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EA5DBC-1B05-4E1D-98A6-7ED634760B67}"/>
              </a:ext>
            </a:extLst>
          </p:cNvPr>
          <p:cNvSpPr/>
          <p:nvPr/>
        </p:nvSpPr>
        <p:spPr>
          <a:xfrm>
            <a:off x="177331" y="1300788"/>
            <a:ext cx="11180088" cy="49370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9B149F-CB0D-8B7D-2CE7-FCB3FE55D003}"/>
              </a:ext>
            </a:extLst>
          </p:cNvPr>
          <p:cNvSpPr/>
          <p:nvPr/>
        </p:nvSpPr>
        <p:spPr>
          <a:xfrm>
            <a:off x="177331" y="2599164"/>
            <a:ext cx="11180088" cy="49370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F72CD9-1191-9E03-3C2E-9235801D2E56}"/>
              </a:ext>
            </a:extLst>
          </p:cNvPr>
          <p:cNvSpPr/>
          <p:nvPr/>
        </p:nvSpPr>
        <p:spPr>
          <a:xfrm>
            <a:off x="177331" y="3248352"/>
            <a:ext cx="11180088" cy="49370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33671E-E4BF-5A41-6E27-0B74906A3D80}"/>
              </a:ext>
            </a:extLst>
          </p:cNvPr>
          <p:cNvSpPr/>
          <p:nvPr/>
        </p:nvSpPr>
        <p:spPr>
          <a:xfrm>
            <a:off x="177331" y="5845101"/>
            <a:ext cx="11180088" cy="49370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7891A8-C449-E79F-3169-5FCA090D3044}"/>
              </a:ext>
            </a:extLst>
          </p:cNvPr>
          <p:cNvSpPr/>
          <p:nvPr/>
        </p:nvSpPr>
        <p:spPr>
          <a:xfrm>
            <a:off x="177331" y="3897540"/>
            <a:ext cx="11180088" cy="49370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6DF4E1-5923-D9EA-5509-8874535CB6A3}"/>
              </a:ext>
            </a:extLst>
          </p:cNvPr>
          <p:cNvSpPr/>
          <p:nvPr/>
        </p:nvSpPr>
        <p:spPr>
          <a:xfrm>
            <a:off x="177331" y="4546728"/>
            <a:ext cx="11180088" cy="49370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E150F6-D8F1-BD73-D084-0655CD6BB695}"/>
              </a:ext>
            </a:extLst>
          </p:cNvPr>
          <p:cNvSpPr/>
          <p:nvPr/>
        </p:nvSpPr>
        <p:spPr>
          <a:xfrm>
            <a:off x="177331" y="5195916"/>
            <a:ext cx="11180088" cy="49370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933A28-BFF8-C158-5E14-8C9A0821CDD4}"/>
              </a:ext>
            </a:extLst>
          </p:cNvPr>
          <p:cNvSpPr txBox="1"/>
          <p:nvPr/>
        </p:nvSpPr>
        <p:spPr>
          <a:xfrm>
            <a:off x="1622088" y="1389460"/>
            <a:ext cx="47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View Player across multiple devices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2C0DE9-055F-9330-2F42-641DF0A2E40B}"/>
              </a:ext>
            </a:extLst>
          </p:cNvPr>
          <p:cNvSpPr txBox="1"/>
          <p:nvPr/>
        </p:nvSpPr>
        <p:spPr>
          <a:xfrm>
            <a:off x="6609019" y="1389460"/>
            <a:ext cx="47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Use just one device to view Player, generally a TV set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63714E-1054-69ED-514A-2DBDC433816C}"/>
              </a:ext>
            </a:extLst>
          </p:cNvPr>
          <p:cNvSpPr txBox="1"/>
          <p:nvPr/>
        </p:nvSpPr>
        <p:spPr>
          <a:xfrm>
            <a:off x="1622088" y="2037291"/>
            <a:ext cx="47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Higher mid-week morning and afternoon viewing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0900DE-F539-1608-5ECB-62FAF5C72128}"/>
              </a:ext>
            </a:extLst>
          </p:cNvPr>
          <p:cNvSpPr txBox="1"/>
          <p:nvPr/>
        </p:nvSpPr>
        <p:spPr>
          <a:xfrm>
            <a:off x="6609019" y="2037291"/>
            <a:ext cx="47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Mid-week viewing mostly limited to evenings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B1F5A4-43E2-FB45-B963-20A7DFC5E6CF}"/>
              </a:ext>
            </a:extLst>
          </p:cNvPr>
          <p:cNvSpPr txBox="1"/>
          <p:nvPr/>
        </p:nvSpPr>
        <p:spPr>
          <a:xfrm>
            <a:off x="1622088" y="2685122"/>
            <a:ext cx="47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Watch in multiple locations within their homes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36F815-E50E-DABC-F717-4C2F5806E2E3}"/>
              </a:ext>
            </a:extLst>
          </p:cNvPr>
          <p:cNvSpPr txBox="1"/>
          <p:nvPr/>
        </p:nvSpPr>
        <p:spPr>
          <a:xfrm>
            <a:off x="6609019" y="2685122"/>
            <a:ext cx="47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Mostly living room viewing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899C53-AA77-9B94-2053-4372684C8E3E}"/>
              </a:ext>
            </a:extLst>
          </p:cNvPr>
          <p:cNvSpPr txBox="1"/>
          <p:nvPr/>
        </p:nvSpPr>
        <p:spPr>
          <a:xfrm>
            <a:off x="1622088" y="3332953"/>
            <a:ext cx="47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Co-viewing with partners, family and children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4E12AE-05EB-F611-BD53-9B8413BE9149}"/>
              </a:ext>
            </a:extLst>
          </p:cNvPr>
          <p:cNvSpPr txBox="1"/>
          <p:nvPr/>
        </p:nvSpPr>
        <p:spPr>
          <a:xfrm>
            <a:off x="6609019" y="3332953"/>
            <a:ext cx="47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more likely to view alone most often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6461DA-89B4-A81A-27AF-93CDF5383746}"/>
              </a:ext>
            </a:extLst>
          </p:cNvPr>
          <p:cNvSpPr txBox="1"/>
          <p:nvPr/>
        </p:nvSpPr>
        <p:spPr>
          <a:xfrm>
            <a:off x="1622088" y="3980784"/>
            <a:ext cx="47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Greater attention paid to content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BC6DD7-EF4D-1899-83C8-464A4A2F1092}"/>
              </a:ext>
            </a:extLst>
          </p:cNvPr>
          <p:cNvSpPr txBox="1"/>
          <p:nvPr/>
        </p:nvSpPr>
        <p:spPr>
          <a:xfrm>
            <a:off x="6609019" y="3912246"/>
            <a:ext cx="47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More likely to be also using a second device while watching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D539DF-981E-8BE7-A98C-E05B0E908F9B}"/>
              </a:ext>
            </a:extLst>
          </p:cNvPr>
          <p:cNvSpPr txBox="1"/>
          <p:nvPr/>
        </p:nvSpPr>
        <p:spPr>
          <a:xfrm>
            <a:off x="1622088" y="4628615"/>
            <a:ext cx="47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Watch Live content and box sets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074563-9C00-43B5-5558-F6E967CCCFEC}"/>
              </a:ext>
            </a:extLst>
          </p:cNvPr>
          <p:cNvSpPr txBox="1"/>
          <p:nvPr/>
        </p:nvSpPr>
        <p:spPr>
          <a:xfrm>
            <a:off x="6609019" y="4628615"/>
            <a:ext cx="47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Viewing mostly focussed on on-demand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B36163-8DC5-D612-F2BE-35EC9837D629}"/>
              </a:ext>
            </a:extLst>
          </p:cNvPr>
          <p:cNvSpPr txBox="1"/>
          <p:nvPr/>
        </p:nvSpPr>
        <p:spPr>
          <a:xfrm>
            <a:off x="1634790" y="5136746"/>
            <a:ext cx="4722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Greater likelihood to watch multiple genres; soaps, news, talent shows, comedy, music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B1B037-3AFD-E2B2-05B7-ABDC876F1EA1}"/>
              </a:ext>
            </a:extLst>
          </p:cNvPr>
          <p:cNvSpPr txBox="1"/>
          <p:nvPr/>
        </p:nvSpPr>
        <p:spPr>
          <a:xfrm>
            <a:off x="6609019" y="5136746"/>
            <a:ext cx="47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Medium users are slightly more likely to watch documentaries and movies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6889CE-8362-95BF-A2B8-D21EFF96CD27}"/>
              </a:ext>
            </a:extLst>
          </p:cNvPr>
          <p:cNvSpPr txBox="1"/>
          <p:nvPr/>
        </p:nvSpPr>
        <p:spPr>
          <a:xfrm>
            <a:off x="1622088" y="5924280"/>
            <a:ext cx="47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More likely to browse Player for something to watch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CC74E9-4281-9F23-664D-0FE029217B50}"/>
              </a:ext>
            </a:extLst>
          </p:cNvPr>
          <p:cNvSpPr txBox="1"/>
          <p:nvPr/>
        </p:nvSpPr>
        <p:spPr>
          <a:xfrm>
            <a:off x="6609019" y="5924280"/>
            <a:ext cx="47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Already know what they want to watch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FE622B-34FF-2A38-D6C1-5476EFE0A2CA}"/>
              </a:ext>
            </a:extLst>
          </p:cNvPr>
          <p:cNvSpPr/>
          <p:nvPr/>
        </p:nvSpPr>
        <p:spPr>
          <a:xfrm>
            <a:off x="2821423" y="705472"/>
            <a:ext cx="2349730" cy="611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A7B3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Heavy Users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2150314-C4C6-105C-66E8-A19918559D66}"/>
              </a:ext>
            </a:extLst>
          </p:cNvPr>
          <p:cNvSpPr/>
          <p:nvPr/>
        </p:nvSpPr>
        <p:spPr>
          <a:xfrm>
            <a:off x="7363969" y="705472"/>
            <a:ext cx="3238500" cy="611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A7B3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Medium/Light Users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AA9D18-1D81-40C3-4687-B65F65D63C87}"/>
              </a:ext>
            </a:extLst>
          </p:cNvPr>
          <p:cNvSpPr txBox="1"/>
          <p:nvPr/>
        </p:nvSpPr>
        <p:spPr>
          <a:xfrm>
            <a:off x="206793" y="1389460"/>
            <a:ext cx="1362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7B3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DEVICE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A1950F-FD47-6A2E-9604-6C23158599B9}"/>
              </a:ext>
            </a:extLst>
          </p:cNvPr>
          <p:cNvSpPr txBox="1"/>
          <p:nvPr/>
        </p:nvSpPr>
        <p:spPr>
          <a:xfrm>
            <a:off x="190582" y="2037291"/>
            <a:ext cx="1362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7B3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TIME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8F191F-DF34-9109-0E95-1649B4716771}"/>
              </a:ext>
            </a:extLst>
          </p:cNvPr>
          <p:cNvSpPr txBox="1"/>
          <p:nvPr/>
        </p:nvSpPr>
        <p:spPr>
          <a:xfrm>
            <a:off x="206793" y="2685122"/>
            <a:ext cx="1362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7B3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LOCATION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6D520C-2BC3-9127-376B-A8324F10D142}"/>
              </a:ext>
            </a:extLst>
          </p:cNvPr>
          <p:cNvSpPr txBox="1"/>
          <p:nvPr/>
        </p:nvSpPr>
        <p:spPr>
          <a:xfrm>
            <a:off x="153908" y="3332953"/>
            <a:ext cx="1362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7B3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CO-VIEWING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5EFF09-D2CF-30F6-50D7-14631632F811}"/>
              </a:ext>
            </a:extLst>
          </p:cNvPr>
          <p:cNvSpPr txBox="1"/>
          <p:nvPr/>
        </p:nvSpPr>
        <p:spPr>
          <a:xfrm>
            <a:off x="134954" y="3980784"/>
            <a:ext cx="1362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7B3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ATTENTION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CCA483-B9EE-2CC4-BBDE-DB9B97FFEB66}"/>
              </a:ext>
            </a:extLst>
          </p:cNvPr>
          <p:cNvSpPr txBox="1"/>
          <p:nvPr/>
        </p:nvSpPr>
        <p:spPr>
          <a:xfrm>
            <a:off x="115065" y="4628615"/>
            <a:ext cx="1362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7B3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CONTENT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FB5D8B-165E-468B-56B6-AF893253C4D7}"/>
              </a:ext>
            </a:extLst>
          </p:cNvPr>
          <p:cNvSpPr txBox="1"/>
          <p:nvPr/>
        </p:nvSpPr>
        <p:spPr>
          <a:xfrm>
            <a:off x="144431" y="5276446"/>
            <a:ext cx="1362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7B3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SHOWS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69DCCA-06B1-D6FD-F596-3D5A231B8948}"/>
              </a:ext>
            </a:extLst>
          </p:cNvPr>
          <p:cNvSpPr txBox="1"/>
          <p:nvPr/>
        </p:nvSpPr>
        <p:spPr>
          <a:xfrm>
            <a:off x="120829" y="5924280"/>
            <a:ext cx="1362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7B3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BEHAVIOUR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2EE7117-0113-88E2-0EC4-225EFE0467A6}"/>
              </a:ext>
            </a:extLst>
          </p:cNvPr>
          <p:cNvSpPr/>
          <p:nvPr/>
        </p:nvSpPr>
        <p:spPr>
          <a:xfrm>
            <a:off x="6395888" y="1054100"/>
            <a:ext cx="335112" cy="5473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677726E-8241-4D2A-07CE-C415BB4DF873}"/>
              </a:ext>
            </a:extLst>
          </p:cNvPr>
          <p:cNvCxnSpPr>
            <a:cxnSpLocks/>
          </p:cNvCxnSpPr>
          <p:nvPr/>
        </p:nvCxnSpPr>
        <p:spPr>
          <a:xfrm>
            <a:off x="6570919" y="1300787"/>
            <a:ext cx="0" cy="50400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31115760-3D92-C92D-1703-4884367809AC}"/>
              </a:ext>
            </a:extLst>
          </p:cNvPr>
          <p:cNvSpPr/>
          <p:nvPr/>
        </p:nvSpPr>
        <p:spPr>
          <a:xfrm>
            <a:off x="1366809" y="1054100"/>
            <a:ext cx="335112" cy="5473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DB971F6-9F88-0AA9-285E-0DBC47A130D4}"/>
              </a:ext>
            </a:extLst>
          </p:cNvPr>
          <p:cNvCxnSpPr>
            <a:cxnSpLocks/>
          </p:cNvCxnSpPr>
          <p:nvPr/>
        </p:nvCxnSpPr>
        <p:spPr>
          <a:xfrm>
            <a:off x="1529019" y="1300787"/>
            <a:ext cx="0" cy="50400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618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0B4BCB-9F04-C68A-4BC8-9289478B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F79131-C817-4EAF-B3BC-6511779B5E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CA3F431-1EE6-98DD-C802-0A66F364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2" y="124621"/>
            <a:ext cx="8127213" cy="484980"/>
          </a:xfrm>
        </p:spPr>
        <p:txBody>
          <a:bodyPr/>
          <a:lstStyle/>
          <a:p>
            <a:r>
              <a:rPr lang="en-GB" dirty="0"/>
              <a:t>What People Watch At Home vs On the Go</a:t>
            </a:r>
            <a:endParaRPr lang="en-IE" dirty="0"/>
          </a:p>
        </p:txBody>
      </p:sp>
      <p:pic>
        <p:nvPicPr>
          <p:cNvPr id="59" name="Picture Placeholder 58" descr="A person wearing glasses and a beanie looking at her phone&#10;&#10;Description automatically generated">
            <a:extLst>
              <a:ext uri="{FF2B5EF4-FFF2-40B4-BE49-F238E27FC236}">
                <a16:creationId xmlns:a16="http://schemas.microsoft.com/office/drawing/2014/main" id="{5DF60D4C-FF7D-DEFF-F426-C1CC75BDA2F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" b="13"/>
          <a:stretch/>
        </p:blipFill>
        <p:spPr/>
      </p:pic>
      <p:sp>
        <p:nvSpPr>
          <p:cNvPr id="13" name="Rechteck 31">
            <a:extLst>
              <a:ext uri="{FF2B5EF4-FFF2-40B4-BE49-F238E27FC236}">
                <a16:creationId xmlns:a16="http://schemas.microsoft.com/office/drawing/2014/main" id="{811F253E-D6E6-FCE0-05AD-F60A2FF6B7FD}"/>
              </a:ext>
            </a:extLst>
          </p:cNvPr>
          <p:cNvSpPr/>
          <p:nvPr/>
        </p:nvSpPr>
        <p:spPr>
          <a:xfrm>
            <a:off x="1898490" y="1482803"/>
            <a:ext cx="1171796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AT HOME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Rechteck 31">
            <a:extLst>
              <a:ext uri="{FF2B5EF4-FFF2-40B4-BE49-F238E27FC236}">
                <a16:creationId xmlns:a16="http://schemas.microsoft.com/office/drawing/2014/main" id="{0B3AF973-1804-FB05-D575-875D727A73FC}"/>
              </a:ext>
            </a:extLst>
          </p:cNvPr>
          <p:cNvSpPr/>
          <p:nvPr/>
        </p:nvSpPr>
        <p:spPr>
          <a:xfrm>
            <a:off x="1033367" y="2307100"/>
            <a:ext cx="309380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#1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Rechteck 31">
            <a:extLst>
              <a:ext uri="{FF2B5EF4-FFF2-40B4-BE49-F238E27FC236}">
                <a16:creationId xmlns:a16="http://schemas.microsoft.com/office/drawing/2014/main" id="{6B938A14-EAE9-90FA-22F5-183973D34AA0}"/>
              </a:ext>
            </a:extLst>
          </p:cNvPr>
          <p:cNvSpPr/>
          <p:nvPr/>
        </p:nvSpPr>
        <p:spPr>
          <a:xfrm>
            <a:off x="1033367" y="3086280"/>
            <a:ext cx="309380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#2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6" name="Rechteck 31">
            <a:extLst>
              <a:ext uri="{FF2B5EF4-FFF2-40B4-BE49-F238E27FC236}">
                <a16:creationId xmlns:a16="http://schemas.microsoft.com/office/drawing/2014/main" id="{5C4A087E-741D-E043-4786-8D348FE39394}"/>
              </a:ext>
            </a:extLst>
          </p:cNvPr>
          <p:cNvSpPr/>
          <p:nvPr/>
        </p:nvSpPr>
        <p:spPr>
          <a:xfrm>
            <a:off x="1033367" y="3865460"/>
            <a:ext cx="309380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#3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7" name="Rechteck 31">
            <a:extLst>
              <a:ext uri="{FF2B5EF4-FFF2-40B4-BE49-F238E27FC236}">
                <a16:creationId xmlns:a16="http://schemas.microsoft.com/office/drawing/2014/main" id="{70EC2E59-261D-1DA2-56C4-1A1DA085C2F6}"/>
              </a:ext>
            </a:extLst>
          </p:cNvPr>
          <p:cNvSpPr/>
          <p:nvPr/>
        </p:nvSpPr>
        <p:spPr>
          <a:xfrm>
            <a:off x="1033367" y="4644640"/>
            <a:ext cx="309380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#4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8" name="Rechteck 31">
            <a:extLst>
              <a:ext uri="{FF2B5EF4-FFF2-40B4-BE49-F238E27FC236}">
                <a16:creationId xmlns:a16="http://schemas.microsoft.com/office/drawing/2014/main" id="{F0A54869-53A6-B343-D856-F399309EADC5}"/>
              </a:ext>
            </a:extLst>
          </p:cNvPr>
          <p:cNvSpPr/>
          <p:nvPr/>
        </p:nvSpPr>
        <p:spPr>
          <a:xfrm>
            <a:off x="1033367" y="5423819"/>
            <a:ext cx="309380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#5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Rechteck 31">
            <a:extLst>
              <a:ext uri="{FF2B5EF4-FFF2-40B4-BE49-F238E27FC236}">
                <a16:creationId xmlns:a16="http://schemas.microsoft.com/office/drawing/2014/main" id="{73C45C5C-76E7-9A82-CF69-ECF08A4C944A}"/>
              </a:ext>
            </a:extLst>
          </p:cNvPr>
          <p:cNvSpPr/>
          <p:nvPr/>
        </p:nvSpPr>
        <p:spPr>
          <a:xfrm>
            <a:off x="2355662" y="2337877"/>
            <a:ext cx="687689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Drama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0" name="Rechteck 31">
            <a:extLst>
              <a:ext uri="{FF2B5EF4-FFF2-40B4-BE49-F238E27FC236}">
                <a16:creationId xmlns:a16="http://schemas.microsoft.com/office/drawing/2014/main" id="{B570E7CE-C832-A93C-1572-8FAB2B1B1BC4}"/>
              </a:ext>
            </a:extLst>
          </p:cNvPr>
          <p:cNvSpPr/>
          <p:nvPr/>
        </p:nvSpPr>
        <p:spPr>
          <a:xfrm>
            <a:off x="2355662" y="3117057"/>
            <a:ext cx="1569340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Documentaries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1" name="Rechteck 31">
            <a:extLst>
              <a:ext uri="{FF2B5EF4-FFF2-40B4-BE49-F238E27FC236}">
                <a16:creationId xmlns:a16="http://schemas.microsoft.com/office/drawing/2014/main" id="{568AB871-320C-C45D-D71C-6CAF2A24339B}"/>
              </a:ext>
            </a:extLst>
          </p:cNvPr>
          <p:cNvSpPr/>
          <p:nvPr/>
        </p:nvSpPr>
        <p:spPr>
          <a:xfrm>
            <a:off x="2355662" y="3896237"/>
            <a:ext cx="569067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News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2" name="Rechteck 31">
            <a:extLst>
              <a:ext uri="{FF2B5EF4-FFF2-40B4-BE49-F238E27FC236}">
                <a16:creationId xmlns:a16="http://schemas.microsoft.com/office/drawing/2014/main" id="{E0FD77A9-5B68-44C7-E917-AD3F6E3CF084}"/>
              </a:ext>
            </a:extLst>
          </p:cNvPr>
          <p:cNvSpPr/>
          <p:nvPr/>
        </p:nvSpPr>
        <p:spPr>
          <a:xfrm>
            <a:off x="2355662" y="4675417"/>
            <a:ext cx="554639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Sport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3" name="Rechteck 31">
            <a:extLst>
              <a:ext uri="{FF2B5EF4-FFF2-40B4-BE49-F238E27FC236}">
                <a16:creationId xmlns:a16="http://schemas.microsoft.com/office/drawing/2014/main" id="{8960C2E9-9F89-8703-E493-A5245161B624}"/>
              </a:ext>
            </a:extLst>
          </p:cNvPr>
          <p:cNvSpPr/>
          <p:nvPr/>
        </p:nvSpPr>
        <p:spPr>
          <a:xfrm>
            <a:off x="2355662" y="5454596"/>
            <a:ext cx="601127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Soaps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F7E52F0F-7A15-F91F-4698-D9D3FA770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4120" y="994617"/>
            <a:ext cx="479121" cy="479121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0BA2596-D635-C1B3-F802-C77685CB12B1}"/>
              </a:ext>
            </a:extLst>
          </p:cNvPr>
          <p:cNvSpPr/>
          <p:nvPr/>
        </p:nvSpPr>
        <p:spPr>
          <a:xfrm>
            <a:off x="1517383" y="2142519"/>
            <a:ext cx="663643" cy="66364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33C000-908F-303D-373B-A6A085BDFFB1}"/>
              </a:ext>
            </a:extLst>
          </p:cNvPr>
          <p:cNvSpPr/>
          <p:nvPr/>
        </p:nvSpPr>
        <p:spPr>
          <a:xfrm>
            <a:off x="1517383" y="2918051"/>
            <a:ext cx="663643" cy="66364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A46EC7-AEF5-A0B6-ECAF-07730D8957A6}"/>
              </a:ext>
            </a:extLst>
          </p:cNvPr>
          <p:cNvSpPr/>
          <p:nvPr/>
        </p:nvSpPr>
        <p:spPr>
          <a:xfrm>
            <a:off x="1517383" y="3693583"/>
            <a:ext cx="663643" cy="66364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CA3DDCB-AB9D-DECB-176C-7A7BD2BE0690}"/>
              </a:ext>
            </a:extLst>
          </p:cNvPr>
          <p:cNvSpPr/>
          <p:nvPr/>
        </p:nvSpPr>
        <p:spPr>
          <a:xfrm>
            <a:off x="1517383" y="4469116"/>
            <a:ext cx="663643" cy="66364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930EDE-CE93-D7FD-058D-CB55530A1FE3}"/>
              </a:ext>
            </a:extLst>
          </p:cNvPr>
          <p:cNvSpPr/>
          <p:nvPr/>
        </p:nvSpPr>
        <p:spPr>
          <a:xfrm>
            <a:off x="1517383" y="5244649"/>
            <a:ext cx="663643" cy="66364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6427EA48-E8B0-06CB-1ACC-6AE8F6E866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0165" y="2275815"/>
            <a:ext cx="445091" cy="44509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A32BBBD1-08A8-1EBF-99A5-3C7C63A9A8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5256" y="3006235"/>
            <a:ext cx="528425" cy="52842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26D28B8-B4D6-0D9D-1A0C-5ACA906BEE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43910" y="5314261"/>
            <a:ext cx="431115" cy="43111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5EE435DD-968A-DC5D-B865-6ED68F6EB0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43910" y="4566721"/>
            <a:ext cx="431115" cy="43111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48D8B1A-45EF-2B41-CBF3-794F0A08F6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25248" y="3769850"/>
            <a:ext cx="477578" cy="477578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143FD92-BBC2-7CA8-AE07-F7F5B71008A7}"/>
              </a:ext>
            </a:extLst>
          </p:cNvPr>
          <p:cNvCxnSpPr/>
          <p:nvPr/>
        </p:nvCxnSpPr>
        <p:spPr>
          <a:xfrm>
            <a:off x="4105147" y="1687446"/>
            <a:ext cx="0" cy="43480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1">
            <a:extLst>
              <a:ext uri="{FF2B5EF4-FFF2-40B4-BE49-F238E27FC236}">
                <a16:creationId xmlns:a16="http://schemas.microsoft.com/office/drawing/2014/main" id="{BBE0D7E3-E83A-4BD0-CD40-C0E526A67F9E}"/>
              </a:ext>
            </a:extLst>
          </p:cNvPr>
          <p:cNvSpPr/>
          <p:nvPr/>
        </p:nvSpPr>
        <p:spPr>
          <a:xfrm>
            <a:off x="5449868" y="1482803"/>
            <a:ext cx="1394614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 THE GO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7" name="Rechteck 31">
            <a:extLst>
              <a:ext uri="{FF2B5EF4-FFF2-40B4-BE49-F238E27FC236}">
                <a16:creationId xmlns:a16="http://schemas.microsoft.com/office/drawing/2014/main" id="{7AAC79A9-123F-6B4E-695F-A334A93653D4}"/>
              </a:ext>
            </a:extLst>
          </p:cNvPr>
          <p:cNvSpPr/>
          <p:nvPr/>
        </p:nvSpPr>
        <p:spPr>
          <a:xfrm>
            <a:off x="4326170" y="2223279"/>
            <a:ext cx="309380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#1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8" name="Rechteck 31">
            <a:extLst>
              <a:ext uri="{FF2B5EF4-FFF2-40B4-BE49-F238E27FC236}">
                <a16:creationId xmlns:a16="http://schemas.microsoft.com/office/drawing/2014/main" id="{CDF3DF0F-5506-4F5E-E26B-3CFA7B9D9457}"/>
              </a:ext>
            </a:extLst>
          </p:cNvPr>
          <p:cNvSpPr/>
          <p:nvPr/>
        </p:nvSpPr>
        <p:spPr>
          <a:xfrm>
            <a:off x="4326170" y="3002459"/>
            <a:ext cx="309380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#2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9" name="Rechteck 31">
            <a:extLst>
              <a:ext uri="{FF2B5EF4-FFF2-40B4-BE49-F238E27FC236}">
                <a16:creationId xmlns:a16="http://schemas.microsoft.com/office/drawing/2014/main" id="{F1694FB5-2F81-7489-0385-0420AF402FEE}"/>
              </a:ext>
            </a:extLst>
          </p:cNvPr>
          <p:cNvSpPr/>
          <p:nvPr/>
        </p:nvSpPr>
        <p:spPr>
          <a:xfrm>
            <a:off x="4326170" y="3781639"/>
            <a:ext cx="309380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#3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0" name="Rechteck 31">
            <a:extLst>
              <a:ext uri="{FF2B5EF4-FFF2-40B4-BE49-F238E27FC236}">
                <a16:creationId xmlns:a16="http://schemas.microsoft.com/office/drawing/2014/main" id="{73BE1F1F-E69C-1D04-BBE0-955F6A191196}"/>
              </a:ext>
            </a:extLst>
          </p:cNvPr>
          <p:cNvSpPr/>
          <p:nvPr/>
        </p:nvSpPr>
        <p:spPr>
          <a:xfrm>
            <a:off x="4326170" y="4560819"/>
            <a:ext cx="309380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#4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1" name="Rechteck 31">
            <a:extLst>
              <a:ext uri="{FF2B5EF4-FFF2-40B4-BE49-F238E27FC236}">
                <a16:creationId xmlns:a16="http://schemas.microsoft.com/office/drawing/2014/main" id="{AF209585-0335-B6AE-A8AB-825B1FDBF9AB}"/>
              </a:ext>
            </a:extLst>
          </p:cNvPr>
          <p:cNvSpPr/>
          <p:nvPr/>
        </p:nvSpPr>
        <p:spPr>
          <a:xfrm>
            <a:off x="4326170" y="5339998"/>
            <a:ext cx="309380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#5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2" name="Rechteck 31">
            <a:extLst>
              <a:ext uri="{FF2B5EF4-FFF2-40B4-BE49-F238E27FC236}">
                <a16:creationId xmlns:a16="http://schemas.microsoft.com/office/drawing/2014/main" id="{EF34D19A-096F-6944-9E95-DE9838EAC804}"/>
              </a:ext>
            </a:extLst>
          </p:cNvPr>
          <p:cNvSpPr/>
          <p:nvPr/>
        </p:nvSpPr>
        <p:spPr>
          <a:xfrm>
            <a:off x="5597816" y="2254056"/>
            <a:ext cx="569067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News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3" name="Rechteck 31">
            <a:extLst>
              <a:ext uri="{FF2B5EF4-FFF2-40B4-BE49-F238E27FC236}">
                <a16:creationId xmlns:a16="http://schemas.microsoft.com/office/drawing/2014/main" id="{DD86E086-4115-69FE-1B8E-DB9C9829DF62}"/>
              </a:ext>
            </a:extLst>
          </p:cNvPr>
          <p:cNvSpPr/>
          <p:nvPr/>
        </p:nvSpPr>
        <p:spPr>
          <a:xfrm>
            <a:off x="5597816" y="3033236"/>
            <a:ext cx="554639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Sport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4" name="Rechteck 31">
            <a:extLst>
              <a:ext uri="{FF2B5EF4-FFF2-40B4-BE49-F238E27FC236}">
                <a16:creationId xmlns:a16="http://schemas.microsoft.com/office/drawing/2014/main" id="{215CBD9A-16F1-6B92-6FA5-7C92426A606A}"/>
              </a:ext>
            </a:extLst>
          </p:cNvPr>
          <p:cNvSpPr/>
          <p:nvPr/>
        </p:nvSpPr>
        <p:spPr>
          <a:xfrm>
            <a:off x="5597816" y="3812416"/>
            <a:ext cx="687689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Drama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5" name="Rechteck 31">
            <a:extLst>
              <a:ext uri="{FF2B5EF4-FFF2-40B4-BE49-F238E27FC236}">
                <a16:creationId xmlns:a16="http://schemas.microsoft.com/office/drawing/2014/main" id="{75AC395A-C6A0-E8CE-7A31-89A98935424E}"/>
              </a:ext>
            </a:extLst>
          </p:cNvPr>
          <p:cNvSpPr/>
          <p:nvPr/>
        </p:nvSpPr>
        <p:spPr>
          <a:xfrm>
            <a:off x="5597816" y="4591596"/>
            <a:ext cx="847989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Comedy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6" name="Rechteck 31">
            <a:extLst>
              <a:ext uri="{FF2B5EF4-FFF2-40B4-BE49-F238E27FC236}">
                <a16:creationId xmlns:a16="http://schemas.microsoft.com/office/drawing/2014/main" id="{F368555D-832D-6A95-F8EB-53B6A2623B83}"/>
              </a:ext>
            </a:extLst>
          </p:cNvPr>
          <p:cNvSpPr/>
          <p:nvPr/>
        </p:nvSpPr>
        <p:spPr>
          <a:xfrm>
            <a:off x="5597816" y="5370775"/>
            <a:ext cx="1569340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Documentaries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584BF438-4CBF-E691-F628-A7458F8290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52525" y="888869"/>
            <a:ext cx="745595" cy="74559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F0F3C81C-1065-39FA-0ABA-64A99FE49DE6}"/>
              </a:ext>
            </a:extLst>
          </p:cNvPr>
          <p:cNvSpPr/>
          <p:nvPr/>
        </p:nvSpPr>
        <p:spPr>
          <a:xfrm>
            <a:off x="4752000" y="2143059"/>
            <a:ext cx="663643" cy="66364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5F17394-7653-3918-5D90-38B58BF1C031}"/>
              </a:ext>
            </a:extLst>
          </p:cNvPr>
          <p:cNvSpPr/>
          <p:nvPr/>
        </p:nvSpPr>
        <p:spPr>
          <a:xfrm>
            <a:off x="4752000" y="2921036"/>
            <a:ext cx="663643" cy="66364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DEE4E74-44E3-1DFC-00F9-8A30886C05CC}"/>
              </a:ext>
            </a:extLst>
          </p:cNvPr>
          <p:cNvSpPr/>
          <p:nvPr/>
        </p:nvSpPr>
        <p:spPr>
          <a:xfrm>
            <a:off x="4752000" y="3699014"/>
            <a:ext cx="663643" cy="66364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18BCEB-D74F-3F91-4801-88E9433C524A}"/>
              </a:ext>
            </a:extLst>
          </p:cNvPr>
          <p:cNvSpPr/>
          <p:nvPr/>
        </p:nvSpPr>
        <p:spPr>
          <a:xfrm>
            <a:off x="4752000" y="4476992"/>
            <a:ext cx="663643" cy="66364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7A27DD7-BE2D-78DB-A86D-8BDA437DC49E}"/>
              </a:ext>
            </a:extLst>
          </p:cNvPr>
          <p:cNvSpPr/>
          <p:nvPr/>
        </p:nvSpPr>
        <p:spPr>
          <a:xfrm>
            <a:off x="4752000" y="5254969"/>
            <a:ext cx="663643" cy="66364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F9E93A56-AD44-67D1-67E8-FA54E4711D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7579" y="3818186"/>
            <a:ext cx="424811" cy="424811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50E936AE-5285-5FC4-F0BD-E4DB6C5C3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31647" y="5327188"/>
            <a:ext cx="504348" cy="50434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3848DC0E-4463-05BE-C3AE-781B85E312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78085" y="3002459"/>
            <a:ext cx="411472" cy="411472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31967C1-3451-B7A8-05B2-A830CB6CEB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56572" y="2225255"/>
            <a:ext cx="455818" cy="45581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64DD9AC-CBA2-FDF8-714D-F0284E693ED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57591" y="4544890"/>
            <a:ext cx="424811" cy="4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42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6004DF-9553-986A-0A9E-58EC5DF7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311A93-395A-ABED-9D3A-079FA91B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0" y="2870992"/>
            <a:ext cx="3385183" cy="1027904"/>
          </a:xfrm>
        </p:spPr>
        <p:txBody>
          <a:bodyPr/>
          <a:lstStyle/>
          <a:p>
            <a:r>
              <a:rPr lang="en-GB" sz="2800" dirty="0"/>
              <a:t>Audiences believe RTÉ Player is a good offering, and they like it – in fact, the more they use it, the more they like it!</a:t>
            </a:r>
            <a:endParaRPr lang="en-IE" sz="28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A570740-73F2-448B-E987-F3CB77485D00}"/>
              </a:ext>
            </a:extLst>
          </p:cNvPr>
          <p:cNvGraphicFramePr/>
          <p:nvPr/>
        </p:nvGraphicFramePr>
        <p:xfrm>
          <a:off x="6485026" y="593974"/>
          <a:ext cx="2365013" cy="2244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D2E5A1F-6D3D-D5F0-50AC-3EC5132E1973}"/>
              </a:ext>
            </a:extLst>
          </p:cNvPr>
          <p:cNvSpPr txBox="1"/>
          <p:nvPr/>
        </p:nvSpPr>
        <p:spPr>
          <a:xfrm>
            <a:off x="7081843" y="1340874"/>
            <a:ext cx="1163838" cy="738674"/>
          </a:xfrm>
          <a:prstGeom prst="rect">
            <a:avLst/>
          </a:prstGeom>
          <a:noFill/>
        </p:spPr>
        <p:txBody>
          <a:bodyPr wrap="square" lIns="182889" tIns="91445" rIns="182889" bIns="91445" rtlCol="0">
            <a:spAutoFit/>
          </a:bodyPr>
          <a:lstStyle/>
          <a:p>
            <a:pPr algn="ctr"/>
            <a:r>
              <a:rPr lang="en-IE" sz="3600" dirty="0">
                <a:solidFill>
                  <a:schemeClr val="tx2"/>
                </a:solidFill>
                <a:cs typeface="Arial" panose="020B0604020202020204" pitchFamily="34" charset="0"/>
              </a:rPr>
              <a:t>68</a:t>
            </a:r>
            <a:r>
              <a:rPr lang="id-ID" sz="3600" dirty="0">
                <a:solidFill>
                  <a:schemeClr val="tx2"/>
                </a:solidFill>
                <a:cs typeface="Arial" panose="020B0604020202020204" pitchFamily="34" charset="0"/>
              </a:rPr>
              <a:t>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311055-D37E-AA5A-2519-CF368AA72A04}"/>
              </a:ext>
            </a:extLst>
          </p:cNvPr>
          <p:cNvSpPr txBox="1"/>
          <p:nvPr/>
        </p:nvSpPr>
        <p:spPr>
          <a:xfrm>
            <a:off x="6495298" y="2838033"/>
            <a:ext cx="2336817" cy="307777"/>
          </a:xfrm>
          <a:prstGeom prst="rect">
            <a:avLst/>
          </a:prstGeom>
        </p:spPr>
        <p:txBody>
          <a:bodyPr wrap="square" numCol="1" spcCol="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2"/>
                </a:solidFill>
                <a:ea typeface="" charset="0"/>
                <a:cs typeface="Arial" panose="020B0604020202020204" pitchFamily="34" charset="0"/>
              </a:rPr>
              <a:t>NET: Satisfied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A1B415-8FF0-10A8-9013-A186FE32923D}"/>
              </a:ext>
            </a:extLst>
          </p:cNvPr>
          <p:cNvGrpSpPr/>
          <p:nvPr/>
        </p:nvGrpSpPr>
        <p:grpSpPr>
          <a:xfrm>
            <a:off x="9073037" y="1272284"/>
            <a:ext cx="2325161" cy="1287133"/>
            <a:chOff x="947738" y="1785318"/>
            <a:chExt cx="2325161" cy="12871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70BEFC-D49C-C0CC-4F73-ECBD79509CE5}"/>
                </a:ext>
              </a:extLst>
            </p:cNvPr>
            <p:cNvGrpSpPr/>
            <p:nvPr/>
          </p:nvGrpSpPr>
          <p:grpSpPr>
            <a:xfrm>
              <a:off x="947738" y="1785318"/>
              <a:ext cx="2325161" cy="1287133"/>
              <a:chOff x="788169" y="2444897"/>
              <a:chExt cx="2325161" cy="128713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5449645-83C8-2931-EA71-5AA98E42A331}"/>
                  </a:ext>
                </a:extLst>
              </p:cNvPr>
              <p:cNvSpPr txBox="1"/>
              <p:nvPr/>
            </p:nvSpPr>
            <p:spPr>
              <a:xfrm>
                <a:off x="788169" y="2777923"/>
                <a:ext cx="232516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>
                    <a:solidFill>
                      <a:schemeClr val="tx2"/>
                    </a:solidFill>
                  </a:rPr>
                  <a:t>It really feels like RTÉ are trying to match the likes of Disney+ and Netflix now and they’re doing a good job.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68C09BB-A33A-A795-7A50-8E800181E3D2}"/>
                  </a:ext>
                </a:extLst>
              </p:cNvPr>
              <p:cNvGrpSpPr/>
              <p:nvPr/>
            </p:nvGrpSpPr>
            <p:grpSpPr>
              <a:xfrm>
                <a:off x="874710" y="2444897"/>
                <a:ext cx="468502" cy="313683"/>
                <a:chOff x="3846513" y="2055687"/>
                <a:chExt cx="2757488" cy="1846262"/>
              </a:xfrm>
            </p:grpSpPr>
            <p:sp>
              <p:nvSpPr>
                <p:cNvPr id="14" name="Freeform 6">
                  <a:extLst>
                    <a:ext uri="{FF2B5EF4-FFF2-40B4-BE49-F238E27FC236}">
                      <a16:creationId xmlns:a16="http://schemas.microsoft.com/office/drawing/2014/main" id="{4829F2AA-C279-40B6-27EB-36013F2B55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6513" y="2055687"/>
                  <a:ext cx="1343023" cy="1846262"/>
                </a:xfrm>
                <a:custGeom>
                  <a:avLst/>
                  <a:gdLst>
                    <a:gd name="T0" fmla="*/ 921 w 1692"/>
                    <a:gd name="T1" fmla="*/ 3 h 2327"/>
                    <a:gd name="T2" fmla="*/ 1061 w 1692"/>
                    <a:gd name="T3" fmla="*/ 28 h 2327"/>
                    <a:gd name="T4" fmla="*/ 1192 w 1692"/>
                    <a:gd name="T5" fmla="*/ 74 h 2327"/>
                    <a:gd name="T6" fmla="*/ 1313 w 1692"/>
                    <a:gd name="T7" fmla="*/ 140 h 2327"/>
                    <a:gd name="T8" fmla="*/ 1420 w 1692"/>
                    <a:gd name="T9" fmla="*/ 224 h 2327"/>
                    <a:gd name="T10" fmla="*/ 1512 w 1692"/>
                    <a:gd name="T11" fmla="*/ 325 h 2327"/>
                    <a:gd name="T12" fmla="*/ 1588 w 1692"/>
                    <a:gd name="T13" fmla="*/ 440 h 2327"/>
                    <a:gd name="T14" fmla="*/ 1644 w 1692"/>
                    <a:gd name="T15" fmla="*/ 566 h 2327"/>
                    <a:gd name="T16" fmla="*/ 1679 w 1692"/>
                    <a:gd name="T17" fmla="*/ 703 h 2327"/>
                    <a:gd name="T18" fmla="*/ 1692 w 1692"/>
                    <a:gd name="T19" fmla="*/ 847 h 2327"/>
                    <a:gd name="T20" fmla="*/ 1679 w 1692"/>
                    <a:gd name="T21" fmla="*/ 991 h 2327"/>
                    <a:gd name="T22" fmla="*/ 1644 w 1692"/>
                    <a:gd name="T23" fmla="*/ 1128 h 2327"/>
                    <a:gd name="T24" fmla="*/ 1588 w 1692"/>
                    <a:gd name="T25" fmla="*/ 1254 h 2327"/>
                    <a:gd name="T26" fmla="*/ 1512 w 1692"/>
                    <a:gd name="T27" fmla="*/ 1369 h 2327"/>
                    <a:gd name="T28" fmla="*/ 1420 w 1692"/>
                    <a:gd name="T29" fmla="*/ 1470 h 2327"/>
                    <a:gd name="T30" fmla="*/ 1313 w 1692"/>
                    <a:gd name="T31" fmla="*/ 1554 h 2327"/>
                    <a:gd name="T32" fmla="*/ 1192 w 1692"/>
                    <a:gd name="T33" fmla="*/ 1620 h 2327"/>
                    <a:gd name="T34" fmla="*/ 1061 w 1692"/>
                    <a:gd name="T35" fmla="*/ 1666 h 2327"/>
                    <a:gd name="T36" fmla="*/ 921 w 1692"/>
                    <a:gd name="T37" fmla="*/ 1691 h 2327"/>
                    <a:gd name="T38" fmla="*/ 790 w 1692"/>
                    <a:gd name="T39" fmla="*/ 1691 h 2327"/>
                    <a:gd name="T40" fmla="*/ 742 w 1692"/>
                    <a:gd name="T41" fmla="*/ 1758 h 2327"/>
                    <a:gd name="T42" fmla="*/ 781 w 1692"/>
                    <a:gd name="T43" fmla="*/ 1898 h 2327"/>
                    <a:gd name="T44" fmla="*/ 842 w 1692"/>
                    <a:gd name="T45" fmla="*/ 2027 h 2327"/>
                    <a:gd name="T46" fmla="*/ 923 w 1692"/>
                    <a:gd name="T47" fmla="*/ 2143 h 2327"/>
                    <a:gd name="T48" fmla="*/ 1022 w 1692"/>
                    <a:gd name="T49" fmla="*/ 2245 h 2327"/>
                    <a:gd name="T50" fmla="*/ 1136 w 1692"/>
                    <a:gd name="T51" fmla="*/ 2327 h 2327"/>
                    <a:gd name="T52" fmla="*/ 968 w 1692"/>
                    <a:gd name="T53" fmla="*/ 2269 h 2327"/>
                    <a:gd name="T54" fmla="*/ 808 w 1692"/>
                    <a:gd name="T55" fmla="*/ 2194 h 2327"/>
                    <a:gd name="T56" fmla="*/ 657 w 1692"/>
                    <a:gd name="T57" fmla="*/ 2102 h 2327"/>
                    <a:gd name="T58" fmla="*/ 516 w 1692"/>
                    <a:gd name="T59" fmla="*/ 1995 h 2327"/>
                    <a:gd name="T60" fmla="*/ 388 w 1692"/>
                    <a:gd name="T61" fmla="*/ 1874 h 2327"/>
                    <a:gd name="T62" fmla="*/ 276 w 1692"/>
                    <a:gd name="T63" fmla="*/ 1741 h 2327"/>
                    <a:gd name="T64" fmla="*/ 180 w 1692"/>
                    <a:gd name="T65" fmla="*/ 1597 h 2327"/>
                    <a:gd name="T66" fmla="*/ 102 w 1692"/>
                    <a:gd name="T67" fmla="*/ 1441 h 2327"/>
                    <a:gd name="T68" fmla="*/ 45 w 1692"/>
                    <a:gd name="T69" fmla="*/ 1276 h 2327"/>
                    <a:gd name="T70" fmla="*/ 11 w 1692"/>
                    <a:gd name="T71" fmla="*/ 1104 h 2327"/>
                    <a:gd name="T72" fmla="*/ 0 w 1692"/>
                    <a:gd name="T73" fmla="*/ 924 h 2327"/>
                    <a:gd name="T74" fmla="*/ 13 w 1692"/>
                    <a:gd name="T75" fmla="*/ 759 h 2327"/>
                    <a:gd name="T76" fmla="*/ 45 w 1692"/>
                    <a:gd name="T77" fmla="*/ 621 h 2327"/>
                    <a:gd name="T78" fmla="*/ 95 w 1692"/>
                    <a:gd name="T79" fmla="*/ 490 h 2327"/>
                    <a:gd name="T80" fmla="*/ 162 w 1692"/>
                    <a:gd name="T81" fmla="*/ 372 h 2327"/>
                    <a:gd name="T82" fmla="*/ 244 w 1692"/>
                    <a:gd name="T83" fmla="*/ 266 h 2327"/>
                    <a:gd name="T84" fmla="*/ 341 w 1692"/>
                    <a:gd name="T85" fmla="*/ 175 h 2327"/>
                    <a:gd name="T86" fmla="*/ 450 w 1692"/>
                    <a:gd name="T87" fmla="*/ 102 h 2327"/>
                    <a:gd name="T88" fmla="*/ 573 w 1692"/>
                    <a:gd name="T89" fmla="*/ 47 h 2327"/>
                    <a:gd name="T90" fmla="*/ 706 w 1692"/>
                    <a:gd name="T91" fmla="*/ 12 h 2327"/>
                    <a:gd name="T92" fmla="*/ 848 w 1692"/>
                    <a:gd name="T93" fmla="*/ 0 h 2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692" h="2327">
                      <a:moveTo>
                        <a:pt x="848" y="0"/>
                      </a:moveTo>
                      <a:lnTo>
                        <a:pt x="921" y="3"/>
                      </a:lnTo>
                      <a:lnTo>
                        <a:pt x="992" y="13"/>
                      </a:lnTo>
                      <a:lnTo>
                        <a:pt x="1061" y="28"/>
                      </a:lnTo>
                      <a:lnTo>
                        <a:pt x="1128" y="48"/>
                      </a:lnTo>
                      <a:lnTo>
                        <a:pt x="1192" y="74"/>
                      </a:lnTo>
                      <a:lnTo>
                        <a:pt x="1254" y="105"/>
                      </a:lnTo>
                      <a:lnTo>
                        <a:pt x="1313" y="140"/>
                      </a:lnTo>
                      <a:lnTo>
                        <a:pt x="1369" y="181"/>
                      </a:lnTo>
                      <a:lnTo>
                        <a:pt x="1420" y="224"/>
                      </a:lnTo>
                      <a:lnTo>
                        <a:pt x="1469" y="274"/>
                      </a:lnTo>
                      <a:lnTo>
                        <a:pt x="1512" y="325"/>
                      </a:lnTo>
                      <a:lnTo>
                        <a:pt x="1553" y="381"/>
                      </a:lnTo>
                      <a:lnTo>
                        <a:pt x="1588" y="440"/>
                      </a:lnTo>
                      <a:lnTo>
                        <a:pt x="1619" y="502"/>
                      </a:lnTo>
                      <a:lnTo>
                        <a:pt x="1644" y="566"/>
                      </a:lnTo>
                      <a:lnTo>
                        <a:pt x="1664" y="633"/>
                      </a:lnTo>
                      <a:lnTo>
                        <a:pt x="1679" y="703"/>
                      </a:lnTo>
                      <a:lnTo>
                        <a:pt x="1689" y="774"/>
                      </a:lnTo>
                      <a:lnTo>
                        <a:pt x="1692" y="847"/>
                      </a:lnTo>
                      <a:lnTo>
                        <a:pt x="1689" y="920"/>
                      </a:lnTo>
                      <a:lnTo>
                        <a:pt x="1679" y="991"/>
                      </a:lnTo>
                      <a:lnTo>
                        <a:pt x="1664" y="1061"/>
                      </a:lnTo>
                      <a:lnTo>
                        <a:pt x="1644" y="1128"/>
                      </a:lnTo>
                      <a:lnTo>
                        <a:pt x="1619" y="1192"/>
                      </a:lnTo>
                      <a:lnTo>
                        <a:pt x="1588" y="1254"/>
                      </a:lnTo>
                      <a:lnTo>
                        <a:pt x="1553" y="1314"/>
                      </a:lnTo>
                      <a:lnTo>
                        <a:pt x="1512" y="1369"/>
                      </a:lnTo>
                      <a:lnTo>
                        <a:pt x="1469" y="1420"/>
                      </a:lnTo>
                      <a:lnTo>
                        <a:pt x="1420" y="1470"/>
                      </a:lnTo>
                      <a:lnTo>
                        <a:pt x="1369" y="1513"/>
                      </a:lnTo>
                      <a:lnTo>
                        <a:pt x="1313" y="1554"/>
                      </a:lnTo>
                      <a:lnTo>
                        <a:pt x="1254" y="1589"/>
                      </a:lnTo>
                      <a:lnTo>
                        <a:pt x="1192" y="1620"/>
                      </a:lnTo>
                      <a:lnTo>
                        <a:pt x="1128" y="1646"/>
                      </a:lnTo>
                      <a:lnTo>
                        <a:pt x="1061" y="1666"/>
                      </a:lnTo>
                      <a:lnTo>
                        <a:pt x="992" y="1681"/>
                      </a:lnTo>
                      <a:lnTo>
                        <a:pt x="921" y="1691"/>
                      </a:lnTo>
                      <a:lnTo>
                        <a:pt x="848" y="1694"/>
                      </a:lnTo>
                      <a:lnTo>
                        <a:pt x="790" y="1691"/>
                      </a:lnTo>
                      <a:lnTo>
                        <a:pt x="732" y="1684"/>
                      </a:lnTo>
                      <a:lnTo>
                        <a:pt x="742" y="1758"/>
                      </a:lnTo>
                      <a:lnTo>
                        <a:pt x="759" y="1829"/>
                      </a:lnTo>
                      <a:lnTo>
                        <a:pt x="781" y="1898"/>
                      </a:lnTo>
                      <a:lnTo>
                        <a:pt x="809" y="1964"/>
                      </a:lnTo>
                      <a:lnTo>
                        <a:pt x="842" y="2027"/>
                      </a:lnTo>
                      <a:lnTo>
                        <a:pt x="880" y="2087"/>
                      </a:lnTo>
                      <a:lnTo>
                        <a:pt x="923" y="2143"/>
                      </a:lnTo>
                      <a:lnTo>
                        <a:pt x="970" y="2196"/>
                      </a:lnTo>
                      <a:lnTo>
                        <a:pt x="1022" y="2245"/>
                      </a:lnTo>
                      <a:lnTo>
                        <a:pt x="1077" y="2289"/>
                      </a:lnTo>
                      <a:lnTo>
                        <a:pt x="1136" y="2327"/>
                      </a:lnTo>
                      <a:lnTo>
                        <a:pt x="1051" y="2300"/>
                      </a:lnTo>
                      <a:lnTo>
                        <a:pt x="968" y="2269"/>
                      </a:lnTo>
                      <a:lnTo>
                        <a:pt x="888" y="2233"/>
                      </a:lnTo>
                      <a:lnTo>
                        <a:pt x="808" y="2194"/>
                      </a:lnTo>
                      <a:lnTo>
                        <a:pt x="731" y="2150"/>
                      </a:lnTo>
                      <a:lnTo>
                        <a:pt x="657" y="2102"/>
                      </a:lnTo>
                      <a:lnTo>
                        <a:pt x="585" y="2050"/>
                      </a:lnTo>
                      <a:lnTo>
                        <a:pt x="516" y="1995"/>
                      </a:lnTo>
                      <a:lnTo>
                        <a:pt x="451" y="1936"/>
                      </a:lnTo>
                      <a:lnTo>
                        <a:pt x="388" y="1874"/>
                      </a:lnTo>
                      <a:lnTo>
                        <a:pt x="330" y="1809"/>
                      </a:lnTo>
                      <a:lnTo>
                        <a:pt x="276" y="1741"/>
                      </a:lnTo>
                      <a:lnTo>
                        <a:pt x="226" y="1670"/>
                      </a:lnTo>
                      <a:lnTo>
                        <a:pt x="180" y="1597"/>
                      </a:lnTo>
                      <a:lnTo>
                        <a:pt x="138" y="1520"/>
                      </a:lnTo>
                      <a:lnTo>
                        <a:pt x="102" y="1441"/>
                      </a:lnTo>
                      <a:lnTo>
                        <a:pt x="71" y="1360"/>
                      </a:lnTo>
                      <a:lnTo>
                        <a:pt x="45" y="1276"/>
                      </a:lnTo>
                      <a:lnTo>
                        <a:pt x="24" y="1191"/>
                      </a:lnTo>
                      <a:lnTo>
                        <a:pt x="11" y="1104"/>
                      </a:lnTo>
                      <a:lnTo>
                        <a:pt x="2" y="1015"/>
                      </a:lnTo>
                      <a:lnTo>
                        <a:pt x="0" y="924"/>
                      </a:lnTo>
                      <a:lnTo>
                        <a:pt x="4" y="832"/>
                      </a:lnTo>
                      <a:lnTo>
                        <a:pt x="13" y="759"/>
                      </a:lnTo>
                      <a:lnTo>
                        <a:pt x="27" y="689"/>
                      </a:lnTo>
                      <a:lnTo>
                        <a:pt x="45" y="621"/>
                      </a:lnTo>
                      <a:lnTo>
                        <a:pt x="68" y="553"/>
                      </a:lnTo>
                      <a:lnTo>
                        <a:pt x="95" y="490"/>
                      </a:lnTo>
                      <a:lnTo>
                        <a:pt x="126" y="429"/>
                      </a:lnTo>
                      <a:lnTo>
                        <a:pt x="162" y="372"/>
                      </a:lnTo>
                      <a:lnTo>
                        <a:pt x="200" y="317"/>
                      </a:lnTo>
                      <a:lnTo>
                        <a:pt x="244" y="266"/>
                      </a:lnTo>
                      <a:lnTo>
                        <a:pt x="291" y="219"/>
                      </a:lnTo>
                      <a:lnTo>
                        <a:pt x="341" y="175"/>
                      </a:lnTo>
                      <a:lnTo>
                        <a:pt x="394" y="136"/>
                      </a:lnTo>
                      <a:lnTo>
                        <a:pt x="450" y="102"/>
                      </a:lnTo>
                      <a:lnTo>
                        <a:pt x="510" y="72"/>
                      </a:lnTo>
                      <a:lnTo>
                        <a:pt x="573" y="47"/>
                      </a:lnTo>
                      <a:lnTo>
                        <a:pt x="637" y="27"/>
                      </a:lnTo>
                      <a:lnTo>
                        <a:pt x="706" y="12"/>
                      </a:lnTo>
                      <a:lnTo>
                        <a:pt x="776" y="3"/>
                      </a:lnTo>
                      <a:lnTo>
                        <a:pt x="84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5" name="Freeform 7">
                  <a:extLst>
                    <a:ext uri="{FF2B5EF4-FFF2-40B4-BE49-F238E27FC236}">
                      <a16:creationId xmlns:a16="http://schemas.microsoft.com/office/drawing/2014/main" id="{01C205F0-7C3C-B0B0-5535-6C1A452BA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0978" y="2055687"/>
                  <a:ext cx="1343023" cy="1846262"/>
                </a:xfrm>
                <a:custGeom>
                  <a:avLst/>
                  <a:gdLst>
                    <a:gd name="T0" fmla="*/ 921 w 1692"/>
                    <a:gd name="T1" fmla="*/ 3 h 2327"/>
                    <a:gd name="T2" fmla="*/ 1062 w 1692"/>
                    <a:gd name="T3" fmla="*/ 28 h 2327"/>
                    <a:gd name="T4" fmla="*/ 1193 w 1692"/>
                    <a:gd name="T5" fmla="*/ 74 h 2327"/>
                    <a:gd name="T6" fmla="*/ 1313 w 1692"/>
                    <a:gd name="T7" fmla="*/ 140 h 2327"/>
                    <a:gd name="T8" fmla="*/ 1420 w 1692"/>
                    <a:gd name="T9" fmla="*/ 224 h 2327"/>
                    <a:gd name="T10" fmla="*/ 1513 w 1692"/>
                    <a:gd name="T11" fmla="*/ 325 h 2327"/>
                    <a:gd name="T12" fmla="*/ 1588 w 1692"/>
                    <a:gd name="T13" fmla="*/ 440 h 2327"/>
                    <a:gd name="T14" fmla="*/ 1644 w 1692"/>
                    <a:gd name="T15" fmla="*/ 566 h 2327"/>
                    <a:gd name="T16" fmla="*/ 1680 w 1692"/>
                    <a:gd name="T17" fmla="*/ 703 h 2327"/>
                    <a:gd name="T18" fmla="*/ 1692 w 1692"/>
                    <a:gd name="T19" fmla="*/ 847 h 2327"/>
                    <a:gd name="T20" fmla="*/ 1680 w 1692"/>
                    <a:gd name="T21" fmla="*/ 991 h 2327"/>
                    <a:gd name="T22" fmla="*/ 1644 w 1692"/>
                    <a:gd name="T23" fmla="*/ 1128 h 2327"/>
                    <a:gd name="T24" fmla="*/ 1588 w 1692"/>
                    <a:gd name="T25" fmla="*/ 1254 h 2327"/>
                    <a:gd name="T26" fmla="*/ 1513 w 1692"/>
                    <a:gd name="T27" fmla="*/ 1369 h 2327"/>
                    <a:gd name="T28" fmla="*/ 1420 w 1692"/>
                    <a:gd name="T29" fmla="*/ 1470 h 2327"/>
                    <a:gd name="T30" fmla="*/ 1313 w 1692"/>
                    <a:gd name="T31" fmla="*/ 1554 h 2327"/>
                    <a:gd name="T32" fmla="*/ 1193 w 1692"/>
                    <a:gd name="T33" fmla="*/ 1620 h 2327"/>
                    <a:gd name="T34" fmla="*/ 1062 w 1692"/>
                    <a:gd name="T35" fmla="*/ 1666 h 2327"/>
                    <a:gd name="T36" fmla="*/ 921 w 1692"/>
                    <a:gd name="T37" fmla="*/ 1691 h 2327"/>
                    <a:gd name="T38" fmla="*/ 789 w 1692"/>
                    <a:gd name="T39" fmla="*/ 1691 h 2327"/>
                    <a:gd name="T40" fmla="*/ 742 w 1692"/>
                    <a:gd name="T41" fmla="*/ 1758 h 2327"/>
                    <a:gd name="T42" fmla="*/ 781 w 1692"/>
                    <a:gd name="T43" fmla="*/ 1898 h 2327"/>
                    <a:gd name="T44" fmla="*/ 841 w 1692"/>
                    <a:gd name="T45" fmla="*/ 2027 h 2327"/>
                    <a:gd name="T46" fmla="*/ 922 w 1692"/>
                    <a:gd name="T47" fmla="*/ 2143 h 2327"/>
                    <a:gd name="T48" fmla="*/ 1021 w 1692"/>
                    <a:gd name="T49" fmla="*/ 2245 h 2327"/>
                    <a:gd name="T50" fmla="*/ 1136 w 1692"/>
                    <a:gd name="T51" fmla="*/ 2327 h 2327"/>
                    <a:gd name="T52" fmla="*/ 968 w 1692"/>
                    <a:gd name="T53" fmla="*/ 2269 h 2327"/>
                    <a:gd name="T54" fmla="*/ 808 w 1692"/>
                    <a:gd name="T55" fmla="*/ 2194 h 2327"/>
                    <a:gd name="T56" fmla="*/ 656 w 1692"/>
                    <a:gd name="T57" fmla="*/ 2102 h 2327"/>
                    <a:gd name="T58" fmla="*/ 516 w 1692"/>
                    <a:gd name="T59" fmla="*/ 1995 h 2327"/>
                    <a:gd name="T60" fmla="*/ 389 w 1692"/>
                    <a:gd name="T61" fmla="*/ 1874 h 2327"/>
                    <a:gd name="T62" fmla="*/ 276 w 1692"/>
                    <a:gd name="T63" fmla="*/ 1741 h 2327"/>
                    <a:gd name="T64" fmla="*/ 179 w 1692"/>
                    <a:gd name="T65" fmla="*/ 1597 h 2327"/>
                    <a:gd name="T66" fmla="*/ 102 w 1692"/>
                    <a:gd name="T67" fmla="*/ 1441 h 2327"/>
                    <a:gd name="T68" fmla="*/ 45 w 1692"/>
                    <a:gd name="T69" fmla="*/ 1276 h 2327"/>
                    <a:gd name="T70" fmla="*/ 10 w 1692"/>
                    <a:gd name="T71" fmla="*/ 1104 h 2327"/>
                    <a:gd name="T72" fmla="*/ 0 w 1692"/>
                    <a:gd name="T73" fmla="*/ 924 h 2327"/>
                    <a:gd name="T74" fmla="*/ 13 w 1692"/>
                    <a:gd name="T75" fmla="*/ 759 h 2327"/>
                    <a:gd name="T76" fmla="*/ 45 w 1692"/>
                    <a:gd name="T77" fmla="*/ 621 h 2327"/>
                    <a:gd name="T78" fmla="*/ 94 w 1692"/>
                    <a:gd name="T79" fmla="*/ 490 h 2327"/>
                    <a:gd name="T80" fmla="*/ 161 w 1692"/>
                    <a:gd name="T81" fmla="*/ 372 h 2327"/>
                    <a:gd name="T82" fmla="*/ 243 w 1692"/>
                    <a:gd name="T83" fmla="*/ 266 h 2327"/>
                    <a:gd name="T84" fmla="*/ 340 w 1692"/>
                    <a:gd name="T85" fmla="*/ 175 h 2327"/>
                    <a:gd name="T86" fmla="*/ 451 w 1692"/>
                    <a:gd name="T87" fmla="*/ 102 h 2327"/>
                    <a:gd name="T88" fmla="*/ 572 w 1692"/>
                    <a:gd name="T89" fmla="*/ 47 h 2327"/>
                    <a:gd name="T90" fmla="*/ 705 w 1692"/>
                    <a:gd name="T91" fmla="*/ 12 h 2327"/>
                    <a:gd name="T92" fmla="*/ 848 w 1692"/>
                    <a:gd name="T93" fmla="*/ 0 h 2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692" h="2327">
                      <a:moveTo>
                        <a:pt x="848" y="0"/>
                      </a:moveTo>
                      <a:lnTo>
                        <a:pt x="921" y="3"/>
                      </a:lnTo>
                      <a:lnTo>
                        <a:pt x="992" y="13"/>
                      </a:lnTo>
                      <a:lnTo>
                        <a:pt x="1062" y="28"/>
                      </a:lnTo>
                      <a:lnTo>
                        <a:pt x="1128" y="48"/>
                      </a:lnTo>
                      <a:lnTo>
                        <a:pt x="1193" y="74"/>
                      </a:lnTo>
                      <a:lnTo>
                        <a:pt x="1254" y="105"/>
                      </a:lnTo>
                      <a:lnTo>
                        <a:pt x="1313" y="140"/>
                      </a:lnTo>
                      <a:lnTo>
                        <a:pt x="1368" y="181"/>
                      </a:lnTo>
                      <a:lnTo>
                        <a:pt x="1420" y="224"/>
                      </a:lnTo>
                      <a:lnTo>
                        <a:pt x="1468" y="274"/>
                      </a:lnTo>
                      <a:lnTo>
                        <a:pt x="1513" y="325"/>
                      </a:lnTo>
                      <a:lnTo>
                        <a:pt x="1552" y="381"/>
                      </a:lnTo>
                      <a:lnTo>
                        <a:pt x="1588" y="440"/>
                      </a:lnTo>
                      <a:lnTo>
                        <a:pt x="1618" y="502"/>
                      </a:lnTo>
                      <a:lnTo>
                        <a:pt x="1644" y="566"/>
                      </a:lnTo>
                      <a:lnTo>
                        <a:pt x="1665" y="633"/>
                      </a:lnTo>
                      <a:lnTo>
                        <a:pt x="1680" y="703"/>
                      </a:lnTo>
                      <a:lnTo>
                        <a:pt x="1688" y="774"/>
                      </a:lnTo>
                      <a:lnTo>
                        <a:pt x="1692" y="847"/>
                      </a:lnTo>
                      <a:lnTo>
                        <a:pt x="1688" y="920"/>
                      </a:lnTo>
                      <a:lnTo>
                        <a:pt x="1680" y="991"/>
                      </a:lnTo>
                      <a:lnTo>
                        <a:pt x="1665" y="1061"/>
                      </a:lnTo>
                      <a:lnTo>
                        <a:pt x="1644" y="1128"/>
                      </a:lnTo>
                      <a:lnTo>
                        <a:pt x="1618" y="1192"/>
                      </a:lnTo>
                      <a:lnTo>
                        <a:pt x="1588" y="1254"/>
                      </a:lnTo>
                      <a:lnTo>
                        <a:pt x="1552" y="1314"/>
                      </a:lnTo>
                      <a:lnTo>
                        <a:pt x="1513" y="1369"/>
                      </a:lnTo>
                      <a:lnTo>
                        <a:pt x="1468" y="1420"/>
                      </a:lnTo>
                      <a:lnTo>
                        <a:pt x="1420" y="1470"/>
                      </a:lnTo>
                      <a:lnTo>
                        <a:pt x="1368" y="1513"/>
                      </a:lnTo>
                      <a:lnTo>
                        <a:pt x="1313" y="1554"/>
                      </a:lnTo>
                      <a:lnTo>
                        <a:pt x="1254" y="1589"/>
                      </a:lnTo>
                      <a:lnTo>
                        <a:pt x="1193" y="1620"/>
                      </a:lnTo>
                      <a:lnTo>
                        <a:pt x="1128" y="1646"/>
                      </a:lnTo>
                      <a:lnTo>
                        <a:pt x="1062" y="1666"/>
                      </a:lnTo>
                      <a:lnTo>
                        <a:pt x="992" y="1681"/>
                      </a:lnTo>
                      <a:lnTo>
                        <a:pt x="921" y="1691"/>
                      </a:lnTo>
                      <a:lnTo>
                        <a:pt x="848" y="1694"/>
                      </a:lnTo>
                      <a:lnTo>
                        <a:pt x="789" y="1691"/>
                      </a:lnTo>
                      <a:lnTo>
                        <a:pt x="732" y="1684"/>
                      </a:lnTo>
                      <a:lnTo>
                        <a:pt x="742" y="1758"/>
                      </a:lnTo>
                      <a:lnTo>
                        <a:pt x="758" y="1829"/>
                      </a:lnTo>
                      <a:lnTo>
                        <a:pt x="781" y="1898"/>
                      </a:lnTo>
                      <a:lnTo>
                        <a:pt x="808" y="1964"/>
                      </a:lnTo>
                      <a:lnTo>
                        <a:pt x="841" y="2027"/>
                      </a:lnTo>
                      <a:lnTo>
                        <a:pt x="880" y="2087"/>
                      </a:lnTo>
                      <a:lnTo>
                        <a:pt x="922" y="2143"/>
                      </a:lnTo>
                      <a:lnTo>
                        <a:pt x="970" y="2196"/>
                      </a:lnTo>
                      <a:lnTo>
                        <a:pt x="1021" y="2245"/>
                      </a:lnTo>
                      <a:lnTo>
                        <a:pt x="1077" y="2289"/>
                      </a:lnTo>
                      <a:lnTo>
                        <a:pt x="1136" y="2327"/>
                      </a:lnTo>
                      <a:lnTo>
                        <a:pt x="1051" y="2300"/>
                      </a:lnTo>
                      <a:lnTo>
                        <a:pt x="968" y="2269"/>
                      </a:lnTo>
                      <a:lnTo>
                        <a:pt x="887" y="2233"/>
                      </a:lnTo>
                      <a:lnTo>
                        <a:pt x="808" y="2194"/>
                      </a:lnTo>
                      <a:lnTo>
                        <a:pt x="731" y="2150"/>
                      </a:lnTo>
                      <a:lnTo>
                        <a:pt x="656" y="2102"/>
                      </a:lnTo>
                      <a:lnTo>
                        <a:pt x="585" y="2050"/>
                      </a:lnTo>
                      <a:lnTo>
                        <a:pt x="516" y="1995"/>
                      </a:lnTo>
                      <a:lnTo>
                        <a:pt x="451" y="1936"/>
                      </a:lnTo>
                      <a:lnTo>
                        <a:pt x="389" y="1874"/>
                      </a:lnTo>
                      <a:lnTo>
                        <a:pt x="331" y="1809"/>
                      </a:lnTo>
                      <a:lnTo>
                        <a:pt x="276" y="1741"/>
                      </a:lnTo>
                      <a:lnTo>
                        <a:pt x="225" y="1670"/>
                      </a:lnTo>
                      <a:lnTo>
                        <a:pt x="179" y="1597"/>
                      </a:lnTo>
                      <a:lnTo>
                        <a:pt x="139" y="1520"/>
                      </a:lnTo>
                      <a:lnTo>
                        <a:pt x="102" y="1441"/>
                      </a:lnTo>
                      <a:lnTo>
                        <a:pt x="71" y="1360"/>
                      </a:lnTo>
                      <a:lnTo>
                        <a:pt x="45" y="1276"/>
                      </a:lnTo>
                      <a:lnTo>
                        <a:pt x="25" y="1191"/>
                      </a:lnTo>
                      <a:lnTo>
                        <a:pt x="10" y="1104"/>
                      </a:lnTo>
                      <a:lnTo>
                        <a:pt x="2" y="1015"/>
                      </a:lnTo>
                      <a:lnTo>
                        <a:pt x="0" y="924"/>
                      </a:lnTo>
                      <a:lnTo>
                        <a:pt x="5" y="832"/>
                      </a:lnTo>
                      <a:lnTo>
                        <a:pt x="13" y="759"/>
                      </a:lnTo>
                      <a:lnTo>
                        <a:pt x="27" y="689"/>
                      </a:lnTo>
                      <a:lnTo>
                        <a:pt x="45" y="621"/>
                      </a:lnTo>
                      <a:lnTo>
                        <a:pt x="68" y="553"/>
                      </a:lnTo>
                      <a:lnTo>
                        <a:pt x="94" y="490"/>
                      </a:lnTo>
                      <a:lnTo>
                        <a:pt x="126" y="429"/>
                      </a:lnTo>
                      <a:lnTo>
                        <a:pt x="161" y="372"/>
                      </a:lnTo>
                      <a:lnTo>
                        <a:pt x="201" y="317"/>
                      </a:lnTo>
                      <a:lnTo>
                        <a:pt x="243" y="266"/>
                      </a:lnTo>
                      <a:lnTo>
                        <a:pt x="290" y="219"/>
                      </a:lnTo>
                      <a:lnTo>
                        <a:pt x="340" y="175"/>
                      </a:lnTo>
                      <a:lnTo>
                        <a:pt x="393" y="136"/>
                      </a:lnTo>
                      <a:lnTo>
                        <a:pt x="451" y="102"/>
                      </a:lnTo>
                      <a:lnTo>
                        <a:pt x="510" y="72"/>
                      </a:lnTo>
                      <a:lnTo>
                        <a:pt x="572" y="47"/>
                      </a:lnTo>
                      <a:lnTo>
                        <a:pt x="638" y="27"/>
                      </a:lnTo>
                      <a:lnTo>
                        <a:pt x="705" y="12"/>
                      </a:lnTo>
                      <a:lnTo>
                        <a:pt x="775" y="3"/>
                      </a:lnTo>
                      <a:lnTo>
                        <a:pt x="84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554948E-8112-72BC-2536-DE0B4D2F93BC}"/>
                </a:ext>
              </a:extLst>
            </p:cNvPr>
            <p:cNvCxnSpPr>
              <a:cxnSpLocks/>
            </p:cNvCxnSpPr>
            <p:nvPr/>
          </p:nvCxnSpPr>
          <p:spPr>
            <a:xfrm>
              <a:off x="1583635" y="1901687"/>
              <a:ext cx="1487246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4" descr="RTÉ Player - Wikipedia">
            <a:extLst>
              <a:ext uri="{FF2B5EF4-FFF2-40B4-BE49-F238E27FC236}">
                <a16:creationId xmlns:a16="http://schemas.microsoft.com/office/drawing/2014/main" id="{A5CC5350-FD54-A2A0-3672-055C2ABFC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3256" y="1388653"/>
            <a:ext cx="1698837" cy="65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04F4E6D-1E58-E1E3-7B25-F4F4EBEBD41E}"/>
              </a:ext>
            </a:extLst>
          </p:cNvPr>
          <p:cNvSpPr/>
          <p:nvPr/>
        </p:nvSpPr>
        <p:spPr>
          <a:xfrm>
            <a:off x="5202164" y="4852607"/>
            <a:ext cx="1409700" cy="14112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3200" b="1" dirty="0">
                <a:solidFill>
                  <a:schemeClr val="bg2"/>
                </a:solidFill>
              </a:rPr>
              <a:t>77%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476888-008C-22C8-03FC-174D14E9BEBC}"/>
              </a:ext>
            </a:extLst>
          </p:cNvPr>
          <p:cNvSpPr/>
          <p:nvPr/>
        </p:nvSpPr>
        <p:spPr>
          <a:xfrm>
            <a:off x="5125739" y="4019966"/>
            <a:ext cx="1562550" cy="611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2400" b="1" dirty="0">
                <a:solidFill>
                  <a:schemeClr val="tx2"/>
                </a:solidFill>
              </a:rPr>
              <a:t>Heavy Users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FEAAB9F-78C2-C094-F66E-5F0257C4D73A}"/>
              </a:ext>
            </a:extLst>
          </p:cNvPr>
          <p:cNvSpPr/>
          <p:nvPr/>
        </p:nvSpPr>
        <p:spPr>
          <a:xfrm>
            <a:off x="6977367" y="4852607"/>
            <a:ext cx="1409700" cy="141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3200" b="1" dirty="0">
                <a:solidFill>
                  <a:schemeClr val="bg2"/>
                </a:solidFill>
              </a:rPr>
              <a:t>72%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ADAA76-D0F1-375F-326E-89BF8362BAAD}"/>
              </a:ext>
            </a:extLst>
          </p:cNvPr>
          <p:cNvSpPr/>
          <p:nvPr/>
        </p:nvSpPr>
        <p:spPr>
          <a:xfrm>
            <a:off x="6900942" y="4019966"/>
            <a:ext cx="1562550" cy="611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2400" b="1" dirty="0">
                <a:solidFill>
                  <a:schemeClr val="tx2"/>
                </a:solidFill>
              </a:rPr>
              <a:t>Medium Users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00864BA-1378-09A4-B5B5-AE2166BA597A}"/>
              </a:ext>
            </a:extLst>
          </p:cNvPr>
          <p:cNvSpPr/>
          <p:nvPr/>
        </p:nvSpPr>
        <p:spPr>
          <a:xfrm>
            <a:off x="8676146" y="4852607"/>
            <a:ext cx="1409700" cy="1411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3200" b="1" dirty="0">
                <a:solidFill>
                  <a:schemeClr val="bg2"/>
                </a:solidFill>
              </a:rPr>
              <a:t>59%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16A1E0-1F70-493D-B03B-1C73DC37B9A5}"/>
              </a:ext>
            </a:extLst>
          </p:cNvPr>
          <p:cNvSpPr/>
          <p:nvPr/>
        </p:nvSpPr>
        <p:spPr>
          <a:xfrm>
            <a:off x="8676146" y="4019966"/>
            <a:ext cx="1409700" cy="611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2400" b="1" dirty="0">
                <a:solidFill>
                  <a:schemeClr val="tx2"/>
                </a:solidFill>
              </a:rPr>
              <a:t>Light Users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493704C0-971A-49FC-D110-E417745F97A3}"/>
              </a:ext>
            </a:extLst>
          </p:cNvPr>
          <p:cNvSpPr/>
          <p:nvPr/>
        </p:nvSpPr>
        <p:spPr>
          <a:xfrm>
            <a:off x="7376592" y="3460903"/>
            <a:ext cx="691737" cy="443392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IE" dirty="0">
              <a:solidFill>
                <a:schemeClr val="bg2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E0AC4E-A304-9641-67CD-148B4710B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802" y="454870"/>
            <a:ext cx="2009476" cy="200947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ABC1D1C-ACB1-79D9-901C-36328221C0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40143" y="1991417"/>
            <a:ext cx="763756" cy="76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64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EE923A-709F-141C-82AC-7DB49B50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F79131-C817-4EAF-B3BC-6511779B5E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89929F-D782-15C1-EDF0-AA441052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1" y="124621"/>
            <a:ext cx="8473833" cy="1027904"/>
          </a:xfrm>
        </p:spPr>
        <p:txBody>
          <a:bodyPr/>
          <a:lstStyle/>
          <a:p>
            <a:r>
              <a:rPr lang="en-GB" dirty="0"/>
              <a:t>Overall, audiences come to the Player knowing what to watch</a:t>
            </a:r>
            <a:endParaRPr lang="en-IE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55A8755-6C52-17DB-B184-A39D13AD33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2169758"/>
              </p:ext>
            </p:extLst>
          </p:nvPr>
        </p:nvGraphicFramePr>
        <p:xfrm>
          <a:off x="2586116" y="1522494"/>
          <a:ext cx="3015707" cy="3275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5D38D81-F052-2143-4981-953361A1E90B}"/>
              </a:ext>
            </a:extLst>
          </p:cNvPr>
          <p:cNvSpPr/>
          <p:nvPr/>
        </p:nvSpPr>
        <p:spPr>
          <a:xfrm>
            <a:off x="3091180" y="3394558"/>
            <a:ext cx="2005578" cy="611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88%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562A80-EA8E-8C6D-F813-7D58269806C8}"/>
              </a:ext>
            </a:extLst>
          </p:cNvPr>
          <p:cNvSpPr/>
          <p:nvPr/>
        </p:nvSpPr>
        <p:spPr>
          <a:xfrm>
            <a:off x="2716477" y="5158935"/>
            <a:ext cx="2754984" cy="611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Net Agree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When using RTÉ Player, I generally already know what I want to watch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414016-677E-960D-3AC1-A527C9754735}"/>
              </a:ext>
            </a:extLst>
          </p:cNvPr>
          <p:cNvSpPr/>
          <p:nvPr/>
        </p:nvSpPr>
        <p:spPr>
          <a:xfrm>
            <a:off x="9487485" y="1759267"/>
            <a:ext cx="2819243" cy="321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Content Loves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9AE536-E86B-DFE2-AB1F-642849A798E8}"/>
              </a:ext>
            </a:extLst>
          </p:cNvPr>
          <p:cNvSpPr/>
          <p:nvPr/>
        </p:nvSpPr>
        <p:spPr>
          <a:xfrm>
            <a:off x="9487485" y="2226394"/>
            <a:ext cx="1128746" cy="1056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Movies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15AE8D-6A8B-2998-4521-19E66200E11E}"/>
              </a:ext>
            </a:extLst>
          </p:cNvPr>
          <p:cNvSpPr/>
          <p:nvPr/>
        </p:nvSpPr>
        <p:spPr>
          <a:xfrm>
            <a:off x="10648889" y="2215083"/>
            <a:ext cx="1128746" cy="1056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HBO Boxsets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01515-CD91-3279-96B9-46651C066F98}"/>
              </a:ext>
            </a:extLst>
          </p:cNvPr>
          <p:cNvSpPr/>
          <p:nvPr/>
        </p:nvSpPr>
        <p:spPr>
          <a:xfrm>
            <a:off x="9487485" y="3331816"/>
            <a:ext cx="1128746" cy="105605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RTÉ produced Boxsets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C31A9C-4EBC-DFC7-FC04-40426E883482}"/>
              </a:ext>
            </a:extLst>
          </p:cNvPr>
          <p:cNvSpPr/>
          <p:nvPr/>
        </p:nvSpPr>
        <p:spPr>
          <a:xfrm>
            <a:off x="10648889" y="3331816"/>
            <a:ext cx="1128746" cy="10560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Non-RTÉ produced Boxsets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7CCBF9-2C0E-6188-36BF-86F68684FA66}"/>
              </a:ext>
            </a:extLst>
          </p:cNvPr>
          <p:cNvSpPr/>
          <p:nvPr/>
        </p:nvSpPr>
        <p:spPr>
          <a:xfrm>
            <a:off x="9487485" y="4437238"/>
            <a:ext cx="2290150" cy="7216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Documentaries</a:t>
            </a:r>
          </a:p>
        </p:txBody>
      </p:sp>
    </p:spTree>
    <p:extLst>
      <p:ext uri="{BB962C8B-B14F-4D97-AF65-F5344CB8AC3E}">
        <p14:creationId xmlns:p14="http://schemas.microsoft.com/office/powerpoint/2010/main" val="2405330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CFE90E-BC27-DB0B-C14A-339091AB6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3841E4-C6C0-6C82-EB0C-7B97B1DA8537}"/>
              </a:ext>
            </a:extLst>
          </p:cNvPr>
          <p:cNvSpPr/>
          <p:nvPr/>
        </p:nvSpPr>
        <p:spPr>
          <a:xfrm>
            <a:off x="2555198" y="1942475"/>
            <a:ext cx="6956061" cy="274320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b="1" dirty="0"/>
              <a:t>Content range is a surprise to many. </a:t>
            </a: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There’s benefit in further promoting what The Player has to offer and how it’s more than what is on linear.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4180341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8FAA63-72C4-0550-B4D6-E394E4671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AC9E4-29EE-89FF-8359-90695E821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F79131-C817-4EAF-B3BC-6511779B5E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4D301D-7720-8A4E-9C7B-187699604D49}"/>
              </a:ext>
            </a:extLst>
          </p:cNvPr>
          <p:cNvSpPr txBox="1"/>
          <p:nvPr/>
        </p:nvSpPr>
        <p:spPr>
          <a:xfrm>
            <a:off x="4119125" y="1081207"/>
            <a:ext cx="417844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Lighter users are less aware of the breadth of box sets and streaming library on offer.</a:t>
            </a:r>
            <a:b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</a:b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ACTION - In order to increase engagement there is an opportunity for RTÉ to further promote the strong streaming offerings within Drama, Documentaries and Comedy.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8" name="Picture Placeholder 7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C9BCE074-7485-C03D-8472-B577331DDA2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5528" y="1"/>
            <a:ext cx="3676472" cy="628877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FE4AD3-FF0D-40F3-DF10-2353734EB381}"/>
              </a:ext>
            </a:extLst>
          </p:cNvPr>
          <p:cNvSpPr/>
          <p:nvPr/>
        </p:nvSpPr>
        <p:spPr>
          <a:xfrm>
            <a:off x="435270" y="4078067"/>
            <a:ext cx="3465893" cy="611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is an opportunity  to promote more streaming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3F313CC-C9F4-84B6-BF98-1EBC397DD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8441" y="1235947"/>
            <a:ext cx="1689648" cy="168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1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2B9D942C-282F-795C-EFE7-CE6520C69699}"/>
              </a:ext>
            </a:extLst>
          </p:cNvPr>
          <p:cNvSpPr txBox="1">
            <a:spLocks/>
          </p:cNvSpPr>
          <p:nvPr/>
        </p:nvSpPr>
        <p:spPr>
          <a:xfrm>
            <a:off x="6305550" y="17105"/>
            <a:ext cx="5770179" cy="1027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2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With high levels of solo and dual viewing, and the freedom OD offers, we see strong engagement levels with Player </a:t>
            </a:r>
            <a:endParaRPr kumimoji="0" lang="en-IE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3F7521C-BD50-5BDF-A6A6-D7353D9CB03E}"/>
              </a:ext>
            </a:extLst>
          </p:cNvPr>
          <p:cNvGraphicFramePr/>
          <p:nvPr/>
        </p:nvGraphicFramePr>
        <p:xfrm>
          <a:off x="7211139" y="3060035"/>
          <a:ext cx="3026285" cy="398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hteck 31">
            <a:extLst>
              <a:ext uri="{FF2B5EF4-FFF2-40B4-BE49-F238E27FC236}">
                <a16:creationId xmlns:a16="http://schemas.microsoft.com/office/drawing/2014/main" id="{F6A8D09E-0D4C-8C11-DFCA-BD776F05DC30}"/>
              </a:ext>
            </a:extLst>
          </p:cNvPr>
          <p:cNvSpPr/>
          <p:nvPr/>
        </p:nvSpPr>
        <p:spPr>
          <a:xfrm>
            <a:off x="7019724" y="3560040"/>
            <a:ext cx="985847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Very engaged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Rechteck 31">
            <a:extLst>
              <a:ext uri="{FF2B5EF4-FFF2-40B4-BE49-F238E27FC236}">
                <a16:creationId xmlns:a16="http://schemas.microsoft.com/office/drawing/2014/main" id="{8B4F4F90-3AFC-68F8-1657-CA8E32FB6B55}"/>
              </a:ext>
            </a:extLst>
          </p:cNvPr>
          <p:cNvSpPr/>
          <p:nvPr/>
        </p:nvSpPr>
        <p:spPr>
          <a:xfrm>
            <a:off x="6947588" y="4836424"/>
            <a:ext cx="1057983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Quite engaged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Rechteck 31">
            <a:extLst>
              <a:ext uri="{FF2B5EF4-FFF2-40B4-BE49-F238E27FC236}">
                <a16:creationId xmlns:a16="http://schemas.microsoft.com/office/drawing/2014/main" id="{06F0E2A7-8DDF-2159-71CD-B1B2C9F31B36}"/>
              </a:ext>
            </a:extLst>
          </p:cNvPr>
          <p:cNvSpPr/>
          <p:nvPr/>
        </p:nvSpPr>
        <p:spPr>
          <a:xfrm>
            <a:off x="6734389" y="5848982"/>
            <a:ext cx="1271182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Not very engaged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Rechteck 31">
            <a:extLst>
              <a:ext uri="{FF2B5EF4-FFF2-40B4-BE49-F238E27FC236}">
                <a16:creationId xmlns:a16="http://schemas.microsoft.com/office/drawing/2014/main" id="{1B6AD50D-EF80-A7FB-FD5C-DE47F343855A}"/>
              </a:ext>
            </a:extLst>
          </p:cNvPr>
          <p:cNvSpPr/>
          <p:nvPr/>
        </p:nvSpPr>
        <p:spPr>
          <a:xfrm>
            <a:off x="6692711" y="6111499"/>
            <a:ext cx="1312860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Not at all engaged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Rechteck 31">
            <a:extLst>
              <a:ext uri="{FF2B5EF4-FFF2-40B4-BE49-F238E27FC236}">
                <a16:creationId xmlns:a16="http://schemas.microsoft.com/office/drawing/2014/main" id="{455DB3BD-E201-B247-72B1-0ECB5457F1F4}"/>
              </a:ext>
            </a:extLst>
          </p:cNvPr>
          <p:cNvSpPr/>
          <p:nvPr/>
        </p:nvSpPr>
        <p:spPr>
          <a:xfrm>
            <a:off x="6727977" y="6520827"/>
            <a:ext cx="1277594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D0103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NET Not Engaged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D0103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Rechteck 31">
            <a:extLst>
              <a:ext uri="{FF2B5EF4-FFF2-40B4-BE49-F238E27FC236}">
                <a16:creationId xmlns:a16="http://schemas.microsoft.com/office/drawing/2014/main" id="{6F4F4B1A-E3E3-1402-1D9E-1D10C47664AB}"/>
              </a:ext>
            </a:extLst>
          </p:cNvPr>
          <p:cNvSpPr/>
          <p:nvPr/>
        </p:nvSpPr>
        <p:spPr>
          <a:xfrm>
            <a:off x="7075829" y="2901153"/>
            <a:ext cx="929742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50C9B5">
                    <a:lumMod val="75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NET Engaged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50C9B5">
                  <a:lumMod val="7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Rechteck 31">
            <a:extLst>
              <a:ext uri="{FF2B5EF4-FFF2-40B4-BE49-F238E27FC236}">
                <a16:creationId xmlns:a16="http://schemas.microsoft.com/office/drawing/2014/main" id="{59E923CD-E678-F305-5295-C86FD6654DEC}"/>
              </a:ext>
            </a:extLst>
          </p:cNvPr>
          <p:cNvSpPr/>
          <p:nvPr/>
        </p:nvSpPr>
        <p:spPr>
          <a:xfrm>
            <a:off x="8562812" y="6520827"/>
            <a:ext cx="304572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D0103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18%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D0103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Rechteck 31">
            <a:extLst>
              <a:ext uri="{FF2B5EF4-FFF2-40B4-BE49-F238E27FC236}">
                <a16:creationId xmlns:a16="http://schemas.microsoft.com/office/drawing/2014/main" id="{671F5ABC-61FD-1D3E-5089-442FF32A5F82}"/>
              </a:ext>
            </a:extLst>
          </p:cNvPr>
          <p:cNvSpPr/>
          <p:nvPr/>
        </p:nvSpPr>
        <p:spPr>
          <a:xfrm>
            <a:off x="8562813" y="2901153"/>
            <a:ext cx="304571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50C9B5">
                    <a:lumMod val="75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82%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50C9B5">
                  <a:lumMod val="7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Rechteck 31">
            <a:extLst>
              <a:ext uri="{FF2B5EF4-FFF2-40B4-BE49-F238E27FC236}">
                <a16:creationId xmlns:a16="http://schemas.microsoft.com/office/drawing/2014/main" id="{F0B8ECE1-E658-CF86-3364-B4C3EB5B9F82}"/>
              </a:ext>
            </a:extLst>
          </p:cNvPr>
          <p:cNvSpPr/>
          <p:nvPr/>
        </p:nvSpPr>
        <p:spPr>
          <a:xfrm>
            <a:off x="8470640" y="2517460"/>
            <a:ext cx="488916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RTÉ TV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CAD1142A-7C26-0D77-FEBA-BA74C1F49479}"/>
              </a:ext>
            </a:extLst>
          </p:cNvPr>
          <p:cNvGraphicFramePr/>
          <p:nvPr/>
        </p:nvGraphicFramePr>
        <p:xfrm>
          <a:off x="8724281" y="3060035"/>
          <a:ext cx="3026285" cy="398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hteck 31">
            <a:extLst>
              <a:ext uri="{FF2B5EF4-FFF2-40B4-BE49-F238E27FC236}">
                <a16:creationId xmlns:a16="http://schemas.microsoft.com/office/drawing/2014/main" id="{5627DD68-ED77-829A-F32B-0C80B095B699}"/>
              </a:ext>
            </a:extLst>
          </p:cNvPr>
          <p:cNvSpPr/>
          <p:nvPr/>
        </p:nvSpPr>
        <p:spPr>
          <a:xfrm>
            <a:off x="10075954" y="6520827"/>
            <a:ext cx="304572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D0103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10%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D0103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7" name="Rechteck 31">
            <a:extLst>
              <a:ext uri="{FF2B5EF4-FFF2-40B4-BE49-F238E27FC236}">
                <a16:creationId xmlns:a16="http://schemas.microsoft.com/office/drawing/2014/main" id="{76C01EF1-70B5-BE8B-8ABB-66654B382E10}"/>
              </a:ext>
            </a:extLst>
          </p:cNvPr>
          <p:cNvSpPr/>
          <p:nvPr/>
        </p:nvSpPr>
        <p:spPr>
          <a:xfrm>
            <a:off x="10075955" y="2901153"/>
            <a:ext cx="304571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50C9B5">
                    <a:lumMod val="75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90%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50C9B5">
                  <a:lumMod val="7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8" name="Rechteck 31">
            <a:extLst>
              <a:ext uri="{FF2B5EF4-FFF2-40B4-BE49-F238E27FC236}">
                <a16:creationId xmlns:a16="http://schemas.microsoft.com/office/drawing/2014/main" id="{A0FD493E-52B0-2EF4-BE67-F15DC1E5D407}"/>
              </a:ext>
            </a:extLst>
          </p:cNvPr>
          <p:cNvSpPr/>
          <p:nvPr/>
        </p:nvSpPr>
        <p:spPr>
          <a:xfrm>
            <a:off x="9857144" y="2517460"/>
            <a:ext cx="742191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RTÉ Player</a:t>
            </a:r>
          </a:p>
        </p:txBody>
      </p:sp>
      <p:pic>
        <p:nvPicPr>
          <p:cNvPr id="24" name="Picture Placeholder 23" descr="A meerkat standing on its hind legs&#10;&#10;Description automatically generated">
            <a:extLst>
              <a:ext uri="{FF2B5EF4-FFF2-40B4-BE49-F238E27FC236}">
                <a16:creationId xmlns:a16="http://schemas.microsoft.com/office/drawing/2014/main" id="{9566704E-9633-4C82-9D8D-8C3697BC2C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4536" y="0"/>
            <a:ext cx="6305550" cy="6858000"/>
          </a:xfrm>
        </p:spPr>
      </p:pic>
    </p:spTree>
    <p:extLst>
      <p:ext uri="{BB962C8B-B14F-4D97-AF65-F5344CB8AC3E}">
        <p14:creationId xmlns:p14="http://schemas.microsoft.com/office/powerpoint/2010/main" val="2988046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5A658-8B41-396E-276B-089BBFD1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F79131-C817-4EAF-B3BC-6511779B5E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A7CCD86-B4A3-7411-0AA9-BF416F539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2" y="124621"/>
            <a:ext cx="11532342" cy="484980"/>
          </a:xfrm>
        </p:spPr>
        <p:txBody>
          <a:bodyPr/>
          <a:lstStyle/>
          <a:p>
            <a:r>
              <a:rPr lang="en-GB" dirty="0"/>
              <a:t>Daily diary respondents exposed to RTÉ TV </a:t>
            </a:r>
            <a:r>
              <a:rPr lang="en-GB" u="sng" dirty="0"/>
              <a:t>and</a:t>
            </a:r>
            <a:r>
              <a:rPr lang="en-GB" dirty="0"/>
              <a:t> RTÉ Player had an average recall uplift of +26% versus those exposed to RTÉ TV only</a:t>
            </a:r>
            <a:endParaRPr lang="en-IE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784AF94-A42C-D8B9-F041-EFDEB6D91024}"/>
              </a:ext>
            </a:extLst>
          </p:cNvPr>
          <p:cNvGraphicFramePr/>
          <p:nvPr/>
        </p:nvGraphicFramePr>
        <p:xfrm>
          <a:off x="311973" y="1988090"/>
          <a:ext cx="3952793" cy="4129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49D1E6E-7920-DED8-1BAE-28DCDE7B4B98}"/>
              </a:ext>
            </a:extLst>
          </p:cNvPr>
          <p:cNvGraphicFramePr/>
          <p:nvPr/>
        </p:nvGraphicFramePr>
        <p:xfrm>
          <a:off x="4376485" y="1988091"/>
          <a:ext cx="2490065" cy="4160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echteck 31">
            <a:extLst>
              <a:ext uri="{FF2B5EF4-FFF2-40B4-BE49-F238E27FC236}">
                <a16:creationId xmlns:a16="http://schemas.microsoft.com/office/drawing/2014/main" id="{3A99D118-D2CD-F399-92FF-5A53DE509BD5}"/>
              </a:ext>
            </a:extLst>
          </p:cNvPr>
          <p:cNvSpPr/>
          <p:nvPr/>
        </p:nvSpPr>
        <p:spPr>
          <a:xfrm>
            <a:off x="1864620" y="1217253"/>
            <a:ext cx="1499226" cy="83099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Watched RTÉ TV ONLY ‘Yesterday’</a:t>
            </a:r>
          </a:p>
        </p:txBody>
      </p:sp>
      <p:sp>
        <p:nvSpPr>
          <p:cNvPr id="15" name="Rechteck 31">
            <a:extLst>
              <a:ext uri="{FF2B5EF4-FFF2-40B4-BE49-F238E27FC236}">
                <a16:creationId xmlns:a16="http://schemas.microsoft.com/office/drawing/2014/main" id="{13FF2F4D-A577-7F74-A0F5-A8992EE27BFF}"/>
              </a:ext>
            </a:extLst>
          </p:cNvPr>
          <p:cNvSpPr/>
          <p:nvPr/>
        </p:nvSpPr>
        <p:spPr>
          <a:xfrm>
            <a:off x="4417804" y="1494252"/>
            <a:ext cx="2084472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Watched RTÉ TV AND RTÉ Player ‘Yesterday’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ED6444E-E802-55E6-BF3E-BBAFC278D236}"/>
              </a:ext>
            </a:extLst>
          </p:cNvPr>
          <p:cNvGraphicFramePr>
            <a:graphicFrameLocks noGrp="1"/>
          </p:cNvGraphicFramePr>
          <p:nvPr/>
        </p:nvGraphicFramePr>
        <p:xfrm>
          <a:off x="7399328" y="2085482"/>
          <a:ext cx="1000125" cy="3863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00125">
                  <a:extLst>
                    <a:ext uri="{9D8B030D-6E8A-4147-A177-3AD203B41FA5}">
                      <a16:colId xmlns:a16="http://schemas.microsoft.com/office/drawing/2014/main" val="437885461"/>
                    </a:ext>
                  </a:extLst>
                </a:gridCol>
              </a:tblGrid>
              <a:tr h="3863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+29%</a:t>
                      </a:r>
                    </a:p>
                  </a:txBody>
                  <a:tcPr marL="3810" marR="3810" marT="381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572761"/>
                  </a:ext>
                </a:extLst>
              </a:tr>
              <a:tr h="3863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-24%</a:t>
                      </a:r>
                    </a:p>
                  </a:txBody>
                  <a:tcPr marL="3810" marR="3810" marT="3810" marB="0" anchor="ctr">
                    <a:solidFill>
                      <a:srgbClr val="F795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269380"/>
                  </a:ext>
                </a:extLst>
              </a:tr>
              <a:tr h="3863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-15%</a:t>
                      </a:r>
                    </a:p>
                  </a:txBody>
                  <a:tcPr marL="3810" marR="3810" marT="381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288274"/>
                  </a:ext>
                </a:extLst>
              </a:tr>
              <a:tr h="3863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+71%</a:t>
                      </a:r>
                    </a:p>
                  </a:txBody>
                  <a:tcPr marL="3810" marR="3810" marT="381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475226"/>
                  </a:ext>
                </a:extLst>
              </a:tr>
              <a:tr h="3863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+42%</a:t>
                      </a:r>
                    </a:p>
                  </a:txBody>
                  <a:tcPr marL="3810" marR="3810" marT="381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792252"/>
                  </a:ext>
                </a:extLst>
              </a:tr>
              <a:tr h="3863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+16%</a:t>
                      </a:r>
                    </a:p>
                  </a:txBody>
                  <a:tcPr marL="3810" marR="3810" marT="3810" marB="0" anchor="ctr">
                    <a:solidFill>
                      <a:srgbClr val="B9E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613223"/>
                  </a:ext>
                </a:extLst>
              </a:tr>
              <a:tr h="3863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+44%</a:t>
                      </a:r>
                    </a:p>
                  </a:txBody>
                  <a:tcPr marL="3810" marR="3810" marT="381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271637"/>
                  </a:ext>
                </a:extLst>
              </a:tr>
              <a:tr h="3863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=</a:t>
                      </a:r>
                    </a:p>
                  </a:txBody>
                  <a:tcPr marL="3810" marR="3810" marT="3810" marB="0" anchor="ctr">
                    <a:solidFill>
                      <a:srgbClr val="F4C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585749"/>
                  </a:ext>
                </a:extLst>
              </a:tr>
              <a:tr h="3863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+62%</a:t>
                      </a:r>
                    </a:p>
                  </a:txBody>
                  <a:tcPr marL="3810" marR="3810" marT="381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869968"/>
                  </a:ext>
                </a:extLst>
              </a:tr>
              <a:tr h="3863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+38%</a:t>
                      </a:r>
                    </a:p>
                  </a:txBody>
                  <a:tcPr marL="3810" marR="3810" marT="3810" marB="0" anchor="ctr">
                    <a:solidFill>
                      <a:srgbClr val="B9E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233806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B4DE9D3D-DE72-F7B6-6671-CE6716E533AF}"/>
              </a:ext>
            </a:extLst>
          </p:cNvPr>
          <p:cNvSpPr/>
          <p:nvPr/>
        </p:nvSpPr>
        <p:spPr>
          <a:xfrm>
            <a:off x="7268351" y="1416520"/>
            <a:ext cx="1262078" cy="5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% proportion uplift</a:t>
            </a: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C10AB71-01F3-551C-F84F-A491291D18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2956" y="4598920"/>
            <a:ext cx="2273519" cy="785816"/>
          </a:xfrm>
        </p:spPr>
        <p:txBody>
          <a:bodyPr/>
          <a:lstStyle/>
          <a:p>
            <a:pPr algn="ctr"/>
            <a:r>
              <a:rPr lang="en-GB" sz="1600" dirty="0"/>
              <a:t>Amongst adults who watch RTÉ TV </a:t>
            </a:r>
            <a:r>
              <a:rPr lang="en-GB" sz="1600" u="sng" dirty="0"/>
              <a:t>and</a:t>
            </a:r>
            <a:r>
              <a:rPr lang="en-GB" sz="1600" dirty="0"/>
              <a:t> RTÉ Player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C7A2C65-D16F-554F-EF0E-694FF6695F6D}"/>
              </a:ext>
            </a:extLst>
          </p:cNvPr>
          <p:cNvSpPr/>
          <p:nvPr/>
        </p:nvSpPr>
        <p:spPr>
          <a:xfrm>
            <a:off x="9449039" y="2208807"/>
            <a:ext cx="2241355" cy="226618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Average Recall Uplift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(Top Ten Brands recalled)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+26%</a:t>
            </a:r>
          </a:p>
        </p:txBody>
      </p:sp>
    </p:spTree>
    <p:extLst>
      <p:ext uri="{BB962C8B-B14F-4D97-AF65-F5344CB8AC3E}">
        <p14:creationId xmlns:p14="http://schemas.microsoft.com/office/powerpoint/2010/main" val="1070402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5FF849-95D8-0D7D-47CB-EC3110E9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F79131-C817-4EAF-B3BC-6511779B5E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" name="Picture Placeholder 11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41992756-D0C7-AA8E-7695-E2A92B60E9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8B36875-86EF-7105-E70A-98923BB4947D}"/>
              </a:ext>
            </a:extLst>
          </p:cNvPr>
          <p:cNvSpPr txBox="1">
            <a:spLocks/>
          </p:cNvSpPr>
          <p:nvPr/>
        </p:nvSpPr>
        <p:spPr>
          <a:xfrm>
            <a:off x="6737022" y="2882656"/>
            <a:ext cx="5117104" cy="2585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Calibri" panose="020F0502020204030204" pitchFamily="34" charset="0"/>
              <a:buNone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Calibri" panose="020F0502020204030204" pitchFamily="34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Calibri" panose="020F0502020204030204" pitchFamily="34" charset="0"/>
              <a:buChar char="-"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Calibri" panose="020F0502020204030204" pitchFamily="34" charset="0"/>
              <a:buChar char="-"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95B4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 was looking for blinds and I was looking at Hillarys, they kept coming up on social media.  Then I saw them on RTÉ Player, and I said, do you know what, they’re reputable if they’re on RTÉ.  I don’t know if I’d have gone with them until I saw them on RTÉ Player.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A90698-1AC0-949B-B4DA-4AB3F96FD30C}"/>
              </a:ext>
            </a:extLst>
          </p:cNvPr>
          <p:cNvCxnSpPr/>
          <p:nvPr/>
        </p:nvCxnSpPr>
        <p:spPr>
          <a:xfrm>
            <a:off x="7198569" y="2740024"/>
            <a:ext cx="450893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30EB9873-D00D-27FE-350D-6C50AA396FEC}"/>
              </a:ext>
            </a:extLst>
          </p:cNvPr>
          <p:cNvSpPr>
            <a:spLocks/>
          </p:cNvSpPr>
          <p:nvPr/>
        </p:nvSpPr>
        <p:spPr bwMode="auto">
          <a:xfrm>
            <a:off x="6569851" y="2495179"/>
            <a:ext cx="228182" cy="313683"/>
          </a:xfrm>
          <a:custGeom>
            <a:avLst/>
            <a:gdLst>
              <a:gd name="T0" fmla="*/ 921 w 1692"/>
              <a:gd name="T1" fmla="*/ 3 h 2327"/>
              <a:gd name="T2" fmla="*/ 1061 w 1692"/>
              <a:gd name="T3" fmla="*/ 28 h 2327"/>
              <a:gd name="T4" fmla="*/ 1192 w 1692"/>
              <a:gd name="T5" fmla="*/ 74 h 2327"/>
              <a:gd name="T6" fmla="*/ 1313 w 1692"/>
              <a:gd name="T7" fmla="*/ 140 h 2327"/>
              <a:gd name="T8" fmla="*/ 1420 w 1692"/>
              <a:gd name="T9" fmla="*/ 224 h 2327"/>
              <a:gd name="T10" fmla="*/ 1512 w 1692"/>
              <a:gd name="T11" fmla="*/ 325 h 2327"/>
              <a:gd name="T12" fmla="*/ 1588 w 1692"/>
              <a:gd name="T13" fmla="*/ 440 h 2327"/>
              <a:gd name="T14" fmla="*/ 1644 w 1692"/>
              <a:gd name="T15" fmla="*/ 566 h 2327"/>
              <a:gd name="T16" fmla="*/ 1679 w 1692"/>
              <a:gd name="T17" fmla="*/ 703 h 2327"/>
              <a:gd name="T18" fmla="*/ 1692 w 1692"/>
              <a:gd name="T19" fmla="*/ 847 h 2327"/>
              <a:gd name="T20" fmla="*/ 1679 w 1692"/>
              <a:gd name="T21" fmla="*/ 991 h 2327"/>
              <a:gd name="T22" fmla="*/ 1644 w 1692"/>
              <a:gd name="T23" fmla="*/ 1128 h 2327"/>
              <a:gd name="T24" fmla="*/ 1588 w 1692"/>
              <a:gd name="T25" fmla="*/ 1254 h 2327"/>
              <a:gd name="T26" fmla="*/ 1512 w 1692"/>
              <a:gd name="T27" fmla="*/ 1369 h 2327"/>
              <a:gd name="T28" fmla="*/ 1420 w 1692"/>
              <a:gd name="T29" fmla="*/ 1470 h 2327"/>
              <a:gd name="T30" fmla="*/ 1313 w 1692"/>
              <a:gd name="T31" fmla="*/ 1554 h 2327"/>
              <a:gd name="T32" fmla="*/ 1192 w 1692"/>
              <a:gd name="T33" fmla="*/ 1620 h 2327"/>
              <a:gd name="T34" fmla="*/ 1061 w 1692"/>
              <a:gd name="T35" fmla="*/ 1666 h 2327"/>
              <a:gd name="T36" fmla="*/ 921 w 1692"/>
              <a:gd name="T37" fmla="*/ 1691 h 2327"/>
              <a:gd name="T38" fmla="*/ 790 w 1692"/>
              <a:gd name="T39" fmla="*/ 1691 h 2327"/>
              <a:gd name="T40" fmla="*/ 742 w 1692"/>
              <a:gd name="T41" fmla="*/ 1758 h 2327"/>
              <a:gd name="T42" fmla="*/ 781 w 1692"/>
              <a:gd name="T43" fmla="*/ 1898 h 2327"/>
              <a:gd name="T44" fmla="*/ 842 w 1692"/>
              <a:gd name="T45" fmla="*/ 2027 h 2327"/>
              <a:gd name="T46" fmla="*/ 923 w 1692"/>
              <a:gd name="T47" fmla="*/ 2143 h 2327"/>
              <a:gd name="T48" fmla="*/ 1022 w 1692"/>
              <a:gd name="T49" fmla="*/ 2245 h 2327"/>
              <a:gd name="T50" fmla="*/ 1136 w 1692"/>
              <a:gd name="T51" fmla="*/ 2327 h 2327"/>
              <a:gd name="T52" fmla="*/ 968 w 1692"/>
              <a:gd name="T53" fmla="*/ 2269 h 2327"/>
              <a:gd name="T54" fmla="*/ 808 w 1692"/>
              <a:gd name="T55" fmla="*/ 2194 h 2327"/>
              <a:gd name="T56" fmla="*/ 657 w 1692"/>
              <a:gd name="T57" fmla="*/ 2102 h 2327"/>
              <a:gd name="T58" fmla="*/ 516 w 1692"/>
              <a:gd name="T59" fmla="*/ 1995 h 2327"/>
              <a:gd name="T60" fmla="*/ 388 w 1692"/>
              <a:gd name="T61" fmla="*/ 1874 h 2327"/>
              <a:gd name="T62" fmla="*/ 276 w 1692"/>
              <a:gd name="T63" fmla="*/ 1741 h 2327"/>
              <a:gd name="T64" fmla="*/ 180 w 1692"/>
              <a:gd name="T65" fmla="*/ 1597 h 2327"/>
              <a:gd name="T66" fmla="*/ 102 w 1692"/>
              <a:gd name="T67" fmla="*/ 1441 h 2327"/>
              <a:gd name="T68" fmla="*/ 45 w 1692"/>
              <a:gd name="T69" fmla="*/ 1276 h 2327"/>
              <a:gd name="T70" fmla="*/ 11 w 1692"/>
              <a:gd name="T71" fmla="*/ 1104 h 2327"/>
              <a:gd name="T72" fmla="*/ 0 w 1692"/>
              <a:gd name="T73" fmla="*/ 924 h 2327"/>
              <a:gd name="T74" fmla="*/ 13 w 1692"/>
              <a:gd name="T75" fmla="*/ 759 h 2327"/>
              <a:gd name="T76" fmla="*/ 45 w 1692"/>
              <a:gd name="T77" fmla="*/ 621 h 2327"/>
              <a:gd name="T78" fmla="*/ 95 w 1692"/>
              <a:gd name="T79" fmla="*/ 490 h 2327"/>
              <a:gd name="T80" fmla="*/ 162 w 1692"/>
              <a:gd name="T81" fmla="*/ 372 h 2327"/>
              <a:gd name="T82" fmla="*/ 244 w 1692"/>
              <a:gd name="T83" fmla="*/ 266 h 2327"/>
              <a:gd name="T84" fmla="*/ 341 w 1692"/>
              <a:gd name="T85" fmla="*/ 175 h 2327"/>
              <a:gd name="T86" fmla="*/ 450 w 1692"/>
              <a:gd name="T87" fmla="*/ 102 h 2327"/>
              <a:gd name="T88" fmla="*/ 573 w 1692"/>
              <a:gd name="T89" fmla="*/ 47 h 2327"/>
              <a:gd name="T90" fmla="*/ 706 w 1692"/>
              <a:gd name="T91" fmla="*/ 12 h 2327"/>
              <a:gd name="T92" fmla="*/ 848 w 1692"/>
              <a:gd name="T93" fmla="*/ 0 h 2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92" h="2327">
                <a:moveTo>
                  <a:pt x="848" y="0"/>
                </a:moveTo>
                <a:lnTo>
                  <a:pt x="921" y="3"/>
                </a:lnTo>
                <a:lnTo>
                  <a:pt x="992" y="13"/>
                </a:lnTo>
                <a:lnTo>
                  <a:pt x="1061" y="28"/>
                </a:lnTo>
                <a:lnTo>
                  <a:pt x="1128" y="48"/>
                </a:lnTo>
                <a:lnTo>
                  <a:pt x="1192" y="74"/>
                </a:lnTo>
                <a:lnTo>
                  <a:pt x="1254" y="105"/>
                </a:lnTo>
                <a:lnTo>
                  <a:pt x="1313" y="140"/>
                </a:lnTo>
                <a:lnTo>
                  <a:pt x="1369" y="181"/>
                </a:lnTo>
                <a:lnTo>
                  <a:pt x="1420" y="224"/>
                </a:lnTo>
                <a:lnTo>
                  <a:pt x="1469" y="274"/>
                </a:lnTo>
                <a:lnTo>
                  <a:pt x="1512" y="325"/>
                </a:lnTo>
                <a:lnTo>
                  <a:pt x="1553" y="381"/>
                </a:lnTo>
                <a:lnTo>
                  <a:pt x="1588" y="440"/>
                </a:lnTo>
                <a:lnTo>
                  <a:pt x="1619" y="502"/>
                </a:lnTo>
                <a:lnTo>
                  <a:pt x="1644" y="566"/>
                </a:lnTo>
                <a:lnTo>
                  <a:pt x="1664" y="633"/>
                </a:lnTo>
                <a:lnTo>
                  <a:pt x="1679" y="703"/>
                </a:lnTo>
                <a:lnTo>
                  <a:pt x="1689" y="774"/>
                </a:lnTo>
                <a:lnTo>
                  <a:pt x="1692" y="847"/>
                </a:lnTo>
                <a:lnTo>
                  <a:pt x="1689" y="920"/>
                </a:lnTo>
                <a:lnTo>
                  <a:pt x="1679" y="991"/>
                </a:lnTo>
                <a:lnTo>
                  <a:pt x="1664" y="1061"/>
                </a:lnTo>
                <a:lnTo>
                  <a:pt x="1644" y="1128"/>
                </a:lnTo>
                <a:lnTo>
                  <a:pt x="1619" y="1192"/>
                </a:lnTo>
                <a:lnTo>
                  <a:pt x="1588" y="1254"/>
                </a:lnTo>
                <a:lnTo>
                  <a:pt x="1553" y="1314"/>
                </a:lnTo>
                <a:lnTo>
                  <a:pt x="1512" y="1369"/>
                </a:lnTo>
                <a:lnTo>
                  <a:pt x="1469" y="1420"/>
                </a:lnTo>
                <a:lnTo>
                  <a:pt x="1420" y="1470"/>
                </a:lnTo>
                <a:lnTo>
                  <a:pt x="1369" y="1513"/>
                </a:lnTo>
                <a:lnTo>
                  <a:pt x="1313" y="1554"/>
                </a:lnTo>
                <a:lnTo>
                  <a:pt x="1254" y="1589"/>
                </a:lnTo>
                <a:lnTo>
                  <a:pt x="1192" y="1620"/>
                </a:lnTo>
                <a:lnTo>
                  <a:pt x="1128" y="1646"/>
                </a:lnTo>
                <a:lnTo>
                  <a:pt x="1061" y="1666"/>
                </a:lnTo>
                <a:lnTo>
                  <a:pt x="992" y="1681"/>
                </a:lnTo>
                <a:lnTo>
                  <a:pt x="921" y="1691"/>
                </a:lnTo>
                <a:lnTo>
                  <a:pt x="848" y="1694"/>
                </a:lnTo>
                <a:lnTo>
                  <a:pt x="790" y="1691"/>
                </a:lnTo>
                <a:lnTo>
                  <a:pt x="732" y="1684"/>
                </a:lnTo>
                <a:lnTo>
                  <a:pt x="742" y="1758"/>
                </a:lnTo>
                <a:lnTo>
                  <a:pt x="759" y="1829"/>
                </a:lnTo>
                <a:lnTo>
                  <a:pt x="781" y="1898"/>
                </a:lnTo>
                <a:lnTo>
                  <a:pt x="809" y="1964"/>
                </a:lnTo>
                <a:lnTo>
                  <a:pt x="842" y="2027"/>
                </a:lnTo>
                <a:lnTo>
                  <a:pt x="880" y="2087"/>
                </a:lnTo>
                <a:lnTo>
                  <a:pt x="923" y="2143"/>
                </a:lnTo>
                <a:lnTo>
                  <a:pt x="970" y="2196"/>
                </a:lnTo>
                <a:lnTo>
                  <a:pt x="1022" y="2245"/>
                </a:lnTo>
                <a:lnTo>
                  <a:pt x="1077" y="2289"/>
                </a:lnTo>
                <a:lnTo>
                  <a:pt x="1136" y="2327"/>
                </a:lnTo>
                <a:lnTo>
                  <a:pt x="1051" y="2300"/>
                </a:lnTo>
                <a:lnTo>
                  <a:pt x="968" y="2269"/>
                </a:lnTo>
                <a:lnTo>
                  <a:pt x="888" y="2233"/>
                </a:lnTo>
                <a:lnTo>
                  <a:pt x="808" y="2194"/>
                </a:lnTo>
                <a:lnTo>
                  <a:pt x="731" y="2150"/>
                </a:lnTo>
                <a:lnTo>
                  <a:pt x="657" y="2102"/>
                </a:lnTo>
                <a:lnTo>
                  <a:pt x="585" y="2050"/>
                </a:lnTo>
                <a:lnTo>
                  <a:pt x="516" y="1995"/>
                </a:lnTo>
                <a:lnTo>
                  <a:pt x="451" y="1936"/>
                </a:lnTo>
                <a:lnTo>
                  <a:pt x="388" y="1874"/>
                </a:lnTo>
                <a:lnTo>
                  <a:pt x="330" y="1809"/>
                </a:lnTo>
                <a:lnTo>
                  <a:pt x="276" y="1741"/>
                </a:lnTo>
                <a:lnTo>
                  <a:pt x="226" y="1670"/>
                </a:lnTo>
                <a:lnTo>
                  <a:pt x="180" y="1597"/>
                </a:lnTo>
                <a:lnTo>
                  <a:pt x="138" y="1520"/>
                </a:lnTo>
                <a:lnTo>
                  <a:pt x="102" y="1441"/>
                </a:lnTo>
                <a:lnTo>
                  <a:pt x="71" y="1360"/>
                </a:lnTo>
                <a:lnTo>
                  <a:pt x="45" y="1276"/>
                </a:lnTo>
                <a:lnTo>
                  <a:pt x="24" y="1191"/>
                </a:lnTo>
                <a:lnTo>
                  <a:pt x="11" y="1104"/>
                </a:lnTo>
                <a:lnTo>
                  <a:pt x="2" y="1015"/>
                </a:lnTo>
                <a:lnTo>
                  <a:pt x="0" y="924"/>
                </a:lnTo>
                <a:lnTo>
                  <a:pt x="4" y="832"/>
                </a:lnTo>
                <a:lnTo>
                  <a:pt x="13" y="759"/>
                </a:lnTo>
                <a:lnTo>
                  <a:pt x="27" y="689"/>
                </a:lnTo>
                <a:lnTo>
                  <a:pt x="45" y="621"/>
                </a:lnTo>
                <a:lnTo>
                  <a:pt x="68" y="553"/>
                </a:lnTo>
                <a:lnTo>
                  <a:pt x="95" y="490"/>
                </a:lnTo>
                <a:lnTo>
                  <a:pt x="126" y="429"/>
                </a:lnTo>
                <a:lnTo>
                  <a:pt x="162" y="372"/>
                </a:lnTo>
                <a:lnTo>
                  <a:pt x="200" y="317"/>
                </a:lnTo>
                <a:lnTo>
                  <a:pt x="244" y="266"/>
                </a:lnTo>
                <a:lnTo>
                  <a:pt x="291" y="219"/>
                </a:lnTo>
                <a:lnTo>
                  <a:pt x="341" y="175"/>
                </a:lnTo>
                <a:lnTo>
                  <a:pt x="394" y="136"/>
                </a:lnTo>
                <a:lnTo>
                  <a:pt x="450" y="102"/>
                </a:lnTo>
                <a:lnTo>
                  <a:pt x="510" y="72"/>
                </a:lnTo>
                <a:lnTo>
                  <a:pt x="573" y="47"/>
                </a:lnTo>
                <a:lnTo>
                  <a:pt x="637" y="27"/>
                </a:lnTo>
                <a:lnTo>
                  <a:pt x="706" y="12"/>
                </a:lnTo>
                <a:lnTo>
                  <a:pt x="776" y="3"/>
                </a:lnTo>
                <a:lnTo>
                  <a:pt x="848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1200" cap="none" spc="0" normalizeH="0" baseline="0" noProof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D47F095-D0BD-1402-1CB3-1BF4CD456B74}"/>
              </a:ext>
            </a:extLst>
          </p:cNvPr>
          <p:cNvSpPr>
            <a:spLocks/>
          </p:cNvSpPr>
          <p:nvPr/>
        </p:nvSpPr>
        <p:spPr bwMode="auto">
          <a:xfrm>
            <a:off x="6810171" y="2495179"/>
            <a:ext cx="228182" cy="313683"/>
          </a:xfrm>
          <a:custGeom>
            <a:avLst/>
            <a:gdLst>
              <a:gd name="T0" fmla="*/ 921 w 1692"/>
              <a:gd name="T1" fmla="*/ 3 h 2327"/>
              <a:gd name="T2" fmla="*/ 1062 w 1692"/>
              <a:gd name="T3" fmla="*/ 28 h 2327"/>
              <a:gd name="T4" fmla="*/ 1193 w 1692"/>
              <a:gd name="T5" fmla="*/ 74 h 2327"/>
              <a:gd name="T6" fmla="*/ 1313 w 1692"/>
              <a:gd name="T7" fmla="*/ 140 h 2327"/>
              <a:gd name="T8" fmla="*/ 1420 w 1692"/>
              <a:gd name="T9" fmla="*/ 224 h 2327"/>
              <a:gd name="T10" fmla="*/ 1513 w 1692"/>
              <a:gd name="T11" fmla="*/ 325 h 2327"/>
              <a:gd name="T12" fmla="*/ 1588 w 1692"/>
              <a:gd name="T13" fmla="*/ 440 h 2327"/>
              <a:gd name="T14" fmla="*/ 1644 w 1692"/>
              <a:gd name="T15" fmla="*/ 566 h 2327"/>
              <a:gd name="T16" fmla="*/ 1680 w 1692"/>
              <a:gd name="T17" fmla="*/ 703 h 2327"/>
              <a:gd name="T18" fmla="*/ 1692 w 1692"/>
              <a:gd name="T19" fmla="*/ 847 h 2327"/>
              <a:gd name="T20" fmla="*/ 1680 w 1692"/>
              <a:gd name="T21" fmla="*/ 991 h 2327"/>
              <a:gd name="T22" fmla="*/ 1644 w 1692"/>
              <a:gd name="T23" fmla="*/ 1128 h 2327"/>
              <a:gd name="T24" fmla="*/ 1588 w 1692"/>
              <a:gd name="T25" fmla="*/ 1254 h 2327"/>
              <a:gd name="T26" fmla="*/ 1513 w 1692"/>
              <a:gd name="T27" fmla="*/ 1369 h 2327"/>
              <a:gd name="T28" fmla="*/ 1420 w 1692"/>
              <a:gd name="T29" fmla="*/ 1470 h 2327"/>
              <a:gd name="T30" fmla="*/ 1313 w 1692"/>
              <a:gd name="T31" fmla="*/ 1554 h 2327"/>
              <a:gd name="T32" fmla="*/ 1193 w 1692"/>
              <a:gd name="T33" fmla="*/ 1620 h 2327"/>
              <a:gd name="T34" fmla="*/ 1062 w 1692"/>
              <a:gd name="T35" fmla="*/ 1666 h 2327"/>
              <a:gd name="T36" fmla="*/ 921 w 1692"/>
              <a:gd name="T37" fmla="*/ 1691 h 2327"/>
              <a:gd name="T38" fmla="*/ 789 w 1692"/>
              <a:gd name="T39" fmla="*/ 1691 h 2327"/>
              <a:gd name="T40" fmla="*/ 742 w 1692"/>
              <a:gd name="T41" fmla="*/ 1758 h 2327"/>
              <a:gd name="T42" fmla="*/ 781 w 1692"/>
              <a:gd name="T43" fmla="*/ 1898 h 2327"/>
              <a:gd name="T44" fmla="*/ 841 w 1692"/>
              <a:gd name="T45" fmla="*/ 2027 h 2327"/>
              <a:gd name="T46" fmla="*/ 922 w 1692"/>
              <a:gd name="T47" fmla="*/ 2143 h 2327"/>
              <a:gd name="T48" fmla="*/ 1021 w 1692"/>
              <a:gd name="T49" fmla="*/ 2245 h 2327"/>
              <a:gd name="T50" fmla="*/ 1136 w 1692"/>
              <a:gd name="T51" fmla="*/ 2327 h 2327"/>
              <a:gd name="T52" fmla="*/ 968 w 1692"/>
              <a:gd name="T53" fmla="*/ 2269 h 2327"/>
              <a:gd name="T54" fmla="*/ 808 w 1692"/>
              <a:gd name="T55" fmla="*/ 2194 h 2327"/>
              <a:gd name="T56" fmla="*/ 656 w 1692"/>
              <a:gd name="T57" fmla="*/ 2102 h 2327"/>
              <a:gd name="T58" fmla="*/ 516 w 1692"/>
              <a:gd name="T59" fmla="*/ 1995 h 2327"/>
              <a:gd name="T60" fmla="*/ 389 w 1692"/>
              <a:gd name="T61" fmla="*/ 1874 h 2327"/>
              <a:gd name="T62" fmla="*/ 276 w 1692"/>
              <a:gd name="T63" fmla="*/ 1741 h 2327"/>
              <a:gd name="T64" fmla="*/ 179 w 1692"/>
              <a:gd name="T65" fmla="*/ 1597 h 2327"/>
              <a:gd name="T66" fmla="*/ 102 w 1692"/>
              <a:gd name="T67" fmla="*/ 1441 h 2327"/>
              <a:gd name="T68" fmla="*/ 45 w 1692"/>
              <a:gd name="T69" fmla="*/ 1276 h 2327"/>
              <a:gd name="T70" fmla="*/ 10 w 1692"/>
              <a:gd name="T71" fmla="*/ 1104 h 2327"/>
              <a:gd name="T72" fmla="*/ 0 w 1692"/>
              <a:gd name="T73" fmla="*/ 924 h 2327"/>
              <a:gd name="T74" fmla="*/ 13 w 1692"/>
              <a:gd name="T75" fmla="*/ 759 h 2327"/>
              <a:gd name="T76" fmla="*/ 45 w 1692"/>
              <a:gd name="T77" fmla="*/ 621 h 2327"/>
              <a:gd name="T78" fmla="*/ 94 w 1692"/>
              <a:gd name="T79" fmla="*/ 490 h 2327"/>
              <a:gd name="T80" fmla="*/ 161 w 1692"/>
              <a:gd name="T81" fmla="*/ 372 h 2327"/>
              <a:gd name="T82" fmla="*/ 243 w 1692"/>
              <a:gd name="T83" fmla="*/ 266 h 2327"/>
              <a:gd name="T84" fmla="*/ 340 w 1692"/>
              <a:gd name="T85" fmla="*/ 175 h 2327"/>
              <a:gd name="T86" fmla="*/ 451 w 1692"/>
              <a:gd name="T87" fmla="*/ 102 h 2327"/>
              <a:gd name="T88" fmla="*/ 572 w 1692"/>
              <a:gd name="T89" fmla="*/ 47 h 2327"/>
              <a:gd name="T90" fmla="*/ 705 w 1692"/>
              <a:gd name="T91" fmla="*/ 12 h 2327"/>
              <a:gd name="T92" fmla="*/ 848 w 1692"/>
              <a:gd name="T93" fmla="*/ 0 h 2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92" h="2327">
                <a:moveTo>
                  <a:pt x="848" y="0"/>
                </a:moveTo>
                <a:lnTo>
                  <a:pt x="921" y="3"/>
                </a:lnTo>
                <a:lnTo>
                  <a:pt x="992" y="13"/>
                </a:lnTo>
                <a:lnTo>
                  <a:pt x="1062" y="28"/>
                </a:lnTo>
                <a:lnTo>
                  <a:pt x="1128" y="48"/>
                </a:lnTo>
                <a:lnTo>
                  <a:pt x="1193" y="74"/>
                </a:lnTo>
                <a:lnTo>
                  <a:pt x="1254" y="105"/>
                </a:lnTo>
                <a:lnTo>
                  <a:pt x="1313" y="140"/>
                </a:lnTo>
                <a:lnTo>
                  <a:pt x="1368" y="181"/>
                </a:lnTo>
                <a:lnTo>
                  <a:pt x="1420" y="224"/>
                </a:lnTo>
                <a:lnTo>
                  <a:pt x="1468" y="274"/>
                </a:lnTo>
                <a:lnTo>
                  <a:pt x="1513" y="325"/>
                </a:lnTo>
                <a:lnTo>
                  <a:pt x="1552" y="381"/>
                </a:lnTo>
                <a:lnTo>
                  <a:pt x="1588" y="440"/>
                </a:lnTo>
                <a:lnTo>
                  <a:pt x="1618" y="502"/>
                </a:lnTo>
                <a:lnTo>
                  <a:pt x="1644" y="566"/>
                </a:lnTo>
                <a:lnTo>
                  <a:pt x="1665" y="633"/>
                </a:lnTo>
                <a:lnTo>
                  <a:pt x="1680" y="703"/>
                </a:lnTo>
                <a:lnTo>
                  <a:pt x="1688" y="774"/>
                </a:lnTo>
                <a:lnTo>
                  <a:pt x="1692" y="847"/>
                </a:lnTo>
                <a:lnTo>
                  <a:pt x="1688" y="920"/>
                </a:lnTo>
                <a:lnTo>
                  <a:pt x="1680" y="991"/>
                </a:lnTo>
                <a:lnTo>
                  <a:pt x="1665" y="1061"/>
                </a:lnTo>
                <a:lnTo>
                  <a:pt x="1644" y="1128"/>
                </a:lnTo>
                <a:lnTo>
                  <a:pt x="1618" y="1192"/>
                </a:lnTo>
                <a:lnTo>
                  <a:pt x="1588" y="1254"/>
                </a:lnTo>
                <a:lnTo>
                  <a:pt x="1552" y="1314"/>
                </a:lnTo>
                <a:lnTo>
                  <a:pt x="1513" y="1369"/>
                </a:lnTo>
                <a:lnTo>
                  <a:pt x="1468" y="1420"/>
                </a:lnTo>
                <a:lnTo>
                  <a:pt x="1420" y="1470"/>
                </a:lnTo>
                <a:lnTo>
                  <a:pt x="1368" y="1513"/>
                </a:lnTo>
                <a:lnTo>
                  <a:pt x="1313" y="1554"/>
                </a:lnTo>
                <a:lnTo>
                  <a:pt x="1254" y="1589"/>
                </a:lnTo>
                <a:lnTo>
                  <a:pt x="1193" y="1620"/>
                </a:lnTo>
                <a:lnTo>
                  <a:pt x="1128" y="1646"/>
                </a:lnTo>
                <a:lnTo>
                  <a:pt x="1062" y="1666"/>
                </a:lnTo>
                <a:lnTo>
                  <a:pt x="992" y="1681"/>
                </a:lnTo>
                <a:lnTo>
                  <a:pt x="921" y="1691"/>
                </a:lnTo>
                <a:lnTo>
                  <a:pt x="848" y="1694"/>
                </a:lnTo>
                <a:lnTo>
                  <a:pt x="789" y="1691"/>
                </a:lnTo>
                <a:lnTo>
                  <a:pt x="732" y="1684"/>
                </a:lnTo>
                <a:lnTo>
                  <a:pt x="742" y="1758"/>
                </a:lnTo>
                <a:lnTo>
                  <a:pt x="758" y="1829"/>
                </a:lnTo>
                <a:lnTo>
                  <a:pt x="781" y="1898"/>
                </a:lnTo>
                <a:lnTo>
                  <a:pt x="808" y="1964"/>
                </a:lnTo>
                <a:lnTo>
                  <a:pt x="841" y="2027"/>
                </a:lnTo>
                <a:lnTo>
                  <a:pt x="880" y="2087"/>
                </a:lnTo>
                <a:lnTo>
                  <a:pt x="922" y="2143"/>
                </a:lnTo>
                <a:lnTo>
                  <a:pt x="970" y="2196"/>
                </a:lnTo>
                <a:lnTo>
                  <a:pt x="1021" y="2245"/>
                </a:lnTo>
                <a:lnTo>
                  <a:pt x="1077" y="2289"/>
                </a:lnTo>
                <a:lnTo>
                  <a:pt x="1136" y="2327"/>
                </a:lnTo>
                <a:lnTo>
                  <a:pt x="1051" y="2300"/>
                </a:lnTo>
                <a:lnTo>
                  <a:pt x="968" y="2269"/>
                </a:lnTo>
                <a:lnTo>
                  <a:pt x="887" y="2233"/>
                </a:lnTo>
                <a:lnTo>
                  <a:pt x="808" y="2194"/>
                </a:lnTo>
                <a:lnTo>
                  <a:pt x="731" y="2150"/>
                </a:lnTo>
                <a:lnTo>
                  <a:pt x="656" y="2102"/>
                </a:lnTo>
                <a:lnTo>
                  <a:pt x="585" y="2050"/>
                </a:lnTo>
                <a:lnTo>
                  <a:pt x="516" y="1995"/>
                </a:lnTo>
                <a:lnTo>
                  <a:pt x="451" y="1936"/>
                </a:lnTo>
                <a:lnTo>
                  <a:pt x="389" y="1874"/>
                </a:lnTo>
                <a:lnTo>
                  <a:pt x="331" y="1809"/>
                </a:lnTo>
                <a:lnTo>
                  <a:pt x="276" y="1741"/>
                </a:lnTo>
                <a:lnTo>
                  <a:pt x="225" y="1670"/>
                </a:lnTo>
                <a:lnTo>
                  <a:pt x="179" y="1597"/>
                </a:lnTo>
                <a:lnTo>
                  <a:pt x="139" y="1520"/>
                </a:lnTo>
                <a:lnTo>
                  <a:pt x="102" y="1441"/>
                </a:lnTo>
                <a:lnTo>
                  <a:pt x="71" y="1360"/>
                </a:lnTo>
                <a:lnTo>
                  <a:pt x="45" y="1276"/>
                </a:lnTo>
                <a:lnTo>
                  <a:pt x="25" y="1191"/>
                </a:lnTo>
                <a:lnTo>
                  <a:pt x="10" y="1104"/>
                </a:lnTo>
                <a:lnTo>
                  <a:pt x="2" y="1015"/>
                </a:lnTo>
                <a:lnTo>
                  <a:pt x="0" y="924"/>
                </a:lnTo>
                <a:lnTo>
                  <a:pt x="5" y="832"/>
                </a:lnTo>
                <a:lnTo>
                  <a:pt x="13" y="759"/>
                </a:lnTo>
                <a:lnTo>
                  <a:pt x="27" y="689"/>
                </a:lnTo>
                <a:lnTo>
                  <a:pt x="45" y="621"/>
                </a:lnTo>
                <a:lnTo>
                  <a:pt x="68" y="553"/>
                </a:lnTo>
                <a:lnTo>
                  <a:pt x="94" y="490"/>
                </a:lnTo>
                <a:lnTo>
                  <a:pt x="126" y="429"/>
                </a:lnTo>
                <a:lnTo>
                  <a:pt x="161" y="372"/>
                </a:lnTo>
                <a:lnTo>
                  <a:pt x="201" y="317"/>
                </a:lnTo>
                <a:lnTo>
                  <a:pt x="243" y="266"/>
                </a:lnTo>
                <a:lnTo>
                  <a:pt x="290" y="219"/>
                </a:lnTo>
                <a:lnTo>
                  <a:pt x="340" y="175"/>
                </a:lnTo>
                <a:lnTo>
                  <a:pt x="393" y="136"/>
                </a:lnTo>
                <a:lnTo>
                  <a:pt x="451" y="102"/>
                </a:lnTo>
                <a:lnTo>
                  <a:pt x="510" y="72"/>
                </a:lnTo>
                <a:lnTo>
                  <a:pt x="572" y="47"/>
                </a:lnTo>
                <a:lnTo>
                  <a:pt x="638" y="27"/>
                </a:lnTo>
                <a:lnTo>
                  <a:pt x="705" y="12"/>
                </a:lnTo>
                <a:lnTo>
                  <a:pt x="775" y="3"/>
                </a:lnTo>
                <a:lnTo>
                  <a:pt x="848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1200" cap="none" spc="0" normalizeH="0" baseline="0" noProof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3710F8-8BB6-42A3-1DC9-24C336D99560}"/>
              </a:ext>
            </a:extLst>
          </p:cNvPr>
          <p:cNvSpPr txBox="1"/>
          <p:nvPr/>
        </p:nvSpPr>
        <p:spPr>
          <a:xfrm>
            <a:off x="6569851" y="1103157"/>
            <a:ext cx="5817476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 addition, advertising on RTÉ gives brands legitimacy</a:t>
            </a:r>
          </a:p>
        </p:txBody>
      </p:sp>
    </p:spTree>
    <p:extLst>
      <p:ext uri="{BB962C8B-B14F-4D97-AF65-F5344CB8AC3E}">
        <p14:creationId xmlns:p14="http://schemas.microsoft.com/office/powerpoint/2010/main" val="2271667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D218D81-A0EA-46D7-524B-9BAC6BC80521}"/>
              </a:ext>
            </a:extLst>
          </p:cNvPr>
          <p:cNvSpPr txBox="1"/>
          <p:nvPr/>
        </p:nvSpPr>
        <p:spPr>
          <a:xfrm>
            <a:off x="998073" y="716401"/>
            <a:ext cx="48132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1"/>
                </a:solidFill>
              </a:rPr>
              <a:t>Goal 2: Provide excellent streaming products and services </a:t>
            </a:r>
          </a:p>
        </p:txBody>
      </p:sp>
      <p:pic>
        <p:nvPicPr>
          <p:cNvPr id="18" name="Picture Placeholder 1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E5BDE44-91BE-E63B-19FA-9CF8ED8522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22" r="-1"/>
          <a:stretch/>
        </p:blipFill>
        <p:spPr>
          <a:xfrm>
            <a:off x="6305550" y="0"/>
            <a:ext cx="5886450" cy="6858000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1ED2EA-8229-AC24-E138-31F49F61714F}"/>
              </a:ext>
            </a:extLst>
          </p:cNvPr>
          <p:cNvSpPr txBox="1"/>
          <p:nvPr/>
        </p:nvSpPr>
        <p:spPr>
          <a:xfrm>
            <a:off x="1054440" y="2909946"/>
            <a:ext cx="45093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GB" sz="2000" dirty="0">
                <a:solidFill>
                  <a:schemeClr val="tx2"/>
                </a:solidFill>
              </a:rPr>
              <a:t>Quality digital products offering an enhanced and personalised experience 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2000" dirty="0">
                <a:solidFill>
                  <a:schemeClr val="tx2"/>
                </a:solidFill>
              </a:rPr>
              <a:t>Developing RTÉ Player as a competitive destination for streaming video content 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2000" dirty="0">
                <a:solidFill>
                  <a:schemeClr val="tx2"/>
                </a:solidFill>
              </a:rPr>
              <a:t>Providing access to an expanded and digitised RTÉ Archives </a:t>
            </a:r>
          </a:p>
        </p:txBody>
      </p:sp>
    </p:spTree>
    <p:extLst>
      <p:ext uri="{BB962C8B-B14F-4D97-AF65-F5344CB8AC3E}">
        <p14:creationId xmlns:p14="http://schemas.microsoft.com/office/powerpoint/2010/main" val="3136665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91E949-B300-3144-7CC1-C9FD148D2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0BCD4-4A3F-1878-2ECF-D09B62F8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668724-43D0-98BE-5184-0E85779B1E67}"/>
              </a:ext>
            </a:extLst>
          </p:cNvPr>
          <p:cNvSpPr txBox="1"/>
          <p:nvPr/>
        </p:nvSpPr>
        <p:spPr>
          <a:xfrm>
            <a:off x="3983334" y="1419044"/>
            <a:ext cx="422533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>
              <a:solidFill>
                <a:schemeClr val="bg2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chemeClr val="bg2"/>
                </a:solidFill>
                <a:latin typeface="+mn-lt"/>
              </a:rPr>
              <a:t>ACTION – promote the fact that joint TV and Player advertising positively impacts campaign reach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solidFill>
                <a:schemeClr val="bg2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chemeClr val="bg2"/>
                </a:solidFill>
                <a:latin typeface="+mn-lt"/>
              </a:rPr>
              <a:t>ACTION – promote the fact that brands advertising on an RTÉ platform benefit from an extra legitimacy (signalling) not secured elsewhere.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D2DA80-F30A-1FCF-2C5F-04B46A4D63BB}"/>
              </a:ext>
            </a:extLst>
          </p:cNvPr>
          <p:cNvSpPr/>
          <p:nvPr/>
        </p:nvSpPr>
        <p:spPr>
          <a:xfrm>
            <a:off x="408917" y="4160925"/>
            <a:ext cx="3193416" cy="611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3600" b="1" dirty="0">
                <a:solidFill>
                  <a:schemeClr val="bg2"/>
                </a:solidFill>
                <a:latin typeface="+mj-lt"/>
              </a:rPr>
              <a:t>The Player can drive extra advertising campaign reach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492B59F-907A-11A6-084D-91EC4EB1C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605" y="1261068"/>
            <a:ext cx="1931224" cy="1931224"/>
          </a:xfrm>
          <a:prstGeom prst="rect">
            <a:avLst/>
          </a:prstGeom>
        </p:spPr>
      </p:pic>
      <p:pic>
        <p:nvPicPr>
          <p:cNvPr id="19" name="Picture Placeholder 18" descr="A person sitting on a couch holding a remote control&#10;&#10;Description automatically generated">
            <a:extLst>
              <a:ext uri="{FF2B5EF4-FFF2-40B4-BE49-F238E27FC236}">
                <a16:creationId xmlns:a16="http://schemas.microsoft.com/office/drawing/2014/main" id="{3C848B8A-BD6F-FF55-C95F-C8B2CE63BAC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5528" y="1"/>
            <a:ext cx="3676472" cy="6288773"/>
          </a:xfrm>
        </p:spPr>
      </p:pic>
    </p:spTree>
    <p:extLst>
      <p:ext uri="{BB962C8B-B14F-4D97-AF65-F5344CB8AC3E}">
        <p14:creationId xmlns:p14="http://schemas.microsoft.com/office/powerpoint/2010/main" val="23465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74D90-4EA0-4811-C076-2EF5C899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0B7A0E-D958-5219-8F0D-4E89856F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Insights were presented at an Industry event for media buyers</a:t>
            </a:r>
          </a:p>
        </p:txBody>
      </p:sp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77E9807D-32E5-E0DC-B9AC-A998DEF8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7237" y="3560618"/>
            <a:ext cx="3328392" cy="221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alt text provided for this image">
            <a:extLst>
              <a:ext uri="{FF2B5EF4-FFF2-40B4-BE49-F238E27FC236}">
                <a16:creationId xmlns:a16="http://schemas.microsoft.com/office/drawing/2014/main" id="{02A2B78E-E996-6DCF-4CED-AE1FBC6C0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0462" y="3560618"/>
            <a:ext cx="3369986" cy="224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alt text provided for this image">
            <a:extLst>
              <a:ext uri="{FF2B5EF4-FFF2-40B4-BE49-F238E27FC236}">
                <a16:creationId xmlns:a16="http://schemas.microsoft.com/office/drawing/2014/main" id="{6E9972A6-67C7-17E5-FF2A-BAE7B46BF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0459" y="1124459"/>
            <a:ext cx="3369985" cy="227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alt text provided for this image">
            <a:extLst>
              <a:ext uri="{FF2B5EF4-FFF2-40B4-BE49-F238E27FC236}">
                <a16:creationId xmlns:a16="http://schemas.microsoft.com/office/drawing/2014/main" id="{9C2BF2FC-4303-416A-3E9E-93E27D844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2049" y="1155605"/>
            <a:ext cx="3328392" cy="221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9AC060-BD73-E9C2-5567-13A326C0B2E9}"/>
              </a:ext>
            </a:extLst>
          </p:cNvPr>
          <p:cNvSpPr txBox="1"/>
          <p:nvPr/>
        </p:nvSpPr>
        <p:spPr>
          <a:xfrm>
            <a:off x="244929" y="2098488"/>
            <a:ext cx="29856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2"/>
                </a:solidFill>
              </a:rPr>
              <a:t>Over 100 attendees gathered to learn about how they could better use RTÉ Player at the Dive In event</a:t>
            </a:r>
          </a:p>
        </p:txBody>
      </p:sp>
    </p:spTree>
    <p:extLst>
      <p:ext uri="{BB962C8B-B14F-4D97-AF65-F5344CB8AC3E}">
        <p14:creationId xmlns:p14="http://schemas.microsoft.com/office/powerpoint/2010/main" val="4038200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F7AA47-FCCE-A5DE-A4E4-0179393C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44ECDE-0443-6F80-98F9-D42E3CFDD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998" y="0"/>
            <a:ext cx="6362002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7A84A0-A962-9B77-B79E-32E2D3B21237}"/>
              </a:ext>
            </a:extLst>
          </p:cNvPr>
          <p:cNvSpPr txBox="1"/>
          <p:nvPr/>
        </p:nvSpPr>
        <p:spPr>
          <a:xfrm>
            <a:off x="590005" y="797510"/>
            <a:ext cx="452301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i="0" dirty="0">
                <a:solidFill>
                  <a:schemeClr val="tx2"/>
                </a:solidFill>
                <a:effectLst/>
                <a:latin typeface="+mj-lt"/>
              </a:rPr>
              <a:t>RTÉ Player had it most successful year to date attracting a record-breaking 142 million streams in 2024, representing a year-on-year increase of 42%. </a:t>
            </a:r>
          </a:p>
          <a:p>
            <a:endParaRPr lang="en-GB" sz="4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5876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2FA83-FCB7-E476-5982-E8DDFB649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34E251-B248-6523-AC0E-3A0C964F7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D3EEDD-5BA0-762D-3841-8C81582B4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 Impact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B2E0430-8808-3723-353A-9441073B7F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800" dirty="0"/>
              <a:t>The findings have also been successfully utilised by the RTÉ sales teams, helping secure strong growth in advertising revenue for the platform.</a:t>
            </a:r>
          </a:p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624E5B-06D9-CF8E-7BEC-59F1916ED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794" y="302415"/>
            <a:ext cx="2105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0C9B5"/>
                </a:solidFill>
                <a:effectLst/>
                <a:uLnTx/>
                <a:uFillTx/>
                <a:latin typeface="Calibri Light"/>
                <a:ea typeface="" charset="0"/>
                <a:cs typeface="Arial" panose="020B0604020202020204" pitchFamily="34" charset="0"/>
              </a:rPr>
              <a:t>Revenue Growth</a:t>
            </a: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AD53F5DC-1CCD-C3C1-FCDE-EE208F2EF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157" y="272026"/>
            <a:ext cx="24419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" charset="0"/>
                <a:cs typeface="Arial" panose="020B0604020202020204" pitchFamily="34" charset="0"/>
              </a:rPr>
              <a:t>Strengthened Selling Power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" charset="0"/>
              <a:cs typeface="Arial" panose="020B0604020202020204" pitchFamily="34" charset="0"/>
            </a:endParaRPr>
          </a:p>
        </p:txBody>
      </p:sp>
      <p:sp>
        <p:nvSpPr>
          <p:cNvPr id="32" name="Rounded Rectangle 243">
            <a:extLst>
              <a:ext uri="{FF2B5EF4-FFF2-40B4-BE49-F238E27FC236}">
                <a16:creationId xmlns:a16="http://schemas.microsoft.com/office/drawing/2014/main" id="{D7C344AA-4114-992D-939E-3C0F01AF198C}"/>
              </a:ext>
            </a:extLst>
          </p:cNvPr>
          <p:cNvSpPr/>
          <p:nvPr/>
        </p:nvSpPr>
        <p:spPr>
          <a:xfrm>
            <a:off x="4987580" y="1133412"/>
            <a:ext cx="1573082" cy="5486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3" name="Rounded Rectangle 243">
            <a:extLst>
              <a:ext uri="{FF2B5EF4-FFF2-40B4-BE49-F238E27FC236}">
                <a16:creationId xmlns:a16="http://schemas.microsoft.com/office/drawing/2014/main" id="{28B64F2A-E504-7648-1532-DCA47D2C0D1B}"/>
              </a:ext>
            </a:extLst>
          </p:cNvPr>
          <p:cNvSpPr/>
          <p:nvPr/>
        </p:nvSpPr>
        <p:spPr>
          <a:xfrm>
            <a:off x="9018772" y="1151528"/>
            <a:ext cx="1573082" cy="5486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02C40D-9814-AEB3-A3A6-403BED6AACD4}"/>
              </a:ext>
            </a:extLst>
          </p:cNvPr>
          <p:cNvSpPr txBox="1"/>
          <p:nvPr/>
        </p:nvSpPr>
        <p:spPr>
          <a:xfrm>
            <a:off x="4253603" y="2965370"/>
            <a:ext cx="32394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chemeClr val="tx2"/>
                </a:solidFill>
                <a:latin typeface="+mn-lt"/>
              </a:rPr>
              <a:t>Demonstrating the effectiveness, increased campaign reach, has strengthened the selling power of the Player and enabled RTÉ sales teams to create premium offerings to clients and agencies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5D46F4-EB65-5281-4A32-20A74F977827}"/>
              </a:ext>
            </a:extLst>
          </p:cNvPr>
          <p:cNvSpPr txBox="1"/>
          <p:nvPr/>
        </p:nvSpPr>
        <p:spPr>
          <a:xfrm>
            <a:off x="8039407" y="2970489"/>
            <a:ext cx="355167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chemeClr val="tx2"/>
                </a:solidFill>
                <a:latin typeface="+mn-lt"/>
              </a:rPr>
              <a:t>Year-to-date increase in revenues of +31%, 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the Player’s most successful ever sport sell across RTÉ’s Summer of Sport, and RTÉ’s biggest ever VOD sell in the Late </a:t>
            </a:r>
            <a:r>
              <a:rPr lang="en-GB" dirty="0" err="1">
                <a:solidFill>
                  <a:schemeClr val="tx2"/>
                </a:solidFill>
                <a:latin typeface="+mn-lt"/>
              </a:rPr>
              <a:t>Late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 Toy Show, with revenues already up +341% Year-on-Year</a:t>
            </a:r>
            <a:endParaRPr lang="en-GB" dirty="0">
              <a:solidFill>
                <a:schemeClr val="tx2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5452CD7-1AB2-1DB5-DD58-F1CDCBD794ED}"/>
              </a:ext>
            </a:extLst>
          </p:cNvPr>
          <p:cNvGrpSpPr/>
          <p:nvPr/>
        </p:nvGrpSpPr>
        <p:grpSpPr>
          <a:xfrm>
            <a:off x="5067708" y="1333015"/>
            <a:ext cx="1412826" cy="1413194"/>
            <a:chOff x="7110526" y="1047664"/>
            <a:chExt cx="1412826" cy="14131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C5D206B-268B-D724-C31F-39AD5A9B307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10526" y="1047664"/>
              <a:ext cx="1412826" cy="1413194"/>
              <a:chOff x="7243895" y="846566"/>
              <a:chExt cx="1689267" cy="168970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8B0428E-8675-F25D-C5F7-2A83E9CF719A}"/>
                  </a:ext>
                </a:extLst>
              </p:cNvPr>
              <p:cNvSpPr/>
              <p:nvPr/>
            </p:nvSpPr>
            <p:spPr>
              <a:xfrm>
                <a:off x="7243895" y="846566"/>
                <a:ext cx="1689267" cy="1689707"/>
              </a:xfrm>
              <a:prstGeom prst="ellipse">
                <a:avLst/>
              </a:prstGeom>
              <a:solidFill>
                <a:schemeClr val="accent2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9710" tIns="54855" rIns="109710" bIns="54855" rtlCol="0" anchor="ctr"/>
              <a:lstStyle/>
              <a:p>
                <a:pPr algn="ctr"/>
                <a:endParaRPr lang="bg-BG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F51B429-8051-9848-A775-FEFABB23C930}"/>
                  </a:ext>
                </a:extLst>
              </p:cNvPr>
              <p:cNvSpPr/>
              <p:nvPr/>
            </p:nvSpPr>
            <p:spPr>
              <a:xfrm>
                <a:off x="7380394" y="983101"/>
                <a:ext cx="1416269" cy="1416638"/>
              </a:xfrm>
              <a:prstGeom prst="ellipse">
                <a:avLst/>
              </a:prstGeom>
              <a:solidFill>
                <a:schemeClr val="accent2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9710" tIns="54855" rIns="109710" bIns="54855" rtlCol="0" anchor="ctr"/>
              <a:lstStyle/>
              <a:p>
                <a:pPr algn="ctr"/>
                <a:endParaRPr lang="bg-BG" sz="9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770F8D79-FE79-01BC-AB8F-8E55D4B01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94968" y="1342751"/>
              <a:ext cx="834388" cy="83438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79E11E9-FE61-6E6E-C73D-32C8CBBA004A}"/>
              </a:ext>
            </a:extLst>
          </p:cNvPr>
          <p:cNvGrpSpPr/>
          <p:nvPr/>
        </p:nvGrpSpPr>
        <p:grpSpPr>
          <a:xfrm>
            <a:off x="9098900" y="1351131"/>
            <a:ext cx="1412826" cy="1413194"/>
            <a:chOff x="9933801" y="1047664"/>
            <a:chExt cx="1412826" cy="141319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24E14F-D8CF-FD2F-000A-9EF6098BBB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33801" y="1047664"/>
              <a:ext cx="1412826" cy="1413194"/>
              <a:chOff x="10047654" y="846566"/>
              <a:chExt cx="1689267" cy="168970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046C740-4CF5-AF3D-58FF-2005E7CD9A26}"/>
                  </a:ext>
                </a:extLst>
              </p:cNvPr>
              <p:cNvSpPr/>
              <p:nvPr/>
            </p:nvSpPr>
            <p:spPr>
              <a:xfrm>
                <a:off x="10047654" y="846566"/>
                <a:ext cx="1689267" cy="1689707"/>
              </a:xfrm>
              <a:prstGeom prst="ellipse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9710" tIns="54855" rIns="109710" bIns="54855" rtlCol="0" anchor="ctr"/>
              <a:lstStyle/>
              <a:p>
                <a:pPr algn="ctr"/>
                <a:endParaRPr lang="bg-BG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DDFE490-4BC2-31F8-A71E-8BE49098AC6E}"/>
                  </a:ext>
                </a:extLst>
              </p:cNvPr>
              <p:cNvSpPr/>
              <p:nvPr/>
            </p:nvSpPr>
            <p:spPr>
              <a:xfrm>
                <a:off x="10184153" y="983101"/>
                <a:ext cx="1416269" cy="1416638"/>
              </a:xfrm>
              <a:prstGeom prst="ellipse">
                <a:avLst/>
              </a:prstGeom>
              <a:solidFill>
                <a:schemeClr val="accent3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9710" tIns="54855" rIns="109710" bIns="54855" rtlCol="0" anchor="ctr"/>
              <a:lstStyle/>
              <a:p>
                <a:pPr algn="ctr"/>
                <a:endParaRPr lang="bg-BG" sz="9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7FE46261-CFB0-41E2-20D6-33578C048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97425" y="1386840"/>
              <a:ext cx="710209" cy="71020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D30DE75-5DCC-9E9E-D291-A646CC41F6F4}"/>
              </a:ext>
            </a:extLst>
          </p:cNvPr>
          <p:cNvSpPr txBox="1"/>
          <p:nvPr/>
        </p:nvSpPr>
        <p:spPr>
          <a:xfrm rot="20825151">
            <a:off x="4514339" y="5121766"/>
            <a:ext cx="2718000" cy="1252800"/>
          </a:xfrm>
          <a:prstGeom prst="notchedRightArrow">
            <a:avLst>
              <a:gd name="adj1" fmla="val 48727"/>
              <a:gd name="adj2" fmla="val 35856"/>
            </a:avLst>
          </a:prstGeom>
          <a:solidFill>
            <a:schemeClr val="accent2"/>
          </a:solidFill>
        </p:spPr>
        <p:txBody>
          <a:bodyPr wrap="square" lIns="0" tIns="0" rIns="0" bIns="0">
            <a:spAutoFit/>
          </a:bodyPr>
          <a:lstStyle/>
          <a:p>
            <a:pPr algn="r"/>
            <a:r>
              <a:rPr lang="en-IE" sz="4000" b="1">
                <a:solidFill>
                  <a:schemeClr val="bg2"/>
                </a:solidFill>
                <a:latin typeface="+mn-lt"/>
              </a:rPr>
              <a:t>+26% </a:t>
            </a:r>
            <a:endParaRPr lang="en-GB" sz="4000" b="1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1B65C2-F3FF-1752-C602-71F10F6C690A}"/>
              </a:ext>
            </a:extLst>
          </p:cNvPr>
          <p:cNvSpPr/>
          <p:nvPr/>
        </p:nvSpPr>
        <p:spPr>
          <a:xfrm rot="20820000">
            <a:off x="4547586" y="5750912"/>
            <a:ext cx="1413963" cy="399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b="1" dirty="0">
                <a:solidFill>
                  <a:schemeClr val="bg1"/>
                </a:solidFill>
              </a:rPr>
              <a:t>Ave. Ad Recall Uplift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2DEEE-1195-CFCB-C528-CB49EF2213D8}"/>
              </a:ext>
            </a:extLst>
          </p:cNvPr>
          <p:cNvSpPr txBox="1"/>
          <p:nvPr/>
        </p:nvSpPr>
        <p:spPr>
          <a:xfrm rot="20825151">
            <a:off x="8456247" y="5035228"/>
            <a:ext cx="2718000" cy="1252800"/>
          </a:xfrm>
          <a:prstGeom prst="notchedRightArrow">
            <a:avLst>
              <a:gd name="adj1" fmla="val 48727"/>
              <a:gd name="adj2" fmla="val 35856"/>
            </a:avLst>
          </a:prstGeom>
          <a:solidFill>
            <a:schemeClr val="accent3"/>
          </a:solidFill>
        </p:spPr>
        <p:txBody>
          <a:bodyPr wrap="square" lIns="0" tIns="0" rIns="0" bIns="0">
            <a:spAutoFit/>
          </a:bodyPr>
          <a:lstStyle/>
          <a:p>
            <a:pPr algn="r"/>
            <a:r>
              <a:rPr lang="en-IE" sz="4000" b="1">
                <a:solidFill>
                  <a:schemeClr val="bg2"/>
                </a:solidFill>
                <a:latin typeface="+mn-lt"/>
              </a:rPr>
              <a:t>+31% </a:t>
            </a:r>
            <a:endParaRPr lang="en-GB" sz="4000" b="1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E9D068-515D-36BB-E65A-DE31F37B231F}"/>
              </a:ext>
            </a:extLst>
          </p:cNvPr>
          <p:cNvSpPr/>
          <p:nvPr/>
        </p:nvSpPr>
        <p:spPr>
          <a:xfrm rot="20820000">
            <a:off x="8566164" y="5603385"/>
            <a:ext cx="1413963" cy="399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b="1">
                <a:solidFill>
                  <a:schemeClr val="bg1"/>
                </a:solidFill>
              </a:rPr>
              <a:t>YoY Ad </a:t>
            </a:r>
          </a:p>
          <a:p>
            <a:pPr algn="ctr">
              <a:lnSpc>
                <a:spcPct val="90000"/>
              </a:lnSpc>
            </a:pPr>
            <a:r>
              <a:rPr lang="en-GB" b="1">
                <a:solidFill>
                  <a:schemeClr val="bg1"/>
                </a:solidFill>
              </a:rPr>
              <a:t>Revenues</a:t>
            </a:r>
          </a:p>
        </p:txBody>
      </p:sp>
    </p:spTree>
    <p:extLst>
      <p:ext uri="{BB962C8B-B14F-4D97-AF65-F5344CB8AC3E}">
        <p14:creationId xmlns:p14="http://schemas.microsoft.com/office/powerpoint/2010/main" val="738916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1">
            <a:extLst>
              <a:ext uri="{FF2B5EF4-FFF2-40B4-BE49-F238E27FC236}">
                <a16:creationId xmlns:a16="http://schemas.microsoft.com/office/drawing/2014/main" id="{104483B7-0DE6-155B-85AB-1D323704ACB8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76583" y="0"/>
            <a:ext cx="5015417" cy="4042677"/>
          </a:xfrm>
        </p:spPr>
      </p:pic>
    </p:spTree>
    <p:extLst>
      <p:ext uri="{BB962C8B-B14F-4D97-AF65-F5344CB8AC3E}">
        <p14:creationId xmlns:p14="http://schemas.microsoft.com/office/powerpoint/2010/main" val="2955356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49E0-6B13-6BB9-5F43-B541D7A7103B}"/>
              </a:ext>
            </a:extLst>
          </p:cNvPr>
          <p:cNvSpPr txBox="1"/>
          <p:nvPr/>
        </p:nvSpPr>
        <p:spPr>
          <a:xfrm>
            <a:off x="2713665" y="1448867"/>
            <a:ext cx="6528423" cy="3416320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4400" b="1" dirty="0"/>
              <a:t>RESEARCH OBJECTIVE</a:t>
            </a:r>
          </a:p>
          <a:p>
            <a:pPr algn="ctr"/>
            <a:endParaRPr lang="en-GB" sz="4400" b="1" dirty="0"/>
          </a:p>
          <a:p>
            <a:pPr algn="ctr"/>
            <a:r>
              <a:rPr lang="en-GB" sz="3200" dirty="0"/>
              <a:t>To </a:t>
            </a:r>
            <a:r>
              <a:rPr lang="en-US" sz="3200" dirty="0"/>
              <a:t>gain a deeper understanding of RTÉ Player user </a:t>
            </a:r>
            <a:r>
              <a:rPr lang="en-US" sz="3200" dirty="0" err="1"/>
              <a:t>behaviour</a:t>
            </a:r>
            <a:r>
              <a:rPr lang="en-US" sz="3200" dirty="0"/>
              <a:t> and experience, in order to drive growth both from a user and commercial point of view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94352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1D146-3221-59AC-3F4B-77D2F7C8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56D024-9A0C-B160-FA66-35A135A77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Focus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423040-B705-1212-BA2F-534F7A792B59}"/>
              </a:ext>
            </a:extLst>
          </p:cNvPr>
          <p:cNvGrpSpPr/>
          <p:nvPr/>
        </p:nvGrpSpPr>
        <p:grpSpPr>
          <a:xfrm>
            <a:off x="1153723" y="3740286"/>
            <a:ext cx="3680402" cy="1380466"/>
            <a:chOff x="461395" y="4591542"/>
            <a:chExt cx="3680402" cy="1380466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9078976-2E28-67A9-154C-06E988A0DBAA}"/>
                </a:ext>
              </a:extLst>
            </p:cNvPr>
            <p:cNvSpPr txBox="1"/>
            <p:nvPr/>
          </p:nvSpPr>
          <p:spPr>
            <a:xfrm>
              <a:off x="461395" y="4591542"/>
              <a:ext cx="3680402" cy="2469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D0103A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Player &amp; Audience</a:t>
              </a:r>
              <a:endPara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D0103A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69E2A62-DD96-DECB-9A6E-9F06DA9C661F}"/>
                </a:ext>
              </a:extLst>
            </p:cNvPr>
            <p:cNvSpPr txBox="1"/>
            <p:nvPr/>
          </p:nvSpPr>
          <p:spPr>
            <a:xfrm>
              <a:off x="735199" y="5042201"/>
              <a:ext cx="3008600" cy="9298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22505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A deeper understanding of users and their profile, how viewers interact with the Player and how it fits into their daily lives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CD630A0-97C7-FBBE-DD75-56EEC5439485}"/>
              </a:ext>
            </a:extLst>
          </p:cNvPr>
          <p:cNvGrpSpPr/>
          <p:nvPr/>
        </p:nvGrpSpPr>
        <p:grpSpPr>
          <a:xfrm>
            <a:off x="4328261" y="3740286"/>
            <a:ext cx="3306698" cy="1380466"/>
            <a:chOff x="4406624" y="4591542"/>
            <a:chExt cx="3306698" cy="1380466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65B59E2-4FB6-7E03-190E-D5216619366E}"/>
                </a:ext>
              </a:extLst>
            </p:cNvPr>
            <p:cNvSpPr txBox="1"/>
            <p:nvPr/>
          </p:nvSpPr>
          <p:spPr>
            <a:xfrm>
              <a:off x="4406624" y="4591542"/>
              <a:ext cx="3306698" cy="2469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D0103A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Commercial Focus</a:t>
              </a:r>
              <a:endPara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D0103A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9DF0A41-8DE0-D2B4-5257-91C150049FF4}"/>
                </a:ext>
              </a:extLst>
            </p:cNvPr>
            <p:cNvSpPr txBox="1"/>
            <p:nvPr/>
          </p:nvSpPr>
          <p:spPr>
            <a:xfrm>
              <a:off x="4864189" y="5042201"/>
              <a:ext cx="2401002" cy="9298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22505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Key statistics which can be used as a tool in assisting in advertising sales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C8C5D81-FE19-B015-6576-85EAFFC0A34F}"/>
              </a:ext>
            </a:extLst>
          </p:cNvPr>
          <p:cNvGrpSpPr/>
          <p:nvPr/>
        </p:nvGrpSpPr>
        <p:grpSpPr>
          <a:xfrm>
            <a:off x="7483539" y="3740286"/>
            <a:ext cx="3008600" cy="1380466"/>
            <a:chOff x="8414339" y="4591542"/>
            <a:chExt cx="3008600" cy="1380466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6EB2475-8D09-A3AF-CA1D-8C2948EFC884}"/>
                </a:ext>
              </a:extLst>
            </p:cNvPr>
            <p:cNvSpPr txBox="1"/>
            <p:nvPr/>
          </p:nvSpPr>
          <p:spPr>
            <a:xfrm>
              <a:off x="8606805" y="4591542"/>
              <a:ext cx="2623668" cy="2469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D0103A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Player Value</a:t>
              </a:r>
              <a:endPara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D0103A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59C7B56-6C0C-F3A0-D2CE-AC98567015BA}"/>
                </a:ext>
              </a:extLst>
            </p:cNvPr>
            <p:cNvSpPr txBox="1"/>
            <p:nvPr/>
          </p:nvSpPr>
          <p:spPr>
            <a:xfrm>
              <a:off x="8414339" y="5042201"/>
              <a:ext cx="3008600" cy="9298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22505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Close the gaps in knowledge in terms of incremental reach and advertising effectiveness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B79CBD-06C1-FC00-D727-E8409B7089D9}"/>
              </a:ext>
            </a:extLst>
          </p:cNvPr>
          <p:cNvSpPr/>
          <p:nvPr/>
        </p:nvSpPr>
        <p:spPr>
          <a:xfrm>
            <a:off x="1950427" y="1341682"/>
            <a:ext cx="2093619" cy="2093620"/>
          </a:xfrm>
          <a:custGeom>
            <a:avLst/>
            <a:gdLst>
              <a:gd name="connsiteX0" fmla="*/ 2689715 w 2689714"/>
              <a:gd name="connsiteY0" fmla="*/ 1344858 h 2689715"/>
              <a:gd name="connsiteX1" fmla="*/ 1344858 w 2689714"/>
              <a:gd name="connsiteY1" fmla="*/ 2689715 h 2689715"/>
              <a:gd name="connsiteX2" fmla="*/ 0 w 2689714"/>
              <a:gd name="connsiteY2" fmla="*/ 1344858 h 2689715"/>
              <a:gd name="connsiteX3" fmla="*/ 1344858 w 2689714"/>
              <a:gd name="connsiteY3" fmla="*/ 0 h 2689715"/>
              <a:gd name="connsiteX4" fmla="*/ 2689715 w 2689714"/>
              <a:gd name="connsiteY4" fmla="*/ 1344858 h 268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9714" h="2689715">
                <a:moveTo>
                  <a:pt x="2689715" y="1344858"/>
                </a:moveTo>
                <a:cubicBezTo>
                  <a:pt x="2689715" y="2087602"/>
                  <a:pt x="2087602" y="2689715"/>
                  <a:pt x="1344858" y="2689715"/>
                </a:cubicBezTo>
                <a:cubicBezTo>
                  <a:pt x="602113" y="2689715"/>
                  <a:pt x="0" y="2087602"/>
                  <a:pt x="0" y="1344858"/>
                </a:cubicBezTo>
                <a:cubicBezTo>
                  <a:pt x="0" y="602113"/>
                  <a:pt x="602113" y="0"/>
                  <a:pt x="1344858" y="0"/>
                </a:cubicBezTo>
                <a:cubicBezTo>
                  <a:pt x="2087602" y="0"/>
                  <a:pt x="2689715" y="602113"/>
                  <a:pt x="2689715" y="1344858"/>
                </a:cubicBezTo>
                <a:close/>
              </a:path>
            </a:pathLst>
          </a:custGeom>
          <a:solidFill>
            <a:srgbClr val="D0103A"/>
          </a:solidFill>
          <a:ln w="26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B850F0-C4B7-C527-57E3-C23BCF7FD81C}"/>
              </a:ext>
            </a:extLst>
          </p:cNvPr>
          <p:cNvSpPr/>
          <p:nvPr/>
        </p:nvSpPr>
        <p:spPr>
          <a:xfrm>
            <a:off x="2120048" y="1511303"/>
            <a:ext cx="1754397" cy="1754377"/>
          </a:xfrm>
          <a:custGeom>
            <a:avLst/>
            <a:gdLst>
              <a:gd name="connsiteX0" fmla="*/ 1126968 w 2253909"/>
              <a:gd name="connsiteY0" fmla="*/ 0 h 2253883"/>
              <a:gd name="connsiteX1" fmla="*/ 2253910 w 2253909"/>
              <a:gd name="connsiteY1" fmla="*/ 1126942 h 2253883"/>
              <a:gd name="connsiteX2" fmla="*/ 1126968 w 2253909"/>
              <a:gd name="connsiteY2" fmla="*/ 2253884 h 2253883"/>
              <a:gd name="connsiteX3" fmla="*/ 0 w 2253909"/>
              <a:gd name="connsiteY3" fmla="*/ 1126942 h 2253883"/>
              <a:gd name="connsiteX4" fmla="*/ 1126968 w 2253909"/>
              <a:gd name="connsiteY4" fmla="*/ 0 h 225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909" h="2253883">
                <a:moveTo>
                  <a:pt x="1126968" y="0"/>
                </a:moveTo>
                <a:cubicBezTo>
                  <a:pt x="1749329" y="0"/>
                  <a:pt x="2253910" y="504554"/>
                  <a:pt x="2253910" y="1126942"/>
                </a:cubicBezTo>
                <a:cubicBezTo>
                  <a:pt x="2253910" y="1749330"/>
                  <a:pt x="1749356" y="2253884"/>
                  <a:pt x="1126968" y="2253884"/>
                </a:cubicBezTo>
                <a:cubicBezTo>
                  <a:pt x="504554" y="2253884"/>
                  <a:pt x="0" y="1749330"/>
                  <a:pt x="0" y="1126942"/>
                </a:cubicBezTo>
                <a:cubicBezTo>
                  <a:pt x="0" y="504554"/>
                  <a:pt x="504554" y="0"/>
                  <a:pt x="1126968" y="0"/>
                </a:cubicBezTo>
                <a:close/>
              </a:path>
            </a:pathLst>
          </a:custGeom>
          <a:solidFill>
            <a:srgbClr val="F2F5F7"/>
          </a:solidFill>
          <a:ln w="26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FA9EC01-99F3-D904-545F-D8792D7DD011}"/>
              </a:ext>
            </a:extLst>
          </p:cNvPr>
          <p:cNvSpPr/>
          <p:nvPr/>
        </p:nvSpPr>
        <p:spPr>
          <a:xfrm>
            <a:off x="2153152" y="1544407"/>
            <a:ext cx="1688170" cy="1688170"/>
          </a:xfrm>
          <a:custGeom>
            <a:avLst/>
            <a:gdLst>
              <a:gd name="connsiteX0" fmla="*/ 2168826 w 2168825"/>
              <a:gd name="connsiteY0" fmla="*/ 1084439 h 2168825"/>
              <a:gd name="connsiteX1" fmla="*/ 1084413 w 2168825"/>
              <a:gd name="connsiteY1" fmla="*/ 2168826 h 2168825"/>
              <a:gd name="connsiteX2" fmla="*/ 0 w 2168825"/>
              <a:gd name="connsiteY2" fmla="*/ 1084439 h 2168825"/>
              <a:gd name="connsiteX3" fmla="*/ 1084413 w 2168825"/>
              <a:gd name="connsiteY3" fmla="*/ 0 h 2168825"/>
              <a:gd name="connsiteX4" fmla="*/ 2168826 w 2168825"/>
              <a:gd name="connsiteY4" fmla="*/ 1084439 h 216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825" h="2168825">
                <a:moveTo>
                  <a:pt x="2168826" y="1084439"/>
                </a:moveTo>
                <a:cubicBezTo>
                  <a:pt x="2168826" y="1683307"/>
                  <a:pt x="1683307" y="2168826"/>
                  <a:pt x="1084413" y="2168826"/>
                </a:cubicBezTo>
                <a:cubicBezTo>
                  <a:pt x="485518" y="2168826"/>
                  <a:pt x="0" y="1683307"/>
                  <a:pt x="0" y="1084439"/>
                </a:cubicBezTo>
                <a:cubicBezTo>
                  <a:pt x="0" y="485518"/>
                  <a:pt x="485492" y="0"/>
                  <a:pt x="1084413" y="0"/>
                </a:cubicBezTo>
                <a:cubicBezTo>
                  <a:pt x="1683307" y="0"/>
                  <a:pt x="2168826" y="485492"/>
                  <a:pt x="2168826" y="1084439"/>
                </a:cubicBezTo>
                <a:close/>
              </a:path>
            </a:pathLst>
          </a:custGeom>
          <a:solidFill>
            <a:srgbClr val="F2F5F7"/>
          </a:solidFill>
          <a:ln w="26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956CACC-0012-6A3F-8831-AE5F1B3B783E}"/>
              </a:ext>
            </a:extLst>
          </p:cNvPr>
          <p:cNvSpPr/>
          <p:nvPr/>
        </p:nvSpPr>
        <p:spPr>
          <a:xfrm rot="18900000">
            <a:off x="4943620" y="1343039"/>
            <a:ext cx="2093600" cy="2093600"/>
          </a:xfrm>
          <a:custGeom>
            <a:avLst/>
            <a:gdLst>
              <a:gd name="connsiteX0" fmla="*/ 2689689 w 2689689"/>
              <a:gd name="connsiteY0" fmla="*/ 1344845 h 2689689"/>
              <a:gd name="connsiteX1" fmla="*/ 1344845 w 2689689"/>
              <a:gd name="connsiteY1" fmla="*/ 2689690 h 2689689"/>
              <a:gd name="connsiteX2" fmla="*/ 0 w 2689689"/>
              <a:gd name="connsiteY2" fmla="*/ 1344845 h 2689689"/>
              <a:gd name="connsiteX3" fmla="*/ 1344845 w 2689689"/>
              <a:gd name="connsiteY3" fmla="*/ 0 h 2689689"/>
              <a:gd name="connsiteX4" fmla="*/ 2689689 w 2689689"/>
              <a:gd name="connsiteY4" fmla="*/ 1344845 h 268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9689" h="2689689">
                <a:moveTo>
                  <a:pt x="2689689" y="1344845"/>
                </a:moveTo>
                <a:cubicBezTo>
                  <a:pt x="2689689" y="2087582"/>
                  <a:pt x="2087581" y="2689690"/>
                  <a:pt x="1344845" y="2689690"/>
                </a:cubicBezTo>
                <a:cubicBezTo>
                  <a:pt x="602107" y="2689690"/>
                  <a:pt x="0" y="2087582"/>
                  <a:pt x="0" y="1344845"/>
                </a:cubicBezTo>
                <a:cubicBezTo>
                  <a:pt x="0" y="602108"/>
                  <a:pt x="602107" y="0"/>
                  <a:pt x="1344845" y="0"/>
                </a:cubicBezTo>
                <a:cubicBezTo>
                  <a:pt x="2087582" y="0"/>
                  <a:pt x="2689689" y="602108"/>
                  <a:pt x="2689689" y="1344845"/>
                </a:cubicBezTo>
                <a:close/>
              </a:path>
            </a:pathLst>
          </a:custGeom>
          <a:solidFill>
            <a:srgbClr val="22505F"/>
          </a:solidFill>
          <a:ln w="26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94D4136-ED60-1F13-2B26-2CD39FB6C6B6}"/>
              </a:ext>
            </a:extLst>
          </p:cNvPr>
          <p:cNvSpPr/>
          <p:nvPr/>
        </p:nvSpPr>
        <p:spPr>
          <a:xfrm>
            <a:off x="5113246" y="1512630"/>
            <a:ext cx="1754377" cy="1754378"/>
          </a:xfrm>
          <a:custGeom>
            <a:avLst/>
            <a:gdLst>
              <a:gd name="connsiteX0" fmla="*/ 1126968 w 2253883"/>
              <a:gd name="connsiteY0" fmla="*/ 0 h 2253884"/>
              <a:gd name="connsiteX1" fmla="*/ 2253884 w 2253883"/>
              <a:gd name="connsiteY1" fmla="*/ 1126942 h 2253884"/>
              <a:gd name="connsiteX2" fmla="*/ 1126968 w 2253883"/>
              <a:gd name="connsiteY2" fmla="*/ 2253884 h 2253884"/>
              <a:gd name="connsiteX3" fmla="*/ 0 w 2253883"/>
              <a:gd name="connsiteY3" fmla="*/ 1126942 h 2253884"/>
              <a:gd name="connsiteX4" fmla="*/ 1126968 w 2253883"/>
              <a:gd name="connsiteY4" fmla="*/ 0 h 22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883" h="2253884">
                <a:moveTo>
                  <a:pt x="1126968" y="0"/>
                </a:moveTo>
                <a:cubicBezTo>
                  <a:pt x="1749330" y="0"/>
                  <a:pt x="2253884" y="504554"/>
                  <a:pt x="2253884" y="1126942"/>
                </a:cubicBezTo>
                <a:cubicBezTo>
                  <a:pt x="2253884" y="1749330"/>
                  <a:pt x="1749330" y="2253884"/>
                  <a:pt x="1126968" y="2253884"/>
                </a:cubicBezTo>
                <a:cubicBezTo>
                  <a:pt x="504554" y="2253884"/>
                  <a:pt x="0" y="1749330"/>
                  <a:pt x="0" y="1126942"/>
                </a:cubicBezTo>
                <a:cubicBezTo>
                  <a:pt x="0" y="504554"/>
                  <a:pt x="504554" y="0"/>
                  <a:pt x="1126968" y="0"/>
                </a:cubicBezTo>
                <a:close/>
              </a:path>
            </a:pathLst>
          </a:custGeom>
          <a:solidFill>
            <a:srgbClr val="F2F5F7"/>
          </a:solidFill>
          <a:ln w="26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3212504-017B-3724-8F47-725A66C1D8FA}"/>
              </a:ext>
            </a:extLst>
          </p:cNvPr>
          <p:cNvSpPr/>
          <p:nvPr/>
        </p:nvSpPr>
        <p:spPr>
          <a:xfrm>
            <a:off x="5146370" y="1545714"/>
            <a:ext cx="1688170" cy="1688170"/>
          </a:xfrm>
          <a:custGeom>
            <a:avLst/>
            <a:gdLst>
              <a:gd name="connsiteX0" fmla="*/ 2168826 w 2168825"/>
              <a:gd name="connsiteY0" fmla="*/ 1084439 h 2168825"/>
              <a:gd name="connsiteX1" fmla="*/ 1084413 w 2168825"/>
              <a:gd name="connsiteY1" fmla="*/ 2168826 h 2168825"/>
              <a:gd name="connsiteX2" fmla="*/ 0 w 2168825"/>
              <a:gd name="connsiteY2" fmla="*/ 1084439 h 2168825"/>
              <a:gd name="connsiteX3" fmla="*/ 1084413 w 2168825"/>
              <a:gd name="connsiteY3" fmla="*/ 0 h 2168825"/>
              <a:gd name="connsiteX4" fmla="*/ 2168826 w 2168825"/>
              <a:gd name="connsiteY4" fmla="*/ 1084439 h 216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825" h="2168825">
                <a:moveTo>
                  <a:pt x="2168826" y="1084439"/>
                </a:moveTo>
                <a:cubicBezTo>
                  <a:pt x="2168826" y="1683307"/>
                  <a:pt x="1683307" y="2168826"/>
                  <a:pt x="1084413" y="2168826"/>
                </a:cubicBezTo>
                <a:cubicBezTo>
                  <a:pt x="485492" y="2168826"/>
                  <a:pt x="0" y="1683307"/>
                  <a:pt x="0" y="1084439"/>
                </a:cubicBezTo>
                <a:cubicBezTo>
                  <a:pt x="0" y="485519"/>
                  <a:pt x="485492" y="0"/>
                  <a:pt x="1084413" y="0"/>
                </a:cubicBezTo>
                <a:cubicBezTo>
                  <a:pt x="1683307" y="26"/>
                  <a:pt x="2168826" y="485519"/>
                  <a:pt x="2168826" y="1084439"/>
                </a:cubicBezTo>
                <a:close/>
              </a:path>
            </a:pathLst>
          </a:custGeom>
          <a:solidFill>
            <a:srgbClr val="F2F5F7"/>
          </a:solidFill>
          <a:ln w="26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A2F0A00-FDEB-7932-6A0E-A827667ECF94}"/>
              </a:ext>
            </a:extLst>
          </p:cNvPr>
          <p:cNvSpPr/>
          <p:nvPr/>
        </p:nvSpPr>
        <p:spPr>
          <a:xfrm>
            <a:off x="7936843" y="1341682"/>
            <a:ext cx="2093619" cy="2093620"/>
          </a:xfrm>
          <a:custGeom>
            <a:avLst/>
            <a:gdLst>
              <a:gd name="connsiteX0" fmla="*/ 2689715 w 2689714"/>
              <a:gd name="connsiteY0" fmla="*/ 1344858 h 2689715"/>
              <a:gd name="connsiteX1" fmla="*/ 1344858 w 2689714"/>
              <a:gd name="connsiteY1" fmla="*/ 2689715 h 2689715"/>
              <a:gd name="connsiteX2" fmla="*/ 0 w 2689714"/>
              <a:gd name="connsiteY2" fmla="*/ 1344858 h 2689715"/>
              <a:gd name="connsiteX3" fmla="*/ 1344858 w 2689714"/>
              <a:gd name="connsiteY3" fmla="*/ 0 h 2689715"/>
              <a:gd name="connsiteX4" fmla="*/ 2689715 w 2689714"/>
              <a:gd name="connsiteY4" fmla="*/ 1344858 h 268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9714" h="2689715">
                <a:moveTo>
                  <a:pt x="2689715" y="1344858"/>
                </a:moveTo>
                <a:cubicBezTo>
                  <a:pt x="2689715" y="2087602"/>
                  <a:pt x="2087602" y="2689715"/>
                  <a:pt x="1344858" y="2689715"/>
                </a:cubicBezTo>
                <a:cubicBezTo>
                  <a:pt x="602113" y="2689715"/>
                  <a:pt x="0" y="2087602"/>
                  <a:pt x="0" y="1344858"/>
                </a:cubicBezTo>
                <a:cubicBezTo>
                  <a:pt x="0" y="602113"/>
                  <a:pt x="602114" y="0"/>
                  <a:pt x="1344858" y="0"/>
                </a:cubicBezTo>
                <a:cubicBezTo>
                  <a:pt x="2087602" y="0"/>
                  <a:pt x="2689715" y="602113"/>
                  <a:pt x="2689715" y="1344858"/>
                </a:cubicBezTo>
                <a:close/>
              </a:path>
            </a:pathLst>
          </a:custGeom>
          <a:solidFill>
            <a:srgbClr val="50C9B5"/>
          </a:solidFill>
          <a:ln w="26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707B722-FB12-F0CE-3C30-41BC9651C7CE}"/>
              </a:ext>
            </a:extLst>
          </p:cNvPr>
          <p:cNvSpPr/>
          <p:nvPr/>
        </p:nvSpPr>
        <p:spPr>
          <a:xfrm>
            <a:off x="8106464" y="1511303"/>
            <a:ext cx="1754377" cy="1754377"/>
          </a:xfrm>
          <a:custGeom>
            <a:avLst/>
            <a:gdLst>
              <a:gd name="connsiteX0" fmla="*/ 1126968 w 2253883"/>
              <a:gd name="connsiteY0" fmla="*/ 0 h 2253883"/>
              <a:gd name="connsiteX1" fmla="*/ 2253883 w 2253883"/>
              <a:gd name="connsiteY1" fmla="*/ 1126942 h 2253883"/>
              <a:gd name="connsiteX2" fmla="*/ 1126968 w 2253883"/>
              <a:gd name="connsiteY2" fmla="*/ 2253884 h 2253883"/>
              <a:gd name="connsiteX3" fmla="*/ 0 w 2253883"/>
              <a:gd name="connsiteY3" fmla="*/ 1126942 h 2253883"/>
              <a:gd name="connsiteX4" fmla="*/ 1126968 w 2253883"/>
              <a:gd name="connsiteY4" fmla="*/ 0 h 225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883" h="2253883">
                <a:moveTo>
                  <a:pt x="1126968" y="0"/>
                </a:moveTo>
                <a:cubicBezTo>
                  <a:pt x="1749329" y="0"/>
                  <a:pt x="2253883" y="504554"/>
                  <a:pt x="2253883" y="1126942"/>
                </a:cubicBezTo>
                <a:cubicBezTo>
                  <a:pt x="2253883" y="1749330"/>
                  <a:pt x="1749329" y="2253884"/>
                  <a:pt x="1126968" y="2253884"/>
                </a:cubicBezTo>
                <a:cubicBezTo>
                  <a:pt x="504554" y="2253884"/>
                  <a:pt x="0" y="1749330"/>
                  <a:pt x="0" y="1126942"/>
                </a:cubicBezTo>
                <a:cubicBezTo>
                  <a:pt x="0" y="504554"/>
                  <a:pt x="504554" y="0"/>
                  <a:pt x="1126968" y="0"/>
                </a:cubicBezTo>
                <a:close/>
              </a:path>
            </a:pathLst>
          </a:custGeom>
          <a:solidFill>
            <a:srgbClr val="F2F5F7"/>
          </a:solidFill>
          <a:ln w="26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DB93B70-AB9C-A73B-2B09-B38797DD5756}"/>
              </a:ext>
            </a:extLst>
          </p:cNvPr>
          <p:cNvSpPr/>
          <p:nvPr/>
        </p:nvSpPr>
        <p:spPr>
          <a:xfrm>
            <a:off x="8139568" y="1544407"/>
            <a:ext cx="1688170" cy="1688170"/>
          </a:xfrm>
          <a:custGeom>
            <a:avLst/>
            <a:gdLst>
              <a:gd name="connsiteX0" fmla="*/ 2168825 w 2168825"/>
              <a:gd name="connsiteY0" fmla="*/ 1084439 h 2168825"/>
              <a:gd name="connsiteX1" fmla="*/ 1084413 w 2168825"/>
              <a:gd name="connsiteY1" fmla="*/ 2168826 h 2168825"/>
              <a:gd name="connsiteX2" fmla="*/ 0 w 2168825"/>
              <a:gd name="connsiteY2" fmla="*/ 1084439 h 2168825"/>
              <a:gd name="connsiteX3" fmla="*/ 1084413 w 2168825"/>
              <a:gd name="connsiteY3" fmla="*/ 0 h 2168825"/>
              <a:gd name="connsiteX4" fmla="*/ 2168825 w 2168825"/>
              <a:gd name="connsiteY4" fmla="*/ 1084439 h 216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825" h="2168825">
                <a:moveTo>
                  <a:pt x="2168825" y="1084439"/>
                </a:moveTo>
                <a:cubicBezTo>
                  <a:pt x="2168825" y="1683307"/>
                  <a:pt x="1683307" y="2168826"/>
                  <a:pt x="1084413" y="2168826"/>
                </a:cubicBezTo>
                <a:cubicBezTo>
                  <a:pt x="485492" y="2168826"/>
                  <a:pt x="0" y="1683307"/>
                  <a:pt x="0" y="1084439"/>
                </a:cubicBezTo>
                <a:cubicBezTo>
                  <a:pt x="0" y="485518"/>
                  <a:pt x="485492" y="0"/>
                  <a:pt x="1084413" y="0"/>
                </a:cubicBezTo>
                <a:cubicBezTo>
                  <a:pt x="1683333" y="0"/>
                  <a:pt x="2168825" y="485492"/>
                  <a:pt x="2168825" y="1084439"/>
                </a:cubicBezTo>
                <a:close/>
              </a:path>
            </a:pathLst>
          </a:custGeom>
          <a:solidFill>
            <a:srgbClr val="F2F5F7"/>
          </a:solidFill>
          <a:ln w="26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18" name="Graphic 4">
            <a:extLst>
              <a:ext uri="{FF2B5EF4-FFF2-40B4-BE49-F238E27FC236}">
                <a16:creationId xmlns:a16="http://schemas.microsoft.com/office/drawing/2014/main" id="{D3346107-5ADA-0B59-3DEF-8F4188FEB1DC}"/>
              </a:ext>
            </a:extLst>
          </p:cNvPr>
          <p:cNvGrpSpPr/>
          <p:nvPr/>
        </p:nvGrpSpPr>
        <p:grpSpPr>
          <a:xfrm>
            <a:off x="1757601" y="1148856"/>
            <a:ext cx="2912560" cy="2482946"/>
            <a:chOff x="655320" y="1278109"/>
            <a:chExt cx="3741824" cy="3189890"/>
          </a:xfrm>
          <a:solidFill>
            <a:srgbClr val="D0103A"/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F442AC8-5694-8F72-2297-F9EDD5F6C058}"/>
                </a:ext>
              </a:extLst>
            </p:cNvPr>
            <p:cNvSpPr/>
            <p:nvPr/>
          </p:nvSpPr>
          <p:spPr>
            <a:xfrm>
              <a:off x="655320" y="1278109"/>
              <a:ext cx="1592585" cy="2390438"/>
            </a:xfrm>
            <a:custGeom>
              <a:avLst/>
              <a:gdLst>
                <a:gd name="connsiteX0" fmla="*/ 466456 w 1592585"/>
                <a:gd name="connsiteY0" fmla="*/ 466456 h 2390438"/>
                <a:gd name="connsiteX1" fmla="*/ 125175 w 1592585"/>
                <a:gd name="connsiteY1" fmla="*/ 972663 h 2390438"/>
                <a:gd name="connsiteX2" fmla="*/ 0 w 1592585"/>
                <a:gd name="connsiteY2" fmla="*/ 1592586 h 2390438"/>
                <a:gd name="connsiteX3" fmla="*/ 213983 w 1592585"/>
                <a:gd name="connsiteY3" fmla="*/ 2390439 h 2390438"/>
                <a:gd name="connsiteX4" fmla="*/ 248016 w 1592585"/>
                <a:gd name="connsiteY4" fmla="*/ 2370695 h 2390438"/>
                <a:gd name="connsiteX5" fmla="*/ 39330 w 1592585"/>
                <a:gd name="connsiteY5" fmla="*/ 1592586 h 2390438"/>
                <a:gd name="connsiteX6" fmla="*/ 1592585 w 1592585"/>
                <a:gd name="connsiteY6" fmla="*/ 39330 h 2390438"/>
                <a:gd name="connsiteX7" fmla="*/ 1592585 w 1592585"/>
                <a:gd name="connsiteY7" fmla="*/ 0 h 2390438"/>
                <a:gd name="connsiteX8" fmla="*/ 972662 w 1592585"/>
                <a:gd name="connsiteY8" fmla="*/ 125149 h 2390438"/>
                <a:gd name="connsiteX9" fmla="*/ 466456 w 1592585"/>
                <a:gd name="connsiteY9" fmla="*/ 466456 h 23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2585" h="2390438">
                  <a:moveTo>
                    <a:pt x="466456" y="466456"/>
                  </a:moveTo>
                  <a:cubicBezTo>
                    <a:pt x="320200" y="612712"/>
                    <a:pt x="205382" y="783039"/>
                    <a:pt x="125175" y="972663"/>
                  </a:cubicBezTo>
                  <a:cubicBezTo>
                    <a:pt x="42110" y="1169025"/>
                    <a:pt x="0" y="1377607"/>
                    <a:pt x="0" y="1592586"/>
                  </a:cubicBezTo>
                  <a:cubicBezTo>
                    <a:pt x="0" y="1873194"/>
                    <a:pt x="73993" y="2149082"/>
                    <a:pt x="213983" y="2390439"/>
                  </a:cubicBezTo>
                  <a:lnTo>
                    <a:pt x="248016" y="2370695"/>
                  </a:lnTo>
                  <a:cubicBezTo>
                    <a:pt x="111488" y="2135343"/>
                    <a:pt x="39330" y="1866271"/>
                    <a:pt x="39330" y="1592586"/>
                  </a:cubicBezTo>
                  <a:cubicBezTo>
                    <a:pt x="39330" y="736104"/>
                    <a:pt x="736131" y="39330"/>
                    <a:pt x="1592585" y="39330"/>
                  </a:cubicBezTo>
                  <a:lnTo>
                    <a:pt x="1592585" y="0"/>
                  </a:lnTo>
                  <a:cubicBezTo>
                    <a:pt x="1377607" y="0"/>
                    <a:pt x="1169025" y="42110"/>
                    <a:pt x="972662" y="125149"/>
                  </a:cubicBezTo>
                  <a:cubicBezTo>
                    <a:pt x="783038" y="205382"/>
                    <a:pt x="612712" y="320200"/>
                    <a:pt x="466456" y="466456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81A0DB2-34D2-06A6-F133-6C76990496C7}"/>
                </a:ext>
              </a:extLst>
            </p:cNvPr>
            <p:cNvSpPr/>
            <p:nvPr/>
          </p:nvSpPr>
          <p:spPr>
            <a:xfrm>
              <a:off x="1538841" y="4261853"/>
              <a:ext cx="54775" cy="53598"/>
            </a:xfrm>
            <a:custGeom>
              <a:avLst/>
              <a:gdLst>
                <a:gd name="connsiteX0" fmla="*/ 39900 w 54775"/>
                <a:gd name="connsiteY0" fmla="*/ 3701 h 53598"/>
                <a:gd name="connsiteX1" fmla="*/ 37645 w 54775"/>
                <a:gd name="connsiteY1" fmla="*/ 2626 h 53598"/>
                <a:gd name="connsiteX2" fmla="*/ 2615 w 54775"/>
                <a:gd name="connsiteY2" fmla="*/ 14818 h 53598"/>
                <a:gd name="connsiteX3" fmla="*/ 14807 w 54775"/>
                <a:gd name="connsiteY3" fmla="*/ 49849 h 53598"/>
                <a:gd name="connsiteX4" fmla="*/ 17193 w 54775"/>
                <a:gd name="connsiteY4" fmla="*/ 51002 h 53598"/>
                <a:gd name="connsiteX5" fmla="*/ 28520 w 54775"/>
                <a:gd name="connsiteY5" fmla="*/ 53598 h 53598"/>
                <a:gd name="connsiteX6" fmla="*/ 52171 w 54775"/>
                <a:gd name="connsiteY6" fmla="*/ 38732 h 53598"/>
                <a:gd name="connsiteX7" fmla="*/ 39900 w 54775"/>
                <a:gd name="connsiteY7" fmla="*/ 3701 h 5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775" h="53598">
                  <a:moveTo>
                    <a:pt x="39900" y="3701"/>
                  </a:moveTo>
                  <a:lnTo>
                    <a:pt x="37645" y="2626"/>
                  </a:lnTo>
                  <a:cubicBezTo>
                    <a:pt x="24614" y="-3693"/>
                    <a:pt x="8934" y="1787"/>
                    <a:pt x="2615" y="14818"/>
                  </a:cubicBezTo>
                  <a:cubicBezTo>
                    <a:pt x="-3678" y="27850"/>
                    <a:pt x="1776" y="43530"/>
                    <a:pt x="14807" y="49849"/>
                  </a:cubicBezTo>
                  <a:lnTo>
                    <a:pt x="17193" y="51002"/>
                  </a:lnTo>
                  <a:cubicBezTo>
                    <a:pt x="20864" y="52759"/>
                    <a:pt x="24718" y="53598"/>
                    <a:pt x="28520" y="53598"/>
                  </a:cubicBezTo>
                  <a:cubicBezTo>
                    <a:pt x="38300" y="53598"/>
                    <a:pt x="47661" y="48118"/>
                    <a:pt x="52171" y="38732"/>
                  </a:cubicBezTo>
                  <a:cubicBezTo>
                    <a:pt x="58464" y="25621"/>
                    <a:pt x="52958" y="9968"/>
                    <a:pt x="39900" y="3701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1DEF4B4-78E4-2A24-36DE-BE3AE593F0A9}"/>
                </a:ext>
              </a:extLst>
            </p:cNvPr>
            <p:cNvSpPr/>
            <p:nvPr/>
          </p:nvSpPr>
          <p:spPr>
            <a:xfrm>
              <a:off x="1683235" y="4322826"/>
              <a:ext cx="54869" cy="53324"/>
            </a:xfrm>
            <a:custGeom>
              <a:avLst/>
              <a:gdLst>
                <a:gd name="connsiteX0" fmla="*/ 37540 w 54869"/>
                <a:gd name="connsiteY0" fmla="*/ 2431 h 53324"/>
                <a:gd name="connsiteX1" fmla="*/ 35206 w 54869"/>
                <a:gd name="connsiteY1" fmla="*/ 1592 h 53324"/>
                <a:gd name="connsiteX2" fmla="*/ 1592 w 54869"/>
                <a:gd name="connsiteY2" fmla="*/ 17219 h 53324"/>
                <a:gd name="connsiteX3" fmla="*/ 17219 w 54869"/>
                <a:gd name="connsiteY3" fmla="*/ 50834 h 53324"/>
                <a:gd name="connsiteX4" fmla="*/ 19710 w 54869"/>
                <a:gd name="connsiteY4" fmla="*/ 51751 h 53324"/>
                <a:gd name="connsiteX5" fmla="*/ 28625 w 54869"/>
                <a:gd name="connsiteY5" fmla="*/ 53324 h 53324"/>
                <a:gd name="connsiteX6" fmla="*/ 53298 w 54869"/>
                <a:gd name="connsiteY6" fmla="*/ 36019 h 53324"/>
                <a:gd name="connsiteX7" fmla="*/ 37540 w 54869"/>
                <a:gd name="connsiteY7" fmla="*/ 2431 h 5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69" h="53324">
                  <a:moveTo>
                    <a:pt x="37540" y="2431"/>
                  </a:moveTo>
                  <a:lnTo>
                    <a:pt x="35206" y="1592"/>
                  </a:lnTo>
                  <a:cubicBezTo>
                    <a:pt x="21598" y="-3364"/>
                    <a:pt x="6548" y="3637"/>
                    <a:pt x="1592" y="17219"/>
                  </a:cubicBezTo>
                  <a:cubicBezTo>
                    <a:pt x="-3364" y="30828"/>
                    <a:pt x="3637" y="45878"/>
                    <a:pt x="17219" y="50834"/>
                  </a:cubicBezTo>
                  <a:lnTo>
                    <a:pt x="19710" y="51751"/>
                  </a:lnTo>
                  <a:cubicBezTo>
                    <a:pt x="22647" y="52826"/>
                    <a:pt x="25662" y="53324"/>
                    <a:pt x="28625" y="53324"/>
                  </a:cubicBezTo>
                  <a:cubicBezTo>
                    <a:pt x="39349" y="53324"/>
                    <a:pt x="49418" y="46691"/>
                    <a:pt x="53298" y="36019"/>
                  </a:cubicBezTo>
                  <a:cubicBezTo>
                    <a:pt x="58227" y="22384"/>
                    <a:pt x="51174" y="7334"/>
                    <a:pt x="37540" y="2431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8CA51B4-7FEC-3BB9-1646-48483BF6EE70}"/>
                </a:ext>
              </a:extLst>
            </p:cNvPr>
            <p:cNvSpPr/>
            <p:nvPr/>
          </p:nvSpPr>
          <p:spPr>
            <a:xfrm>
              <a:off x="1986661" y="4399952"/>
              <a:ext cx="54994" cy="52813"/>
            </a:xfrm>
            <a:custGeom>
              <a:avLst/>
              <a:gdLst>
                <a:gd name="connsiteX0" fmla="*/ 32604 w 54994"/>
                <a:gd name="connsiteY0" fmla="*/ 662 h 52813"/>
                <a:gd name="connsiteX1" fmla="*/ 30140 w 54994"/>
                <a:gd name="connsiteY1" fmla="*/ 295 h 52813"/>
                <a:gd name="connsiteX2" fmla="*/ 301 w 54994"/>
                <a:gd name="connsiteY2" fmla="*/ 22294 h 52813"/>
                <a:gd name="connsiteX3" fmla="*/ 22300 w 54994"/>
                <a:gd name="connsiteY3" fmla="*/ 52132 h 52813"/>
                <a:gd name="connsiteX4" fmla="*/ 24922 w 54994"/>
                <a:gd name="connsiteY4" fmla="*/ 52526 h 52813"/>
                <a:gd name="connsiteX5" fmla="*/ 28802 w 54994"/>
                <a:gd name="connsiteY5" fmla="*/ 52814 h 52813"/>
                <a:gd name="connsiteX6" fmla="*/ 54708 w 54994"/>
                <a:gd name="connsiteY6" fmla="*/ 30422 h 52813"/>
                <a:gd name="connsiteX7" fmla="*/ 32604 w 54994"/>
                <a:gd name="connsiteY7" fmla="*/ 662 h 5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994" h="52813">
                  <a:moveTo>
                    <a:pt x="32604" y="662"/>
                  </a:moveTo>
                  <a:lnTo>
                    <a:pt x="30140" y="295"/>
                  </a:lnTo>
                  <a:cubicBezTo>
                    <a:pt x="15823" y="-1855"/>
                    <a:pt x="2451" y="7978"/>
                    <a:pt x="301" y="22294"/>
                  </a:cubicBezTo>
                  <a:cubicBezTo>
                    <a:pt x="-1875" y="36610"/>
                    <a:pt x="7983" y="49982"/>
                    <a:pt x="22300" y="52132"/>
                  </a:cubicBezTo>
                  <a:lnTo>
                    <a:pt x="24922" y="52526"/>
                  </a:lnTo>
                  <a:cubicBezTo>
                    <a:pt x="26233" y="52709"/>
                    <a:pt x="27518" y="52814"/>
                    <a:pt x="28802" y="52814"/>
                  </a:cubicBezTo>
                  <a:cubicBezTo>
                    <a:pt x="41598" y="52814"/>
                    <a:pt x="52768" y="43454"/>
                    <a:pt x="54708" y="30422"/>
                  </a:cubicBezTo>
                  <a:cubicBezTo>
                    <a:pt x="56832" y="16106"/>
                    <a:pt x="46920" y="2786"/>
                    <a:pt x="32604" y="662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22C1B0-48D6-2D21-EB6C-96B142A13BBF}"/>
                </a:ext>
              </a:extLst>
            </p:cNvPr>
            <p:cNvSpPr/>
            <p:nvPr/>
          </p:nvSpPr>
          <p:spPr>
            <a:xfrm>
              <a:off x="2142544" y="4415420"/>
              <a:ext cx="55021" cy="52579"/>
            </a:xfrm>
            <a:custGeom>
              <a:avLst/>
              <a:gdLst>
                <a:gd name="connsiteX0" fmla="*/ 30030 w 55021"/>
                <a:gd name="connsiteY0" fmla="*/ 166 h 52579"/>
                <a:gd name="connsiteX1" fmla="*/ 27539 w 55021"/>
                <a:gd name="connsiteY1" fmla="*/ 34 h 52579"/>
                <a:gd name="connsiteX2" fmla="*/ 34 w 55021"/>
                <a:gd name="connsiteY2" fmla="*/ 24891 h 52579"/>
                <a:gd name="connsiteX3" fmla="*/ 24891 w 55021"/>
                <a:gd name="connsiteY3" fmla="*/ 52422 h 52579"/>
                <a:gd name="connsiteX4" fmla="*/ 27539 w 55021"/>
                <a:gd name="connsiteY4" fmla="*/ 52553 h 52579"/>
                <a:gd name="connsiteX5" fmla="*/ 28824 w 55021"/>
                <a:gd name="connsiteY5" fmla="*/ 52580 h 52579"/>
                <a:gd name="connsiteX6" fmla="*/ 54992 w 55021"/>
                <a:gd name="connsiteY6" fmla="*/ 27618 h 52579"/>
                <a:gd name="connsiteX7" fmla="*/ 30030 w 55021"/>
                <a:gd name="connsiteY7" fmla="*/ 166 h 5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21" h="52579">
                  <a:moveTo>
                    <a:pt x="30030" y="166"/>
                  </a:moveTo>
                  <a:lnTo>
                    <a:pt x="27539" y="34"/>
                  </a:lnTo>
                  <a:cubicBezTo>
                    <a:pt x="13092" y="-700"/>
                    <a:pt x="769" y="10417"/>
                    <a:pt x="34" y="24891"/>
                  </a:cubicBezTo>
                  <a:cubicBezTo>
                    <a:pt x="-700" y="39365"/>
                    <a:pt x="10418" y="51662"/>
                    <a:pt x="24891" y="52422"/>
                  </a:cubicBezTo>
                  <a:lnTo>
                    <a:pt x="27539" y="52553"/>
                  </a:lnTo>
                  <a:cubicBezTo>
                    <a:pt x="27959" y="52580"/>
                    <a:pt x="28405" y="52580"/>
                    <a:pt x="28824" y="52580"/>
                  </a:cubicBezTo>
                  <a:cubicBezTo>
                    <a:pt x="42721" y="52580"/>
                    <a:pt x="54310" y="41646"/>
                    <a:pt x="54992" y="27618"/>
                  </a:cubicBezTo>
                  <a:cubicBezTo>
                    <a:pt x="55674" y="13144"/>
                    <a:pt x="44504" y="873"/>
                    <a:pt x="30030" y="166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4C9929B-9188-0AA0-E000-625F2C36DB21}"/>
                </a:ext>
              </a:extLst>
            </p:cNvPr>
            <p:cNvSpPr/>
            <p:nvPr/>
          </p:nvSpPr>
          <p:spPr>
            <a:xfrm>
              <a:off x="1832995" y="4369016"/>
              <a:ext cx="54947" cy="53071"/>
            </a:xfrm>
            <a:custGeom>
              <a:avLst/>
              <a:gdLst>
                <a:gd name="connsiteX0" fmla="*/ 35137 w 54947"/>
                <a:gd name="connsiteY0" fmla="*/ 1418 h 53071"/>
                <a:gd name="connsiteX1" fmla="*/ 32699 w 54947"/>
                <a:gd name="connsiteY1" fmla="*/ 815 h 53071"/>
                <a:gd name="connsiteX2" fmla="*/ 815 w 54947"/>
                <a:gd name="connsiteY2" fmla="*/ 19746 h 53071"/>
                <a:gd name="connsiteX3" fmla="*/ 19746 w 54947"/>
                <a:gd name="connsiteY3" fmla="*/ 51630 h 53071"/>
                <a:gd name="connsiteX4" fmla="*/ 22315 w 54947"/>
                <a:gd name="connsiteY4" fmla="*/ 52285 h 53071"/>
                <a:gd name="connsiteX5" fmla="*/ 28739 w 54947"/>
                <a:gd name="connsiteY5" fmla="*/ 53072 h 53071"/>
                <a:gd name="connsiteX6" fmla="*/ 54147 w 54947"/>
                <a:gd name="connsiteY6" fmla="*/ 33249 h 53071"/>
                <a:gd name="connsiteX7" fmla="*/ 35137 w 54947"/>
                <a:gd name="connsiteY7" fmla="*/ 1418 h 5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947" h="53071">
                  <a:moveTo>
                    <a:pt x="35137" y="1418"/>
                  </a:moveTo>
                  <a:lnTo>
                    <a:pt x="32699" y="815"/>
                  </a:lnTo>
                  <a:cubicBezTo>
                    <a:pt x="18671" y="-2751"/>
                    <a:pt x="4381" y="5718"/>
                    <a:pt x="815" y="19746"/>
                  </a:cubicBezTo>
                  <a:cubicBezTo>
                    <a:pt x="-2751" y="33774"/>
                    <a:pt x="5718" y="48064"/>
                    <a:pt x="19746" y="51630"/>
                  </a:cubicBezTo>
                  <a:lnTo>
                    <a:pt x="22315" y="52285"/>
                  </a:lnTo>
                  <a:cubicBezTo>
                    <a:pt x="24465" y="52836"/>
                    <a:pt x="26615" y="53072"/>
                    <a:pt x="28739" y="53072"/>
                  </a:cubicBezTo>
                  <a:cubicBezTo>
                    <a:pt x="40460" y="53072"/>
                    <a:pt x="51158" y="45153"/>
                    <a:pt x="54147" y="33249"/>
                  </a:cubicBezTo>
                  <a:cubicBezTo>
                    <a:pt x="57686" y="19195"/>
                    <a:pt x="49165" y="4958"/>
                    <a:pt x="35137" y="1418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57A6153-21C0-C20C-6E88-F0DB00C2574E}"/>
                </a:ext>
              </a:extLst>
            </p:cNvPr>
            <p:cNvSpPr/>
            <p:nvPr/>
          </p:nvSpPr>
          <p:spPr>
            <a:xfrm>
              <a:off x="1401315" y="4186795"/>
              <a:ext cx="54655" cy="53797"/>
            </a:xfrm>
            <a:custGeom>
              <a:avLst/>
              <a:gdLst>
                <a:gd name="connsiteX0" fmla="*/ 42051 w 54655"/>
                <a:gd name="connsiteY0" fmla="*/ 5159 h 53797"/>
                <a:gd name="connsiteX1" fmla="*/ 39927 w 54655"/>
                <a:gd name="connsiteY1" fmla="*/ 3874 h 53797"/>
                <a:gd name="connsiteX2" fmla="*/ 3874 w 54655"/>
                <a:gd name="connsiteY2" fmla="*/ 12527 h 53797"/>
                <a:gd name="connsiteX3" fmla="*/ 12527 w 54655"/>
                <a:gd name="connsiteY3" fmla="*/ 48579 h 53797"/>
                <a:gd name="connsiteX4" fmla="*/ 14808 w 54655"/>
                <a:gd name="connsiteY4" fmla="*/ 49969 h 53797"/>
                <a:gd name="connsiteX5" fmla="*/ 28416 w 54655"/>
                <a:gd name="connsiteY5" fmla="*/ 53798 h 53797"/>
                <a:gd name="connsiteX6" fmla="*/ 50834 w 54655"/>
                <a:gd name="connsiteY6" fmla="*/ 41212 h 53797"/>
                <a:gd name="connsiteX7" fmla="*/ 42051 w 54655"/>
                <a:gd name="connsiteY7" fmla="*/ 5159 h 5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55" h="53797">
                  <a:moveTo>
                    <a:pt x="42051" y="5159"/>
                  </a:moveTo>
                  <a:lnTo>
                    <a:pt x="39927" y="3874"/>
                  </a:lnTo>
                  <a:cubicBezTo>
                    <a:pt x="27577" y="-3703"/>
                    <a:pt x="11426" y="177"/>
                    <a:pt x="3874" y="12527"/>
                  </a:cubicBezTo>
                  <a:cubicBezTo>
                    <a:pt x="-3703" y="24877"/>
                    <a:pt x="177" y="41028"/>
                    <a:pt x="12527" y="48579"/>
                  </a:cubicBezTo>
                  <a:lnTo>
                    <a:pt x="14808" y="49969"/>
                  </a:lnTo>
                  <a:cubicBezTo>
                    <a:pt x="19056" y="52565"/>
                    <a:pt x="23775" y="53798"/>
                    <a:pt x="28416" y="53798"/>
                  </a:cubicBezTo>
                  <a:cubicBezTo>
                    <a:pt x="37279" y="53798"/>
                    <a:pt x="45905" y="49314"/>
                    <a:pt x="50834" y="41212"/>
                  </a:cubicBezTo>
                  <a:cubicBezTo>
                    <a:pt x="58360" y="28810"/>
                    <a:pt x="54427" y="12684"/>
                    <a:pt x="42051" y="5159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581DE00-8AB7-4AB0-DCDC-41FA73F684E6}"/>
                </a:ext>
              </a:extLst>
            </p:cNvPr>
            <p:cNvSpPr/>
            <p:nvPr/>
          </p:nvSpPr>
          <p:spPr>
            <a:xfrm>
              <a:off x="944815" y="3763175"/>
              <a:ext cx="53932" cy="54512"/>
            </a:xfrm>
            <a:custGeom>
              <a:avLst/>
              <a:gdLst>
                <a:gd name="connsiteX0" fmla="*/ 47486 w 53932"/>
                <a:gd name="connsiteY0" fmla="*/ 10882 h 54512"/>
                <a:gd name="connsiteX1" fmla="*/ 10882 w 53932"/>
                <a:gd name="connsiteY1" fmla="*/ 4957 h 54512"/>
                <a:gd name="connsiteX2" fmla="*/ 4957 w 53932"/>
                <a:gd name="connsiteY2" fmla="*/ 41560 h 54512"/>
                <a:gd name="connsiteX3" fmla="*/ 6477 w 53932"/>
                <a:gd name="connsiteY3" fmla="*/ 43657 h 54512"/>
                <a:gd name="connsiteX4" fmla="*/ 27742 w 53932"/>
                <a:gd name="connsiteY4" fmla="*/ 54513 h 54512"/>
                <a:gd name="connsiteX5" fmla="*/ 43081 w 53932"/>
                <a:gd name="connsiteY5" fmla="*/ 49531 h 54512"/>
                <a:gd name="connsiteX6" fmla="*/ 48954 w 53932"/>
                <a:gd name="connsiteY6" fmla="*/ 12928 h 54512"/>
                <a:gd name="connsiteX7" fmla="*/ 47486 w 53932"/>
                <a:gd name="connsiteY7" fmla="*/ 10882 h 5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32" h="54512">
                  <a:moveTo>
                    <a:pt x="47486" y="10882"/>
                  </a:moveTo>
                  <a:cubicBezTo>
                    <a:pt x="39017" y="-864"/>
                    <a:pt x="22629" y="-3513"/>
                    <a:pt x="10882" y="4957"/>
                  </a:cubicBezTo>
                  <a:cubicBezTo>
                    <a:pt x="-864" y="13426"/>
                    <a:pt x="-3513" y="29813"/>
                    <a:pt x="4957" y="41560"/>
                  </a:cubicBezTo>
                  <a:lnTo>
                    <a:pt x="6477" y="43657"/>
                  </a:lnTo>
                  <a:cubicBezTo>
                    <a:pt x="11616" y="50737"/>
                    <a:pt x="19614" y="54513"/>
                    <a:pt x="27742" y="54513"/>
                  </a:cubicBezTo>
                  <a:cubicBezTo>
                    <a:pt x="33065" y="54513"/>
                    <a:pt x="38440" y="52887"/>
                    <a:pt x="43081" y="49531"/>
                  </a:cubicBezTo>
                  <a:cubicBezTo>
                    <a:pt x="54801" y="41035"/>
                    <a:pt x="57449" y="24648"/>
                    <a:pt x="48954" y="12928"/>
                  </a:cubicBezTo>
                  <a:lnTo>
                    <a:pt x="47486" y="10882"/>
                  </a:ln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E7789F3-6735-EA06-6701-4836B609A9D5}"/>
                </a:ext>
              </a:extLst>
            </p:cNvPr>
            <p:cNvSpPr/>
            <p:nvPr/>
          </p:nvSpPr>
          <p:spPr>
            <a:xfrm>
              <a:off x="1042586" y="3885558"/>
              <a:ext cx="54146" cy="54342"/>
            </a:xfrm>
            <a:custGeom>
              <a:avLst/>
              <a:gdLst>
                <a:gd name="connsiteX0" fmla="*/ 45890 w 54146"/>
                <a:gd name="connsiteY0" fmla="*/ 8902 h 54342"/>
                <a:gd name="connsiteX1" fmla="*/ 8894 w 54146"/>
                <a:gd name="connsiteY1" fmla="*/ 6543 h 54342"/>
                <a:gd name="connsiteX2" fmla="*/ 6534 w 54146"/>
                <a:gd name="connsiteY2" fmla="*/ 43539 h 54342"/>
                <a:gd name="connsiteX3" fmla="*/ 8317 w 54146"/>
                <a:gd name="connsiteY3" fmla="*/ 45532 h 54342"/>
                <a:gd name="connsiteX4" fmla="*/ 27929 w 54146"/>
                <a:gd name="connsiteY4" fmla="*/ 54342 h 54342"/>
                <a:gd name="connsiteX5" fmla="*/ 45340 w 54146"/>
                <a:gd name="connsiteY5" fmla="*/ 47734 h 54342"/>
                <a:gd name="connsiteX6" fmla="*/ 47542 w 54146"/>
                <a:gd name="connsiteY6" fmla="*/ 10712 h 54342"/>
                <a:gd name="connsiteX7" fmla="*/ 45890 w 54146"/>
                <a:gd name="connsiteY7" fmla="*/ 8902 h 5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46" h="54342">
                  <a:moveTo>
                    <a:pt x="45890" y="8902"/>
                  </a:moveTo>
                  <a:cubicBezTo>
                    <a:pt x="36320" y="-1979"/>
                    <a:pt x="19749" y="-3028"/>
                    <a:pt x="8894" y="6543"/>
                  </a:cubicBezTo>
                  <a:cubicBezTo>
                    <a:pt x="-1962" y="16113"/>
                    <a:pt x="-3037" y="32684"/>
                    <a:pt x="6534" y="43539"/>
                  </a:cubicBezTo>
                  <a:lnTo>
                    <a:pt x="8317" y="45532"/>
                  </a:lnTo>
                  <a:cubicBezTo>
                    <a:pt x="13508" y="51379"/>
                    <a:pt x="20693" y="54342"/>
                    <a:pt x="27929" y="54342"/>
                  </a:cubicBezTo>
                  <a:cubicBezTo>
                    <a:pt x="34117" y="54342"/>
                    <a:pt x="40332" y="52166"/>
                    <a:pt x="45340" y="47734"/>
                  </a:cubicBezTo>
                  <a:cubicBezTo>
                    <a:pt x="56168" y="38112"/>
                    <a:pt x="57139" y="21541"/>
                    <a:pt x="47542" y="10712"/>
                  </a:cubicBezTo>
                  <a:lnTo>
                    <a:pt x="45890" y="8902"/>
                  </a:ln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14AF591-AFD9-42C3-AC07-CB9E57271A0C}"/>
                </a:ext>
              </a:extLst>
            </p:cNvPr>
            <p:cNvSpPr/>
            <p:nvPr/>
          </p:nvSpPr>
          <p:spPr>
            <a:xfrm>
              <a:off x="1271960" y="4098406"/>
              <a:ext cx="54499" cy="54007"/>
            </a:xfrm>
            <a:custGeom>
              <a:avLst/>
              <a:gdLst>
                <a:gd name="connsiteX0" fmla="*/ 44081 w 54499"/>
                <a:gd name="connsiteY0" fmla="*/ 6863 h 54007"/>
                <a:gd name="connsiteX1" fmla="*/ 42062 w 54499"/>
                <a:gd name="connsiteY1" fmla="*/ 5317 h 54007"/>
                <a:gd name="connsiteX2" fmla="*/ 5328 w 54499"/>
                <a:gd name="connsiteY2" fmla="*/ 10377 h 54007"/>
                <a:gd name="connsiteX3" fmla="*/ 10388 w 54499"/>
                <a:gd name="connsiteY3" fmla="*/ 47112 h 54007"/>
                <a:gd name="connsiteX4" fmla="*/ 12460 w 54499"/>
                <a:gd name="connsiteY4" fmla="*/ 48685 h 54007"/>
                <a:gd name="connsiteX5" fmla="*/ 28270 w 54499"/>
                <a:gd name="connsiteY5" fmla="*/ 54008 h 54007"/>
                <a:gd name="connsiteX6" fmla="*/ 49194 w 54499"/>
                <a:gd name="connsiteY6" fmla="*/ 43598 h 54007"/>
                <a:gd name="connsiteX7" fmla="*/ 44081 w 54499"/>
                <a:gd name="connsiteY7" fmla="*/ 6863 h 5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499" h="54007">
                  <a:moveTo>
                    <a:pt x="44081" y="6863"/>
                  </a:moveTo>
                  <a:lnTo>
                    <a:pt x="42062" y="5317"/>
                  </a:lnTo>
                  <a:cubicBezTo>
                    <a:pt x="30525" y="-3415"/>
                    <a:pt x="14085" y="-1160"/>
                    <a:pt x="5328" y="10377"/>
                  </a:cubicBezTo>
                  <a:cubicBezTo>
                    <a:pt x="-3430" y="21914"/>
                    <a:pt x="-1149" y="38354"/>
                    <a:pt x="10388" y="47112"/>
                  </a:cubicBezTo>
                  <a:lnTo>
                    <a:pt x="12460" y="48685"/>
                  </a:lnTo>
                  <a:cubicBezTo>
                    <a:pt x="17206" y="52277"/>
                    <a:pt x="22738" y="54008"/>
                    <a:pt x="28270" y="54008"/>
                  </a:cubicBezTo>
                  <a:cubicBezTo>
                    <a:pt x="36215" y="54008"/>
                    <a:pt x="44055" y="50415"/>
                    <a:pt x="49194" y="43598"/>
                  </a:cubicBezTo>
                  <a:cubicBezTo>
                    <a:pt x="57925" y="32061"/>
                    <a:pt x="55644" y="15595"/>
                    <a:pt x="44081" y="6863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02CFB4F-81FC-7AB0-BE2E-FEED6DAA3148}"/>
                </a:ext>
              </a:extLst>
            </p:cNvPr>
            <p:cNvSpPr/>
            <p:nvPr/>
          </p:nvSpPr>
          <p:spPr>
            <a:xfrm>
              <a:off x="1152007" y="3997671"/>
              <a:ext cx="54322" cy="54187"/>
            </a:xfrm>
            <a:custGeom>
              <a:avLst/>
              <a:gdLst>
                <a:gd name="connsiteX0" fmla="*/ 44076 w 54322"/>
                <a:gd name="connsiteY0" fmla="*/ 7018 h 54187"/>
                <a:gd name="connsiteX1" fmla="*/ 7027 w 54322"/>
                <a:gd name="connsiteY1" fmla="*/ 8355 h 54187"/>
                <a:gd name="connsiteX2" fmla="*/ 8365 w 54322"/>
                <a:gd name="connsiteY2" fmla="*/ 45404 h 54187"/>
                <a:gd name="connsiteX3" fmla="*/ 10305 w 54322"/>
                <a:gd name="connsiteY3" fmla="*/ 47214 h 54187"/>
                <a:gd name="connsiteX4" fmla="*/ 28108 w 54322"/>
                <a:gd name="connsiteY4" fmla="*/ 54188 h 54187"/>
                <a:gd name="connsiteX5" fmla="*/ 47354 w 54322"/>
                <a:gd name="connsiteY5" fmla="*/ 45771 h 54187"/>
                <a:gd name="connsiteX6" fmla="*/ 45912 w 54322"/>
                <a:gd name="connsiteY6" fmla="*/ 8722 h 54187"/>
                <a:gd name="connsiteX7" fmla="*/ 44076 w 54322"/>
                <a:gd name="connsiteY7" fmla="*/ 7018 h 54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322" h="54187">
                  <a:moveTo>
                    <a:pt x="44076" y="7018"/>
                  </a:moveTo>
                  <a:cubicBezTo>
                    <a:pt x="33483" y="-2841"/>
                    <a:pt x="16886" y="-2238"/>
                    <a:pt x="7027" y="8355"/>
                  </a:cubicBezTo>
                  <a:cubicBezTo>
                    <a:pt x="-2831" y="18948"/>
                    <a:pt x="-2255" y="35545"/>
                    <a:pt x="8365" y="45404"/>
                  </a:cubicBezTo>
                  <a:lnTo>
                    <a:pt x="10305" y="47214"/>
                  </a:lnTo>
                  <a:cubicBezTo>
                    <a:pt x="15339" y="51881"/>
                    <a:pt x="21737" y="54188"/>
                    <a:pt x="28108" y="54188"/>
                  </a:cubicBezTo>
                  <a:cubicBezTo>
                    <a:pt x="35162" y="54188"/>
                    <a:pt x="42189" y="51356"/>
                    <a:pt x="47354" y="45771"/>
                  </a:cubicBezTo>
                  <a:cubicBezTo>
                    <a:pt x="57187" y="35152"/>
                    <a:pt x="56531" y="18555"/>
                    <a:pt x="45912" y="8722"/>
                  </a:cubicBezTo>
                  <a:lnTo>
                    <a:pt x="44076" y="7018"/>
                  </a:ln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8AEA620-B248-09A7-048A-747AE4EB2FF8}"/>
                </a:ext>
              </a:extLst>
            </p:cNvPr>
            <p:cNvSpPr/>
            <p:nvPr/>
          </p:nvSpPr>
          <p:spPr>
            <a:xfrm>
              <a:off x="3169649" y="4098192"/>
              <a:ext cx="54499" cy="53985"/>
            </a:xfrm>
            <a:custGeom>
              <a:avLst/>
              <a:gdLst>
                <a:gd name="connsiteX0" fmla="*/ 12401 w 54499"/>
                <a:gd name="connsiteY0" fmla="*/ 5347 h 53985"/>
                <a:gd name="connsiteX1" fmla="*/ 10435 w 54499"/>
                <a:gd name="connsiteY1" fmla="*/ 6842 h 53985"/>
                <a:gd name="connsiteX2" fmla="*/ 5296 w 54499"/>
                <a:gd name="connsiteY2" fmla="*/ 43550 h 53985"/>
                <a:gd name="connsiteX3" fmla="*/ 26246 w 54499"/>
                <a:gd name="connsiteY3" fmla="*/ 53985 h 53985"/>
                <a:gd name="connsiteX4" fmla="*/ 42004 w 54499"/>
                <a:gd name="connsiteY4" fmla="*/ 48689 h 53985"/>
                <a:gd name="connsiteX5" fmla="*/ 44128 w 54499"/>
                <a:gd name="connsiteY5" fmla="*/ 47090 h 53985"/>
                <a:gd name="connsiteX6" fmla="*/ 49162 w 54499"/>
                <a:gd name="connsiteY6" fmla="*/ 10355 h 53985"/>
                <a:gd name="connsiteX7" fmla="*/ 12401 w 54499"/>
                <a:gd name="connsiteY7" fmla="*/ 5347 h 5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499" h="53985">
                  <a:moveTo>
                    <a:pt x="12401" y="5347"/>
                  </a:moveTo>
                  <a:lnTo>
                    <a:pt x="10435" y="6842"/>
                  </a:lnTo>
                  <a:cubicBezTo>
                    <a:pt x="-1128" y="15573"/>
                    <a:pt x="-3436" y="32013"/>
                    <a:pt x="5296" y="43550"/>
                  </a:cubicBezTo>
                  <a:cubicBezTo>
                    <a:pt x="10461" y="50393"/>
                    <a:pt x="18301" y="53985"/>
                    <a:pt x="26246" y="53985"/>
                  </a:cubicBezTo>
                  <a:cubicBezTo>
                    <a:pt x="31752" y="53985"/>
                    <a:pt x="37284" y="52255"/>
                    <a:pt x="42004" y="48689"/>
                  </a:cubicBezTo>
                  <a:lnTo>
                    <a:pt x="44128" y="47090"/>
                  </a:lnTo>
                  <a:cubicBezTo>
                    <a:pt x="55664" y="38332"/>
                    <a:pt x="57920" y="21892"/>
                    <a:pt x="49162" y="10355"/>
                  </a:cubicBezTo>
                  <a:cubicBezTo>
                    <a:pt x="40404" y="-1182"/>
                    <a:pt x="23938" y="-3411"/>
                    <a:pt x="12401" y="5347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618F713-C5D3-285A-A0EF-5B3ACF98D756}"/>
                </a:ext>
              </a:extLst>
            </p:cNvPr>
            <p:cNvSpPr/>
            <p:nvPr/>
          </p:nvSpPr>
          <p:spPr>
            <a:xfrm>
              <a:off x="2299188" y="4415389"/>
              <a:ext cx="55021" cy="52584"/>
            </a:xfrm>
            <a:custGeom>
              <a:avLst/>
              <a:gdLst>
                <a:gd name="connsiteX0" fmla="*/ 27456 w 55021"/>
                <a:gd name="connsiteY0" fmla="*/ 39 h 52584"/>
                <a:gd name="connsiteX1" fmla="*/ 24965 w 55021"/>
                <a:gd name="connsiteY1" fmla="*/ 170 h 52584"/>
                <a:gd name="connsiteX2" fmla="*/ 30 w 55021"/>
                <a:gd name="connsiteY2" fmla="*/ 27623 h 52584"/>
                <a:gd name="connsiteX3" fmla="*/ 26197 w 55021"/>
                <a:gd name="connsiteY3" fmla="*/ 52584 h 52584"/>
                <a:gd name="connsiteX4" fmla="*/ 27482 w 55021"/>
                <a:gd name="connsiteY4" fmla="*/ 52558 h 52584"/>
                <a:gd name="connsiteX5" fmla="*/ 30130 w 55021"/>
                <a:gd name="connsiteY5" fmla="*/ 52427 h 52584"/>
                <a:gd name="connsiteX6" fmla="*/ 54987 w 55021"/>
                <a:gd name="connsiteY6" fmla="*/ 24896 h 52584"/>
                <a:gd name="connsiteX7" fmla="*/ 27456 w 55021"/>
                <a:gd name="connsiteY7" fmla="*/ 39 h 5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21" h="52584">
                  <a:moveTo>
                    <a:pt x="27456" y="39"/>
                  </a:moveTo>
                  <a:lnTo>
                    <a:pt x="24965" y="170"/>
                  </a:lnTo>
                  <a:cubicBezTo>
                    <a:pt x="10491" y="852"/>
                    <a:pt x="-652" y="13149"/>
                    <a:pt x="30" y="27623"/>
                  </a:cubicBezTo>
                  <a:cubicBezTo>
                    <a:pt x="711" y="41650"/>
                    <a:pt x="12301" y="52584"/>
                    <a:pt x="26197" y="52584"/>
                  </a:cubicBezTo>
                  <a:cubicBezTo>
                    <a:pt x="26617" y="52584"/>
                    <a:pt x="27036" y="52584"/>
                    <a:pt x="27482" y="52558"/>
                  </a:cubicBezTo>
                  <a:lnTo>
                    <a:pt x="30130" y="52427"/>
                  </a:lnTo>
                  <a:cubicBezTo>
                    <a:pt x="44604" y="51693"/>
                    <a:pt x="55721" y="39369"/>
                    <a:pt x="54987" y="24896"/>
                  </a:cubicBezTo>
                  <a:cubicBezTo>
                    <a:pt x="54227" y="10422"/>
                    <a:pt x="41903" y="-747"/>
                    <a:pt x="27456" y="39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C6044C6-D6AC-8C10-B298-9812F0C2D690}"/>
                </a:ext>
              </a:extLst>
            </p:cNvPr>
            <p:cNvSpPr/>
            <p:nvPr/>
          </p:nvSpPr>
          <p:spPr>
            <a:xfrm>
              <a:off x="3289748" y="3997427"/>
              <a:ext cx="54322" cy="54196"/>
            </a:xfrm>
            <a:custGeom>
              <a:avLst/>
              <a:gdLst>
                <a:gd name="connsiteX0" fmla="*/ 10293 w 54322"/>
                <a:gd name="connsiteY0" fmla="*/ 7000 h 54196"/>
                <a:gd name="connsiteX1" fmla="*/ 8379 w 54322"/>
                <a:gd name="connsiteY1" fmla="*/ 8757 h 54196"/>
                <a:gd name="connsiteX2" fmla="*/ 7015 w 54322"/>
                <a:gd name="connsiteY2" fmla="*/ 45806 h 54196"/>
                <a:gd name="connsiteX3" fmla="*/ 26235 w 54322"/>
                <a:gd name="connsiteY3" fmla="*/ 54197 h 54196"/>
                <a:gd name="connsiteX4" fmla="*/ 44064 w 54322"/>
                <a:gd name="connsiteY4" fmla="*/ 47196 h 54196"/>
                <a:gd name="connsiteX5" fmla="*/ 45926 w 54322"/>
                <a:gd name="connsiteY5" fmla="*/ 45465 h 54196"/>
                <a:gd name="connsiteX6" fmla="*/ 47342 w 54322"/>
                <a:gd name="connsiteY6" fmla="*/ 8416 h 54196"/>
                <a:gd name="connsiteX7" fmla="*/ 10293 w 54322"/>
                <a:gd name="connsiteY7" fmla="*/ 7000 h 5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322" h="54196">
                  <a:moveTo>
                    <a:pt x="10293" y="7000"/>
                  </a:moveTo>
                  <a:lnTo>
                    <a:pt x="8379" y="8757"/>
                  </a:lnTo>
                  <a:cubicBezTo>
                    <a:pt x="-2241" y="18616"/>
                    <a:pt x="-2844" y="35187"/>
                    <a:pt x="7015" y="45806"/>
                  </a:cubicBezTo>
                  <a:cubicBezTo>
                    <a:pt x="12181" y="51365"/>
                    <a:pt x="19208" y="54197"/>
                    <a:pt x="26235" y="54197"/>
                  </a:cubicBezTo>
                  <a:cubicBezTo>
                    <a:pt x="32632" y="54197"/>
                    <a:pt x="39030" y="51889"/>
                    <a:pt x="44064" y="47196"/>
                  </a:cubicBezTo>
                  <a:lnTo>
                    <a:pt x="45926" y="45465"/>
                  </a:lnTo>
                  <a:cubicBezTo>
                    <a:pt x="56545" y="35633"/>
                    <a:pt x="57174" y="19035"/>
                    <a:pt x="47342" y="8416"/>
                  </a:cubicBezTo>
                  <a:cubicBezTo>
                    <a:pt x="37483" y="-2229"/>
                    <a:pt x="20912" y="-2859"/>
                    <a:pt x="10293" y="7000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3BF1414-D945-1670-F432-27DA76688F5D}"/>
                </a:ext>
              </a:extLst>
            </p:cNvPr>
            <p:cNvSpPr/>
            <p:nvPr/>
          </p:nvSpPr>
          <p:spPr>
            <a:xfrm>
              <a:off x="3497246" y="3762890"/>
              <a:ext cx="53968" cy="54509"/>
            </a:xfrm>
            <a:custGeom>
              <a:avLst/>
              <a:gdLst>
                <a:gd name="connsiteX0" fmla="*/ 43050 w 53968"/>
                <a:gd name="connsiteY0" fmla="*/ 4927 h 54509"/>
                <a:gd name="connsiteX1" fmla="*/ 6447 w 53968"/>
                <a:gd name="connsiteY1" fmla="*/ 10905 h 54509"/>
                <a:gd name="connsiteX2" fmla="*/ 4979 w 53968"/>
                <a:gd name="connsiteY2" fmla="*/ 12924 h 54509"/>
                <a:gd name="connsiteX3" fmla="*/ 10852 w 53968"/>
                <a:gd name="connsiteY3" fmla="*/ 49528 h 54509"/>
                <a:gd name="connsiteX4" fmla="*/ 26191 w 53968"/>
                <a:gd name="connsiteY4" fmla="*/ 54510 h 54509"/>
                <a:gd name="connsiteX5" fmla="*/ 47455 w 53968"/>
                <a:gd name="connsiteY5" fmla="*/ 43654 h 54509"/>
                <a:gd name="connsiteX6" fmla="*/ 49002 w 53968"/>
                <a:gd name="connsiteY6" fmla="*/ 41504 h 54509"/>
                <a:gd name="connsiteX7" fmla="*/ 43050 w 53968"/>
                <a:gd name="connsiteY7" fmla="*/ 4927 h 5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68" h="54509">
                  <a:moveTo>
                    <a:pt x="43050" y="4927"/>
                  </a:moveTo>
                  <a:cubicBezTo>
                    <a:pt x="31304" y="-3516"/>
                    <a:pt x="14916" y="-841"/>
                    <a:pt x="6447" y="10905"/>
                  </a:cubicBezTo>
                  <a:lnTo>
                    <a:pt x="4979" y="12924"/>
                  </a:lnTo>
                  <a:cubicBezTo>
                    <a:pt x="-3517" y="24645"/>
                    <a:pt x="-868" y="41059"/>
                    <a:pt x="10852" y="49528"/>
                  </a:cubicBezTo>
                  <a:cubicBezTo>
                    <a:pt x="15493" y="52884"/>
                    <a:pt x="20868" y="54510"/>
                    <a:pt x="26191" y="54510"/>
                  </a:cubicBezTo>
                  <a:cubicBezTo>
                    <a:pt x="34319" y="54510"/>
                    <a:pt x="42342" y="50734"/>
                    <a:pt x="47455" y="43654"/>
                  </a:cubicBezTo>
                  <a:lnTo>
                    <a:pt x="49002" y="41504"/>
                  </a:lnTo>
                  <a:cubicBezTo>
                    <a:pt x="57498" y="29758"/>
                    <a:pt x="54823" y="13370"/>
                    <a:pt x="43050" y="4927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E4A968D-1769-A790-0CAF-50116BE58E85}"/>
                </a:ext>
              </a:extLst>
            </p:cNvPr>
            <p:cNvSpPr/>
            <p:nvPr/>
          </p:nvSpPr>
          <p:spPr>
            <a:xfrm>
              <a:off x="3040198" y="4186569"/>
              <a:ext cx="54630" cy="53760"/>
            </a:xfrm>
            <a:custGeom>
              <a:avLst/>
              <a:gdLst>
                <a:gd name="connsiteX0" fmla="*/ 14737 w 54630"/>
                <a:gd name="connsiteY0" fmla="*/ 3838 h 53760"/>
                <a:gd name="connsiteX1" fmla="*/ 12508 w 54630"/>
                <a:gd name="connsiteY1" fmla="*/ 5201 h 53760"/>
                <a:gd name="connsiteX2" fmla="*/ 3881 w 54630"/>
                <a:gd name="connsiteY2" fmla="*/ 41254 h 53760"/>
                <a:gd name="connsiteX3" fmla="*/ 26247 w 54630"/>
                <a:gd name="connsiteY3" fmla="*/ 53760 h 53760"/>
                <a:gd name="connsiteX4" fmla="*/ 39934 w 54630"/>
                <a:gd name="connsiteY4" fmla="*/ 49880 h 53760"/>
                <a:gd name="connsiteX5" fmla="*/ 42084 w 54630"/>
                <a:gd name="connsiteY5" fmla="*/ 48569 h 53760"/>
                <a:gd name="connsiteX6" fmla="*/ 50763 w 54630"/>
                <a:gd name="connsiteY6" fmla="*/ 12516 h 53760"/>
                <a:gd name="connsiteX7" fmla="*/ 14737 w 54630"/>
                <a:gd name="connsiteY7" fmla="*/ 3838 h 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30" h="53760">
                  <a:moveTo>
                    <a:pt x="14737" y="3838"/>
                  </a:moveTo>
                  <a:lnTo>
                    <a:pt x="12508" y="5201"/>
                  </a:lnTo>
                  <a:cubicBezTo>
                    <a:pt x="158" y="12778"/>
                    <a:pt x="-3696" y="28930"/>
                    <a:pt x="3881" y="41254"/>
                  </a:cubicBezTo>
                  <a:cubicBezTo>
                    <a:pt x="8837" y="49329"/>
                    <a:pt x="17437" y="53760"/>
                    <a:pt x="26247" y="53760"/>
                  </a:cubicBezTo>
                  <a:cubicBezTo>
                    <a:pt x="30914" y="53760"/>
                    <a:pt x="35660" y="52502"/>
                    <a:pt x="39934" y="49880"/>
                  </a:cubicBezTo>
                  <a:lnTo>
                    <a:pt x="42084" y="48569"/>
                  </a:lnTo>
                  <a:cubicBezTo>
                    <a:pt x="54434" y="41018"/>
                    <a:pt x="58341" y="24866"/>
                    <a:pt x="50763" y="12516"/>
                  </a:cubicBezTo>
                  <a:cubicBezTo>
                    <a:pt x="43212" y="193"/>
                    <a:pt x="27086" y="-3688"/>
                    <a:pt x="14737" y="3838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CA8CC1D-2B6E-9325-0AD3-5947ADBC4A03}"/>
                </a:ext>
              </a:extLst>
            </p:cNvPr>
            <p:cNvSpPr/>
            <p:nvPr/>
          </p:nvSpPr>
          <p:spPr>
            <a:xfrm>
              <a:off x="3399303" y="3885308"/>
              <a:ext cx="54153" cy="54355"/>
            </a:xfrm>
            <a:custGeom>
              <a:avLst/>
              <a:gdLst>
                <a:gd name="connsiteX0" fmla="*/ 45290 w 54153"/>
                <a:gd name="connsiteY0" fmla="*/ 6557 h 54355"/>
                <a:gd name="connsiteX1" fmla="*/ 8267 w 54153"/>
                <a:gd name="connsiteY1" fmla="*/ 8864 h 54355"/>
                <a:gd name="connsiteX2" fmla="*/ 6615 w 54153"/>
                <a:gd name="connsiteY2" fmla="*/ 10726 h 54355"/>
                <a:gd name="connsiteX3" fmla="*/ 8817 w 54153"/>
                <a:gd name="connsiteY3" fmla="*/ 47749 h 54355"/>
                <a:gd name="connsiteX4" fmla="*/ 26228 w 54153"/>
                <a:gd name="connsiteY4" fmla="*/ 54356 h 54355"/>
                <a:gd name="connsiteX5" fmla="*/ 45840 w 54153"/>
                <a:gd name="connsiteY5" fmla="*/ 45546 h 54355"/>
                <a:gd name="connsiteX6" fmla="*/ 47597 w 54153"/>
                <a:gd name="connsiteY6" fmla="*/ 43553 h 54355"/>
                <a:gd name="connsiteX7" fmla="*/ 45290 w 54153"/>
                <a:gd name="connsiteY7" fmla="*/ 6557 h 5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53" h="54355">
                  <a:moveTo>
                    <a:pt x="45290" y="6557"/>
                  </a:moveTo>
                  <a:cubicBezTo>
                    <a:pt x="34435" y="-3014"/>
                    <a:pt x="17863" y="-1991"/>
                    <a:pt x="8267" y="8864"/>
                  </a:cubicBezTo>
                  <a:lnTo>
                    <a:pt x="6615" y="10726"/>
                  </a:lnTo>
                  <a:cubicBezTo>
                    <a:pt x="-3008" y="21555"/>
                    <a:pt x="-2011" y="38126"/>
                    <a:pt x="8817" y="47749"/>
                  </a:cubicBezTo>
                  <a:cubicBezTo>
                    <a:pt x="13799" y="52180"/>
                    <a:pt x="20014" y="54356"/>
                    <a:pt x="26228" y="54356"/>
                  </a:cubicBezTo>
                  <a:cubicBezTo>
                    <a:pt x="33465" y="54356"/>
                    <a:pt x="40649" y="51393"/>
                    <a:pt x="45840" y="45546"/>
                  </a:cubicBezTo>
                  <a:lnTo>
                    <a:pt x="47597" y="43553"/>
                  </a:lnTo>
                  <a:cubicBezTo>
                    <a:pt x="57167" y="32698"/>
                    <a:pt x="56145" y="16127"/>
                    <a:pt x="45290" y="6557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0DDDA2A-F54D-EC80-10C7-2C2F1549BE46}"/>
                </a:ext>
              </a:extLst>
            </p:cNvPr>
            <p:cNvSpPr/>
            <p:nvPr/>
          </p:nvSpPr>
          <p:spPr>
            <a:xfrm>
              <a:off x="2455046" y="4399821"/>
              <a:ext cx="54994" cy="52840"/>
            </a:xfrm>
            <a:custGeom>
              <a:avLst/>
              <a:gdLst>
                <a:gd name="connsiteX0" fmla="*/ 24855 w 54994"/>
                <a:gd name="connsiteY0" fmla="*/ 295 h 52840"/>
                <a:gd name="connsiteX1" fmla="*/ 22390 w 54994"/>
                <a:gd name="connsiteY1" fmla="*/ 662 h 52840"/>
                <a:gd name="connsiteX2" fmla="*/ 287 w 54994"/>
                <a:gd name="connsiteY2" fmla="*/ 30448 h 52840"/>
                <a:gd name="connsiteX3" fmla="*/ 26192 w 54994"/>
                <a:gd name="connsiteY3" fmla="*/ 52840 h 52840"/>
                <a:gd name="connsiteX4" fmla="*/ 30073 w 54994"/>
                <a:gd name="connsiteY4" fmla="*/ 52552 h 52840"/>
                <a:gd name="connsiteX5" fmla="*/ 32695 w 54994"/>
                <a:gd name="connsiteY5" fmla="*/ 52159 h 52840"/>
                <a:gd name="connsiteX6" fmla="*/ 54693 w 54994"/>
                <a:gd name="connsiteY6" fmla="*/ 22320 h 52840"/>
                <a:gd name="connsiteX7" fmla="*/ 24855 w 54994"/>
                <a:gd name="connsiteY7" fmla="*/ 295 h 5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994" h="52840">
                  <a:moveTo>
                    <a:pt x="24855" y="295"/>
                  </a:moveTo>
                  <a:lnTo>
                    <a:pt x="22390" y="662"/>
                  </a:lnTo>
                  <a:cubicBezTo>
                    <a:pt x="8074" y="2786"/>
                    <a:pt x="-1837" y="16106"/>
                    <a:pt x="287" y="30448"/>
                  </a:cubicBezTo>
                  <a:cubicBezTo>
                    <a:pt x="2227" y="43480"/>
                    <a:pt x="13397" y="52840"/>
                    <a:pt x="26192" y="52840"/>
                  </a:cubicBezTo>
                  <a:cubicBezTo>
                    <a:pt x="27477" y="52840"/>
                    <a:pt x="28762" y="52735"/>
                    <a:pt x="30073" y="52552"/>
                  </a:cubicBezTo>
                  <a:lnTo>
                    <a:pt x="32695" y="52159"/>
                  </a:lnTo>
                  <a:cubicBezTo>
                    <a:pt x="47011" y="49982"/>
                    <a:pt x="56870" y="36636"/>
                    <a:pt x="54693" y="22320"/>
                  </a:cubicBezTo>
                  <a:cubicBezTo>
                    <a:pt x="52543" y="7977"/>
                    <a:pt x="39197" y="-1855"/>
                    <a:pt x="24855" y="295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38EC1C7-F80B-6871-1CF2-0F31455B5E0C}"/>
                </a:ext>
              </a:extLst>
            </p:cNvPr>
            <p:cNvSpPr/>
            <p:nvPr/>
          </p:nvSpPr>
          <p:spPr>
            <a:xfrm>
              <a:off x="2902609" y="4261633"/>
              <a:ext cx="54774" cy="53555"/>
            </a:xfrm>
            <a:custGeom>
              <a:avLst/>
              <a:gdLst>
                <a:gd name="connsiteX0" fmla="*/ 17161 w 54774"/>
                <a:gd name="connsiteY0" fmla="*/ 2610 h 53555"/>
                <a:gd name="connsiteX1" fmla="*/ 14854 w 54774"/>
                <a:gd name="connsiteY1" fmla="*/ 3711 h 53555"/>
                <a:gd name="connsiteX2" fmla="*/ 2609 w 54774"/>
                <a:gd name="connsiteY2" fmla="*/ 38715 h 53555"/>
                <a:gd name="connsiteX3" fmla="*/ 26260 w 54774"/>
                <a:gd name="connsiteY3" fmla="*/ 53555 h 53555"/>
                <a:gd name="connsiteX4" fmla="*/ 37613 w 54774"/>
                <a:gd name="connsiteY4" fmla="*/ 50960 h 53555"/>
                <a:gd name="connsiteX5" fmla="*/ 39947 w 54774"/>
                <a:gd name="connsiteY5" fmla="*/ 49832 h 53555"/>
                <a:gd name="connsiteX6" fmla="*/ 52165 w 54774"/>
                <a:gd name="connsiteY6" fmla="*/ 14828 h 53555"/>
                <a:gd name="connsiteX7" fmla="*/ 17161 w 54774"/>
                <a:gd name="connsiteY7" fmla="*/ 2610 h 5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774" h="53555">
                  <a:moveTo>
                    <a:pt x="17161" y="2610"/>
                  </a:moveTo>
                  <a:lnTo>
                    <a:pt x="14854" y="3711"/>
                  </a:lnTo>
                  <a:cubicBezTo>
                    <a:pt x="1796" y="10004"/>
                    <a:pt x="-3684" y="25657"/>
                    <a:pt x="2609" y="38715"/>
                  </a:cubicBezTo>
                  <a:cubicBezTo>
                    <a:pt x="7119" y="48102"/>
                    <a:pt x="16506" y="53555"/>
                    <a:pt x="26260" y="53555"/>
                  </a:cubicBezTo>
                  <a:cubicBezTo>
                    <a:pt x="30088" y="53555"/>
                    <a:pt x="33942" y="52717"/>
                    <a:pt x="37613" y="50960"/>
                  </a:cubicBezTo>
                  <a:lnTo>
                    <a:pt x="39947" y="49832"/>
                  </a:lnTo>
                  <a:cubicBezTo>
                    <a:pt x="52978" y="43540"/>
                    <a:pt x="58458" y="27860"/>
                    <a:pt x="52165" y="14828"/>
                  </a:cubicBezTo>
                  <a:cubicBezTo>
                    <a:pt x="45872" y="1797"/>
                    <a:pt x="30219" y="-3683"/>
                    <a:pt x="17161" y="2610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0F5DD4A-E5FD-EF6C-36CC-1E4BACE2D1E3}"/>
                </a:ext>
              </a:extLst>
            </p:cNvPr>
            <p:cNvSpPr/>
            <p:nvPr/>
          </p:nvSpPr>
          <p:spPr>
            <a:xfrm>
              <a:off x="2608667" y="4368807"/>
              <a:ext cx="54931" cy="53071"/>
            </a:xfrm>
            <a:custGeom>
              <a:avLst/>
              <a:gdLst>
                <a:gd name="connsiteX0" fmla="*/ 22235 w 54931"/>
                <a:gd name="connsiteY0" fmla="*/ 815 h 53071"/>
                <a:gd name="connsiteX1" fmla="*/ 19770 w 54931"/>
                <a:gd name="connsiteY1" fmla="*/ 1444 h 53071"/>
                <a:gd name="connsiteX2" fmla="*/ 813 w 54931"/>
                <a:gd name="connsiteY2" fmla="*/ 33302 h 53071"/>
                <a:gd name="connsiteX3" fmla="*/ 26194 w 54931"/>
                <a:gd name="connsiteY3" fmla="*/ 53071 h 53071"/>
                <a:gd name="connsiteX4" fmla="*/ 32671 w 54931"/>
                <a:gd name="connsiteY4" fmla="*/ 52259 h 53071"/>
                <a:gd name="connsiteX5" fmla="*/ 35162 w 54931"/>
                <a:gd name="connsiteY5" fmla="*/ 51630 h 53071"/>
                <a:gd name="connsiteX6" fmla="*/ 54119 w 54931"/>
                <a:gd name="connsiteY6" fmla="*/ 19746 h 53071"/>
                <a:gd name="connsiteX7" fmla="*/ 22235 w 54931"/>
                <a:gd name="connsiteY7" fmla="*/ 815 h 5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931" h="53071">
                  <a:moveTo>
                    <a:pt x="22235" y="815"/>
                  </a:moveTo>
                  <a:lnTo>
                    <a:pt x="19770" y="1444"/>
                  </a:lnTo>
                  <a:cubicBezTo>
                    <a:pt x="5743" y="5010"/>
                    <a:pt x="-2753" y="19274"/>
                    <a:pt x="813" y="33302"/>
                  </a:cubicBezTo>
                  <a:cubicBezTo>
                    <a:pt x="3829" y="45179"/>
                    <a:pt x="14500" y="53071"/>
                    <a:pt x="26194" y="53071"/>
                  </a:cubicBezTo>
                  <a:cubicBezTo>
                    <a:pt x="28318" y="53071"/>
                    <a:pt x="30494" y="52809"/>
                    <a:pt x="32671" y="52259"/>
                  </a:cubicBezTo>
                  <a:lnTo>
                    <a:pt x="35162" y="51630"/>
                  </a:lnTo>
                  <a:cubicBezTo>
                    <a:pt x="49189" y="48064"/>
                    <a:pt x="57685" y="33800"/>
                    <a:pt x="54119" y="19746"/>
                  </a:cubicBezTo>
                  <a:cubicBezTo>
                    <a:pt x="50527" y="5718"/>
                    <a:pt x="36263" y="-2751"/>
                    <a:pt x="22235" y="815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B25F579-6B35-B169-F5DB-80DD0C6759DC}"/>
                </a:ext>
              </a:extLst>
            </p:cNvPr>
            <p:cNvSpPr/>
            <p:nvPr/>
          </p:nvSpPr>
          <p:spPr>
            <a:xfrm>
              <a:off x="2758317" y="4322591"/>
              <a:ext cx="54860" cy="53350"/>
            </a:xfrm>
            <a:custGeom>
              <a:avLst/>
              <a:gdLst>
                <a:gd name="connsiteX0" fmla="*/ 19654 w 54860"/>
                <a:gd name="connsiteY0" fmla="*/ 1592 h 53350"/>
                <a:gd name="connsiteX1" fmla="*/ 17268 w 54860"/>
                <a:gd name="connsiteY1" fmla="*/ 2457 h 53350"/>
                <a:gd name="connsiteX2" fmla="*/ 1588 w 54860"/>
                <a:gd name="connsiteY2" fmla="*/ 36071 h 53350"/>
                <a:gd name="connsiteX3" fmla="*/ 26235 w 54860"/>
                <a:gd name="connsiteY3" fmla="*/ 53350 h 53350"/>
                <a:gd name="connsiteX4" fmla="*/ 35203 w 54860"/>
                <a:gd name="connsiteY4" fmla="*/ 51750 h 53350"/>
                <a:gd name="connsiteX5" fmla="*/ 37615 w 54860"/>
                <a:gd name="connsiteY5" fmla="*/ 50885 h 53350"/>
                <a:gd name="connsiteX6" fmla="*/ 53268 w 54860"/>
                <a:gd name="connsiteY6" fmla="*/ 17271 h 53350"/>
                <a:gd name="connsiteX7" fmla="*/ 19654 w 54860"/>
                <a:gd name="connsiteY7" fmla="*/ 1592 h 5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60" h="53350">
                  <a:moveTo>
                    <a:pt x="19654" y="1592"/>
                  </a:moveTo>
                  <a:lnTo>
                    <a:pt x="17268" y="2457"/>
                  </a:lnTo>
                  <a:cubicBezTo>
                    <a:pt x="3660" y="7412"/>
                    <a:pt x="-3367" y="22463"/>
                    <a:pt x="1588" y="36071"/>
                  </a:cubicBezTo>
                  <a:cubicBezTo>
                    <a:pt x="5469" y="46716"/>
                    <a:pt x="15511" y="53350"/>
                    <a:pt x="26235" y="53350"/>
                  </a:cubicBezTo>
                  <a:cubicBezTo>
                    <a:pt x="29198" y="53350"/>
                    <a:pt x="32240" y="52852"/>
                    <a:pt x="35203" y="51750"/>
                  </a:cubicBezTo>
                  <a:lnTo>
                    <a:pt x="37615" y="50885"/>
                  </a:lnTo>
                  <a:cubicBezTo>
                    <a:pt x="51223" y="45930"/>
                    <a:pt x="58224" y="30879"/>
                    <a:pt x="53268" y="17271"/>
                  </a:cubicBezTo>
                  <a:cubicBezTo>
                    <a:pt x="48313" y="3636"/>
                    <a:pt x="33262" y="-3364"/>
                    <a:pt x="19654" y="1592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242A661-DB18-BE91-B4F5-B3312F2C5037}"/>
                </a:ext>
              </a:extLst>
            </p:cNvPr>
            <p:cNvSpPr/>
            <p:nvPr/>
          </p:nvSpPr>
          <p:spPr>
            <a:xfrm>
              <a:off x="3754724" y="2804593"/>
              <a:ext cx="132202" cy="132201"/>
            </a:xfrm>
            <a:custGeom>
              <a:avLst/>
              <a:gdLst>
                <a:gd name="connsiteX0" fmla="*/ 66101 w 132202"/>
                <a:gd name="connsiteY0" fmla="*/ 0 h 132201"/>
                <a:gd name="connsiteX1" fmla="*/ 0 w 132202"/>
                <a:gd name="connsiteY1" fmla="*/ 66101 h 132201"/>
                <a:gd name="connsiteX2" fmla="*/ 66101 w 132202"/>
                <a:gd name="connsiteY2" fmla="*/ 132202 h 132201"/>
                <a:gd name="connsiteX3" fmla="*/ 132202 w 132202"/>
                <a:gd name="connsiteY3" fmla="*/ 66101 h 132201"/>
                <a:gd name="connsiteX4" fmla="*/ 66101 w 132202"/>
                <a:gd name="connsiteY4" fmla="*/ 0 h 13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202" h="132201">
                  <a:moveTo>
                    <a:pt x="66101" y="0"/>
                  </a:moveTo>
                  <a:cubicBezTo>
                    <a:pt x="29603" y="0"/>
                    <a:pt x="0" y="29602"/>
                    <a:pt x="0" y="66101"/>
                  </a:cubicBezTo>
                  <a:cubicBezTo>
                    <a:pt x="0" y="102599"/>
                    <a:pt x="29603" y="132202"/>
                    <a:pt x="66101" y="132202"/>
                  </a:cubicBezTo>
                  <a:cubicBezTo>
                    <a:pt x="102626" y="132202"/>
                    <a:pt x="132202" y="102599"/>
                    <a:pt x="132202" y="66101"/>
                  </a:cubicBezTo>
                  <a:cubicBezTo>
                    <a:pt x="132202" y="29576"/>
                    <a:pt x="102599" y="0"/>
                    <a:pt x="66101" y="0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48455CD-9A21-820E-1A0A-D6409D298052}"/>
                </a:ext>
              </a:extLst>
            </p:cNvPr>
            <p:cNvSpPr/>
            <p:nvPr/>
          </p:nvSpPr>
          <p:spPr>
            <a:xfrm>
              <a:off x="2247905" y="1278109"/>
              <a:ext cx="2149238" cy="2390438"/>
            </a:xfrm>
            <a:custGeom>
              <a:avLst/>
              <a:gdLst>
                <a:gd name="connsiteX0" fmla="*/ 2149213 w 2149238"/>
                <a:gd name="connsiteY0" fmla="*/ 1572920 h 2390438"/>
                <a:gd name="connsiteX1" fmla="*/ 1707954 w 2149238"/>
                <a:gd name="connsiteY1" fmla="*/ 1572920 h 2390438"/>
                <a:gd name="connsiteX2" fmla="*/ 1586843 w 2149238"/>
                <a:gd name="connsiteY2" fmla="*/ 1456791 h 2390438"/>
                <a:gd name="connsiteX3" fmla="*/ 1086353 w 2149238"/>
                <a:gd name="connsiteY3" fmla="*/ 428044 h 2390438"/>
                <a:gd name="connsiteX4" fmla="*/ 0 w 2149238"/>
                <a:gd name="connsiteY4" fmla="*/ 0 h 2390438"/>
                <a:gd name="connsiteX5" fmla="*/ 0 w 2149238"/>
                <a:gd name="connsiteY5" fmla="*/ 39330 h 2390438"/>
                <a:gd name="connsiteX6" fmla="*/ 1547513 w 2149238"/>
                <a:gd name="connsiteY6" fmla="*/ 1458496 h 2390438"/>
                <a:gd name="connsiteX7" fmla="*/ 1436418 w 2149238"/>
                <a:gd name="connsiteY7" fmla="*/ 1592586 h 2390438"/>
                <a:gd name="connsiteX8" fmla="*/ 1547513 w 2149238"/>
                <a:gd name="connsiteY8" fmla="*/ 1726675 h 2390438"/>
                <a:gd name="connsiteX9" fmla="*/ 1344595 w 2149238"/>
                <a:gd name="connsiteY9" fmla="*/ 2370695 h 2390438"/>
                <a:gd name="connsiteX10" fmla="*/ 1378629 w 2149238"/>
                <a:gd name="connsiteY10" fmla="*/ 2390439 h 2390438"/>
                <a:gd name="connsiteX11" fmla="*/ 1586843 w 2149238"/>
                <a:gd name="connsiteY11" fmla="*/ 1728380 h 2390438"/>
                <a:gd name="connsiteX12" fmla="*/ 1707980 w 2149238"/>
                <a:gd name="connsiteY12" fmla="*/ 1612251 h 2390438"/>
                <a:gd name="connsiteX13" fmla="*/ 2149239 w 2149238"/>
                <a:gd name="connsiteY13" fmla="*/ 1612251 h 2390438"/>
                <a:gd name="connsiteX14" fmla="*/ 2149239 w 2149238"/>
                <a:gd name="connsiteY14" fmla="*/ 1572920 h 2390438"/>
                <a:gd name="connsiteX15" fmla="*/ 1572920 w 2149238"/>
                <a:gd name="connsiteY15" fmla="*/ 1689758 h 2390438"/>
                <a:gd name="connsiteX16" fmla="*/ 1475748 w 2149238"/>
                <a:gd name="connsiteY16" fmla="*/ 1592586 h 2390438"/>
                <a:gd name="connsiteX17" fmla="*/ 1572920 w 2149238"/>
                <a:gd name="connsiteY17" fmla="*/ 1495414 h 2390438"/>
                <a:gd name="connsiteX18" fmla="*/ 1670092 w 2149238"/>
                <a:gd name="connsiteY18" fmla="*/ 1592586 h 2390438"/>
                <a:gd name="connsiteX19" fmla="*/ 1572920 w 2149238"/>
                <a:gd name="connsiteY19" fmla="*/ 1689758 h 23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49238" h="2390438">
                  <a:moveTo>
                    <a:pt x="2149213" y="1572920"/>
                  </a:moveTo>
                  <a:lnTo>
                    <a:pt x="1707954" y="1572920"/>
                  </a:lnTo>
                  <a:cubicBezTo>
                    <a:pt x="1699039" y="1511461"/>
                    <a:pt x="1649063" y="1463137"/>
                    <a:pt x="1586843" y="1456791"/>
                  </a:cubicBezTo>
                  <a:cubicBezTo>
                    <a:pt x="1553622" y="1063411"/>
                    <a:pt x="1376322" y="698688"/>
                    <a:pt x="1086353" y="428044"/>
                  </a:cubicBezTo>
                  <a:cubicBezTo>
                    <a:pt x="790590" y="152024"/>
                    <a:pt x="404787" y="0"/>
                    <a:pt x="0" y="0"/>
                  </a:cubicBezTo>
                  <a:lnTo>
                    <a:pt x="0" y="39330"/>
                  </a:lnTo>
                  <a:cubicBezTo>
                    <a:pt x="803149" y="39330"/>
                    <a:pt x="1479262" y="661167"/>
                    <a:pt x="1547513" y="1458496"/>
                  </a:cubicBezTo>
                  <a:cubicBezTo>
                    <a:pt x="1484349" y="1470426"/>
                    <a:pt x="1436418" y="1526013"/>
                    <a:pt x="1436418" y="1592586"/>
                  </a:cubicBezTo>
                  <a:cubicBezTo>
                    <a:pt x="1436418" y="1659159"/>
                    <a:pt x="1484349" y="1714719"/>
                    <a:pt x="1547513" y="1726675"/>
                  </a:cubicBezTo>
                  <a:cubicBezTo>
                    <a:pt x="1528031" y="1955446"/>
                    <a:pt x="1459807" y="2172025"/>
                    <a:pt x="1344595" y="2370695"/>
                  </a:cubicBezTo>
                  <a:lnTo>
                    <a:pt x="1378629" y="2390439"/>
                  </a:lnTo>
                  <a:cubicBezTo>
                    <a:pt x="1497065" y="2186236"/>
                    <a:pt x="1567073" y="1963575"/>
                    <a:pt x="1586843" y="1728380"/>
                  </a:cubicBezTo>
                  <a:cubicBezTo>
                    <a:pt x="1649090" y="1722061"/>
                    <a:pt x="1699065" y="1673711"/>
                    <a:pt x="1707980" y="1612251"/>
                  </a:cubicBezTo>
                  <a:lnTo>
                    <a:pt x="2149239" y="1612251"/>
                  </a:lnTo>
                  <a:lnTo>
                    <a:pt x="2149239" y="1572920"/>
                  </a:lnTo>
                  <a:close/>
                  <a:moveTo>
                    <a:pt x="1572920" y="1689758"/>
                  </a:moveTo>
                  <a:cubicBezTo>
                    <a:pt x="1519352" y="1689758"/>
                    <a:pt x="1475748" y="1646180"/>
                    <a:pt x="1475748" y="1592586"/>
                  </a:cubicBezTo>
                  <a:cubicBezTo>
                    <a:pt x="1475748" y="1539018"/>
                    <a:pt x="1519326" y="1495414"/>
                    <a:pt x="1572920" y="1495414"/>
                  </a:cubicBezTo>
                  <a:cubicBezTo>
                    <a:pt x="1626488" y="1495414"/>
                    <a:pt x="1670092" y="1538992"/>
                    <a:pt x="1670092" y="1592586"/>
                  </a:cubicBezTo>
                  <a:cubicBezTo>
                    <a:pt x="1670066" y="1646153"/>
                    <a:pt x="1626488" y="1689758"/>
                    <a:pt x="1572920" y="1689758"/>
                  </a:cubicBezTo>
                  <a:close/>
                </a:path>
              </a:pathLst>
            </a:custGeom>
            <a:solidFill>
              <a:srgbClr val="D0103A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19" name="Graphic 4">
            <a:extLst>
              <a:ext uri="{FF2B5EF4-FFF2-40B4-BE49-F238E27FC236}">
                <a16:creationId xmlns:a16="http://schemas.microsoft.com/office/drawing/2014/main" id="{DB26165B-4233-2908-3BE2-D50394A010AA}"/>
              </a:ext>
            </a:extLst>
          </p:cNvPr>
          <p:cNvGrpSpPr/>
          <p:nvPr/>
        </p:nvGrpSpPr>
        <p:grpSpPr>
          <a:xfrm>
            <a:off x="7653073" y="1148856"/>
            <a:ext cx="2574158" cy="2479273"/>
            <a:chOff x="8229349" y="1278109"/>
            <a:chExt cx="3307072" cy="3185171"/>
          </a:xfrm>
          <a:solidFill>
            <a:srgbClr val="50C9B5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326FD3A-A669-B478-13F9-A89D441E97E3}"/>
                </a:ext>
              </a:extLst>
            </p:cNvPr>
            <p:cNvSpPr/>
            <p:nvPr/>
          </p:nvSpPr>
          <p:spPr>
            <a:xfrm>
              <a:off x="8229349" y="1278109"/>
              <a:ext cx="3087999" cy="3185171"/>
            </a:xfrm>
            <a:custGeom>
              <a:avLst/>
              <a:gdLst>
                <a:gd name="connsiteX0" fmla="*/ 1709423 w 3087999"/>
                <a:gd name="connsiteY0" fmla="*/ 3145841 h 3185171"/>
                <a:gd name="connsiteX1" fmla="*/ 364827 w 3087999"/>
                <a:gd name="connsiteY1" fmla="*/ 2370721 h 3185171"/>
                <a:gd name="connsiteX2" fmla="*/ 364827 w 3087999"/>
                <a:gd name="connsiteY2" fmla="*/ 2370721 h 3185171"/>
                <a:gd name="connsiteX3" fmla="*/ 161909 w 3087999"/>
                <a:gd name="connsiteY3" fmla="*/ 1726675 h 3185171"/>
                <a:gd name="connsiteX4" fmla="*/ 273004 w 3087999"/>
                <a:gd name="connsiteY4" fmla="*/ 1592586 h 3185171"/>
                <a:gd name="connsiteX5" fmla="*/ 161884 w 3087999"/>
                <a:gd name="connsiteY5" fmla="*/ 1458496 h 3185171"/>
                <a:gd name="connsiteX6" fmla="*/ 1709423 w 3087999"/>
                <a:gd name="connsiteY6" fmla="*/ 39330 h 3185171"/>
                <a:gd name="connsiteX7" fmla="*/ 1709423 w 3087999"/>
                <a:gd name="connsiteY7" fmla="*/ 0 h 3185171"/>
                <a:gd name="connsiteX8" fmla="*/ 623043 w 3087999"/>
                <a:gd name="connsiteY8" fmla="*/ 428044 h 3185171"/>
                <a:gd name="connsiteX9" fmla="*/ 122554 w 3087999"/>
                <a:gd name="connsiteY9" fmla="*/ 1456791 h 3185171"/>
                <a:gd name="connsiteX10" fmla="*/ 0 w 3087999"/>
                <a:gd name="connsiteY10" fmla="*/ 1592586 h 3185171"/>
                <a:gd name="connsiteX11" fmla="*/ 122579 w 3087999"/>
                <a:gd name="connsiteY11" fmla="*/ 1728380 h 3185171"/>
                <a:gd name="connsiteX12" fmla="*/ 330794 w 3087999"/>
                <a:gd name="connsiteY12" fmla="*/ 2390439 h 3185171"/>
                <a:gd name="connsiteX13" fmla="*/ 330794 w 3087999"/>
                <a:gd name="connsiteY13" fmla="*/ 2390439 h 3185171"/>
                <a:gd name="connsiteX14" fmla="*/ 902603 w 3087999"/>
                <a:gd name="connsiteY14" fmla="*/ 2965971 h 3185171"/>
                <a:gd name="connsiteX15" fmla="*/ 1709397 w 3087999"/>
                <a:gd name="connsiteY15" fmla="*/ 3185171 h 3185171"/>
                <a:gd name="connsiteX16" fmla="*/ 2516190 w 3087999"/>
                <a:gd name="connsiteY16" fmla="*/ 2965971 h 3185171"/>
                <a:gd name="connsiteX17" fmla="*/ 3088000 w 3087999"/>
                <a:gd name="connsiteY17" fmla="*/ 2390439 h 3185171"/>
                <a:gd name="connsiteX18" fmla="*/ 3053966 w 3087999"/>
                <a:gd name="connsiteY18" fmla="*/ 2370695 h 3185171"/>
                <a:gd name="connsiteX19" fmla="*/ 1709423 w 3087999"/>
                <a:gd name="connsiteY19" fmla="*/ 3145841 h 3185171"/>
                <a:gd name="connsiteX20" fmla="*/ 39356 w 3087999"/>
                <a:gd name="connsiteY20" fmla="*/ 1592586 h 3185171"/>
                <a:gd name="connsiteX21" fmla="*/ 136528 w 3087999"/>
                <a:gd name="connsiteY21" fmla="*/ 1495414 h 3185171"/>
                <a:gd name="connsiteX22" fmla="*/ 233700 w 3087999"/>
                <a:gd name="connsiteY22" fmla="*/ 1592586 h 3185171"/>
                <a:gd name="connsiteX23" fmla="*/ 136528 w 3087999"/>
                <a:gd name="connsiteY23" fmla="*/ 1689758 h 3185171"/>
                <a:gd name="connsiteX24" fmla="*/ 39356 w 3087999"/>
                <a:gd name="connsiteY24" fmla="*/ 1592586 h 318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87999" h="3185171">
                  <a:moveTo>
                    <a:pt x="1709423" y="3145841"/>
                  </a:moveTo>
                  <a:cubicBezTo>
                    <a:pt x="1157331" y="3145841"/>
                    <a:pt x="642132" y="2848819"/>
                    <a:pt x="364827" y="2370721"/>
                  </a:cubicBezTo>
                  <a:lnTo>
                    <a:pt x="364827" y="2370721"/>
                  </a:lnTo>
                  <a:cubicBezTo>
                    <a:pt x="249616" y="2172077"/>
                    <a:pt x="181418" y="1955499"/>
                    <a:pt x="161909" y="1726675"/>
                  </a:cubicBezTo>
                  <a:cubicBezTo>
                    <a:pt x="225074" y="1714745"/>
                    <a:pt x="273004" y="1659159"/>
                    <a:pt x="273004" y="1592586"/>
                  </a:cubicBezTo>
                  <a:cubicBezTo>
                    <a:pt x="273004" y="1525986"/>
                    <a:pt x="225074" y="1470426"/>
                    <a:pt x="161884" y="1458496"/>
                  </a:cubicBezTo>
                  <a:cubicBezTo>
                    <a:pt x="230134" y="661167"/>
                    <a:pt x="906247" y="39330"/>
                    <a:pt x="1709423" y="39330"/>
                  </a:cubicBezTo>
                  <a:lnTo>
                    <a:pt x="1709423" y="0"/>
                  </a:lnTo>
                  <a:cubicBezTo>
                    <a:pt x="1304636" y="0"/>
                    <a:pt x="918807" y="152024"/>
                    <a:pt x="623043" y="428044"/>
                  </a:cubicBezTo>
                  <a:cubicBezTo>
                    <a:pt x="333075" y="698662"/>
                    <a:pt x="155774" y="1063411"/>
                    <a:pt x="122554" y="1456791"/>
                  </a:cubicBezTo>
                  <a:cubicBezTo>
                    <a:pt x="53830" y="1463792"/>
                    <a:pt x="0" y="1522027"/>
                    <a:pt x="0" y="1592586"/>
                  </a:cubicBezTo>
                  <a:cubicBezTo>
                    <a:pt x="0" y="1663144"/>
                    <a:pt x="53830" y="1721379"/>
                    <a:pt x="122579" y="1728380"/>
                  </a:cubicBezTo>
                  <a:cubicBezTo>
                    <a:pt x="142402" y="1963627"/>
                    <a:pt x="212383" y="2186289"/>
                    <a:pt x="330794" y="2390439"/>
                  </a:cubicBezTo>
                  <a:lnTo>
                    <a:pt x="330794" y="2390439"/>
                  </a:lnTo>
                  <a:cubicBezTo>
                    <a:pt x="468423" y="2627757"/>
                    <a:pt x="666175" y="2826768"/>
                    <a:pt x="902603" y="2965971"/>
                  </a:cubicBezTo>
                  <a:cubicBezTo>
                    <a:pt x="1146188" y="3109369"/>
                    <a:pt x="1425170" y="3185171"/>
                    <a:pt x="1709397" y="3185171"/>
                  </a:cubicBezTo>
                  <a:cubicBezTo>
                    <a:pt x="1993623" y="3185171"/>
                    <a:pt x="2272606" y="3109369"/>
                    <a:pt x="2516190" y="2965971"/>
                  </a:cubicBezTo>
                  <a:cubicBezTo>
                    <a:pt x="2752644" y="2826768"/>
                    <a:pt x="2950370" y="2627757"/>
                    <a:pt x="3088000" y="2390439"/>
                  </a:cubicBezTo>
                  <a:lnTo>
                    <a:pt x="3053966" y="2370695"/>
                  </a:lnTo>
                  <a:cubicBezTo>
                    <a:pt x="2776740" y="2848819"/>
                    <a:pt x="2261514" y="3145841"/>
                    <a:pt x="1709423" y="3145841"/>
                  </a:cubicBezTo>
                  <a:close/>
                  <a:moveTo>
                    <a:pt x="39356" y="1592586"/>
                  </a:moveTo>
                  <a:cubicBezTo>
                    <a:pt x="39356" y="1539018"/>
                    <a:pt x="82935" y="1495414"/>
                    <a:pt x="136528" y="1495414"/>
                  </a:cubicBezTo>
                  <a:cubicBezTo>
                    <a:pt x="190096" y="1495414"/>
                    <a:pt x="233700" y="1538992"/>
                    <a:pt x="233700" y="1592586"/>
                  </a:cubicBezTo>
                  <a:cubicBezTo>
                    <a:pt x="233700" y="1646153"/>
                    <a:pt x="190122" y="1689758"/>
                    <a:pt x="136528" y="1689758"/>
                  </a:cubicBezTo>
                  <a:cubicBezTo>
                    <a:pt x="82935" y="1689758"/>
                    <a:pt x="39356" y="1646180"/>
                    <a:pt x="39356" y="1592586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F3E9A7C-0D16-8056-C48C-2C723A6A5FAF}"/>
                </a:ext>
              </a:extLst>
            </p:cNvPr>
            <p:cNvSpPr/>
            <p:nvPr/>
          </p:nvSpPr>
          <p:spPr>
            <a:xfrm>
              <a:off x="11159137" y="1885080"/>
              <a:ext cx="54047" cy="54536"/>
            </a:xfrm>
            <a:custGeom>
              <a:avLst/>
              <a:gdLst>
                <a:gd name="connsiteX0" fmla="*/ 6999 w 54047"/>
                <a:gd name="connsiteY0" fmla="*/ 44258 h 54536"/>
                <a:gd name="connsiteX1" fmla="*/ 27844 w 54047"/>
                <a:gd name="connsiteY1" fmla="*/ 54537 h 54536"/>
                <a:gd name="connsiteX2" fmla="*/ 43760 w 54047"/>
                <a:gd name="connsiteY2" fmla="*/ 49135 h 54536"/>
                <a:gd name="connsiteX3" fmla="*/ 48637 w 54047"/>
                <a:gd name="connsiteY3" fmla="*/ 12375 h 54536"/>
                <a:gd name="connsiteX4" fmla="*/ 46985 w 54047"/>
                <a:gd name="connsiteY4" fmla="*/ 10225 h 54536"/>
                <a:gd name="connsiteX5" fmla="*/ 10224 w 54047"/>
                <a:gd name="connsiteY5" fmla="*/ 5453 h 54536"/>
                <a:gd name="connsiteX6" fmla="*/ 5453 w 54047"/>
                <a:gd name="connsiteY6" fmla="*/ 42213 h 54536"/>
                <a:gd name="connsiteX7" fmla="*/ 6999 w 54047"/>
                <a:gd name="connsiteY7" fmla="*/ 44258 h 5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47" h="54536">
                  <a:moveTo>
                    <a:pt x="6999" y="44258"/>
                  </a:moveTo>
                  <a:cubicBezTo>
                    <a:pt x="12165" y="50997"/>
                    <a:pt x="19953" y="54537"/>
                    <a:pt x="27844" y="54537"/>
                  </a:cubicBezTo>
                  <a:cubicBezTo>
                    <a:pt x="33403" y="54537"/>
                    <a:pt x="39014" y="52780"/>
                    <a:pt x="43760" y="49135"/>
                  </a:cubicBezTo>
                  <a:cubicBezTo>
                    <a:pt x="55271" y="40325"/>
                    <a:pt x="57447" y="23885"/>
                    <a:pt x="48637" y="12375"/>
                  </a:cubicBezTo>
                  <a:lnTo>
                    <a:pt x="46985" y="10225"/>
                  </a:lnTo>
                  <a:cubicBezTo>
                    <a:pt x="38149" y="-1260"/>
                    <a:pt x="21683" y="-3384"/>
                    <a:pt x="10224" y="5453"/>
                  </a:cubicBezTo>
                  <a:cubicBezTo>
                    <a:pt x="-1260" y="14289"/>
                    <a:pt x="-3384" y="30755"/>
                    <a:pt x="5453" y="42213"/>
                  </a:cubicBezTo>
                  <a:lnTo>
                    <a:pt x="6999" y="44258"/>
                  </a:ln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104A1B4-19D0-F6EF-4BA5-E48C63FAEB51}"/>
                </a:ext>
              </a:extLst>
            </p:cNvPr>
            <p:cNvSpPr/>
            <p:nvPr/>
          </p:nvSpPr>
          <p:spPr>
            <a:xfrm>
              <a:off x="11055283" y="1763606"/>
              <a:ext cx="54250" cy="54348"/>
            </a:xfrm>
            <a:custGeom>
              <a:avLst/>
              <a:gdLst>
                <a:gd name="connsiteX0" fmla="*/ 8988 w 54250"/>
                <a:gd name="connsiteY0" fmla="*/ 46168 h 54348"/>
                <a:gd name="connsiteX1" fmla="*/ 28024 w 54250"/>
                <a:gd name="connsiteY1" fmla="*/ 54349 h 54348"/>
                <a:gd name="connsiteX2" fmla="*/ 46063 w 54250"/>
                <a:gd name="connsiteY2" fmla="*/ 47165 h 54348"/>
                <a:gd name="connsiteX3" fmla="*/ 47060 w 54250"/>
                <a:gd name="connsiteY3" fmla="*/ 10089 h 54348"/>
                <a:gd name="connsiteX4" fmla="*/ 45303 w 54250"/>
                <a:gd name="connsiteY4" fmla="*/ 8228 h 54348"/>
                <a:gd name="connsiteX5" fmla="*/ 8228 w 54250"/>
                <a:gd name="connsiteY5" fmla="*/ 7153 h 54348"/>
                <a:gd name="connsiteX6" fmla="*/ 7152 w 54250"/>
                <a:gd name="connsiteY6" fmla="*/ 44228 h 54348"/>
                <a:gd name="connsiteX7" fmla="*/ 8988 w 54250"/>
                <a:gd name="connsiteY7" fmla="*/ 46168 h 5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250" h="54348">
                  <a:moveTo>
                    <a:pt x="8988" y="46168"/>
                  </a:moveTo>
                  <a:cubicBezTo>
                    <a:pt x="14153" y="51622"/>
                    <a:pt x="21075" y="54349"/>
                    <a:pt x="28024" y="54349"/>
                  </a:cubicBezTo>
                  <a:cubicBezTo>
                    <a:pt x="34500" y="54349"/>
                    <a:pt x="40977" y="51963"/>
                    <a:pt x="46063" y="47165"/>
                  </a:cubicBezTo>
                  <a:cubicBezTo>
                    <a:pt x="56578" y="37201"/>
                    <a:pt x="57023" y="20604"/>
                    <a:pt x="47060" y="10089"/>
                  </a:cubicBezTo>
                  <a:lnTo>
                    <a:pt x="45303" y="8228"/>
                  </a:lnTo>
                  <a:cubicBezTo>
                    <a:pt x="35365" y="-2313"/>
                    <a:pt x="18768" y="-2785"/>
                    <a:pt x="8228" y="7153"/>
                  </a:cubicBezTo>
                  <a:cubicBezTo>
                    <a:pt x="-2313" y="17090"/>
                    <a:pt x="-2785" y="33687"/>
                    <a:pt x="7152" y="44228"/>
                  </a:cubicBezTo>
                  <a:lnTo>
                    <a:pt x="8988" y="46168"/>
                  </a:ln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726629A-64DD-4AB6-BCF4-F3533EB98F4D}"/>
                </a:ext>
              </a:extLst>
            </p:cNvPr>
            <p:cNvSpPr/>
            <p:nvPr/>
          </p:nvSpPr>
          <p:spPr>
            <a:xfrm>
              <a:off x="10813545" y="1555045"/>
              <a:ext cx="54587" cy="53936"/>
            </a:xfrm>
            <a:custGeom>
              <a:avLst/>
              <a:gdLst>
                <a:gd name="connsiteX0" fmla="*/ 11179 w 54587"/>
                <a:gd name="connsiteY0" fmla="*/ 47670 h 53936"/>
                <a:gd name="connsiteX1" fmla="*/ 13276 w 54587"/>
                <a:gd name="connsiteY1" fmla="*/ 49138 h 53936"/>
                <a:gd name="connsiteX2" fmla="*/ 28353 w 54587"/>
                <a:gd name="connsiteY2" fmla="*/ 53936 h 53936"/>
                <a:gd name="connsiteX3" fmla="*/ 49801 w 54587"/>
                <a:gd name="connsiteY3" fmla="*/ 42819 h 53936"/>
                <a:gd name="connsiteX4" fmla="*/ 43456 w 54587"/>
                <a:gd name="connsiteY4" fmla="*/ 6294 h 53936"/>
                <a:gd name="connsiteX5" fmla="*/ 41253 w 54587"/>
                <a:gd name="connsiteY5" fmla="*/ 4747 h 53936"/>
                <a:gd name="connsiteX6" fmla="*/ 4729 w 54587"/>
                <a:gd name="connsiteY6" fmla="*/ 11197 h 53936"/>
                <a:gd name="connsiteX7" fmla="*/ 11179 w 54587"/>
                <a:gd name="connsiteY7" fmla="*/ 47670 h 5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587" h="53936">
                  <a:moveTo>
                    <a:pt x="11179" y="47670"/>
                  </a:moveTo>
                  <a:lnTo>
                    <a:pt x="13276" y="49138"/>
                  </a:lnTo>
                  <a:cubicBezTo>
                    <a:pt x="17865" y="52363"/>
                    <a:pt x="23135" y="53936"/>
                    <a:pt x="28353" y="53936"/>
                  </a:cubicBezTo>
                  <a:cubicBezTo>
                    <a:pt x="36586" y="53936"/>
                    <a:pt x="44714" y="50056"/>
                    <a:pt x="49801" y="42819"/>
                  </a:cubicBezTo>
                  <a:cubicBezTo>
                    <a:pt x="58139" y="30967"/>
                    <a:pt x="55307" y="14632"/>
                    <a:pt x="43456" y="6294"/>
                  </a:cubicBezTo>
                  <a:lnTo>
                    <a:pt x="41253" y="4747"/>
                  </a:lnTo>
                  <a:cubicBezTo>
                    <a:pt x="29401" y="-3565"/>
                    <a:pt x="13040" y="-680"/>
                    <a:pt x="4729" y="11197"/>
                  </a:cubicBezTo>
                  <a:cubicBezTo>
                    <a:pt x="-3557" y="22996"/>
                    <a:pt x="-673" y="39358"/>
                    <a:pt x="11179" y="47670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8A28E36-A897-1171-16EA-15D9A0E262F3}"/>
                </a:ext>
              </a:extLst>
            </p:cNvPr>
            <p:cNvSpPr/>
            <p:nvPr/>
          </p:nvSpPr>
          <p:spPr>
            <a:xfrm>
              <a:off x="10939696" y="1653207"/>
              <a:ext cx="54432" cy="54152"/>
            </a:xfrm>
            <a:custGeom>
              <a:avLst/>
              <a:gdLst>
                <a:gd name="connsiteX0" fmla="*/ 9076 w 54432"/>
                <a:gd name="connsiteY0" fmla="*/ 46050 h 54152"/>
                <a:gd name="connsiteX1" fmla="*/ 11068 w 54432"/>
                <a:gd name="connsiteY1" fmla="*/ 47781 h 54152"/>
                <a:gd name="connsiteX2" fmla="*/ 28190 w 54432"/>
                <a:gd name="connsiteY2" fmla="*/ 54152 h 54152"/>
                <a:gd name="connsiteX3" fmla="*/ 48065 w 54432"/>
                <a:gd name="connsiteY3" fmla="*/ 45054 h 54152"/>
                <a:gd name="connsiteX4" fmla="*/ 45338 w 54432"/>
                <a:gd name="connsiteY4" fmla="*/ 8083 h 54152"/>
                <a:gd name="connsiteX5" fmla="*/ 43372 w 54432"/>
                <a:gd name="connsiteY5" fmla="*/ 6379 h 54152"/>
                <a:gd name="connsiteX6" fmla="*/ 6401 w 54432"/>
                <a:gd name="connsiteY6" fmla="*/ 9080 h 54152"/>
                <a:gd name="connsiteX7" fmla="*/ 9076 w 54432"/>
                <a:gd name="connsiteY7" fmla="*/ 46050 h 5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432" h="54152">
                  <a:moveTo>
                    <a:pt x="9076" y="46050"/>
                  </a:moveTo>
                  <a:lnTo>
                    <a:pt x="11068" y="47781"/>
                  </a:lnTo>
                  <a:cubicBezTo>
                    <a:pt x="16024" y="52055"/>
                    <a:pt x="22107" y="54152"/>
                    <a:pt x="28190" y="54152"/>
                  </a:cubicBezTo>
                  <a:cubicBezTo>
                    <a:pt x="35558" y="54152"/>
                    <a:pt x="42873" y="51058"/>
                    <a:pt x="48065" y="45054"/>
                  </a:cubicBezTo>
                  <a:cubicBezTo>
                    <a:pt x="57530" y="34094"/>
                    <a:pt x="56298" y="17523"/>
                    <a:pt x="45338" y="8083"/>
                  </a:cubicBezTo>
                  <a:lnTo>
                    <a:pt x="43372" y="6379"/>
                  </a:lnTo>
                  <a:cubicBezTo>
                    <a:pt x="32411" y="-3086"/>
                    <a:pt x="15867" y="-1880"/>
                    <a:pt x="6401" y="9080"/>
                  </a:cubicBezTo>
                  <a:cubicBezTo>
                    <a:pt x="-3091" y="20014"/>
                    <a:pt x="-1884" y="36585"/>
                    <a:pt x="9076" y="46050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FEA3D0-22E5-1556-BCB5-963C795C07D9}"/>
                </a:ext>
              </a:extLst>
            </p:cNvPr>
            <p:cNvSpPr/>
            <p:nvPr/>
          </p:nvSpPr>
          <p:spPr>
            <a:xfrm>
              <a:off x="11483844" y="2771950"/>
              <a:ext cx="52576" cy="55061"/>
            </a:xfrm>
            <a:custGeom>
              <a:avLst/>
              <a:gdLst>
                <a:gd name="connsiteX0" fmla="*/ 27 w 52576"/>
                <a:gd name="connsiteY0" fmla="*/ 27373 h 55061"/>
                <a:gd name="connsiteX1" fmla="*/ 159 w 52576"/>
                <a:gd name="connsiteY1" fmla="*/ 30074 h 55061"/>
                <a:gd name="connsiteX2" fmla="*/ 26327 w 52576"/>
                <a:gd name="connsiteY2" fmla="*/ 55061 h 55061"/>
                <a:gd name="connsiteX3" fmla="*/ 27585 w 52576"/>
                <a:gd name="connsiteY3" fmla="*/ 55035 h 55061"/>
                <a:gd name="connsiteX4" fmla="*/ 52547 w 52576"/>
                <a:gd name="connsiteY4" fmla="*/ 27609 h 55061"/>
                <a:gd name="connsiteX5" fmla="*/ 52442 w 52576"/>
                <a:gd name="connsiteY5" fmla="*/ 25065 h 55061"/>
                <a:gd name="connsiteX6" fmla="*/ 25094 w 52576"/>
                <a:gd name="connsiteY6" fmla="*/ 25 h 55061"/>
                <a:gd name="connsiteX7" fmla="*/ 27 w 52576"/>
                <a:gd name="connsiteY7" fmla="*/ 27373 h 5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76" h="55061">
                  <a:moveTo>
                    <a:pt x="27" y="27373"/>
                  </a:moveTo>
                  <a:lnTo>
                    <a:pt x="159" y="30074"/>
                  </a:lnTo>
                  <a:cubicBezTo>
                    <a:pt x="815" y="44128"/>
                    <a:pt x="12404" y="55061"/>
                    <a:pt x="26327" y="55061"/>
                  </a:cubicBezTo>
                  <a:cubicBezTo>
                    <a:pt x="26745" y="55061"/>
                    <a:pt x="27165" y="55061"/>
                    <a:pt x="27585" y="55035"/>
                  </a:cubicBezTo>
                  <a:cubicBezTo>
                    <a:pt x="42059" y="54353"/>
                    <a:pt x="53228" y="42082"/>
                    <a:pt x="52547" y="27609"/>
                  </a:cubicBezTo>
                  <a:lnTo>
                    <a:pt x="52442" y="25065"/>
                  </a:lnTo>
                  <a:cubicBezTo>
                    <a:pt x="51812" y="10592"/>
                    <a:pt x="39542" y="-604"/>
                    <a:pt x="25094" y="25"/>
                  </a:cubicBezTo>
                  <a:cubicBezTo>
                    <a:pt x="10595" y="681"/>
                    <a:pt x="-628" y="12899"/>
                    <a:pt x="27" y="27373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9363EAF-491B-8FFC-8D66-8DA3B60C0C75}"/>
                </a:ext>
              </a:extLst>
            </p:cNvPr>
            <p:cNvSpPr/>
            <p:nvPr/>
          </p:nvSpPr>
          <p:spPr>
            <a:xfrm>
              <a:off x="11468535" y="2612906"/>
              <a:ext cx="52816" cy="55028"/>
            </a:xfrm>
            <a:custGeom>
              <a:avLst/>
              <a:gdLst>
                <a:gd name="connsiteX0" fmla="*/ 287 w 52816"/>
                <a:gd name="connsiteY0" fmla="*/ 30041 h 55028"/>
                <a:gd name="connsiteX1" fmla="*/ 653 w 52816"/>
                <a:gd name="connsiteY1" fmla="*/ 32558 h 55028"/>
                <a:gd name="connsiteX2" fmla="*/ 26559 w 52816"/>
                <a:gd name="connsiteY2" fmla="*/ 55028 h 55028"/>
                <a:gd name="connsiteX3" fmla="*/ 30360 w 52816"/>
                <a:gd name="connsiteY3" fmla="*/ 54766 h 55028"/>
                <a:gd name="connsiteX4" fmla="*/ 52543 w 52816"/>
                <a:gd name="connsiteY4" fmla="*/ 25059 h 55028"/>
                <a:gd name="connsiteX5" fmla="*/ 52150 w 52816"/>
                <a:gd name="connsiteY5" fmla="*/ 22384 h 55028"/>
                <a:gd name="connsiteX6" fmla="*/ 22364 w 52816"/>
                <a:gd name="connsiteY6" fmla="*/ 281 h 55028"/>
                <a:gd name="connsiteX7" fmla="*/ 287 w 52816"/>
                <a:gd name="connsiteY7" fmla="*/ 30041 h 5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16" h="55028">
                  <a:moveTo>
                    <a:pt x="287" y="30041"/>
                  </a:moveTo>
                  <a:lnTo>
                    <a:pt x="653" y="32558"/>
                  </a:lnTo>
                  <a:cubicBezTo>
                    <a:pt x="2541" y="45615"/>
                    <a:pt x="13763" y="55028"/>
                    <a:pt x="26559" y="55028"/>
                  </a:cubicBezTo>
                  <a:cubicBezTo>
                    <a:pt x="27818" y="55028"/>
                    <a:pt x="29076" y="54950"/>
                    <a:pt x="30360" y="54766"/>
                  </a:cubicBezTo>
                  <a:cubicBezTo>
                    <a:pt x="44703" y="52695"/>
                    <a:pt x="54614" y="39375"/>
                    <a:pt x="52543" y="25059"/>
                  </a:cubicBezTo>
                  <a:lnTo>
                    <a:pt x="52150" y="22384"/>
                  </a:lnTo>
                  <a:cubicBezTo>
                    <a:pt x="50026" y="8068"/>
                    <a:pt x="36732" y="-1817"/>
                    <a:pt x="22364" y="281"/>
                  </a:cubicBezTo>
                  <a:cubicBezTo>
                    <a:pt x="8073" y="2378"/>
                    <a:pt x="-1837" y="15724"/>
                    <a:pt x="287" y="30041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D840D2C-BC27-535C-FF59-2F1ED7CC49E5}"/>
                </a:ext>
              </a:extLst>
            </p:cNvPr>
            <p:cNvSpPr/>
            <p:nvPr/>
          </p:nvSpPr>
          <p:spPr>
            <a:xfrm>
              <a:off x="10678107" y="1470078"/>
              <a:ext cx="54759" cy="53740"/>
            </a:xfrm>
            <a:custGeom>
              <a:avLst/>
              <a:gdLst>
                <a:gd name="connsiteX0" fmla="*/ 13471 w 54759"/>
                <a:gd name="connsiteY0" fmla="*/ 49152 h 53740"/>
                <a:gd name="connsiteX1" fmla="*/ 15674 w 54759"/>
                <a:gd name="connsiteY1" fmla="*/ 50384 h 53740"/>
                <a:gd name="connsiteX2" fmla="*/ 28495 w 54759"/>
                <a:gd name="connsiteY2" fmla="*/ 53740 h 53740"/>
                <a:gd name="connsiteX3" fmla="*/ 51386 w 54759"/>
                <a:gd name="connsiteY3" fmla="*/ 40368 h 53740"/>
                <a:gd name="connsiteX4" fmla="*/ 41370 w 54759"/>
                <a:gd name="connsiteY4" fmla="*/ 4656 h 53740"/>
                <a:gd name="connsiteX5" fmla="*/ 38983 w 54759"/>
                <a:gd name="connsiteY5" fmla="*/ 3319 h 53740"/>
                <a:gd name="connsiteX6" fmla="*/ 3324 w 54759"/>
                <a:gd name="connsiteY6" fmla="*/ 13466 h 53740"/>
                <a:gd name="connsiteX7" fmla="*/ 13471 w 54759"/>
                <a:gd name="connsiteY7" fmla="*/ 49152 h 5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759" h="53740">
                  <a:moveTo>
                    <a:pt x="13471" y="49152"/>
                  </a:moveTo>
                  <a:lnTo>
                    <a:pt x="15674" y="50384"/>
                  </a:lnTo>
                  <a:cubicBezTo>
                    <a:pt x="19738" y="52665"/>
                    <a:pt x="24143" y="53740"/>
                    <a:pt x="28495" y="53740"/>
                  </a:cubicBezTo>
                  <a:cubicBezTo>
                    <a:pt x="37672" y="53740"/>
                    <a:pt x="46561" y="48916"/>
                    <a:pt x="51386" y="40368"/>
                  </a:cubicBezTo>
                  <a:cubicBezTo>
                    <a:pt x="58492" y="27756"/>
                    <a:pt x="54008" y="11762"/>
                    <a:pt x="41370" y="4656"/>
                  </a:cubicBezTo>
                  <a:lnTo>
                    <a:pt x="38983" y="3319"/>
                  </a:lnTo>
                  <a:cubicBezTo>
                    <a:pt x="26320" y="-3734"/>
                    <a:pt x="10351" y="828"/>
                    <a:pt x="3324" y="13466"/>
                  </a:cubicBezTo>
                  <a:cubicBezTo>
                    <a:pt x="-3729" y="26130"/>
                    <a:pt x="807" y="42098"/>
                    <a:pt x="13471" y="49152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2BE5C9A-F475-C8B2-ED4C-D483CEDA9160}"/>
                </a:ext>
              </a:extLst>
            </p:cNvPr>
            <p:cNvSpPr/>
            <p:nvPr/>
          </p:nvSpPr>
          <p:spPr>
            <a:xfrm>
              <a:off x="11437174" y="2456180"/>
              <a:ext cx="53100" cy="54984"/>
            </a:xfrm>
            <a:custGeom>
              <a:avLst/>
              <a:gdLst>
                <a:gd name="connsiteX0" fmla="*/ 813 w 53100"/>
                <a:gd name="connsiteY0" fmla="*/ 32671 h 54984"/>
                <a:gd name="connsiteX1" fmla="*/ 1443 w 53100"/>
                <a:gd name="connsiteY1" fmla="*/ 35135 h 54984"/>
                <a:gd name="connsiteX2" fmla="*/ 26850 w 53100"/>
                <a:gd name="connsiteY2" fmla="*/ 54984 h 54984"/>
                <a:gd name="connsiteX3" fmla="*/ 33248 w 53100"/>
                <a:gd name="connsiteY3" fmla="*/ 54197 h 54984"/>
                <a:gd name="connsiteX4" fmla="*/ 52310 w 53100"/>
                <a:gd name="connsiteY4" fmla="*/ 22392 h 54984"/>
                <a:gd name="connsiteX5" fmla="*/ 51654 w 53100"/>
                <a:gd name="connsiteY5" fmla="*/ 19770 h 54984"/>
                <a:gd name="connsiteX6" fmla="*/ 19797 w 53100"/>
                <a:gd name="connsiteY6" fmla="*/ 813 h 54984"/>
                <a:gd name="connsiteX7" fmla="*/ 813 w 53100"/>
                <a:gd name="connsiteY7" fmla="*/ 32671 h 5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0" h="54984">
                  <a:moveTo>
                    <a:pt x="813" y="32671"/>
                  </a:moveTo>
                  <a:lnTo>
                    <a:pt x="1443" y="35135"/>
                  </a:lnTo>
                  <a:cubicBezTo>
                    <a:pt x="4432" y="47039"/>
                    <a:pt x="15103" y="54984"/>
                    <a:pt x="26850" y="54984"/>
                  </a:cubicBezTo>
                  <a:cubicBezTo>
                    <a:pt x="28974" y="54984"/>
                    <a:pt x="31098" y="54722"/>
                    <a:pt x="33248" y="54197"/>
                  </a:cubicBezTo>
                  <a:cubicBezTo>
                    <a:pt x="47301" y="50684"/>
                    <a:pt x="55823" y="36446"/>
                    <a:pt x="52310" y="22392"/>
                  </a:cubicBezTo>
                  <a:lnTo>
                    <a:pt x="51654" y="19770"/>
                  </a:lnTo>
                  <a:cubicBezTo>
                    <a:pt x="48089" y="5743"/>
                    <a:pt x="33825" y="-2753"/>
                    <a:pt x="19797" y="813"/>
                  </a:cubicBezTo>
                  <a:cubicBezTo>
                    <a:pt x="5743" y="4353"/>
                    <a:pt x="-2753" y="18617"/>
                    <a:pt x="813" y="32671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9B2D6FC-3201-2E26-0549-887F9860547B}"/>
                </a:ext>
              </a:extLst>
            </p:cNvPr>
            <p:cNvSpPr/>
            <p:nvPr/>
          </p:nvSpPr>
          <p:spPr>
            <a:xfrm>
              <a:off x="11389972" y="2303468"/>
              <a:ext cx="53343" cy="54910"/>
            </a:xfrm>
            <a:custGeom>
              <a:avLst/>
              <a:gdLst>
                <a:gd name="connsiteX0" fmla="*/ 2497 w 53343"/>
                <a:gd name="connsiteY0" fmla="*/ 37684 h 54910"/>
                <a:gd name="connsiteX1" fmla="*/ 27118 w 53343"/>
                <a:gd name="connsiteY1" fmla="*/ 54911 h 54910"/>
                <a:gd name="connsiteX2" fmla="*/ 36111 w 53343"/>
                <a:gd name="connsiteY2" fmla="*/ 53312 h 54910"/>
                <a:gd name="connsiteX3" fmla="*/ 51738 w 53343"/>
                <a:gd name="connsiteY3" fmla="*/ 19697 h 54910"/>
                <a:gd name="connsiteX4" fmla="*/ 50847 w 53343"/>
                <a:gd name="connsiteY4" fmla="*/ 17233 h 54910"/>
                <a:gd name="connsiteX5" fmla="*/ 17233 w 53343"/>
                <a:gd name="connsiteY5" fmla="*/ 1605 h 54910"/>
                <a:gd name="connsiteX6" fmla="*/ 1605 w 53343"/>
                <a:gd name="connsiteY6" fmla="*/ 35220 h 54910"/>
                <a:gd name="connsiteX7" fmla="*/ 2497 w 53343"/>
                <a:gd name="connsiteY7" fmla="*/ 37684 h 5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343" h="54910">
                  <a:moveTo>
                    <a:pt x="2497" y="37684"/>
                  </a:moveTo>
                  <a:cubicBezTo>
                    <a:pt x="6378" y="48330"/>
                    <a:pt x="16420" y="54911"/>
                    <a:pt x="27118" y="54911"/>
                  </a:cubicBezTo>
                  <a:cubicBezTo>
                    <a:pt x="30106" y="54911"/>
                    <a:pt x="33148" y="54387"/>
                    <a:pt x="36111" y="53312"/>
                  </a:cubicBezTo>
                  <a:cubicBezTo>
                    <a:pt x="49719" y="48356"/>
                    <a:pt x="56721" y="33306"/>
                    <a:pt x="51738" y="19697"/>
                  </a:cubicBezTo>
                  <a:lnTo>
                    <a:pt x="50847" y="17233"/>
                  </a:lnTo>
                  <a:cubicBezTo>
                    <a:pt x="45891" y="3624"/>
                    <a:pt x="30814" y="-3376"/>
                    <a:pt x="17233" y="1605"/>
                  </a:cubicBezTo>
                  <a:cubicBezTo>
                    <a:pt x="3624" y="6561"/>
                    <a:pt x="-3376" y="21611"/>
                    <a:pt x="1605" y="35220"/>
                  </a:cubicBezTo>
                  <a:lnTo>
                    <a:pt x="2497" y="37684"/>
                  </a:ln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91A081B-CF2B-9E1D-282E-7AA5F9CD0E99}"/>
                </a:ext>
              </a:extLst>
            </p:cNvPr>
            <p:cNvSpPr/>
            <p:nvPr/>
          </p:nvSpPr>
          <p:spPr>
            <a:xfrm>
              <a:off x="11250163" y="2016485"/>
              <a:ext cx="53816" cy="54678"/>
            </a:xfrm>
            <a:custGeom>
              <a:avLst/>
              <a:gdLst>
                <a:gd name="connsiteX0" fmla="*/ 5332 w 53816"/>
                <a:gd name="connsiteY0" fmla="*/ 42302 h 54678"/>
                <a:gd name="connsiteX1" fmla="*/ 27619 w 53816"/>
                <a:gd name="connsiteY1" fmla="*/ 54678 h 54678"/>
                <a:gd name="connsiteX2" fmla="*/ 41437 w 53816"/>
                <a:gd name="connsiteY2" fmla="*/ 50719 h 54678"/>
                <a:gd name="connsiteX3" fmla="*/ 49854 w 53816"/>
                <a:gd name="connsiteY3" fmla="*/ 14614 h 54678"/>
                <a:gd name="connsiteX4" fmla="*/ 48516 w 53816"/>
                <a:gd name="connsiteY4" fmla="*/ 12438 h 54678"/>
                <a:gd name="connsiteX5" fmla="*/ 12438 w 53816"/>
                <a:gd name="connsiteY5" fmla="*/ 3916 h 54678"/>
                <a:gd name="connsiteX6" fmla="*/ 3916 w 53816"/>
                <a:gd name="connsiteY6" fmla="*/ 39995 h 54678"/>
                <a:gd name="connsiteX7" fmla="*/ 5332 w 53816"/>
                <a:gd name="connsiteY7" fmla="*/ 42302 h 5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16" h="54678">
                  <a:moveTo>
                    <a:pt x="5332" y="42302"/>
                  </a:moveTo>
                  <a:cubicBezTo>
                    <a:pt x="10287" y="50300"/>
                    <a:pt x="18861" y="54678"/>
                    <a:pt x="27619" y="54678"/>
                  </a:cubicBezTo>
                  <a:cubicBezTo>
                    <a:pt x="32339" y="54678"/>
                    <a:pt x="37137" y="53394"/>
                    <a:pt x="41437" y="50719"/>
                  </a:cubicBezTo>
                  <a:cubicBezTo>
                    <a:pt x="53734" y="43063"/>
                    <a:pt x="57510" y="26911"/>
                    <a:pt x="49854" y="14614"/>
                  </a:cubicBezTo>
                  <a:lnTo>
                    <a:pt x="48516" y="12438"/>
                  </a:lnTo>
                  <a:cubicBezTo>
                    <a:pt x="40887" y="114"/>
                    <a:pt x="24735" y="-3688"/>
                    <a:pt x="12438" y="3916"/>
                  </a:cubicBezTo>
                  <a:cubicBezTo>
                    <a:pt x="114" y="11520"/>
                    <a:pt x="-3688" y="27698"/>
                    <a:pt x="3916" y="39995"/>
                  </a:cubicBezTo>
                  <a:lnTo>
                    <a:pt x="5332" y="42302"/>
                  </a:ln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30ABE64-55C7-5FE3-239D-4E2EE0546EA4}"/>
                </a:ext>
              </a:extLst>
            </p:cNvPr>
            <p:cNvSpPr/>
            <p:nvPr/>
          </p:nvSpPr>
          <p:spPr>
            <a:xfrm>
              <a:off x="11319511" y="3546103"/>
              <a:ext cx="53638" cy="54769"/>
            </a:xfrm>
            <a:custGeom>
              <a:avLst/>
              <a:gdLst>
                <a:gd name="connsiteX0" fmla="*/ 39134 w 53638"/>
                <a:gd name="connsiteY0" fmla="*/ 2775 h 54769"/>
                <a:gd name="connsiteX1" fmla="*/ 3946 w 53638"/>
                <a:gd name="connsiteY1" fmla="*/ 14496 h 54769"/>
                <a:gd name="connsiteX2" fmla="*/ 2792 w 53638"/>
                <a:gd name="connsiteY2" fmla="*/ 16803 h 54769"/>
                <a:gd name="connsiteX3" fmla="*/ 14486 w 53638"/>
                <a:gd name="connsiteY3" fmla="*/ 51990 h 54769"/>
                <a:gd name="connsiteX4" fmla="*/ 26233 w 53638"/>
                <a:gd name="connsiteY4" fmla="*/ 54770 h 54769"/>
                <a:gd name="connsiteX5" fmla="*/ 49700 w 53638"/>
                <a:gd name="connsiteY5" fmla="*/ 40296 h 54769"/>
                <a:gd name="connsiteX6" fmla="*/ 50880 w 53638"/>
                <a:gd name="connsiteY6" fmla="*/ 37910 h 54769"/>
                <a:gd name="connsiteX7" fmla="*/ 39134 w 53638"/>
                <a:gd name="connsiteY7" fmla="*/ 2775 h 5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38" h="54769">
                  <a:moveTo>
                    <a:pt x="39134" y="2775"/>
                  </a:moveTo>
                  <a:cubicBezTo>
                    <a:pt x="26180" y="-3701"/>
                    <a:pt x="10422" y="1543"/>
                    <a:pt x="3946" y="14496"/>
                  </a:cubicBezTo>
                  <a:lnTo>
                    <a:pt x="2792" y="16803"/>
                  </a:lnTo>
                  <a:cubicBezTo>
                    <a:pt x="-3710" y="29756"/>
                    <a:pt x="1534" y="45514"/>
                    <a:pt x="14486" y="51990"/>
                  </a:cubicBezTo>
                  <a:cubicBezTo>
                    <a:pt x="18262" y="53878"/>
                    <a:pt x="22273" y="54770"/>
                    <a:pt x="26233" y="54770"/>
                  </a:cubicBezTo>
                  <a:cubicBezTo>
                    <a:pt x="35830" y="54770"/>
                    <a:pt x="45086" y="49473"/>
                    <a:pt x="49700" y="40296"/>
                  </a:cubicBezTo>
                  <a:lnTo>
                    <a:pt x="50880" y="37910"/>
                  </a:lnTo>
                  <a:cubicBezTo>
                    <a:pt x="57330" y="24984"/>
                    <a:pt x="52086" y="9252"/>
                    <a:pt x="39134" y="2775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DE158A9-FA24-9F2F-FD2B-BAB6EFA24187}"/>
                </a:ext>
              </a:extLst>
            </p:cNvPr>
            <p:cNvSpPr/>
            <p:nvPr/>
          </p:nvSpPr>
          <p:spPr>
            <a:xfrm>
              <a:off x="11383781" y="3399587"/>
              <a:ext cx="53375" cy="54925"/>
            </a:xfrm>
            <a:custGeom>
              <a:avLst/>
              <a:gdLst>
                <a:gd name="connsiteX0" fmla="*/ 36429 w 53375"/>
                <a:gd name="connsiteY0" fmla="*/ 1698 h 54925"/>
                <a:gd name="connsiteX1" fmla="*/ 2630 w 53375"/>
                <a:gd name="connsiteY1" fmla="*/ 16959 h 54925"/>
                <a:gd name="connsiteX2" fmla="*/ 1713 w 53375"/>
                <a:gd name="connsiteY2" fmla="*/ 19397 h 54925"/>
                <a:gd name="connsiteX3" fmla="*/ 16921 w 53375"/>
                <a:gd name="connsiteY3" fmla="*/ 53221 h 54925"/>
                <a:gd name="connsiteX4" fmla="*/ 26203 w 53375"/>
                <a:gd name="connsiteY4" fmla="*/ 54925 h 54925"/>
                <a:gd name="connsiteX5" fmla="*/ 50718 w 53375"/>
                <a:gd name="connsiteY5" fmla="*/ 37987 h 54925"/>
                <a:gd name="connsiteX6" fmla="*/ 51663 w 53375"/>
                <a:gd name="connsiteY6" fmla="*/ 35496 h 54925"/>
                <a:gd name="connsiteX7" fmla="*/ 36429 w 53375"/>
                <a:gd name="connsiteY7" fmla="*/ 1698 h 5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375" h="54925">
                  <a:moveTo>
                    <a:pt x="36429" y="1698"/>
                  </a:moveTo>
                  <a:cubicBezTo>
                    <a:pt x="22873" y="-3414"/>
                    <a:pt x="7743" y="3403"/>
                    <a:pt x="2630" y="16959"/>
                  </a:cubicBezTo>
                  <a:lnTo>
                    <a:pt x="1713" y="19397"/>
                  </a:lnTo>
                  <a:cubicBezTo>
                    <a:pt x="-3427" y="32927"/>
                    <a:pt x="3391" y="48082"/>
                    <a:pt x="16921" y="53221"/>
                  </a:cubicBezTo>
                  <a:cubicBezTo>
                    <a:pt x="19988" y="54375"/>
                    <a:pt x="23134" y="54925"/>
                    <a:pt x="26203" y="54925"/>
                  </a:cubicBezTo>
                  <a:cubicBezTo>
                    <a:pt x="36796" y="54925"/>
                    <a:pt x="46759" y="48475"/>
                    <a:pt x="50718" y="37987"/>
                  </a:cubicBezTo>
                  <a:lnTo>
                    <a:pt x="51663" y="35496"/>
                  </a:lnTo>
                  <a:cubicBezTo>
                    <a:pt x="56802" y="21967"/>
                    <a:pt x="49984" y="6838"/>
                    <a:pt x="36429" y="1698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801F3C-2AA4-6D45-A61E-187B48C892BD}"/>
                </a:ext>
              </a:extLst>
            </p:cNvPr>
            <p:cNvSpPr/>
            <p:nvPr/>
          </p:nvSpPr>
          <p:spPr>
            <a:xfrm>
              <a:off x="11432746" y="3247322"/>
              <a:ext cx="53133" cy="54982"/>
            </a:xfrm>
            <a:custGeom>
              <a:avLst/>
              <a:gdLst>
                <a:gd name="connsiteX0" fmla="*/ 33560 w 53133"/>
                <a:gd name="connsiteY0" fmla="*/ 864 h 54982"/>
                <a:gd name="connsiteX1" fmla="*/ 1545 w 53133"/>
                <a:gd name="connsiteY1" fmla="*/ 19559 h 54982"/>
                <a:gd name="connsiteX2" fmla="*/ 889 w 53133"/>
                <a:gd name="connsiteY2" fmla="*/ 21997 h 54982"/>
                <a:gd name="connsiteX3" fmla="*/ 19479 w 53133"/>
                <a:gd name="connsiteY3" fmla="*/ 54091 h 54982"/>
                <a:gd name="connsiteX4" fmla="*/ 26244 w 53133"/>
                <a:gd name="connsiteY4" fmla="*/ 54982 h 54982"/>
                <a:gd name="connsiteX5" fmla="*/ 51572 w 53133"/>
                <a:gd name="connsiteY5" fmla="*/ 35501 h 54982"/>
                <a:gd name="connsiteX6" fmla="*/ 52280 w 53133"/>
                <a:gd name="connsiteY6" fmla="*/ 32879 h 54982"/>
                <a:gd name="connsiteX7" fmla="*/ 33560 w 53133"/>
                <a:gd name="connsiteY7" fmla="*/ 864 h 5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33" h="54982">
                  <a:moveTo>
                    <a:pt x="33560" y="864"/>
                  </a:moveTo>
                  <a:cubicBezTo>
                    <a:pt x="19531" y="-2807"/>
                    <a:pt x="5215" y="5557"/>
                    <a:pt x="1545" y="19559"/>
                  </a:cubicBezTo>
                  <a:lnTo>
                    <a:pt x="889" y="21997"/>
                  </a:lnTo>
                  <a:cubicBezTo>
                    <a:pt x="-2835" y="35999"/>
                    <a:pt x="5478" y="50368"/>
                    <a:pt x="19479" y="54091"/>
                  </a:cubicBezTo>
                  <a:cubicBezTo>
                    <a:pt x="21734" y="54694"/>
                    <a:pt x="24015" y="54982"/>
                    <a:pt x="26244" y="54982"/>
                  </a:cubicBezTo>
                  <a:cubicBezTo>
                    <a:pt x="37833" y="54982"/>
                    <a:pt x="48426" y="47247"/>
                    <a:pt x="51572" y="35501"/>
                  </a:cubicBezTo>
                  <a:lnTo>
                    <a:pt x="52280" y="32879"/>
                  </a:lnTo>
                  <a:cubicBezTo>
                    <a:pt x="55925" y="18877"/>
                    <a:pt x="47561" y="4535"/>
                    <a:pt x="33560" y="864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FB183FB-24F5-2D61-3165-07E84BD88AD3}"/>
                </a:ext>
              </a:extLst>
            </p:cNvPr>
            <p:cNvSpPr/>
            <p:nvPr/>
          </p:nvSpPr>
          <p:spPr>
            <a:xfrm>
              <a:off x="11327395" y="2156409"/>
              <a:ext cx="53608" cy="54822"/>
            </a:xfrm>
            <a:custGeom>
              <a:avLst/>
              <a:gdLst>
                <a:gd name="connsiteX0" fmla="*/ 49788 w 53608"/>
                <a:gd name="connsiteY0" fmla="*/ 14732 h 54822"/>
                <a:gd name="connsiteX1" fmla="*/ 14732 w 53608"/>
                <a:gd name="connsiteY1" fmla="*/ 2670 h 54822"/>
                <a:gd name="connsiteX2" fmla="*/ 2670 w 53608"/>
                <a:gd name="connsiteY2" fmla="*/ 37727 h 54822"/>
                <a:gd name="connsiteX3" fmla="*/ 3772 w 53608"/>
                <a:gd name="connsiteY3" fmla="*/ 40008 h 54822"/>
                <a:gd name="connsiteX4" fmla="*/ 27395 w 53608"/>
                <a:gd name="connsiteY4" fmla="*/ 54822 h 54822"/>
                <a:gd name="connsiteX5" fmla="*/ 38802 w 53608"/>
                <a:gd name="connsiteY5" fmla="*/ 52200 h 54822"/>
                <a:gd name="connsiteX6" fmla="*/ 50994 w 53608"/>
                <a:gd name="connsiteY6" fmla="*/ 17170 h 54822"/>
                <a:gd name="connsiteX7" fmla="*/ 49788 w 53608"/>
                <a:gd name="connsiteY7" fmla="*/ 14732 h 5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08" h="54822">
                  <a:moveTo>
                    <a:pt x="49788" y="14732"/>
                  </a:moveTo>
                  <a:cubicBezTo>
                    <a:pt x="43443" y="1726"/>
                    <a:pt x="27737" y="-3701"/>
                    <a:pt x="14732" y="2670"/>
                  </a:cubicBezTo>
                  <a:cubicBezTo>
                    <a:pt x="1727" y="9015"/>
                    <a:pt x="-3701" y="24721"/>
                    <a:pt x="2670" y="37727"/>
                  </a:cubicBezTo>
                  <a:lnTo>
                    <a:pt x="3772" y="40008"/>
                  </a:lnTo>
                  <a:cubicBezTo>
                    <a:pt x="8308" y="49368"/>
                    <a:pt x="17642" y="54822"/>
                    <a:pt x="27395" y="54822"/>
                  </a:cubicBezTo>
                  <a:cubicBezTo>
                    <a:pt x="31224" y="54822"/>
                    <a:pt x="35105" y="53983"/>
                    <a:pt x="38802" y="52200"/>
                  </a:cubicBezTo>
                  <a:cubicBezTo>
                    <a:pt x="51833" y="45907"/>
                    <a:pt x="57287" y="30228"/>
                    <a:pt x="50994" y="17170"/>
                  </a:cubicBezTo>
                  <a:lnTo>
                    <a:pt x="49788" y="14732"/>
                  </a:ln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F45742D-A213-4916-1B40-389DF0CE559A}"/>
                </a:ext>
              </a:extLst>
            </p:cNvPr>
            <p:cNvSpPr/>
            <p:nvPr/>
          </p:nvSpPr>
          <p:spPr>
            <a:xfrm>
              <a:off x="11465868" y="3090856"/>
              <a:ext cx="52858" cy="55044"/>
            </a:xfrm>
            <a:custGeom>
              <a:avLst/>
              <a:gdLst>
                <a:gd name="connsiteX0" fmla="*/ 30695 w 52858"/>
                <a:gd name="connsiteY0" fmla="*/ 323 h 55044"/>
                <a:gd name="connsiteX1" fmla="*/ 725 w 52858"/>
                <a:gd name="connsiteY1" fmla="*/ 22165 h 55044"/>
                <a:gd name="connsiteX2" fmla="*/ 332 w 52858"/>
                <a:gd name="connsiteY2" fmla="*/ 24682 h 55044"/>
                <a:gd name="connsiteX3" fmla="*/ 22094 w 52858"/>
                <a:gd name="connsiteY3" fmla="*/ 54704 h 55044"/>
                <a:gd name="connsiteX4" fmla="*/ 26263 w 52858"/>
                <a:gd name="connsiteY4" fmla="*/ 55045 h 55044"/>
                <a:gd name="connsiteX5" fmla="*/ 52117 w 52858"/>
                <a:gd name="connsiteY5" fmla="*/ 32967 h 55044"/>
                <a:gd name="connsiteX6" fmla="*/ 52535 w 52858"/>
                <a:gd name="connsiteY6" fmla="*/ 30293 h 55044"/>
                <a:gd name="connsiteX7" fmla="*/ 30695 w 52858"/>
                <a:gd name="connsiteY7" fmla="*/ 323 h 5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58" h="55044">
                  <a:moveTo>
                    <a:pt x="30695" y="323"/>
                  </a:moveTo>
                  <a:cubicBezTo>
                    <a:pt x="16404" y="-1932"/>
                    <a:pt x="2979" y="7848"/>
                    <a:pt x="725" y="22165"/>
                  </a:cubicBezTo>
                  <a:lnTo>
                    <a:pt x="332" y="24682"/>
                  </a:lnTo>
                  <a:cubicBezTo>
                    <a:pt x="-1950" y="38972"/>
                    <a:pt x="7778" y="52423"/>
                    <a:pt x="22094" y="54704"/>
                  </a:cubicBezTo>
                  <a:cubicBezTo>
                    <a:pt x="23484" y="54940"/>
                    <a:pt x="24873" y="55045"/>
                    <a:pt x="26263" y="55045"/>
                  </a:cubicBezTo>
                  <a:cubicBezTo>
                    <a:pt x="38927" y="55045"/>
                    <a:pt x="50071" y="45868"/>
                    <a:pt x="52117" y="32967"/>
                  </a:cubicBezTo>
                  <a:lnTo>
                    <a:pt x="52535" y="30293"/>
                  </a:lnTo>
                  <a:cubicBezTo>
                    <a:pt x="54791" y="15977"/>
                    <a:pt x="45011" y="2552"/>
                    <a:pt x="30695" y="323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D8D735B-7489-3FA1-4495-24E0E087B90C}"/>
                </a:ext>
              </a:extLst>
            </p:cNvPr>
            <p:cNvSpPr/>
            <p:nvPr/>
          </p:nvSpPr>
          <p:spPr>
            <a:xfrm>
              <a:off x="11482939" y="2931874"/>
              <a:ext cx="52599" cy="55080"/>
            </a:xfrm>
            <a:custGeom>
              <a:avLst/>
              <a:gdLst>
                <a:gd name="connsiteX0" fmla="*/ 27836 w 52599"/>
                <a:gd name="connsiteY0" fmla="*/ 45 h 55080"/>
                <a:gd name="connsiteX1" fmla="*/ 199 w 52599"/>
                <a:gd name="connsiteY1" fmla="*/ 24770 h 55080"/>
                <a:gd name="connsiteX2" fmla="*/ 42 w 52599"/>
                <a:gd name="connsiteY2" fmla="*/ 27392 h 55080"/>
                <a:gd name="connsiteX3" fmla="*/ 24768 w 52599"/>
                <a:gd name="connsiteY3" fmla="*/ 55028 h 55080"/>
                <a:gd name="connsiteX4" fmla="*/ 26235 w 52599"/>
                <a:gd name="connsiteY4" fmla="*/ 55081 h 55080"/>
                <a:gd name="connsiteX5" fmla="*/ 52404 w 52599"/>
                <a:gd name="connsiteY5" fmla="*/ 30303 h 55080"/>
                <a:gd name="connsiteX6" fmla="*/ 52560 w 52599"/>
                <a:gd name="connsiteY6" fmla="*/ 27681 h 55080"/>
                <a:gd name="connsiteX7" fmla="*/ 27836 w 52599"/>
                <a:gd name="connsiteY7" fmla="*/ 45 h 5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99" h="55080">
                  <a:moveTo>
                    <a:pt x="27836" y="45"/>
                  </a:moveTo>
                  <a:cubicBezTo>
                    <a:pt x="13257" y="-795"/>
                    <a:pt x="1012" y="10323"/>
                    <a:pt x="199" y="24770"/>
                  </a:cubicBezTo>
                  <a:lnTo>
                    <a:pt x="42" y="27392"/>
                  </a:lnTo>
                  <a:cubicBezTo>
                    <a:pt x="-771" y="41839"/>
                    <a:pt x="10320" y="54215"/>
                    <a:pt x="24768" y="55028"/>
                  </a:cubicBezTo>
                  <a:cubicBezTo>
                    <a:pt x="25266" y="55054"/>
                    <a:pt x="25764" y="55081"/>
                    <a:pt x="26235" y="55081"/>
                  </a:cubicBezTo>
                  <a:cubicBezTo>
                    <a:pt x="40053" y="55081"/>
                    <a:pt x="51617" y="44278"/>
                    <a:pt x="52404" y="30303"/>
                  </a:cubicBezTo>
                  <a:lnTo>
                    <a:pt x="52560" y="27681"/>
                  </a:lnTo>
                  <a:cubicBezTo>
                    <a:pt x="53348" y="13207"/>
                    <a:pt x="42282" y="831"/>
                    <a:pt x="27836" y="45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DFCED0B-8C1E-7B9C-11CE-CECEBD745D4B}"/>
                </a:ext>
              </a:extLst>
            </p:cNvPr>
            <p:cNvSpPr/>
            <p:nvPr/>
          </p:nvSpPr>
          <p:spPr>
            <a:xfrm>
              <a:off x="10230140" y="1303658"/>
              <a:ext cx="55015" cy="52953"/>
            </a:xfrm>
            <a:custGeom>
              <a:avLst/>
              <a:gdLst>
                <a:gd name="connsiteX0" fmla="*/ 20965 w 55015"/>
                <a:gd name="connsiteY0" fmla="*/ 51879 h 52953"/>
                <a:gd name="connsiteX1" fmla="*/ 23509 w 55015"/>
                <a:gd name="connsiteY1" fmla="*/ 52403 h 52953"/>
                <a:gd name="connsiteX2" fmla="*/ 28831 w 55015"/>
                <a:gd name="connsiteY2" fmla="*/ 52954 h 52953"/>
                <a:gd name="connsiteX3" fmla="*/ 54475 w 55015"/>
                <a:gd name="connsiteY3" fmla="*/ 32030 h 52953"/>
                <a:gd name="connsiteX4" fmla="*/ 34075 w 55015"/>
                <a:gd name="connsiteY4" fmla="*/ 1064 h 52953"/>
                <a:gd name="connsiteX5" fmla="*/ 31480 w 55015"/>
                <a:gd name="connsiteY5" fmla="*/ 540 h 52953"/>
                <a:gd name="connsiteX6" fmla="*/ 540 w 55015"/>
                <a:gd name="connsiteY6" fmla="*/ 20965 h 52953"/>
                <a:gd name="connsiteX7" fmla="*/ 20965 w 55015"/>
                <a:gd name="connsiteY7" fmla="*/ 51879 h 5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15" h="52953">
                  <a:moveTo>
                    <a:pt x="20965" y="51879"/>
                  </a:moveTo>
                  <a:lnTo>
                    <a:pt x="23509" y="52403"/>
                  </a:lnTo>
                  <a:cubicBezTo>
                    <a:pt x="25292" y="52770"/>
                    <a:pt x="27075" y="52954"/>
                    <a:pt x="28831" y="52954"/>
                  </a:cubicBezTo>
                  <a:cubicBezTo>
                    <a:pt x="41024" y="52954"/>
                    <a:pt x="51931" y="44406"/>
                    <a:pt x="54475" y="32030"/>
                  </a:cubicBezTo>
                  <a:cubicBezTo>
                    <a:pt x="57385" y="17845"/>
                    <a:pt x="48261" y="3975"/>
                    <a:pt x="34075" y="1064"/>
                  </a:cubicBezTo>
                  <a:lnTo>
                    <a:pt x="31480" y="540"/>
                  </a:lnTo>
                  <a:cubicBezTo>
                    <a:pt x="17295" y="-2371"/>
                    <a:pt x="3450" y="6780"/>
                    <a:pt x="540" y="20965"/>
                  </a:cubicBezTo>
                  <a:cubicBezTo>
                    <a:pt x="-2370" y="35124"/>
                    <a:pt x="6780" y="48968"/>
                    <a:pt x="20965" y="51879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E96110B-F016-D7DC-8B36-537AE15A2177}"/>
                </a:ext>
              </a:extLst>
            </p:cNvPr>
            <p:cNvSpPr/>
            <p:nvPr/>
          </p:nvSpPr>
          <p:spPr>
            <a:xfrm>
              <a:off x="10384869" y="1343673"/>
              <a:ext cx="54969" cy="53265"/>
            </a:xfrm>
            <a:custGeom>
              <a:avLst/>
              <a:gdLst>
                <a:gd name="connsiteX0" fmla="*/ 18366 w 54969"/>
                <a:gd name="connsiteY0" fmla="*/ 51246 h 53265"/>
                <a:gd name="connsiteX1" fmla="*/ 20831 w 54969"/>
                <a:gd name="connsiteY1" fmla="*/ 52033 h 53265"/>
                <a:gd name="connsiteX2" fmla="*/ 28749 w 54969"/>
                <a:gd name="connsiteY2" fmla="*/ 53265 h 53265"/>
                <a:gd name="connsiteX3" fmla="*/ 53737 w 54969"/>
                <a:gd name="connsiteY3" fmla="*/ 34937 h 53265"/>
                <a:gd name="connsiteX4" fmla="*/ 36641 w 54969"/>
                <a:gd name="connsiteY4" fmla="*/ 2031 h 53265"/>
                <a:gd name="connsiteX5" fmla="*/ 34098 w 54969"/>
                <a:gd name="connsiteY5" fmla="*/ 1218 h 53265"/>
                <a:gd name="connsiteX6" fmla="*/ 1218 w 54969"/>
                <a:gd name="connsiteY6" fmla="*/ 18340 h 53265"/>
                <a:gd name="connsiteX7" fmla="*/ 18366 w 54969"/>
                <a:gd name="connsiteY7" fmla="*/ 51246 h 5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969" h="53265">
                  <a:moveTo>
                    <a:pt x="18366" y="51246"/>
                  </a:moveTo>
                  <a:lnTo>
                    <a:pt x="20831" y="52033"/>
                  </a:lnTo>
                  <a:cubicBezTo>
                    <a:pt x="23453" y="52872"/>
                    <a:pt x="26127" y="53265"/>
                    <a:pt x="28749" y="53265"/>
                  </a:cubicBezTo>
                  <a:cubicBezTo>
                    <a:pt x="39866" y="53265"/>
                    <a:pt x="50198" y="46133"/>
                    <a:pt x="53737" y="34937"/>
                  </a:cubicBezTo>
                  <a:cubicBezTo>
                    <a:pt x="58116" y="21119"/>
                    <a:pt x="50459" y="6410"/>
                    <a:pt x="36641" y="2031"/>
                  </a:cubicBezTo>
                  <a:lnTo>
                    <a:pt x="34098" y="1218"/>
                  </a:lnTo>
                  <a:cubicBezTo>
                    <a:pt x="20306" y="-3134"/>
                    <a:pt x="5571" y="4548"/>
                    <a:pt x="1218" y="18340"/>
                  </a:cubicBezTo>
                  <a:cubicBezTo>
                    <a:pt x="-3134" y="32184"/>
                    <a:pt x="4548" y="46920"/>
                    <a:pt x="18366" y="51246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006037-4A75-AA95-00BC-104B5965E2A9}"/>
                </a:ext>
              </a:extLst>
            </p:cNvPr>
            <p:cNvSpPr/>
            <p:nvPr/>
          </p:nvSpPr>
          <p:spPr>
            <a:xfrm>
              <a:off x="10072152" y="1279572"/>
              <a:ext cx="55074" cy="52681"/>
            </a:xfrm>
            <a:custGeom>
              <a:avLst/>
              <a:gdLst>
                <a:gd name="connsiteX0" fmla="*/ 23625 w 55074"/>
                <a:gd name="connsiteY0" fmla="*/ 52288 h 52681"/>
                <a:gd name="connsiteX1" fmla="*/ 26142 w 55074"/>
                <a:gd name="connsiteY1" fmla="*/ 52551 h 52681"/>
                <a:gd name="connsiteX2" fmla="*/ 28869 w 55074"/>
                <a:gd name="connsiteY2" fmla="*/ 52682 h 52681"/>
                <a:gd name="connsiteX3" fmla="*/ 54932 w 55074"/>
                <a:gd name="connsiteY3" fmla="*/ 29162 h 52681"/>
                <a:gd name="connsiteX4" fmla="*/ 31544 w 55074"/>
                <a:gd name="connsiteY4" fmla="*/ 399 h 52681"/>
                <a:gd name="connsiteX5" fmla="*/ 28843 w 55074"/>
                <a:gd name="connsiteY5" fmla="*/ 137 h 52681"/>
                <a:gd name="connsiteX6" fmla="*/ 132 w 55074"/>
                <a:gd name="connsiteY6" fmla="*/ 23630 h 52681"/>
                <a:gd name="connsiteX7" fmla="*/ 23625 w 55074"/>
                <a:gd name="connsiteY7" fmla="*/ 52288 h 5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74" h="52681">
                  <a:moveTo>
                    <a:pt x="23625" y="52288"/>
                  </a:moveTo>
                  <a:lnTo>
                    <a:pt x="26142" y="52551"/>
                  </a:lnTo>
                  <a:cubicBezTo>
                    <a:pt x="27060" y="52656"/>
                    <a:pt x="27978" y="52682"/>
                    <a:pt x="28869" y="52682"/>
                  </a:cubicBezTo>
                  <a:cubicBezTo>
                    <a:pt x="42137" y="52682"/>
                    <a:pt x="53517" y="42639"/>
                    <a:pt x="54932" y="29162"/>
                  </a:cubicBezTo>
                  <a:cubicBezTo>
                    <a:pt x="56427" y="14767"/>
                    <a:pt x="45939" y="1867"/>
                    <a:pt x="31544" y="399"/>
                  </a:cubicBezTo>
                  <a:lnTo>
                    <a:pt x="28843" y="137"/>
                  </a:lnTo>
                  <a:cubicBezTo>
                    <a:pt x="14396" y="-1332"/>
                    <a:pt x="1575" y="9209"/>
                    <a:pt x="132" y="23630"/>
                  </a:cubicBezTo>
                  <a:cubicBezTo>
                    <a:pt x="-1310" y="38051"/>
                    <a:pt x="9204" y="50846"/>
                    <a:pt x="23625" y="52288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9FE7C7E-1CC1-FA2D-3BDC-E1525B43C180}"/>
                </a:ext>
              </a:extLst>
            </p:cNvPr>
            <p:cNvSpPr/>
            <p:nvPr/>
          </p:nvSpPr>
          <p:spPr>
            <a:xfrm>
              <a:off x="10534726" y="1399388"/>
              <a:ext cx="54868" cy="53503"/>
            </a:xfrm>
            <a:custGeom>
              <a:avLst/>
              <a:gdLst>
                <a:gd name="connsiteX0" fmla="*/ 15867 w 54868"/>
                <a:gd name="connsiteY0" fmla="*/ 50305 h 53503"/>
                <a:gd name="connsiteX1" fmla="*/ 18227 w 54868"/>
                <a:gd name="connsiteY1" fmla="*/ 51328 h 53503"/>
                <a:gd name="connsiteX2" fmla="*/ 28636 w 54868"/>
                <a:gd name="connsiteY2" fmla="*/ 53504 h 53503"/>
                <a:gd name="connsiteX3" fmla="*/ 52706 w 54868"/>
                <a:gd name="connsiteY3" fmla="*/ 37693 h 53503"/>
                <a:gd name="connsiteX4" fmla="*/ 39072 w 54868"/>
                <a:gd name="connsiteY4" fmla="*/ 3214 h 53503"/>
                <a:gd name="connsiteX5" fmla="*/ 36607 w 54868"/>
                <a:gd name="connsiteY5" fmla="*/ 2139 h 53503"/>
                <a:gd name="connsiteX6" fmla="*/ 2153 w 54868"/>
                <a:gd name="connsiteY6" fmla="*/ 15852 h 53503"/>
                <a:gd name="connsiteX7" fmla="*/ 15867 w 54868"/>
                <a:gd name="connsiteY7" fmla="*/ 50305 h 5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68" h="53503">
                  <a:moveTo>
                    <a:pt x="15867" y="50305"/>
                  </a:moveTo>
                  <a:lnTo>
                    <a:pt x="18227" y="51328"/>
                  </a:lnTo>
                  <a:cubicBezTo>
                    <a:pt x="21609" y="52796"/>
                    <a:pt x="25149" y="53504"/>
                    <a:pt x="28636" y="53504"/>
                  </a:cubicBezTo>
                  <a:cubicBezTo>
                    <a:pt x="38783" y="53504"/>
                    <a:pt x="48432" y="47604"/>
                    <a:pt x="52706" y="37693"/>
                  </a:cubicBezTo>
                  <a:cubicBezTo>
                    <a:pt x="58448" y="24400"/>
                    <a:pt x="52365" y="8956"/>
                    <a:pt x="39072" y="3214"/>
                  </a:cubicBezTo>
                  <a:lnTo>
                    <a:pt x="36607" y="2139"/>
                  </a:lnTo>
                  <a:cubicBezTo>
                    <a:pt x="23287" y="-3577"/>
                    <a:pt x="7870" y="2558"/>
                    <a:pt x="2153" y="15852"/>
                  </a:cubicBezTo>
                  <a:cubicBezTo>
                    <a:pt x="-3589" y="29172"/>
                    <a:pt x="2547" y="44589"/>
                    <a:pt x="15867" y="50305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77EB27E-A202-6ACA-9CB4-E1DC658EB7E1}"/>
                </a:ext>
              </a:extLst>
            </p:cNvPr>
            <p:cNvSpPr/>
            <p:nvPr/>
          </p:nvSpPr>
          <p:spPr>
            <a:xfrm>
              <a:off x="8299776" y="2804593"/>
              <a:ext cx="132201" cy="132201"/>
            </a:xfrm>
            <a:custGeom>
              <a:avLst/>
              <a:gdLst>
                <a:gd name="connsiteX0" fmla="*/ 132202 w 132201"/>
                <a:gd name="connsiteY0" fmla="*/ 66101 h 132201"/>
                <a:gd name="connsiteX1" fmla="*/ 66101 w 132201"/>
                <a:gd name="connsiteY1" fmla="*/ 0 h 132201"/>
                <a:gd name="connsiteX2" fmla="*/ 0 w 132201"/>
                <a:gd name="connsiteY2" fmla="*/ 66101 h 132201"/>
                <a:gd name="connsiteX3" fmla="*/ 66101 w 132201"/>
                <a:gd name="connsiteY3" fmla="*/ 132202 h 132201"/>
                <a:gd name="connsiteX4" fmla="*/ 132202 w 132201"/>
                <a:gd name="connsiteY4" fmla="*/ 66101 h 13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201" h="132201">
                  <a:moveTo>
                    <a:pt x="132202" y="66101"/>
                  </a:moveTo>
                  <a:cubicBezTo>
                    <a:pt x="132202" y="29602"/>
                    <a:pt x="102600" y="0"/>
                    <a:pt x="66101" y="0"/>
                  </a:cubicBezTo>
                  <a:cubicBezTo>
                    <a:pt x="29603" y="0"/>
                    <a:pt x="0" y="29602"/>
                    <a:pt x="0" y="66101"/>
                  </a:cubicBezTo>
                  <a:cubicBezTo>
                    <a:pt x="0" y="102626"/>
                    <a:pt x="29603" y="132202"/>
                    <a:pt x="66101" y="132202"/>
                  </a:cubicBezTo>
                  <a:cubicBezTo>
                    <a:pt x="102600" y="132202"/>
                    <a:pt x="132202" y="102626"/>
                    <a:pt x="132202" y="66101"/>
                  </a:cubicBezTo>
                  <a:close/>
                </a:path>
              </a:pathLst>
            </a:custGeom>
            <a:solidFill>
              <a:srgbClr val="50C9B5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12876517-7459-0876-C79C-7C51F09B9B39}"/>
              </a:ext>
            </a:extLst>
          </p:cNvPr>
          <p:cNvGrpSpPr/>
          <p:nvPr/>
        </p:nvGrpSpPr>
        <p:grpSpPr>
          <a:xfrm>
            <a:off x="4659855" y="1148171"/>
            <a:ext cx="3003504" cy="2481304"/>
            <a:chOff x="4383903" y="1277229"/>
            <a:chExt cx="3858661" cy="3187781"/>
          </a:xfrm>
          <a:solidFill>
            <a:srgbClr val="22505F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C4E217-42FD-658F-0643-67536BF8DF5E}"/>
                </a:ext>
              </a:extLst>
            </p:cNvPr>
            <p:cNvSpPr/>
            <p:nvPr/>
          </p:nvSpPr>
          <p:spPr>
            <a:xfrm>
              <a:off x="4955453" y="1731540"/>
              <a:ext cx="54295" cy="54295"/>
            </a:xfrm>
            <a:custGeom>
              <a:avLst/>
              <a:gdLst>
                <a:gd name="connsiteX0" fmla="*/ 26217 w 54295"/>
                <a:gd name="connsiteY0" fmla="*/ 54295 h 54295"/>
                <a:gd name="connsiteX1" fmla="*/ 44728 w 54295"/>
                <a:gd name="connsiteY1" fmla="*/ 46639 h 54295"/>
                <a:gd name="connsiteX2" fmla="*/ 46590 w 54295"/>
                <a:gd name="connsiteY2" fmla="*/ 44777 h 54295"/>
                <a:gd name="connsiteX3" fmla="*/ 46642 w 54295"/>
                <a:gd name="connsiteY3" fmla="*/ 7702 h 54295"/>
                <a:gd name="connsiteX4" fmla="*/ 9567 w 54295"/>
                <a:gd name="connsiteY4" fmla="*/ 7676 h 54295"/>
                <a:gd name="connsiteX5" fmla="*/ 7705 w 54295"/>
                <a:gd name="connsiteY5" fmla="*/ 9538 h 54295"/>
                <a:gd name="connsiteX6" fmla="*/ 7653 w 54295"/>
                <a:gd name="connsiteY6" fmla="*/ 46613 h 54295"/>
                <a:gd name="connsiteX7" fmla="*/ 26217 w 54295"/>
                <a:gd name="connsiteY7" fmla="*/ 542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295" h="54295">
                  <a:moveTo>
                    <a:pt x="26217" y="54295"/>
                  </a:moveTo>
                  <a:cubicBezTo>
                    <a:pt x="32929" y="54295"/>
                    <a:pt x="39615" y="51752"/>
                    <a:pt x="44728" y="46639"/>
                  </a:cubicBezTo>
                  <a:lnTo>
                    <a:pt x="46590" y="44777"/>
                  </a:lnTo>
                  <a:cubicBezTo>
                    <a:pt x="56842" y="34552"/>
                    <a:pt x="56868" y="17954"/>
                    <a:pt x="46642" y="7702"/>
                  </a:cubicBezTo>
                  <a:cubicBezTo>
                    <a:pt x="36417" y="-2550"/>
                    <a:pt x="19819" y="-2576"/>
                    <a:pt x="9567" y="7676"/>
                  </a:cubicBezTo>
                  <a:lnTo>
                    <a:pt x="7705" y="9538"/>
                  </a:lnTo>
                  <a:cubicBezTo>
                    <a:pt x="-2547" y="19763"/>
                    <a:pt x="-2573" y="36361"/>
                    <a:pt x="7653" y="46613"/>
                  </a:cubicBezTo>
                  <a:cubicBezTo>
                    <a:pt x="12766" y="51726"/>
                    <a:pt x="19504" y="54295"/>
                    <a:pt x="26217" y="54295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629C678-133C-D571-BFC4-09E5E2604FFE}"/>
                </a:ext>
              </a:extLst>
            </p:cNvPr>
            <p:cNvSpPr/>
            <p:nvPr/>
          </p:nvSpPr>
          <p:spPr>
            <a:xfrm>
              <a:off x="5074090" y="1624620"/>
              <a:ext cx="54479" cy="54106"/>
            </a:xfrm>
            <a:custGeom>
              <a:avLst/>
              <a:gdLst>
                <a:gd name="connsiteX0" fmla="*/ 26226 w 54479"/>
                <a:gd name="connsiteY0" fmla="*/ 54107 h 54106"/>
                <a:gd name="connsiteX1" fmla="*/ 42770 w 54479"/>
                <a:gd name="connsiteY1" fmla="*/ 48207 h 54106"/>
                <a:gd name="connsiteX2" fmla="*/ 44789 w 54479"/>
                <a:gd name="connsiteY2" fmla="*/ 46581 h 54106"/>
                <a:gd name="connsiteX3" fmla="*/ 48592 w 54479"/>
                <a:gd name="connsiteY3" fmla="*/ 9690 h 54106"/>
                <a:gd name="connsiteX4" fmla="*/ 11700 w 54479"/>
                <a:gd name="connsiteY4" fmla="*/ 5888 h 54106"/>
                <a:gd name="connsiteX5" fmla="*/ 9654 w 54479"/>
                <a:gd name="connsiteY5" fmla="*/ 7566 h 54106"/>
                <a:gd name="connsiteX6" fmla="*/ 5879 w 54479"/>
                <a:gd name="connsiteY6" fmla="*/ 44458 h 54106"/>
                <a:gd name="connsiteX7" fmla="*/ 26226 w 54479"/>
                <a:gd name="connsiteY7" fmla="*/ 54107 h 54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479" h="54106">
                  <a:moveTo>
                    <a:pt x="26226" y="54107"/>
                  </a:moveTo>
                  <a:cubicBezTo>
                    <a:pt x="32046" y="54107"/>
                    <a:pt x="37920" y="52166"/>
                    <a:pt x="42770" y="48207"/>
                  </a:cubicBezTo>
                  <a:lnTo>
                    <a:pt x="44789" y="46581"/>
                  </a:lnTo>
                  <a:cubicBezTo>
                    <a:pt x="56038" y="37457"/>
                    <a:pt x="57742" y="20938"/>
                    <a:pt x="48592" y="9690"/>
                  </a:cubicBezTo>
                  <a:cubicBezTo>
                    <a:pt x="39467" y="-1559"/>
                    <a:pt x="22948" y="-3263"/>
                    <a:pt x="11700" y="5888"/>
                  </a:cubicBezTo>
                  <a:lnTo>
                    <a:pt x="9654" y="7566"/>
                  </a:lnTo>
                  <a:cubicBezTo>
                    <a:pt x="-1568" y="16717"/>
                    <a:pt x="-3246" y="33235"/>
                    <a:pt x="5879" y="44458"/>
                  </a:cubicBezTo>
                  <a:cubicBezTo>
                    <a:pt x="11070" y="50803"/>
                    <a:pt x="18622" y="54107"/>
                    <a:pt x="26226" y="54107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896C6F2-09F0-A922-D047-B2C4301C5A6B}"/>
                </a:ext>
              </a:extLst>
            </p:cNvPr>
            <p:cNvSpPr/>
            <p:nvPr/>
          </p:nvSpPr>
          <p:spPr>
            <a:xfrm>
              <a:off x="4753493" y="1978524"/>
              <a:ext cx="53895" cy="54646"/>
            </a:xfrm>
            <a:custGeom>
              <a:avLst/>
              <a:gdLst>
                <a:gd name="connsiteX0" fmla="*/ 11782 w 53895"/>
                <a:gd name="connsiteY0" fmla="*/ 50294 h 54646"/>
                <a:gd name="connsiteX1" fmla="*/ 26203 w 53895"/>
                <a:gd name="connsiteY1" fmla="*/ 54647 h 54646"/>
                <a:gd name="connsiteX2" fmla="*/ 48097 w 53895"/>
                <a:gd name="connsiteY2" fmla="*/ 42874 h 54646"/>
                <a:gd name="connsiteX3" fmla="*/ 49539 w 53895"/>
                <a:gd name="connsiteY3" fmla="*/ 40697 h 54646"/>
                <a:gd name="connsiteX4" fmla="*/ 42145 w 53895"/>
                <a:gd name="connsiteY4" fmla="*/ 4356 h 54646"/>
                <a:gd name="connsiteX5" fmla="*/ 5804 w 53895"/>
                <a:gd name="connsiteY5" fmla="*/ 11750 h 54646"/>
                <a:gd name="connsiteX6" fmla="*/ 4335 w 53895"/>
                <a:gd name="connsiteY6" fmla="*/ 13953 h 54646"/>
                <a:gd name="connsiteX7" fmla="*/ 11782 w 53895"/>
                <a:gd name="connsiteY7" fmla="*/ 50294 h 5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95" h="54646">
                  <a:moveTo>
                    <a:pt x="11782" y="50294"/>
                  </a:moveTo>
                  <a:cubicBezTo>
                    <a:pt x="16240" y="53231"/>
                    <a:pt x="21247" y="54647"/>
                    <a:pt x="26203" y="54647"/>
                  </a:cubicBezTo>
                  <a:cubicBezTo>
                    <a:pt x="34725" y="54647"/>
                    <a:pt x="43063" y="50504"/>
                    <a:pt x="48097" y="42874"/>
                  </a:cubicBezTo>
                  <a:lnTo>
                    <a:pt x="49539" y="40697"/>
                  </a:lnTo>
                  <a:cubicBezTo>
                    <a:pt x="57536" y="28610"/>
                    <a:pt x="54206" y="12354"/>
                    <a:pt x="42145" y="4356"/>
                  </a:cubicBezTo>
                  <a:cubicBezTo>
                    <a:pt x="30057" y="-3641"/>
                    <a:pt x="13801" y="-311"/>
                    <a:pt x="5804" y="11750"/>
                  </a:cubicBezTo>
                  <a:lnTo>
                    <a:pt x="4335" y="13953"/>
                  </a:lnTo>
                  <a:cubicBezTo>
                    <a:pt x="-3636" y="26067"/>
                    <a:pt x="-306" y="42323"/>
                    <a:pt x="11782" y="50294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355D865-FD36-6A70-C729-EC0090EFF006}"/>
                </a:ext>
              </a:extLst>
            </p:cNvPr>
            <p:cNvSpPr/>
            <p:nvPr/>
          </p:nvSpPr>
          <p:spPr>
            <a:xfrm>
              <a:off x="4848213" y="1849898"/>
              <a:ext cx="54107" cy="54478"/>
            </a:xfrm>
            <a:custGeom>
              <a:avLst/>
              <a:gdLst>
                <a:gd name="connsiteX0" fmla="*/ 9645 w 54107"/>
                <a:gd name="connsiteY0" fmla="*/ 48579 h 54478"/>
                <a:gd name="connsiteX1" fmla="*/ 26216 w 54107"/>
                <a:gd name="connsiteY1" fmla="*/ 54479 h 54478"/>
                <a:gd name="connsiteX2" fmla="*/ 46537 w 54107"/>
                <a:gd name="connsiteY2" fmla="*/ 44830 h 54478"/>
                <a:gd name="connsiteX3" fmla="*/ 48162 w 54107"/>
                <a:gd name="connsiteY3" fmla="*/ 42837 h 54478"/>
                <a:gd name="connsiteX4" fmla="*/ 44518 w 54107"/>
                <a:gd name="connsiteY4" fmla="*/ 5945 h 54478"/>
                <a:gd name="connsiteX5" fmla="*/ 7626 w 54107"/>
                <a:gd name="connsiteY5" fmla="*/ 9590 h 54478"/>
                <a:gd name="connsiteX6" fmla="*/ 5922 w 54107"/>
                <a:gd name="connsiteY6" fmla="*/ 11661 h 54478"/>
                <a:gd name="connsiteX7" fmla="*/ 9645 w 54107"/>
                <a:gd name="connsiteY7" fmla="*/ 48579 h 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07" h="54478">
                  <a:moveTo>
                    <a:pt x="9645" y="48579"/>
                  </a:moveTo>
                  <a:cubicBezTo>
                    <a:pt x="14522" y="52565"/>
                    <a:pt x="20369" y="54479"/>
                    <a:pt x="26216" y="54479"/>
                  </a:cubicBezTo>
                  <a:cubicBezTo>
                    <a:pt x="33820" y="54479"/>
                    <a:pt x="41345" y="51201"/>
                    <a:pt x="46537" y="44830"/>
                  </a:cubicBezTo>
                  <a:lnTo>
                    <a:pt x="48162" y="42837"/>
                  </a:lnTo>
                  <a:cubicBezTo>
                    <a:pt x="57339" y="31641"/>
                    <a:pt x="55714" y="15122"/>
                    <a:pt x="44518" y="5945"/>
                  </a:cubicBezTo>
                  <a:cubicBezTo>
                    <a:pt x="33322" y="-3232"/>
                    <a:pt x="16803" y="-1606"/>
                    <a:pt x="7626" y="9590"/>
                  </a:cubicBezTo>
                  <a:lnTo>
                    <a:pt x="5922" y="11661"/>
                  </a:lnTo>
                  <a:cubicBezTo>
                    <a:pt x="-3255" y="22910"/>
                    <a:pt x="-1577" y="39402"/>
                    <a:pt x="9645" y="48579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8449FA9-EFC3-3896-629A-3FCB478EEA00}"/>
                </a:ext>
              </a:extLst>
            </p:cNvPr>
            <p:cNvSpPr/>
            <p:nvPr/>
          </p:nvSpPr>
          <p:spPr>
            <a:xfrm>
              <a:off x="5951643" y="1277229"/>
              <a:ext cx="55064" cy="52637"/>
            </a:xfrm>
            <a:custGeom>
              <a:avLst/>
              <a:gdLst>
                <a:gd name="connsiteX0" fmla="*/ 26208 w 55064"/>
                <a:gd name="connsiteY0" fmla="*/ 52638 h 52637"/>
                <a:gd name="connsiteX1" fmla="*/ 28122 w 55064"/>
                <a:gd name="connsiteY1" fmla="*/ 52559 h 52637"/>
                <a:gd name="connsiteX2" fmla="*/ 30692 w 55064"/>
                <a:gd name="connsiteY2" fmla="*/ 52376 h 52637"/>
                <a:gd name="connsiteX3" fmla="*/ 54998 w 55064"/>
                <a:gd name="connsiteY3" fmla="*/ 24373 h 52637"/>
                <a:gd name="connsiteX4" fmla="*/ 26995 w 55064"/>
                <a:gd name="connsiteY4" fmla="*/ 67 h 52637"/>
                <a:gd name="connsiteX5" fmla="*/ 24347 w 55064"/>
                <a:gd name="connsiteY5" fmla="*/ 250 h 52637"/>
                <a:gd name="connsiteX6" fmla="*/ 67 w 55064"/>
                <a:gd name="connsiteY6" fmla="*/ 28279 h 52637"/>
                <a:gd name="connsiteX7" fmla="*/ 26208 w 55064"/>
                <a:gd name="connsiteY7" fmla="*/ 52638 h 5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64" h="52637">
                  <a:moveTo>
                    <a:pt x="26208" y="52638"/>
                  </a:moveTo>
                  <a:cubicBezTo>
                    <a:pt x="26838" y="52638"/>
                    <a:pt x="27467" y="52612"/>
                    <a:pt x="28122" y="52559"/>
                  </a:cubicBezTo>
                  <a:lnTo>
                    <a:pt x="30692" y="52376"/>
                  </a:lnTo>
                  <a:cubicBezTo>
                    <a:pt x="45139" y="51353"/>
                    <a:pt x="56021" y="38820"/>
                    <a:pt x="54998" y="24373"/>
                  </a:cubicBezTo>
                  <a:cubicBezTo>
                    <a:pt x="53975" y="9925"/>
                    <a:pt x="41468" y="-956"/>
                    <a:pt x="26995" y="67"/>
                  </a:cubicBezTo>
                  <a:lnTo>
                    <a:pt x="24347" y="250"/>
                  </a:lnTo>
                  <a:cubicBezTo>
                    <a:pt x="9899" y="1299"/>
                    <a:pt x="-956" y="13832"/>
                    <a:pt x="67" y="28279"/>
                  </a:cubicBezTo>
                  <a:cubicBezTo>
                    <a:pt x="1089" y="42097"/>
                    <a:pt x="12600" y="52638"/>
                    <a:pt x="26208" y="52638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7121A35-C39E-3765-4FE1-D53E84D99F9E}"/>
                </a:ext>
              </a:extLst>
            </p:cNvPr>
            <p:cNvSpPr/>
            <p:nvPr/>
          </p:nvSpPr>
          <p:spPr>
            <a:xfrm>
              <a:off x="5793042" y="1296593"/>
              <a:ext cx="55046" cy="52913"/>
            </a:xfrm>
            <a:custGeom>
              <a:avLst/>
              <a:gdLst>
                <a:gd name="connsiteX0" fmla="*/ 26203 w 55046"/>
                <a:gd name="connsiteY0" fmla="*/ 52913 h 52913"/>
                <a:gd name="connsiteX1" fmla="*/ 30766 w 55046"/>
                <a:gd name="connsiteY1" fmla="*/ 52520 h 52913"/>
                <a:gd name="connsiteX2" fmla="*/ 33309 w 55046"/>
                <a:gd name="connsiteY2" fmla="*/ 52074 h 52913"/>
                <a:gd name="connsiteX3" fmla="*/ 54652 w 55046"/>
                <a:gd name="connsiteY3" fmla="*/ 21738 h 52913"/>
                <a:gd name="connsiteX4" fmla="*/ 24315 w 55046"/>
                <a:gd name="connsiteY4" fmla="*/ 394 h 52913"/>
                <a:gd name="connsiteX5" fmla="*/ 21693 w 55046"/>
                <a:gd name="connsiteY5" fmla="*/ 866 h 52913"/>
                <a:gd name="connsiteX6" fmla="*/ 403 w 55046"/>
                <a:gd name="connsiteY6" fmla="*/ 31229 h 52913"/>
                <a:gd name="connsiteX7" fmla="*/ 26203 w 55046"/>
                <a:gd name="connsiteY7" fmla="*/ 52913 h 52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46" h="52913">
                  <a:moveTo>
                    <a:pt x="26203" y="52913"/>
                  </a:moveTo>
                  <a:cubicBezTo>
                    <a:pt x="27698" y="52913"/>
                    <a:pt x="29245" y="52782"/>
                    <a:pt x="30766" y="52520"/>
                  </a:cubicBezTo>
                  <a:lnTo>
                    <a:pt x="33309" y="52074"/>
                  </a:lnTo>
                  <a:cubicBezTo>
                    <a:pt x="47573" y="49583"/>
                    <a:pt x="57143" y="36028"/>
                    <a:pt x="54652" y="21738"/>
                  </a:cubicBezTo>
                  <a:cubicBezTo>
                    <a:pt x="52161" y="7474"/>
                    <a:pt x="38606" y="-2097"/>
                    <a:pt x="24315" y="394"/>
                  </a:cubicBezTo>
                  <a:lnTo>
                    <a:pt x="21693" y="866"/>
                  </a:lnTo>
                  <a:cubicBezTo>
                    <a:pt x="7430" y="3357"/>
                    <a:pt x="-2114" y="16965"/>
                    <a:pt x="403" y="31229"/>
                  </a:cubicBezTo>
                  <a:cubicBezTo>
                    <a:pt x="2631" y="43946"/>
                    <a:pt x="13722" y="52913"/>
                    <a:pt x="26203" y="52913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1FF0AA0-A121-9B64-0E59-A860D5EECAA5}"/>
                </a:ext>
              </a:extLst>
            </p:cNvPr>
            <p:cNvSpPr/>
            <p:nvPr/>
          </p:nvSpPr>
          <p:spPr>
            <a:xfrm>
              <a:off x="5202914" y="1530268"/>
              <a:ext cx="54643" cy="53882"/>
            </a:xfrm>
            <a:custGeom>
              <a:avLst/>
              <a:gdLst>
                <a:gd name="connsiteX0" fmla="*/ 26274 w 54643"/>
                <a:gd name="connsiteY0" fmla="*/ 53882 h 53882"/>
                <a:gd name="connsiteX1" fmla="*/ 40669 w 54643"/>
                <a:gd name="connsiteY1" fmla="*/ 49556 h 53882"/>
                <a:gd name="connsiteX2" fmla="*/ 42818 w 54643"/>
                <a:gd name="connsiteY2" fmla="*/ 48140 h 53882"/>
                <a:gd name="connsiteX3" fmla="*/ 50317 w 54643"/>
                <a:gd name="connsiteY3" fmla="*/ 11825 h 53882"/>
                <a:gd name="connsiteX4" fmla="*/ 14003 w 54643"/>
                <a:gd name="connsiteY4" fmla="*/ 4326 h 53882"/>
                <a:gd name="connsiteX5" fmla="*/ 11800 w 54643"/>
                <a:gd name="connsiteY5" fmla="*/ 5794 h 53882"/>
                <a:gd name="connsiteX6" fmla="*/ 4327 w 54643"/>
                <a:gd name="connsiteY6" fmla="*/ 42109 h 53882"/>
                <a:gd name="connsiteX7" fmla="*/ 26274 w 54643"/>
                <a:gd name="connsiteY7" fmla="*/ 53882 h 5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43" h="53882">
                  <a:moveTo>
                    <a:pt x="26274" y="53882"/>
                  </a:moveTo>
                  <a:cubicBezTo>
                    <a:pt x="31229" y="53882"/>
                    <a:pt x="36237" y="52492"/>
                    <a:pt x="40669" y="49556"/>
                  </a:cubicBezTo>
                  <a:lnTo>
                    <a:pt x="42818" y="48140"/>
                  </a:lnTo>
                  <a:cubicBezTo>
                    <a:pt x="54932" y="40195"/>
                    <a:pt x="58288" y="23939"/>
                    <a:pt x="50317" y="11825"/>
                  </a:cubicBezTo>
                  <a:cubicBezTo>
                    <a:pt x="42373" y="-289"/>
                    <a:pt x="26116" y="-3645"/>
                    <a:pt x="14003" y="4326"/>
                  </a:cubicBezTo>
                  <a:lnTo>
                    <a:pt x="11800" y="5794"/>
                  </a:lnTo>
                  <a:cubicBezTo>
                    <a:pt x="-287" y="13765"/>
                    <a:pt x="-3644" y="30022"/>
                    <a:pt x="4327" y="42109"/>
                  </a:cubicBezTo>
                  <a:cubicBezTo>
                    <a:pt x="9388" y="49739"/>
                    <a:pt x="17752" y="53882"/>
                    <a:pt x="26274" y="53882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D7572E8-8F1F-EF67-E89F-76D3B678627C}"/>
                </a:ext>
              </a:extLst>
            </p:cNvPr>
            <p:cNvSpPr/>
            <p:nvPr/>
          </p:nvSpPr>
          <p:spPr>
            <a:xfrm>
              <a:off x="4605563" y="2261314"/>
              <a:ext cx="53439" cy="54876"/>
            </a:xfrm>
            <a:custGeom>
              <a:avLst/>
              <a:gdLst>
                <a:gd name="connsiteX0" fmla="*/ 16498 w 53439"/>
                <a:gd name="connsiteY0" fmla="*/ 52989 h 54876"/>
                <a:gd name="connsiteX1" fmla="*/ 26225 w 53439"/>
                <a:gd name="connsiteY1" fmla="*/ 54877 h 54876"/>
                <a:gd name="connsiteX2" fmla="*/ 50584 w 53439"/>
                <a:gd name="connsiteY2" fmla="*/ 38384 h 54876"/>
                <a:gd name="connsiteX3" fmla="*/ 51554 w 53439"/>
                <a:gd name="connsiteY3" fmla="*/ 35972 h 54876"/>
                <a:gd name="connsiteX4" fmla="*/ 36976 w 53439"/>
                <a:gd name="connsiteY4" fmla="*/ 1886 h 54876"/>
                <a:gd name="connsiteX5" fmla="*/ 2889 w 53439"/>
                <a:gd name="connsiteY5" fmla="*/ 16464 h 54876"/>
                <a:gd name="connsiteX6" fmla="*/ 1893 w 53439"/>
                <a:gd name="connsiteY6" fmla="*/ 18929 h 54876"/>
                <a:gd name="connsiteX7" fmla="*/ 16498 w 53439"/>
                <a:gd name="connsiteY7" fmla="*/ 52989 h 5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439" h="54876">
                  <a:moveTo>
                    <a:pt x="16498" y="52989"/>
                  </a:moveTo>
                  <a:cubicBezTo>
                    <a:pt x="19696" y="54274"/>
                    <a:pt x="22974" y="54877"/>
                    <a:pt x="26225" y="54877"/>
                  </a:cubicBezTo>
                  <a:cubicBezTo>
                    <a:pt x="36635" y="54877"/>
                    <a:pt x="46494" y="48636"/>
                    <a:pt x="50584" y="38384"/>
                  </a:cubicBezTo>
                  <a:lnTo>
                    <a:pt x="51554" y="35972"/>
                  </a:lnTo>
                  <a:cubicBezTo>
                    <a:pt x="56929" y="22521"/>
                    <a:pt x="50427" y="7261"/>
                    <a:pt x="36976" y="1886"/>
                  </a:cubicBezTo>
                  <a:cubicBezTo>
                    <a:pt x="23525" y="-3489"/>
                    <a:pt x="8264" y="3013"/>
                    <a:pt x="2889" y="16464"/>
                  </a:cubicBezTo>
                  <a:lnTo>
                    <a:pt x="1893" y="18929"/>
                  </a:lnTo>
                  <a:cubicBezTo>
                    <a:pt x="-3508" y="32354"/>
                    <a:pt x="3047" y="47614"/>
                    <a:pt x="16498" y="52989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62AE4FC-924A-9791-D688-6B154A0BC79C}"/>
                </a:ext>
              </a:extLst>
            </p:cNvPr>
            <p:cNvSpPr/>
            <p:nvPr/>
          </p:nvSpPr>
          <p:spPr>
            <a:xfrm>
              <a:off x="5340677" y="1449479"/>
              <a:ext cx="54751" cy="53651"/>
            </a:xfrm>
            <a:custGeom>
              <a:avLst/>
              <a:gdLst>
                <a:gd name="connsiteX0" fmla="*/ 26245 w 54751"/>
                <a:gd name="connsiteY0" fmla="*/ 53651 h 53651"/>
                <a:gd name="connsiteX1" fmla="*/ 38359 w 54751"/>
                <a:gd name="connsiteY1" fmla="*/ 50662 h 53651"/>
                <a:gd name="connsiteX2" fmla="*/ 40588 w 54751"/>
                <a:gd name="connsiteY2" fmla="*/ 49508 h 53651"/>
                <a:gd name="connsiteX3" fmla="*/ 51810 w 54751"/>
                <a:gd name="connsiteY3" fmla="*/ 14163 h 53651"/>
                <a:gd name="connsiteX4" fmla="*/ 16465 w 54751"/>
                <a:gd name="connsiteY4" fmla="*/ 2941 h 53651"/>
                <a:gd name="connsiteX5" fmla="*/ 14079 w 54751"/>
                <a:gd name="connsiteY5" fmla="*/ 4200 h 53651"/>
                <a:gd name="connsiteX6" fmla="*/ 2988 w 54751"/>
                <a:gd name="connsiteY6" fmla="*/ 39571 h 53651"/>
                <a:gd name="connsiteX7" fmla="*/ 26245 w 54751"/>
                <a:gd name="connsiteY7" fmla="*/ 53651 h 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751" h="53651">
                  <a:moveTo>
                    <a:pt x="26245" y="53651"/>
                  </a:moveTo>
                  <a:cubicBezTo>
                    <a:pt x="30336" y="53651"/>
                    <a:pt x="34478" y="52681"/>
                    <a:pt x="38359" y="50662"/>
                  </a:cubicBezTo>
                  <a:lnTo>
                    <a:pt x="40588" y="49508"/>
                  </a:lnTo>
                  <a:cubicBezTo>
                    <a:pt x="53436" y="42848"/>
                    <a:pt x="58470" y="27011"/>
                    <a:pt x="51810" y="14163"/>
                  </a:cubicBezTo>
                  <a:cubicBezTo>
                    <a:pt x="45150" y="1316"/>
                    <a:pt x="29313" y="-3719"/>
                    <a:pt x="16465" y="2941"/>
                  </a:cubicBezTo>
                  <a:lnTo>
                    <a:pt x="14079" y="4200"/>
                  </a:lnTo>
                  <a:cubicBezTo>
                    <a:pt x="1257" y="10912"/>
                    <a:pt x="-3724" y="26749"/>
                    <a:pt x="2988" y="39571"/>
                  </a:cubicBezTo>
                  <a:cubicBezTo>
                    <a:pt x="7655" y="48538"/>
                    <a:pt x="16780" y="53651"/>
                    <a:pt x="26245" y="53651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D9B77C-C910-37BB-228D-A25185A915CD}"/>
                </a:ext>
              </a:extLst>
            </p:cNvPr>
            <p:cNvSpPr/>
            <p:nvPr/>
          </p:nvSpPr>
          <p:spPr>
            <a:xfrm>
              <a:off x="5637255" y="1331995"/>
              <a:ext cx="54991" cy="53170"/>
            </a:xfrm>
            <a:custGeom>
              <a:avLst/>
              <a:gdLst>
                <a:gd name="connsiteX0" fmla="*/ 26217 w 54991"/>
                <a:gd name="connsiteY0" fmla="*/ 53171 h 53170"/>
                <a:gd name="connsiteX1" fmla="*/ 33375 w 54991"/>
                <a:gd name="connsiteY1" fmla="*/ 52175 h 53170"/>
                <a:gd name="connsiteX2" fmla="*/ 35866 w 54991"/>
                <a:gd name="connsiteY2" fmla="*/ 51467 h 53170"/>
                <a:gd name="connsiteX3" fmla="*/ 54010 w 54991"/>
                <a:gd name="connsiteY3" fmla="*/ 19111 h 53170"/>
                <a:gd name="connsiteX4" fmla="*/ 21654 w 54991"/>
                <a:gd name="connsiteY4" fmla="*/ 993 h 53170"/>
                <a:gd name="connsiteX5" fmla="*/ 19085 w 54991"/>
                <a:gd name="connsiteY5" fmla="*/ 1727 h 53170"/>
                <a:gd name="connsiteX6" fmla="*/ 993 w 54991"/>
                <a:gd name="connsiteY6" fmla="*/ 34109 h 53170"/>
                <a:gd name="connsiteX7" fmla="*/ 26217 w 54991"/>
                <a:gd name="connsiteY7" fmla="*/ 53171 h 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991" h="53170">
                  <a:moveTo>
                    <a:pt x="26217" y="53171"/>
                  </a:moveTo>
                  <a:cubicBezTo>
                    <a:pt x="28576" y="53171"/>
                    <a:pt x="30989" y="52856"/>
                    <a:pt x="33375" y="52175"/>
                  </a:cubicBezTo>
                  <a:lnTo>
                    <a:pt x="35866" y="51467"/>
                  </a:lnTo>
                  <a:cubicBezTo>
                    <a:pt x="49815" y="47534"/>
                    <a:pt x="57917" y="33060"/>
                    <a:pt x="54010" y="19111"/>
                  </a:cubicBezTo>
                  <a:cubicBezTo>
                    <a:pt x="50077" y="5162"/>
                    <a:pt x="35603" y="-2940"/>
                    <a:pt x="21654" y="993"/>
                  </a:cubicBezTo>
                  <a:lnTo>
                    <a:pt x="19085" y="1727"/>
                  </a:lnTo>
                  <a:cubicBezTo>
                    <a:pt x="5162" y="5660"/>
                    <a:pt x="-2940" y="20160"/>
                    <a:pt x="993" y="34109"/>
                  </a:cubicBezTo>
                  <a:cubicBezTo>
                    <a:pt x="4270" y="45620"/>
                    <a:pt x="14785" y="53171"/>
                    <a:pt x="26217" y="53171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EA93084-7228-94EE-817E-F8D32105E408}"/>
                </a:ext>
              </a:extLst>
            </p:cNvPr>
            <p:cNvSpPr/>
            <p:nvPr/>
          </p:nvSpPr>
          <p:spPr>
            <a:xfrm>
              <a:off x="5485911" y="1383137"/>
              <a:ext cx="54887" cy="53420"/>
            </a:xfrm>
            <a:custGeom>
              <a:avLst/>
              <a:gdLst>
                <a:gd name="connsiteX0" fmla="*/ 26245 w 54887"/>
                <a:gd name="connsiteY0" fmla="*/ 53420 h 53420"/>
                <a:gd name="connsiteX1" fmla="*/ 35920 w 54887"/>
                <a:gd name="connsiteY1" fmla="*/ 51559 h 53420"/>
                <a:gd name="connsiteX2" fmla="*/ 38306 w 54887"/>
                <a:gd name="connsiteY2" fmla="*/ 50615 h 53420"/>
                <a:gd name="connsiteX3" fmla="*/ 53042 w 54887"/>
                <a:gd name="connsiteY3" fmla="*/ 16581 h 53420"/>
                <a:gd name="connsiteX4" fmla="*/ 19008 w 54887"/>
                <a:gd name="connsiteY4" fmla="*/ 1845 h 53420"/>
                <a:gd name="connsiteX5" fmla="*/ 16543 w 54887"/>
                <a:gd name="connsiteY5" fmla="*/ 2815 h 53420"/>
                <a:gd name="connsiteX6" fmla="*/ 1860 w 54887"/>
                <a:gd name="connsiteY6" fmla="*/ 36875 h 53420"/>
                <a:gd name="connsiteX7" fmla="*/ 26245 w 54887"/>
                <a:gd name="connsiteY7" fmla="*/ 53420 h 5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87" h="53420">
                  <a:moveTo>
                    <a:pt x="26245" y="53420"/>
                  </a:moveTo>
                  <a:cubicBezTo>
                    <a:pt x="29470" y="53420"/>
                    <a:pt x="32748" y="52817"/>
                    <a:pt x="35920" y="51559"/>
                  </a:cubicBezTo>
                  <a:lnTo>
                    <a:pt x="38306" y="50615"/>
                  </a:lnTo>
                  <a:cubicBezTo>
                    <a:pt x="51783" y="45292"/>
                    <a:pt x="58364" y="30058"/>
                    <a:pt x="53042" y="16581"/>
                  </a:cubicBezTo>
                  <a:cubicBezTo>
                    <a:pt x="47719" y="3104"/>
                    <a:pt x="32485" y="-3477"/>
                    <a:pt x="19008" y="1845"/>
                  </a:cubicBezTo>
                  <a:lnTo>
                    <a:pt x="16543" y="2815"/>
                  </a:lnTo>
                  <a:cubicBezTo>
                    <a:pt x="3092" y="8164"/>
                    <a:pt x="-3489" y="23424"/>
                    <a:pt x="1860" y="36875"/>
                  </a:cubicBezTo>
                  <a:cubicBezTo>
                    <a:pt x="5950" y="47180"/>
                    <a:pt x="15809" y="53420"/>
                    <a:pt x="26245" y="53420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6A0C209-803D-0227-20CF-1A1534646F0E}"/>
                </a:ext>
              </a:extLst>
            </p:cNvPr>
            <p:cNvSpPr/>
            <p:nvPr/>
          </p:nvSpPr>
          <p:spPr>
            <a:xfrm>
              <a:off x="4553994" y="2412500"/>
              <a:ext cx="53170" cy="54980"/>
            </a:xfrm>
            <a:custGeom>
              <a:avLst/>
              <a:gdLst>
                <a:gd name="connsiteX0" fmla="*/ 19061 w 53170"/>
                <a:gd name="connsiteY0" fmla="*/ 53984 h 54980"/>
                <a:gd name="connsiteX1" fmla="*/ 26245 w 53170"/>
                <a:gd name="connsiteY1" fmla="*/ 54981 h 54980"/>
                <a:gd name="connsiteX2" fmla="*/ 51443 w 53170"/>
                <a:gd name="connsiteY2" fmla="*/ 35919 h 54980"/>
                <a:gd name="connsiteX3" fmla="*/ 52151 w 53170"/>
                <a:gd name="connsiteY3" fmla="*/ 33454 h 54980"/>
                <a:gd name="connsiteX4" fmla="*/ 34164 w 53170"/>
                <a:gd name="connsiteY4" fmla="*/ 1020 h 54980"/>
                <a:gd name="connsiteX5" fmla="*/ 1729 w 53170"/>
                <a:gd name="connsiteY5" fmla="*/ 19007 h 54980"/>
                <a:gd name="connsiteX6" fmla="*/ 995 w 53170"/>
                <a:gd name="connsiteY6" fmla="*/ 21576 h 54980"/>
                <a:gd name="connsiteX7" fmla="*/ 19061 w 53170"/>
                <a:gd name="connsiteY7" fmla="*/ 53984 h 5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70" h="54980">
                  <a:moveTo>
                    <a:pt x="19061" y="53984"/>
                  </a:moveTo>
                  <a:cubicBezTo>
                    <a:pt x="21473" y="54666"/>
                    <a:pt x="23885" y="54981"/>
                    <a:pt x="26245" y="54981"/>
                  </a:cubicBezTo>
                  <a:cubicBezTo>
                    <a:pt x="37677" y="54981"/>
                    <a:pt x="48165" y="47456"/>
                    <a:pt x="51443" y="35919"/>
                  </a:cubicBezTo>
                  <a:lnTo>
                    <a:pt x="52151" y="33454"/>
                  </a:lnTo>
                  <a:cubicBezTo>
                    <a:pt x="56136" y="19531"/>
                    <a:pt x="48086" y="5005"/>
                    <a:pt x="34164" y="1020"/>
                  </a:cubicBezTo>
                  <a:cubicBezTo>
                    <a:pt x="20241" y="-2966"/>
                    <a:pt x="5714" y="5084"/>
                    <a:pt x="1729" y="19007"/>
                  </a:cubicBezTo>
                  <a:lnTo>
                    <a:pt x="995" y="21576"/>
                  </a:lnTo>
                  <a:cubicBezTo>
                    <a:pt x="-2938" y="35525"/>
                    <a:pt x="5138" y="50025"/>
                    <a:pt x="19061" y="53984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D8E75A5-91F5-CEA0-1E05-E787A4CCE357}"/>
                </a:ext>
              </a:extLst>
            </p:cNvPr>
            <p:cNvSpPr/>
            <p:nvPr/>
          </p:nvSpPr>
          <p:spPr>
            <a:xfrm>
              <a:off x="4518181" y="2568219"/>
              <a:ext cx="52900" cy="55035"/>
            </a:xfrm>
            <a:custGeom>
              <a:avLst/>
              <a:gdLst>
                <a:gd name="connsiteX0" fmla="*/ 21679 w 52900"/>
                <a:gd name="connsiteY0" fmla="*/ 54642 h 55035"/>
                <a:gd name="connsiteX1" fmla="*/ 26268 w 52900"/>
                <a:gd name="connsiteY1" fmla="*/ 55035 h 55035"/>
                <a:gd name="connsiteX2" fmla="*/ 52042 w 52900"/>
                <a:gd name="connsiteY2" fmla="*/ 33378 h 55035"/>
                <a:gd name="connsiteX3" fmla="*/ 52488 w 52900"/>
                <a:gd name="connsiteY3" fmla="*/ 30834 h 55035"/>
                <a:gd name="connsiteX4" fmla="*/ 31276 w 52900"/>
                <a:gd name="connsiteY4" fmla="*/ 419 h 55035"/>
                <a:gd name="connsiteX5" fmla="*/ 860 w 52900"/>
                <a:gd name="connsiteY5" fmla="*/ 21631 h 55035"/>
                <a:gd name="connsiteX6" fmla="*/ 389 w 52900"/>
                <a:gd name="connsiteY6" fmla="*/ 24253 h 55035"/>
                <a:gd name="connsiteX7" fmla="*/ 21679 w 52900"/>
                <a:gd name="connsiteY7" fmla="*/ 54642 h 5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00" h="55035">
                  <a:moveTo>
                    <a:pt x="21679" y="54642"/>
                  </a:moveTo>
                  <a:cubicBezTo>
                    <a:pt x="23226" y="54904"/>
                    <a:pt x="24773" y="55035"/>
                    <a:pt x="26268" y="55035"/>
                  </a:cubicBezTo>
                  <a:cubicBezTo>
                    <a:pt x="38749" y="55035"/>
                    <a:pt x="49813" y="46094"/>
                    <a:pt x="52042" y="33378"/>
                  </a:cubicBezTo>
                  <a:lnTo>
                    <a:pt x="52488" y="30834"/>
                  </a:lnTo>
                  <a:cubicBezTo>
                    <a:pt x="55031" y="16571"/>
                    <a:pt x="45540" y="2962"/>
                    <a:pt x="31276" y="419"/>
                  </a:cubicBezTo>
                  <a:cubicBezTo>
                    <a:pt x="17012" y="-2151"/>
                    <a:pt x="3404" y="7367"/>
                    <a:pt x="860" y="21631"/>
                  </a:cubicBezTo>
                  <a:lnTo>
                    <a:pt x="389" y="24253"/>
                  </a:lnTo>
                  <a:cubicBezTo>
                    <a:pt x="-2076" y="38517"/>
                    <a:pt x="7442" y="52125"/>
                    <a:pt x="21679" y="54642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2982280-87D1-3B14-5939-AB032F85E3C4}"/>
                </a:ext>
              </a:extLst>
            </p:cNvPr>
            <p:cNvSpPr/>
            <p:nvPr/>
          </p:nvSpPr>
          <p:spPr>
            <a:xfrm>
              <a:off x="4672303" y="2116083"/>
              <a:ext cx="53689" cy="54795"/>
            </a:xfrm>
            <a:custGeom>
              <a:avLst/>
              <a:gdLst>
                <a:gd name="connsiteX0" fmla="*/ 14075 w 53689"/>
                <a:gd name="connsiteY0" fmla="*/ 51807 h 54795"/>
                <a:gd name="connsiteX1" fmla="*/ 26215 w 53689"/>
                <a:gd name="connsiteY1" fmla="*/ 54796 h 54795"/>
                <a:gd name="connsiteX2" fmla="*/ 49472 w 53689"/>
                <a:gd name="connsiteY2" fmla="*/ 40716 h 54795"/>
                <a:gd name="connsiteX3" fmla="*/ 50678 w 53689"/>
                <a:gd name="connsiteY3" fmla="*/ 38408 h 54795"/>
                <a:gd name="connsiteX4" fmla="*/ 39640 w 53689"/>
                <a:gd name="connsiteY4" fmla="*/ 3011 h 54795"/>
                <a:gd name="connsiteX5" fmla="*/ 4243 w 53689"/>
                <a:gd name="connsiteY5" fmla="*/ 14050 h 54795"/>
                <a:gd name="connsiteX6" fmla="*/ 3010 w 53689"/>
                <a:gd name="connsiteY6" fmla="*/ 16409 h 54795"/>
                <a:gd name="connsiteX7" fmla="*/ 14075 w 53689"/>
                <a:gd name="connsiteY7" fmla="*/ 51807 h 5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89" h="54795">
                  <a:moveTo>
                    <a:pt x="14075" y="51807"/>
                  </a:moveTo>
                  <a:cubicBezTo>
                    <a:pt x="17956" y="53826"/>
                    <a:pt x="22125" y="54796"/>
                    <a:pt x="26215" y="54796"/>
                  </a:cubicBezTo>
                  <a:cubicBezTo>
                    <a:pt x="35654" y="54796"/>
                    <a:pt x="44779" y="49683"/>
                    <a:pt x="49472" y="40716"/>
                  </a:cubicBezTo>
                  <a:lnTo>
                    <a:pt x="50678" y="38408"/>
                  </a:lnTo>
                  <a:cubicBezTo>
                    <a:pt x="57417" y="25586"/>
                    <a:pt x="52461" y="9750"/>
                    <a:pt x="39640" y="3011"/>
                  </a:cubicBezTo>
                  <a:cubicBezTo>
                    <a:pt x="26818" y="-3728"/>
                    <a:pt x="10981" y="1228"/>
                    <a:pt x="4243" y="14050"/>
                  </a:cubicBezTo>
                  <a:lnTo>
                    <a:pt x="3010" y="16409"/>
                  </a:lnTo>
                  <a:cubicBezTo>
                    <a:pt x="-3728" y="29257"/>
                    <a:pt x="1227" y="45094"/>
                    <a:pt x="14075" y="51807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934E98A-16CA-77C8-9ED4-B979CE065F7A}"/>
                </a:ext>
              </a:extLst>
            </p:cNvPr>
            <p:cNvSpPr/>
            <p:nvPr/>
          </p:nvSpPr>
          <p:spPr>
            <a:xfrm>
              <a:off x="4605630" y="3428773"/>
              <a:ext cx="53444" cy="54869"/>
            </a:xfrm>
            <a:custGeom>
              <a:avLst/>
              <a:gdLst>
                <a:gd name="connsiteX0" fmla="*/ 50569 w 53444"/>
                <a:gd name="connsiteY0" fmla="*/ 16509 h 54869"/>
                <a:gd name="connsiteX1" fmla="*/ 16509 w 53444"/>
                <a:gd name="connsiteY1" fmla="*/ 1878 h 54869"/>
                <a:gd name="connsiteX2" fmla="*/ 1878 w 53444"/>
                <a:gd name="connsiteY2" fmla="*/ 35938 h 54869"/>
                <a:gd name="connsiteX3" fmla="*/ 2849 w 53444"/>
                <a:gd name="connsiteY3" fmla="*/ 38377 h 54869"/>
                <a:gd name="connsiteX4" fmla="*/ 27207 w 53444"/>
                <a:gd name="connsiteY4" fmla="*/ 54869 h 54869"/>
                <a:gd name="connsiteX5" fmla="*/ 36935 w 53444"/>
                <a:gd name="connsiteY5" fmla="*/ 52982 h 54869"/>
                <a:gd name="connsiteX6" fmla="*/ 51566 w 53444"/>
                <a:gd name="connsiteY6" fmla="*/ 18895 h 54869"/>
                <a:gd name="connsiteX7" fmla="*/ 50569 w 53444"/>
                <a:gd name="connsiteY7" fmla="*/ 16509 h 5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444" h="54869">
                  <a:moveTo>
                    <a:pt x="50569" y="16509"/>
                  </a:moveTo>
                  <a:cubicBezTo>
                    <a:pt x="45194" y="3058"/>
                    <a:pt x="29960" y="-3497"/>
                    <a:pt x="16509" y="1878"/>
                  </a:cubicBezTo>
                  <a:cubicBezTo>
                    <a:pt x="3058" y="7254"/>
                    <a:pt x="-3497" y="22514"/>
                    <a:pt x="1878" y="35938"/>
                  </a:cubicBezTo>
                  <a:lnTo>
                    <a:pt x="2849" y="38377"/>
                  </a:lnTo>
                  <a:cubicBezTo>
                    <a:pt x="6939" y="48629"/>
                    <a:pt x="16798" y="54869"/>
                    <a:pt x="27207" y="54869"/>
                  </a:cubicBezTo>
                  <a:cubicBezTo>
                    <a:pt x="30432" y="54869"/>
                    <a:pt x="33736" y="54266"/>
                    <a:pt x="36935" y="52982"/>
                  </a:cubicBezTo>
                  <a:cubicBezTo>
                    <a:pt x="50386" y="47606"/>
                    <a:pt x="56941" y="32346"/>
                    <a:pt x="51566" y="18895"/>
                  </a:cubicBezTo>
                  <a:lnTo>
                    <a:pt x="50569" y="16509"/>
                  </a:ln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021A294-11F1-1A7C-C559-77BC09C2F8FB}"/>
                </a:ext>
              </a:extLst>
            </p:cNvPr>
            <p:cNvSpPr/>
            <p:nvPr/>
          </p:nvSpPr>
          <p:spPr>
            <a:xfrm>
              <a:off x="4554062" y="3277440"/>
              <a:ext cx="53166" cy="54965"/>
            </a:xfrm>
            <a:custGeom>
              <a:avLst/>
              <a:gdLst>
                <a:gd name="connsiteX0" fmla="*/ 52136 w 53166"/>
                <a:gd name="connsiteY0" fmla="*/ 21535 h 54965"/>
                <a:gd name="connsiteX1" fmla="*/ 51428 w 53166"/>
                <a:gd name="connsiteY1" fmla="*/ 19070 h 54965"/>
                <a:gd name="connsiteX2" fmla="*/ 19045 w 53166"/>
                <a:gd name="connsiteY2" fmla="*/ 1004 h 54965"/>
                <a:gd name="connsiteX3" fmla="*/ 1006 w 53166"/>
                <a:gd name="connsiteY3" fmla="*/ 33386 h 54965"/>
                <a:gd name="connsiteX4" fmla="*/ 1740 w 53166"/>
                <a:gd name="connsiteY4" fmla="*/ 35956 h 54965"/>
                <a:gd name="connsiteX5" fmla="*/ 26938 w 53166"/>
                <a:gd name="connsiteY5" fmla="*/ 54965 h 54965"/>
                <a:gd name="connsiteX6" fmla="*/ 34175 w 53166"/>
                <a:gd name="connsiteY6" fmla="*/ 53943 h 54965"/>
                <a:gd name="connsiteX7" fmla="*/ 52136 w 53166"/>
                <a:gd name="connsiteY7" fmla="*/ 21535 h 5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66" h="54965">
                  <a:moveTo>
                    <a:pt x="52136" y="21535"/>
                  </a:moveTo>
                  <a:lnTo>
                    <a:pt x="51428" y="19070"/>
                  </a:lnTo>
                  <a:cubicBezTo>
                    <a:pt x="47468" y="5147"/>
                    <a:pt x="32969" y="-2955"/>
                    <a:pt x="19045" y="1004"/>
                  </a:cubicBezTo>
                  <a:cubicBezTo>
                    <a:pt x="5123" y="4964"/>
                    <a:pt x="-2953" y="19463"/>
                    <a:pt x="1006" y="33386"/>
                  </a:cubicBezTo>
                  <a:lnTo>
                    <a:pt x="1740" y="35956"/>
                  </a:lnTo>
                  <a:cubicBezTo>
                    <a:pt x="5044" y="47466"/>
                    <a:pt x="15532" y="54965"/>
                    <a:pt x="26938" y="54965"/>
                  </a:cubicBezTo>
                  <a:cubicBezTo>
                    <a:pt x="29324" y="54965"/>
                    <a:pt x="31763" y="54625"/>
                    <a:pt x="34175" y="53943"/>
                  </a:cubicBezTo>
                  <a:cubicBezTo>
                    <a:pt x="48098" y="49957"/>
                    <a:pt x="56147" y="35431"/>
                    <a:pt x="52136" y="21535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0F4B165-F661-142C-FB79-0628AB664857}"/>
                </a:ext>
              </a:extLst>
            </p:cNvPr>
            <p:cNvSpPr/>
            <p:nvPr/>
          </p:nvSpPr>
          <p:spPr>
            <a:xfrm>
              <a:off x="4518218" y="3121611"/>
              <a:ext cx="52915" cy="55046"/>
            </a:xfrm>
            <a:custGeom>
              <a:avLst/>
              <a:gdLst>
                <a:gd name="connsiteX0" fmla="*/ 52503 w 52915"/>
                <a:gd name="connsiteY0" fmla="*/ 24212 h 55046"/>
                <a:gd name="connsiteX1" fmla="*/ 52057 w 52915"/>
                <a:gd name="connsiteY1" fmla="*/ 21668 h 55046"/>
                <a:gd name="connsiteX2" fmla="*/ 21668 w 52915"/>
                <a:gd name="connsiteY2" fmla="*/ 404 h 55046"/>
                <a:gd name="connsiteX3" fmla="*/ 404 w 52915"/>
                <a:gd name="connsiteY3" fmla="*/ 30793 h 55046"/>
                <a:gd name="connsiteX4" fmla="*/ 875 w 52915"/>
                <a:gd name="connsiteY4" fmla="*/ 33441 h 55046"/>
                <a:gd name="connsiteX5" fmla="*/ 26650 w 52915"/>
                <a:gd name="connsiteY5" fmla="*/ 55046 h 55046"/>
                <a:gd name="connsiteX6" fmla="*/ 31291 w 52915"/>
                <a:gd name="connsiteY6" fmla="*/ 54627 h 55046"/>
                <a:gd name="connsiteX7" fmla="*/ 52503 w 52915"/>
                <a:gd name="connsiteY7" fmla="*/ 24212 h 55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15" h="55046">
                  <a:moveTo>
                    <a:pt x="52503" y="24212"/>
                  </a:moveTo>
                  <a:lnTo>
                    <a:pt x="52057" y="21668"/>
                  </a:lnTo>
                  <a:cubicBezTo>
                    <a:pt x="49540" y="7404"/>
                    <a:pt x="35932" y="-2114"/>
                    <a:pt x="21668" y="404"/>
                  </a:cubicBezTo>
                  <a:cubicBezTo>
                    <a:pt x="7404" y="2921"/>
                    <a:pt x="-2114" y="16529"/>
                    <a:pt x="404" y="30793"/>
                  </a:cubicBezTo>
                  <a:lnTo>
                    <a:pt x="875" y="33441"/>
                  </a:lnTo>
                  <a:cubicBezTo>
                    <a:pt x="3130" y="46132"/>
                    <a:pt x="14195" y="55046"/>
                    <a:pt x="26650" y="55046"/>
                  </a:cubicBezTo>
                  <a:cubicBezTo>
                    <a:pt x="28171" y="55046"/>
                    <a:pt x="29744" y="54915"/>
                    <a:pt x="31291" y="54627"/>
                  </a:cubicBezTo>
                  <a:cubicBezTo>
                    <a:pt x="45555" y="52084"/>
                    <a:pt x="55046" y="38449"/>
                    <a:pt x="52503" y="24212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E6D7D4-E06A-B461-6268-E3220F191A69}"/>
                </a:ext>
              </a:extLst>
            </p:cNvPr>
            <p:cNvSpPr/>
            <p:nvPr/>
          </p:nvSpPr>
          <p:spPr>
            <a:xfrm>
              <a:off x="4672378" y="3574063"/>
              <a:ext cx="53692" cy="54761"/>
            </a:xfrm>
            <a:custGeom>
              <a:avLst/>
              <a:gdLst>
                <a:gd name="connsiteX0" fmla="*/ 50682 w 53692"/>
                <a:gd name="connsiteY0" fmla="*/ 16349 h 54761"/>
                <a:gd name="connsiteX1" fmla="*/ 49476 w 53692"/>
                <a:gd name="connsiteY1" fmla="*/ 14068 h 54761"/>
                <a:gd name="connsiteX2" fmla="*/ 14079 w 53692"/>
                <a:gd name="connsiteY2" fmla="*/ 2976 h 54761"/>
                <a:gd name="connsiteX3" fmla="*/ 2988 w 53692"/>
                <a:gd name="connsiteY3" fmla="*/ 38373 h 54761"/>
                <a:gd name="connsiteX4" fmla="*/ 4220 w 53692"/>
                <a:gd name="connsiteY4" fmla="*/ 40733 h 54761"/>
                <a:gd name="connsiteX5" fmla="*/ 27451 w 53692"/>
                <a:gd name="connsiteY5" fmla="*/ 54761 h 54761"/>
                <a:gd name="connsiteX6" fmla="*/ 39618 w 53692"/>
                <a:gd name="connsiteY6" fmla="*/ 51746 h 54761"/>
                <a:gd name="connsiteX7" fmla="*/ 50682 w 53692"/>
                <a:gd name="connsiteY7" fmla="*/ 16349 h 5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92" h="54761">
                  <a:moveTo>
                    <a:pt x="50682" y="16349"/>
                  </a:moveTo>
                  <a:lnTo>
                    <a:pt x="49476" y="14068"/>
                  </a:lnTo>
                  <a:cubicBezTo>
                    <a:pt x="42764" y="1246"/>
                    <a:pt x="26927" y="-3710"/>
                    <a:pt x="14079" y="2976"/>
                  </a:cubicBezTo>
                  <a:cubicBezTo>
                    <a:pt x="1257" y="9689"/>
                    <a:pt x="-3724" y="25526"/>
                    <a:pt x="2988" y="38373"/>
                  </a:cubicBezTo>
                  <a:lnTo>
                    <a:pt x="4220" y="40733"/>
                  </a:lnTo>
                  <a:cubicBezTo>
                    <a:pt x="8914" y="49674"/>
                    <a:pt x="18012" y="54761"/>
                    <a:pt x="27451" y="54761"/>
                  </a:cubicBezTo>
                  <a:cubicBezTo>
                    <a:pt x="31568" y="54761"/>
                    <a:pt x="35737" y="53791"/>
                    <a:pt x="39618" y="51746"/>
                  </a:cubicBezTo>
                  <a:cubicBezTo>
                    <a:pt x="52465" y="45034"/>
                    <a:pt x="57421" y="29170"/>
                    <a:pt x="50682" y="16349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C6A56C4-A860-8DFF-583C-D4AEB92B6C9B}"/>
                </a:ext>
              </a:extLst>
            </p:cNvPr>
            <p:cNvSpPr/>
            <p:nvPr/>
          </p:nvSpPr>
          <p:spPr>
            <a:xfrm>
              <a:off x="7600170" y="2806271"/>
              <a:ext cx="132202" cy="132201"/>
            </a:xfrm>
            <a:custGeom>
              <a:avLst/>
              <a:gdLst>
                <a:gd name="connsiteX0" fmla="*/ 66101 w 132202"/>
                <a:gd name="connsiteY0" fmla="*/ 0 h 132201"/>
                <a:gd name="connsiteX1" fmla="*/ 0 w 132202"/>
                <a:gd name="connsiteY1" fmla="*/ 66101 h 132201"/>
                <a:gd name="connsiteX2" fmla="*/ 66101 w 132202"/>
                <a:gd name="connsiteY2" fmla="*/ 132202 h 132201"/>
                <a:gd name="connsiteX3" fmla="*/ 132202 w 132202"/>
                <a:gd name="connsiteY3" fmla="*/ 66101 h 132201"/>
                <a:gd name="connsiteX4" fmla="*/ 66101 w 132202"/>
                <a:gd name="connsiteY4" fmla="*/ 0 h 13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202" h="132201">
                  <a:moveTo>
                    <a:pt x="66101" y="0"/>
                  </a:moveTo>
                  <a:cubicBezTo>
                    <a:pt x="29603" y="0"/>
                    <a:pt x="0" y="29602"/>
                    <a:pt x="0" y="66101"/>
                  </a:cubicBezTo>
                  <a:cubicBezTo>
                    <a:pt x="0" y="102599"/>
                    <a:pt x="29603" y="132202"/>
                    <a:pt x="66101" y="132202"/>
                  </a:cubicBezTo>
                  <a:cubicBezTo>
                    <a:pt x="102600" y="132202"/>
                    <a:pt x="132202" y="102599"/>
                    <a:pt x="132202" y="66101"/>
                  </a:cubicBezTo>
                  <a:cubicBezTo>
                    <a:pt x="132202" y="29602"/>
                    <a:pt x="102600" y="0"/>
                    <a:pt x="66101" y="0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FD5CDD0-7B72-4D0F-87C9-F0B116428788}"/>
                </a:ext>
              </a:extLst>
            </p:cNvPr>
            <p:cNvSpPr/>
            <p:nvPr/>
          </p:nvSpPr>
          <p:spPr>
            <a:xfrm>
              <a:off x="4454330" y="2806298"/>
              <a:ext cx="132202" cy="132202"/>
            </a:xfrm>
            <a:custGeom>
              <a:avLst/>
              <a:gdLst>
                <a:gd name="connsiteX0" fmla="*/ 132202 w 132202"/>
                <a:gd name="connsiteY0" fmla="*/ 66101 h 132202"/>
                <a:gd name="connsiteX1" fmla="*/ 66101 w 132202"/>
                <a:gd name="connsiteY1" fmla="*/ 0 h 132202"/>
                <a:gd name="connsiteX2" fmla="*/ 0 w 132202"/>
                <a:gd name="connsiteY2" fmla="*/ 66101 h 132202"/>
                <a:gd name="connsiteX3" fmla="*/ 66101 w 132202"/>
                <a:gd name="connsiteY3" fmla="*/ 132202 h 132202"/>
                <a:gd name="connsiteX4" fmla="*/ 132202 w 132202"/>
                <a:gd name="connsiteY4" fmla="*/ 66101 h 13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202" h="132202">
                  <a:moveTo>
                    <a:pt x="132202" y="66101"/>
                  </a:moveTo>
                  <a:cubicBezTo>
                    <a:pt x="132202" y="29576"/>
                    <a:pt x="102599" y="0"/>
                    <a:pt x="66101" y="0"/>
                  </a:cubicBezTo>
                  <a:cubicBezTo>
                    <a:pt x="29603" y="0"/>
                    <a:pt x="0" y="29603"/>
                    <a:pt x="0" y="66101"/>
                  </a:cubicBezTo>
                  <a:cubicBezTo>
                    <a:pt x="0" y="102599"/>
                    <a:pt x="29603" y="132202"/>
                    <a:pt x="66101" y="132202"/>
                  </a:cubicBezTo>
                  <a:cubicBezTo>
                    <a:pt x="102599" y="132202"/>
                    <a:pt x="132202" y="102626"/>
                    <a:pt x="132202" y="66101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612BA36-D849-11D9-5E4E-1E106E0C71ED}"/>
                </a:ext>
              </a:extLst>
            </p:cNvPr>
            <p:cNvSpPr/>
            <p:nvPr/>
          </p:nvSpPr>
          <p:spPr>
            <a:xfrm>
              <a:off x="4383903" y="2735897"/>
              <a:ext cx="273004" cy="273004"/>
            </a:xfrm>
            <a:custGeom>
              <a:avLst/>
              <a:gdLst>
                <a:gd name="connsiteX0" fmla="*/ 273004 w 273004"/>
                <a:gd name="connsiteY0" fmla="*/ 136502 h 273004"/>
                <a:gd name="connsiteX1" fmla="*/ 136502 w 273004"/>
                <a:gd name="connsiteY1" fmla="*/ 0 h 273004"/>
                <a:gd name="connsiteX2" fmla="*/ 0 w 273004"/>
                <a:gd name="connsiteY2" fmla="*/ 136502 h 273004"/>
                <a:gd name="connsiteX3" fmla="*/ 136502 w 273004"/>
                <a:gd name="connsiteY3" fmla="*/ 273004 h 273004"/>
                <a:gd name="connsiteX4" fmla="*/ 273004 w 273004"/>
                <a:gd name="connsiteY4" fmla="*/ 136502 h 273004"/>
                <a:gd name="connsiteX5" fmla="*/ 39356 w 273004"/>
                <a:gd name="connsiteY5" fmla="*/ 136502 h 273004"/>
                <a:gd name="connsiteX6" fmla="*/ 136528 w 273004"/>
                <a:gd name="connsiteY6" fmla="*/ 39330 h 273004"/>
                <a:gd name="connsiteX7" fmla="*/ 233700 w 273004"/>
                <a:gd name="connsiteY7" fmla="*/ 136502 h 273004"/>
                <a:gd name="connsiteX8" fmla="*/ 136528 w 273004"/>
                <a:gd name="connsiteY8" fmla="*/ 233674 h 273004"/>
                <a:gd name="connsiteX9" fmla="*/ 39356 w 273004"/>
                <a:gd name="connsiteY9" fmla="*/ 136502 h 27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004" h="273004">
                  <a:moveTo>
                    <a:pt x="273004" y="136502"/>
                  </a:moveTo>
                  <a:cubicBezTo>
                    <a:pt x="273004" y="61250"/>
                    <a:pt x="211780" y="0"/>
                    <a:pt x="136502" y="0"/>
                  </a:cubicBezTo>
                  <a:cubicBezTo>
                    <a:pt x="61224" y="0"/>
                    <a:pt x="0" y="61224"/>
                    <a:pt x="0" y="136502"/>
                  </a:cubicBezTo>
                  <a:cubicBezTo>
                    <a:pt x="0" y="211754"/>
                    <a:pt x="61224" y="273004"/>
                    <a:pt x="136502" y="273004"/>
                  </a:cubicBezTo>
                  <a:cubicBezTo>
                    <a:pt x="211780" y="273004"/>
                    <a:pt x="273004" y="211754"/>
                    <a:pt x="273004" y="136502"/>
                  </a:cubicBezTo>
                  <a:close/>
                  <a:moveTo>
                    <a:pt x="39356" y="136502"/>
                  </a:moveTo>
                  <a:cubicBezTo>
                    <a:pt x="39356" y="82934"/>
                    <a:pt x="82934" y="39330"/>
                    <a:pt x="136528" y="39330"/>
                  </a:cubicBezTo>
                  <a:cubicBezTo>
                    <a:pt x="190096" y="39330"/>
                    <a:pt x="233700" y="82908"/>
                    <a:pt x="233700" y="136502"/>
                  </a:cubicBezTo>
                  <a:cubicBezTo>
                    <a:pt x="233700" y="190070"/>
                    <a:pt x="190122" y="233674"/>
                    <a:pt x="136528" y="233674"/>
                  </a:cubicBezTo>
                  <a:cubicBezTo>
                    <a:pt x="82961" y="233674"/>
                    <a:pt x="39356" y="190070"/>
                    <a:pt x="39356" y="136502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7F7C32A-47B9-BBF7-F0F5-0F41D9B0C7D9}"/>
                </a:ext>
              </a:extLst>
            </p:cNvPr>
            <p:cNvSpPr/>
            <p:nvPr/>
          </p:nvSpPr>
          <p:spPr>
            <a:xfrm>
              <a:off x="4713962" y="1279813"/>
              <a:ext cx="3528601" cy="3185197"/>
            </a:xfrm>
            <a:custGeom>
              <a:avLst/>
              <a:gdLst>
                <a:gd name="connsiteX0" fmla="*/ 3528602 w 3528601"/>
                <a:gd name="connsiteY0" fmla="*/ 1569512 h 3185197"/>
                <a:gd name="connsiteX1" fmla="*/ 3086793 w 3528601"/>
                <a:gd name="connsiteY1" fmla="*/ 1569512 h 3185197"/>
                <a:gd name="connsiteX2" fmla="*/ 2966232 w 3528601"/>
                <a:gd name="connsiteY2" fmla="*/ 1456792 h 3185197"/>
                <a:gd name="connsiteX3" fmla="*/ 2465743 w 3528601"/>
                <a:gd name="connsiteY3" fmla="*/ 428044 h 3185197"/>
                <a:gd name="connsiteX4" fmla="*/ 1379363 w 3528601"/>
                <a:gd name="connsiteY4" fmla="*/ 0 h 3185197"/>
                <a:gd name="connsiteX5" fmla="*/ 1379363 w 3528601"/>
                <a:gd name="connsiteY5" fmla="*/ 39330 h 3185197"/>
                <a:gd name="connsiteX6" fmla="*/ 2926902 w 3528601"/>
                <a:gd name="connsiteY6" fmla="*/ 1458496 h 3185197"/>
                <a:gd name="connsiteX7" fmla="*/ 2815782 w 3528601"/>
                <a:gd name="connsiteY7" fmla="*/ 1592586 h 3185197"/>
                <a:gd name="connsiteX8" fmla="*/ 2926876 w 3528601"/>
                <a:gd name="connsiteY8" fmla="*/ 1726675 h 3185197"/>
                <a:gd name="connsiteX9" fmla="*/ 2724667 w 3528601"/>
                <a:gd name="connsiteY9" fmla="*/ 2369462 h 3185197"/>
                <a:gd name="connsiteX10" fmla="*/ 2724667 w 3528601"/>
                <a:gd name="connsiteY10" fmla="*/ 2369462 h 3185197"/>
                <a:gd name="connsiteX11" fmla="*/ 1379337 w 3528601"/>
                <a:gd name="connsiteY11" fmla="*/ 3145867 h 3185197"/>
                <a:gd name="connsiteX12" fmla="*/ 34034 w 3528601"/>
                <a:gd name="connsiteY12" fmla="*/ 2369489 h 3185197"/>
                <a:gd name="connsiteX13" fmla="*/ 0 w 3528601"/>
                <a:gd name="connsiteY13" fmla="*/ 2389180 h 3185197"/>
                <a:gd name="connsiteX14" fmla="*/ 571914 w 3528601"/>
                <a:gd name="connsiteY14" fmla="*/ 2965630 h 3185197"/>
                <a:gd name="connsiteX15" fmla="*/ 1379337 w 3528601"/>
                <a:gd name="connsiteY15" fmla="*/ 3185198 h 3185197"/>
                <a:gd name="connsiteX16" fmla="*/ 2186786 w 3528601"/>
                <a:gd name="connsiteY16" fmla="*/ 2965630 h 3185197"/>
                <a:gd name="connsiteX17" fmla="*/ 2758700 w 3528601"/>
                <a:gd name="connsiteY17" fmla="*/ 2389180 h 3185197"/>
                <a:gd name="connsiteX18" fmla="*/ 2758700 w 3528601"/>
                <a:gd name="connsiteY18" fmla="*/ 2389180 h 3185197"/>
                <a:gd name="connsiteX19" fmla="*/ 2966180 w 3528601"/>
                <a:gd name="connsiteY19" fmla="*/ 1728406 h 3185197"/>
                <a:gd name="connsiteX20" fmla="*/ 3087737 w 3528601"/>
                <a:gd name="connsiteY20" fmla="*/ 1608868 h 3185197"/>
                <a:gd name="connsiteX21" fmla="*/ 3528550 w 3528601"/>
                <a:gd name="connsiteY21" fmla="*/ 1608868 h 3185197"/>
                <a:gd name="connsiteX22" fmla="*/ 3528550 w 3528601"/>
                <a:gd name="connsiteY22" fmla="*/ 1569512 h 3185197"/>
                <a:gd name="connsiteX23" fmla="*/ 2952309 w 3528601"/>
                <a:gd name="connsiteY23" fmla="*/ 1689731 h 3185197"/>
                <a:gd name="connsiteX24" fmla="*/ 2855138 w 3528601"/>
                <a:gd name="connsiteY24" fmla="*/ 1592559 h 3185197"/>
                <a:gd name="connsiteX25" fmla="*/ 2952309 w 3528601"/>
                <a:gd name="connsiteY25" fmla="*/ 1495388 h 3185197"/>
                <a:gd name="connsiteX26" fmla="*/ 3049481 w 3528601"/>
                <a:gd name="connsiteY26" fmla="*/ 1592559 h 3185197"/>
                <a:gd name="connsiteX27" fmla="*/ 2952309 w 3528601"/>
                <a:gd name="connsiteY27" fmla="*/ 1689731 h 318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28601" h="3185197">
                  <a:moveTo>
                    <a:pt x="3528602" y="1569512"/>
                  </a:moveTo>
                  <a:lnTo>
                    <a:pt x="3086793" y="1569512"/>
                  </a:lnTo>
                  <a:cubicBezTo>
                    <a:pt x="3076567" y="1509704"/>
                    <a:pt x="3027299" y="1463006"/>
                    <a:pt x="2966232" y="1456792"/>
                  </a:cubicBezTo>
                  <a:cubicBezTo>
                    <a:pt x="2933012" y="1063411"/>
                    <a:pt x="2755711" y="698688"/>
                    <a:pt x="2465743" y="428044"/>
                  </a:cubicBezTo>
                  <a:cubicBezTo>
                    <a:pt x="2169979" y="152024"/>
                    <a:pt x="1784176" y="0"/>
                    <a:pt x="1379363" y="0"/>
                  </a:cubicBezTo>
                  <a:lnTo>
                    <a:pt x="1379363" y="39330"/>
                  </a:lnTo>
                  <a:cubicBezTo>
                    <a:pt x="2182539" y="39330"/>
                    <a:pt x="2858651" y="661167"/>
                    <a:pt x="2926902" y="1458496"/>
                  </a:cubicBezTo>
                  <a:cubicBezTo>
                    <a:pt x="2863738" y="1470426"/>
                    <a:pt x="2815782" y="1525986"/>
                    <a:pt x="2815782" y="1592586"/>
                  </a:cubicBezTo>
                  <a:cubicBezTo>
                    <a:pt x="2815782" y="1659159"/>
                    <a:pt x="2863712" y="1714719"/>
                    <a:pt x="2926876" y="1726675"/>
                  </a:cubicBezTo>
                  <a:cubicBezTo>
                    <a:pt x="2907421" y="1954948"/>
                    <a:pt x="2839458" y="2171107"/>
                    <a:pt x="2724667" y="2369462"/>
                  </a:cubicBezTo>
                  <a:lnTo>
                    <a:pt x="2724667" y="2369462"/>
                  </a:lnTo>
                  <a:cubicBezTo>
                    <a:pt x="2447520" y="2848347"/>
                    <a:pt x="1932031" y="3145867"/>
                    <a:pt x="1379337" y="3145867"/>
                  </a:cubicBezTo>
                  <a:cubicBezTo>
                    <a:pt x="826669" y="3145867"/>
                    <a:pt x="311181" y="2848374"/>
                    <a:pt x="34034" y="2369489"/>
                  </a:cubicBezTo>
                  <a:lnTo>
                    <a:pt x="0" y="2389180"/>
                  </a:lnTo>
                  <a:cubicBezTo>
                    <a:pt x="137551" y="2626839"/>
                    <a:pt x="335303" y="2826191"/>
                    <a:pt x="571914" y="2965630"/>
                  </a:cubicBezTo>
                  <a:cubicBezTo>
                    <a:pt x="815656" y="3109264"/>
                    <a:pt x="1094874" y="3185198"/>
                    <a:pt x="1379337" y="3185198"/>
                  </a:cubicBezTo>
                  <a:cubicBezTo>
                    <a:pt x="1663825" y="3185198"/>
                    <a:pt x="1943044" y="3109264"/>
                    <a:pt x="2186786" y="2965630"/>
                  </a:cubicBezTo>
                  <a:cubicBezTo>
                    <a:pt x="2423397" y="2826191"/>
                    <a:pt x="2621149" y="2626866"/>
                    <a:pt x="2758700" y="2389180"/>
                  </a:cubicBezTo>
                  <a:lnTo>
                    <a:pt x="2758700" y="2389180"/>
                  </a:lnTo>
                  <a:cubicBezTo>
                    <a:pt x="2876665" y="2185318"/>
                    <a:pt x="2946410" y="1963103"/>
                    <a:pt x="2966180" y="1728406"/>
                  </a:cubicBezTo>
                  <a:cubicBezTo>
                    <a:pt x="3029554" y="1721956"/>
                    <a:pt x="3080238" y="1671954"/>
                    <a:pt x="3087737" y="1608868"/>
                  </a:cubicBezTo>
                  <a:lnTo>
                    <a:pt x="3528550" y="1608868"/>
                  </a:lnTo>
                  <a:lnTo>
                    <a:pt x="3528550" y="1569512"/>
                  </a:lnTo>
                  <a:close/>
                  <a:moveTo>
                    <a:pt x="2952309" y="1689731"/>
                  </a:moveTo>
                  <a:cubicBezTo>
                    <a:pt x="2898742" y="1689731"/>
                    <a:pt x="2855138" y="1646153"/>
                    <a:pt x="2855138" y="1592559"/>
                  </a:cubicBezTo>
                  <a:cubicBezTo>
                    <a:pt x="2855138" y="1538965"/>
                    <a:pt x="2898716" y="1495388"/>
                    <a:pt x="2952309" y="1495388"/>
                  </a:cubicBezTo>
                  <a:cubicBezTo>
                    <a:pt x="3005878" y="1495388"/>
                    <a:pt x="3049481" y="1538965"/>
                    <a:pt x="3049481" y="1592559"/>
                  </a:cubicBezTo>
                  <a:cubicBezTo>
                    <a:pt x="3049481" y="1646153"/>
                    <a:pt x="3005878" y="1689731"/>
                    <a:pt x="2952309" y="1689731"/>
                  </a:cubicBezTo>
                  <a:close/>
                </a:path>
              </a:pathLst>
            </a:custGeom>
            <a:solidFill>
              <a:srgbClr val="22505F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88" name="Oval 87">
            <a:extLst>
              <a:ext uri="{FF2B5EF4-FFF2-40B4-BE49-F238E27FC236}">
                <a16:creationId xmlns:a16="http://schemas.microsoft.com/office/drawing/2014/main" id="{56B12EBC-32D3-AAF9-33FB-6D3A0621582B}"/>
              </a:ext>
            </a:extLst>
          </p:cNvPr>
          <p:cNvSpPr>
            <a:spLocks/>
          </p:cNvSpPr>
          <p:nvPr/>
        </p:nvSpPr>
        <p:spPr>
          <a:xfrm>
            <a:off x="2192780" y="1588110"/>
            <a:ext cx="1602288" cy="161141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AA07B9A-A02A-87B4-BFC0-3310FD99BE97}"/>
              </a:ext>
            </a:extLst>
          </p:cNvPr>
          <p:cNvGrpSpPr>
            <a:grpSpLocks noChangeAspect="1"/>
          </p:cNvGrpSpPr>
          <p:nvPr/>
        </p:nvGrpSpPr>
        <p:grpSpPr>
          <a:xfrm>
            <a:off x="8182134" y="1583076"/>
            <a:ext cx="1611411" cy="1611411"/>
            <a:chOff x="8903602" y="1835960"/>
            <a:chExt cx="2070212" cy="207021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A067DD4-DE98-B50D-8AE4-4CD7A1C65AE1}"/>
                </a:ext>
              </a:extLst>
            </p:cNvPr>
            <p:cNvSpPr/>
            <p:nvPr/>
          </p:nvSpPr>
          <p:spPr>
            <a:xfrm>
              <a:off x="8903602" y="1835960"/>
              <a:ext cx="2070212" cy="2070212"/>
            </a:xfrm>
            <a:prstGeom prst="ellipse">
              <a:avLst/>
            </a:prstGeom>
            <a:solidFill>
              <a:srgbClr val="FE0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pic>
          <p:nvPicPr>
            <p:cNvPr id="98" name="Picture 4" descr="RTÉ Player Identity – 100 Archive">
              <a:extLst>
                <a:ext uri="{FF2B5EF4-FFF2-40B4-BE49-F238E27FC236}">
                  <a16:creationId xmlns:a16="http://schemas.microsoft.com/office/drawing/2014/main" id="{1C3A36AA-C290-E8E0-6A19-AD3C0CDD16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35340" y="2512476"/>
              <a:ext cx="1606736" cy="716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98EB9832-D3B2-26E3-808D-40C5F2E6D759}"/>
              </a:ext>
            </a:extLst>
          </p:cNvPr>
          <p:cNvSpPr txBox="1"/>
          <p:nvPr/>
        </p:nvSpPr>
        <p:spPr>
          <a:xfrm>
            <a:off x="5651470" y="2467191"/>
            <a:ext cx="711751" cy="71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GB" sz="1400">
              <a:solidFill>
                <a:schemeClr val="tx2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6B0A35A-D80E-95BE-B5A9-7072C2362EC1}"/>
              </a:ext>
            </a:extLst>
          </p:cNvPr>
          <p:cNvSpPr txBox="1"/>
          <p:nvPr/>
        </p:nvSpPr>
        <p:spPr>
          <a:xfrm>
            <a:off x="5651470" y="2467191"/>
            <a:ext cx="711751" cy="71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GB" sz="1400">
              <a:solidFill>
                <a:schemeClr val="tx2"/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A7FB26C9-BF44-8178-E7F5-027CB6BE2013}"/>
              </a:ext>
            </a:extLst>
          </p:cNvPr>
          <p:cNvSpPr>
            <a:spLocks/>
          </p:cNvSpPr>
          <p:nvPr/>
        </p:nvSpPr>
        <p:spPr>
          <a:xfrm>
            <a:off x="5180466" y="1583633"/>
            <a:ext cx="1602288" cy="1611411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3437CE53-7ECB-D96A-F9F8-9C48D5AAD2EC}"/>
              </a:ext>
            </a:extLst>
          </p:cNvPr>
          <p:cNvSpPr/>
          <p:nvPr/>
        </p:nvSpPr>
        <p:spPr>
          <a:xfrm>
            <a:off x="1532199" y="5936619"/>
            <a:ext cx="821077" cy="70720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>
              <a:solidFill>
                <a:schemeClr val="bg2"/>
              </a:solidFill>
            </a:endParaRPr>
          </a:p>
        </p:txBody>
      </p:sp>
      <p:sp>
        <p:nvSpPr>
          <p:cNvPr id="101" name="Text Placeholder 6">
            <a:extLst>
              <a:ext uri="{FF2B5EF4-FFF2-40B4-BE49-F238E27FC236}">
                <a16:creationId xmlns:a16="http://schemas.microsoft.com/office/drawing/2014/main" id="{07554697-E6DB-6A99-6BFA-665998ECC9DC}"/>
              </a:ext>
            </a:extLst>
          </p:cNvPr>
          <p:cNvSpPr txBox="1">
            <a:spLocks/>
          </p:cNvSpPr>
          <p:nvPr/>
        </p:nvSpPr>
        <p:spPr>
          <a:xfrm>
            <a:off x="2353581" y="5866863"/>
            <a:ext cx="7240637" cy="8467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9388" indent="-139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58775" indent="-139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Font typeface="Calibri Light" panose="020F0302020204030204" pitchFamily="34" charset="0"/>
              <a:buChar char="◦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8163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Font typeface="Calibri Light" panose="020F0302020204030204" pitchFamily="34" charset="0"/>
              <a:buChar char="◦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7550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Font typeface="Calibri Light" panose="020F0302020204030204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D0103A"/>
              </a:buClr>
            </a:pPr>
            <a:r>
              <a:rPr lang="en-GB" b="1" kern="0" dirty="0">
                <a:solidFill>
                  <a:schemeClr val="tx2"/>
                </a:solidFill>
                <a:latin typeface="Calibri Light"/>
              </a:rPr>
              <a:t>Provided RTÉ with the necessary tools to grow audience numbers, increase streams and drive advertising revenue for the RTÉ Player</a:t>
            </a:r>
            <a:endParaRPr kumimoji="0" lang="en-IE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42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88" grpId="0" animBg="1"/>
      <p:bldP spid="102" grpId="0"/>
      <p:bldP spid="103" grpId="0"/>
      <p:bldP spid="107" grpId="0" animBg="1"/>
      <p:bldP spid="100" grpId="0" animBg="1"/>
      <p:bldP spid="1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E449B-5918-3123-F39F-9187D8EE6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F8CB-343B-9C81-7AED-CD5FA439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94" y="2496671"/>
            <a:ext cx="5282406" cy="2215826"/>
          </a:xfrm>
        </p:spPr>
        <p:txBody>
          <a:bodyPr/>
          <a:lstStyle/>
          <a:p>
            <a:r>
              <a:rPr lang="en-GB"/>
              <a:t>Research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9F462-6EBD-A456-EAD7-538B4D2F6E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42313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6A640-BA03-439F-A6E2-0A2854D4B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Research Approach: Quantitative Phase</a:t>
            </a:r>
          </a:p>
        </p:txBody>
      </p:sp>
      <p:sp>
        <p:nvSpPr>
          <p:cNvPr id="39" name="Chevron 3">
            <a:extLst>
              <a:ext uri="{FF2B5EF4-FFF2-40B4-BE49-F238E27FC236}">
                <a16:creationId xmlns:a16="http://schemas.microsoft.com/office/drawing/2014/main" id="{16563DEB-D21A-4D38-BFD8-185DEF541A8F}"/>
              </a:ext>
            </a:extLst>
          </p:cNvPr>
          <p:cNvSpPr/>
          <p:nvPr/>
        </p:nvSpPr>
        <p:spPr>
          <a:xfrm>
            <a:off x="930642" y="1881221"/>
            <a:ext cx="2938072" cy="646176"/>
          </a:xfrm>
          <a:prstGeom prst="chevron">
            <a:avLst>
              <a:gd name="adj" fmla="val 312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108000" rIns="121899" bIns="150876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" charset="0"/>
                <a:cs typeface="Arial" panose="020B0604020202020204" pitchFamily="34" charset="0"/>
              </a:rPr>
              <a:t>Recruitment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93E61-5795-453F-85F3-8E0276CF04CB}"/>
              </a:ext>
            </a:extLst>
          </p:cNvPr>
          <p:cNvSpPr txBox="1"/>
          <p:nvPr/>
        </p:nvSpPr>
        <p:spPr>
          <a:xfrm>
            <a:off x="817621" y="2712475"/>
            <a:ext cx="3164114" cy="1631216"/>
          </a:xfrm>
          <a:prstGeom prst="rect">
            <a:avLst/>
          </a:prstGeom>
        </p:spPr>
        <p:txBody>
          <a:bodyPr wrap="square" numCol="1" spcCol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An online survey – with a core sample of weekly/monthly RTÉ Player users, and a control sample of linear only users</a:t>
            </a:r>
          </a:p>
        </p:txBody>
      </p:sp>
      <p:sp>
        <p:nvSpPr>
          <p:cNvPr id="32" name="Chevron 30">
            <a:extLst>
              <a:ext uri="{FF2B5EF4-FFF2-40B4-BE49-F238E27FC236}">
                <a16:creationId xmlns:a16="http://schemas.microsoft.com/office/drawing/2014/main" id="{3856C766-67CE-48B8-B7B2-FEE9A91C753D}"/>
              </a:ext>
            </a:extLst>
          </p:cNvPr>
          <p:cNvSpPr/>
          <p:nvPr/>
        </p:nvSpPr>
        <p:spPr>
          <a:xfrm>
            <a:off x="4495195" y="1881221"/>
            <a:ext cx="2938072" cy="646176"/>
          </a:xfrm>
          <a:prstGeom prst="chevron">
            <a:avLst>
              <a:gd name="adj" fmla="val 312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108000" rIns="121899" bIns="150876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" charset="0"/>
                <a:cs typeface="Arial" panose="020B0604020202020204" pitchFamily="34" charset="0"/>
              </a:rPr>
              <a:t>Behaviour Survey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C57C4D-0445-472C-9627-398A37CFE9F3}"/>
              </a:ext>
            </a:extLst>
          </p:cNvPr>
          <p:cNvSpPr txBox="1"/>
          <p:nvPr/>
        </p:nvSpPr>
        <p:spPr>
          <a:xfrm>
            <a:off x="4379169" y="2779804"/>
            <a:ext cx="3054098" cy="1938992"/>
          </a:xfrm>
          <a:prstGeom prst="rect">
            <a:avLst/>
          </a:prstGeom>
        </p:spPr>
        <p:txBody>
          <a:bodyPr wrap="square" numCol="1" spcCol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</a:rPr>
              <a:t>A 15-minute survey, capturing demographic</a:t>
            </a:r>
            <a:r>
              <a:rPr lang="en-GB" sz="2000" dirty="0">
                <a:solidFill>
                  <a:srgbClr val="22505F"/>
                </a:solidFill>
                <a:latin typeface="Calibri Light"/>
              </a:rPr>
              <a:t> and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</a:rPr>
              <a:t>media consumption information, device usage and user experience metrics</a:t>
            </a:r>
          </a:p>
        </p:txBody>
      </p:sp>
      <p:sp>
        <p:nvSpPr>
          <p:cNvPr id="27" name="Chevron 33">
            <a:extLst>
              <a:ext uri="{FF2B5EF4-FFF2-40B4-BE49-F238E27FC236}">
                <a16:creationId xmlns:a16="http://schemas.microsoft.com/office/drawing/2014/main" id="{32031C43-3E27-4EDB-8BD3-1D95CC874E2A}"/>
              </a:ext>
            </a:extLst>
          </p:cNvPr>
          <p:cNvSpPr/>
          <p:nvPr/>
        </p:nvSpPr>
        <p:spPr>
          <a:xfrm>
            <a:off x="1761584" y="5296670"/>
            <a:ext cx="1977658" cy="825069"/>
          </a:xfrm>
          <a:prstGeom prst="chevron">
            <a:avLst>
              <a:gd name="adj" fmla="val 312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108000" rIns="121899" bIns="150876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" charset="0"/>
                <a:cs typeface="Arial" panose="020B0604020202020204" pitchFamily="34" charset="0"/>
              </a:rPr>
              <a:t>Increasing Survey Accuracy</a:t>
            </a:r>
          </a:p>
        </p:txBody>
      </p:sp>
      <p:sp>
        <p:nvSpPr>
          <p:cNvPr id="9" name="Chevron 31">
            <a:extLst>
              <a:ext uri="{FF2B5EF4-FFF2-40B4-BE49-F238E27FC236}">
                <a16:creationId xmlns:a16="http://schemas.microsoft.com/office/drawing/2014/main" id="{271DAB85-3E5F-4597-A10B-7ADB5DE0498B}"/>
              </a:ext>
            </a:extLst>
          </p:cNvPr>
          <p:cNvSpPr/>
          <p:nvPr/>
        </p:nvSpPr>
        <p:spPr>
          <a:xfrm>
            <a:off x="8059748" y="1881221"/>
            <a:ext cx="2938072" cy="646176"/>
          </a:xfrm>
          <a:prstGeom prst="chevron">
            <a:avLst>
              <a:gd name="adj" fmla="val 312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108000" rIns="121899" bIns="150876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" charset="0"/>
                <a:cs typeface="Arial" panose="020B0604020202020204" pitchFamily="34" charset="0"/>
              </a:rPr>
              <a:t>Daily Recall Survey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61028-97A4-486B-8B1B-5948B64B0569}"/>
              </a:ext>
            </a:extLst>
          </p:cNvPr>
          <p:cNvSpPr txBox="1"/>
          <p:nvPr/>
        </p:nvSpPr>
        <p:spPr>
          <a:xfrm>
            <a:off x="8000121" y="2680034"/>
            <a:ext cx="3054098" cy="1631216"/>
          </a:xfrm>
          <a:prstGeom prst="rect">
            <a:avLst/>
          </a:prstGeom>
        </p:spPr>
        <p:txBody>
          <a:bodyPr wrap="square" numCol="1" spcCol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One week diary where each day their media consumption for ‘yesterday’ was captured in a 5-minute recall survey.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5CF29623-B285-E495-ECF5-36FE70660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5487" y="773022"/>
            <a:ext cx="1005368" cy="1005368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E095BCC4-EB3E-155C-CC9B-743D6AC96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7017" y="944043"/>
            <a:ext cx="778158" cy="77815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BC956D5-B574-1F13-D18B-C7C1E609A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57078" y="773022"/>
            <a:ext cx="1005368" cy="1005368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23706AF2-71C8-2126-4742-18A3A1D5C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98407" y="4596098"/>
            <a:ext cx="646176" cy="646176"/>
          </a:xfrm>
          <a:prstGeom prst="rect">
            <a:avLst/>
          </a:prstGeom>
        </p:spPr>
      </p:pic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914BB82C-E4BE-695F-0B84-BA957217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370636"/>
            <a:ext cx="57912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F79131-C817-4EAF-B3BC-6511779B5E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1" name="Chevron 33">
            <a:extLst>
              <a:ext uri="{FF2B5EF4-FFF2-40B4-BE49-F238E27FC236}">
                <a16:creationId xmlns:a16="http://schemas.microsoft.com/office/drawing/2014/main" id="{8F985527-06FE-415B-A40D-1664B071262C}"/>
              </a:ext>
            </a:extLst>
          </p:cNvPr>
          <p:cNvSpPr/>
          <p:nvPr/>
        </p:nvSpPr>
        <p:spPr>
          <a:xfrm>
            <a:off x="3547827" y="5289388"/>
            <a:ext cx="6804417" cy="825069"/>
          </a:xfrm>
          <a:prstGeom prst="chevron">
            <a:avLst>
              <a:gd name="adj" fmla="val 3125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108000" rIns="121899" bIns="150876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81129A-ABCF-498A-A5F9-882C3BFB5E07}"/>
              </a:ext>
            </a:extLst>
          </p:cNvPr>
          <p:cNvSpPr txBox="1"/>
          <p:nvPr/>
        </p:nvSpPr>
        <p:spPr>
          <a:xfrm>
            <a:off x="3739242" y="5347979"/>
            <a:ext cx="6960342" cy="707886"/>
          </a:xfrm>
          <a:prstGeom prst="rect">
            <a:avLst/>
          </a:prstGeom>
        </p:spPr>
        <p:txBody>
          <a:bodyPr wrap="square" numCol="1" spcCol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This ‘daily recall’ helped maximise real recall of ads seen on the Player and minimise misattribution of ads to other channels</a:t>
            </a:r>
          </a:p>
        </p:txBody>
      </p:sp>
    </p:spTree>
    <p:extLst>
      <p:ext uri="{BB962C8B-B14F-4D97-AF65-F5344CB8AC3E}">
        <p14:creationId xmlns:p14="http://schemas.microsoft.com/office/powerpoint/2010/main" val="181667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32" grpId="0" animBg="1"/>
      <p:bldP spid="33" grpId="0"/>
      <p:bldP spid="27" grpId="0" animBg="1"/>
      <p:bldP spid="9" grpId="0" animBg="1"/>
      <p:bldP spid="10" grpId="0"/>
      <p:bldP spid="21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65421-50CB-2353-20FA-9D1F2A6CA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6AEF5-9238-C277-D949-ACF8F6885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Research Approach: Three Key Objectives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31178D66-3873-BD72-A0A6-33BCBF39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F79131-C817-4EAF-B3BC-6511779B5E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9" name="Chevron 3">
            <a:extLst>
              <a:ext uri="{FF2B5EF4-FFF2-40B4-BE49-F238E27FC236}">
                <a16:creationId xmlns:a16="http://schemas.microsoft.com/office/drawing/2014/main" id="{17B6F161-DD66-6647-D4AF-FD5092F83FBE}"/>
              </a:ext>
            </a:extLst>
          </p:cNvPr>
          <p:cNvSpPr/>
          <p:nvPr/>
        </p:nvSpPr>
        <p:spPr>
          <a:xfrm>
            <a:off x="1197664" y="1366838"/>
            <a:ext cx="2672955" cy="646176"/>
          </a:xfrm>
          <a:prstGeom prst="chevron">
            <a:avLst>
              <a:gd name="adj" fmla="val 312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108000" rIns="121899" bIns="150876" rtlCol="0" anchor="ctr"/>
          <a:lstStyle/>
          <a:p>
            <a:pPr algn="ctr"/>
            <a:r>
              <a:rPr lang="en-GB" sz="1600" b="1">
                <a:latin typeface="+mj-lt"/>
                <a:ea typeface="+mj-ea"/>
                <a:cs typeface="+mj-cs"/>
              </a:rPr>
              <a:t>Profiling and Viewing Player Behaviour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37860E-5FF5-1F74-55C4-3CE5D4532731}"/>
              </a:ext>
            </a:extLst>
          </p:cNvPr>
          <p:cNvSpPr txBox="1"/>
          <p:nvPr/>
        </p:nvSpPr>
        <p:spPr>
          <a:xfrm>
            <a:off x="659716" y="2189987"/>
            <a:ext cx="3387293" cy="1200329"/>
          </a:xfrm>
          <a:prstGeom prst="rect">
            <a:avLst/>
          </a:prstGeom>
        </p:spPr>
        <p:txBody>
          <a:bodyPr wrap="square" numCol="1" spcCol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Providing RTÉ with a greater understanding of who the viewers are and how they interact with RTÉ Player</a:t>
            </a:r>
          </a:p>
        </p:txBody>
      </p:sp>
      <p:sp>
        <p:nvSpPr>
          <p:cNvPr id="32" name="Chevron 30">
            <a:extLst>
              <a:ext uri="{FF2B5EF4-FFF2-40B4-BE49-F238E27FC236}">
                <a16:creationId xmlns:a16="http://schemas.microsoft.com/office/drawing/2014/main" id="{F9A7D5D0-F1F9-9F48-2EEA-13E2F7838F33}"/>
              </a:ext>
            </a:extLst>
          </p:cNvPr>
          <p:cNvSpPr/>
          <p:nvPr/>
        </p:nvSpPr>
        <p:spPr>
          <a:xfrm>
            <a:off x="4964594" y="1366838"/>
            <a:ext cx="2595253" cy="646176"/>
          </a:xfrm>
          <a:prstGeom prst="chevron">
            <a:avLst>
              <a:gd name="adj" fmla="val 312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108000" rIns="121899" bIns="150876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" charset="0"/>
                <a:cs typeface="Arial" panose="020B0604020202020204" pitchFamily="34" charset="0"/>
              </a:rPr>
              <a:t>Understanding Player  </a:t>
            </a:r>
            <a:r>
              <a:rPr lang="en-GB" sz="1600" b="1" dirty="0">
                <a:latin typeface="+mj-lt"/>
              </a:rPr>
              <a:t>Incremental Reach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BDBE84-48B5-6E86-BEF9-209686DD5A91}"/>
              </a:ext>
            </a:extLst>
          </p:cNvPr>
          <p:cNvSpPr txBox="1"/>
          <p:nvPr/>
        </p:nvSpPr>
        <p:spPr>
          <a:xfrm>
            <a:off x="4436874" y="2099997"/>
            <a:ext cx="3335260" cy="1200329"/>
          </a:xfrm>
          <a:prstGeom prst="rect">
            <a:avLst/>
          </a:prstGeom>
        </p:spPr>
        <p:txBody>
          <a:bodyPr wrap="square" numCol="1" spcCol="0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To measure incremental reach of advertising campaigns that were rolled out across both BVOD and linear channels.  </a:t>
            </a:r>
          </a:p>
        </p:txBody>
      </p:sp>
      <p:sp>
        <p:nvSpPr>
          <p:cNvPr id="9" name="Chevron 31">
            <a:extLst>
              <a:ext uri="{FF2B5EF4-FFF2-40B4-BE49-F238E27FC236}">
                <a16:creationId xmlns:a16="http://schemas.microsoft.com/office/drawing/2014/main" id="{051AC446-16F0-A0C7-C41C-B10CA1DED609}"/>
              </a:ext>
            </a:extLst>
          </p:cNvPr>
          <p:cNvSpPr/>
          <p:nvPr/>
        </p:nvSpPr>
        <p:spPr>
          <a:xfrm>
            <a:off x="8517833" y="1353517"/>
            <a:ext cx="2729019" cy="646176"/>
          </a:xfrm>
          <a:prstGeom prst="chevron">
            <a:avLst>
              <a:gd name="adj" fmla="val 312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108000" rIns="121899" bIns="150876" rtlCol="0" anchor="ctr"/>
          <a:lstStyle/>
          <a:p>
            <a:pPr algn="ctr" defTabSz="457200">
              <a:defRPr/>
            </a:pPr>
            <a:r>
              <a:rPr lang="en-GB" sz="1600" b="1">
                <a:latin typeface="+mj-lt"/>
                <a:ea typeface="+mj-ea"/>
                <a:cs typeface="+mj-cs"/>
              </a:rPr>
              <a:t>Proving Player impact on Ad Effectiveness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FD371-3C1D-6E8D-83D0-AAD11ADD2F65}"/>
              </a:ext>
            </a:extLst>
          </p:cNvPr>
          <p:cNvSpPr txBox="1"/>
          <p:nvPr/>
        </p:nvSpPr>
        <p:spPr>
          <a:xfrm>
            <a:off x="8209722" y="2073048"/>
            <a:ext cx="3424030" cy="2308324"/>
          </a:xfrm>
          <a:prstGeom prst="rect">
            <a:avLst/>
          </a:prstGeom>
        </p:spPr>
        <p:txBody>
          <a:bodyPr wrap="square" numCol="1" spcCol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Based on respondents’ viewing ‘yesterday’, recall an engagement of advertising was measured</a:t>
            </a:r>
            <a:r>
              <a:rPr lang="en-GB" dirty="0">
                <a:solidFill>
                  <a:srgbClr val="22505F"/>
                </a:solidFill>
                <a:latin typeface="Calibri Light"/>
              </a:rPr>
              <a:t>,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to assess the impact and effectiveness of the advertising on RTÉ Player, and the extended reach it garnered.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6AAD4794-D563-C6EE-5B92-E33761FA2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412" y="1296132"/>
            <a:ext cx="757252" cy="757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69FC9E-AA04-1110-A872-853E677AA4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219" y="3722471"/>
            <a:ext cx="2505255" cy="2345102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BAC61DB-7DBC-C016-C308-B386EE1A5F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016691"/>
              </p:ext>
            </p:extLst>
          </p:nvPr>
        </p:nvGraphicFramePr>
        <p:xfrm>
          <a:off x="4568170" y="3946771"/>
          <a:ext cx="2801695" cy="2199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42941AE-210B-001D-5763-80F499FFCDD6}"/>
              </a:ext>
            </a:extLst>
          </p:cNvPr>
          <p:cNvSpPr txBox="1"/>
          <p:nvPr/>
        </p:nvSpPr>
        <p:spPr>
          <a:xfrm>
            <a:off x="7264093" y="4877178"/>
            <a:ext cx="570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D0103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56%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71AE5-0788-BB15-23F7-17D189748054}"/>
              </a:ext>
            </a:extLst>
          </p:cNvPr>
          <p:cNvSpPr txBox="1"/>
          <p:nvPr/>
        </p:nvSpPr>
        <p:spPr>
          <a:xfrm>
            <a:off x="7264093" y="4596884"/>
            <a:ext cx="570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14%</a:t>
            </a:r>
          </a:p>
        </p:txBody>
      </p:sp>
      <p:sp>
        <p:nvSpPr>
          <p:cNvPr id="14" name="Down Arrow Callout 21">
            <a:extLst>
              <a:ext uri="{FF2B5EF4-FFF2-40B4-BE49-F238E27FC236}">
                <a16:creationId xmlns:a16="http://schemas.microsoft.com/office/drawing/2014/main" id="{C3DBC377-3000-8A55-75E6-4AD0AA7CA899}"/>
              </a:ext>
            </a:extLst>
          </p:cNvPr>
          <p:cNvSpPr/>
          <p:nvPr/>
        </p:nvSpPr>
        <p:spPr>
          <a:xfrm>
            <a:off x="7044366" y="3957063"/>
            <a:ext cx="856976" cy="598636"/>
          </a:xfrm>
          <a:prstGeom prst="downArrowCallout">
            <a:avLst>
              <a:gd name="adj1" fmla="val 14803"/>
              <a:gd name="adj2" fmla="val 26190"/>
              <a:gd name="adj3" fmla="val 24994"/>
              <a:gd name="adj4" fmla="val 589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Incremental Contribution</a:t>
            </a:r>
          </a:p>
        </p:txBody>
      </p:sp>
      <p:pic>
        <p:nvPicPr>
          <p:cNvPr id="18" name="Graphic 17" descr="Gantt Chart with solid fill">
            <a:extLst>
              <a:ext uri="{FF2B5EF4-FFF2-40B4-BE49-F238E27FC236}">
                <a16:creationId xmlns:a16="http://schemas.microsoft.com/office/drawing/2014/main" id="{76D9DB97-D067-1C6D-F82D-E2BEAA661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45318" y="1311300"/>
            <a:ext cx="757252" cy="757252"/>
          </a:xfrm>
          <a:prstGeom prst="rect">
            <a:avLst/>
          </a:prstGeom>
        </p:spPr>
      </p:pic>
      <p:pic>
        <p:nvPicPr>
          <p:cNvPr id="23" name="Graphic 22" descr="Right And Left Brain with solid fill">
            <a:extLst>
              <a:ext uri="{FF2B5EF4-FFF2-40B4-BE49-F238E27FC236}">
                <a16:creationId xmlns:a16="http://schemas.microsoft.com/office/drawing/2014/main" id="{4D805321-AE37-12DB-6559-02D3368C5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1521" y="1342843"/>
            <a:ext cx="702365" cy="70236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1D1AEB6-6894-CB1A-1B8F-67A9077023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18718" y="4302292"/>
            <a:ext cx="1542527" cy="154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5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32" grpId="0" animBg="1"/>
      <p:bldP spid="33" grpId="0"/>
      <p:bldP spid="9" grpId="0" animBg="1"/>
      <p:bldP spid="10" grpId="0"/>
      <p:bldGraphic spid="11" grpId="0">
        <p:bldAsOne/>
      </p:bldGraphic>
      <p:bldP spid="12" grpId="0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AA06C-C3A2-C66D-364B-DDC902F5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9131-C817-4EAF-B3BC-6511779B5E04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5A653-B3CD-F3F1-9F9C-52764FDE5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Qualitative Phase 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251EB50-8183-2DC7-780E-BEF789BA4B33}"/>
              </a:ext>
            </a:extLst>
          </p:cNvPr>
          <p:cNvSpPr txBox="1">
            <a:spLocks/>
          </p:cNvSpPr>
          <p:nvPr/>
        </p:nvSpPr>
        <p:spPr>
          <a:xfrm>
            <a:off x="927983" y="2665000"/>
            <a:ext cx="4483072" cy="785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79388" indent="-139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39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Calibri Light" panose="020F0302020204030204" pitchFamily="34" charset="0"/>
              <a:buChar char="◦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38163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Calibri Light" panose="020F0302020204030204" pitchFamily="34" charset="0"/>
              <a:buChar char="◦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17550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Calibri Light" panose="020F0302020204030204" pitchFamily="34" charset="0"/>
              <a:buChar char="◦"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</a:rPr>
              <a:t>WHY?  </a:t>
            </a:r>
            <a:br>
              <a:rPr lang="en-US" sz="2000" dirty="0">
                <a:solidFill>
                  <a:schemeClr val="bg2"/>
                </a:solidFill>
              </a:rPr>
            </a:br>
            <a:r>
              <a:rPr lang="en-US" sz="2000" b="0" dirty="0">
                <a:solidFill>
                  <a:schemeClr val="bg2"/>
                </a:solidFill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 Light"/>
              </a:rPr>
              <a:t>o collect feedback on BOTH natural and prompted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 Light"/>
              </a:rPr>
              <a:t>behaviour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 Light"/>
              </a:rPr>
              <a:t> so as to cultivate in-depth thinking on Player and usage for the group conversation.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</a:rPr>
              <a:t>TASK: </a:t>
            </a:r>
            <a:br>
              <a:rPr lang="en-US" sz="2000" dirty="0">
                <a:solidFill>
                  <a:schemeClr val="bg2"/>
                </a:solidFill>
              </a:rPr>
            </a:br>
            <a:r>
              <a:rPr lang="en-US" sz="2000" b="0" dirty="0">
                <a:solidFill>
                  <a:schemeClr val="bg2"/>
                </a:solidFill>
              </a:rPr>
              <a:t>Player Exposure Diary </a:t>
            </a:r>
            <a:r>
              <a:rPr lang="en-US" sz="2000" dirty="0">
                <a:solidFill>
                  <a:schemeClr val="bg2"/>
                </a:solidFill>
              </a:rPr>
              <a:t>over 3 days 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 Light"/>
              </a:rPr>
              <a:t>Each day, a different task was released which involved Player engagement and feedback</a:t>
            </a:r>
          </a:p>
          <a:p>
            <a:pPr algn="ctr">
              <a:lnSpc>
                <a:spcPct val="100000"/>
              </a:lnSpc>
            </a:pPr>
            <a:endParaRPr lang="en-US" sz="2000" dirty="0">
              <a:solidFill>
                <a:schemeClr val="bg2"/>
              </a:solidFill>
            </a:endParaRPr>
          </a:p>
          <a:p>
            <a:pPr algn="ctr">
              <a:lnSpc>
                <a:spcPct val="100000"/>
              </a:lnSpc>
            </a:pPr>
            <a:endParaRPr lang="en-IE" sz="20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93E4CF5-3723-150E-FE73-9BFFF1B5D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1905" y="779104"/>
            <a:ext cx="1075228" cy="10752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B62BA1-0E65-1BED-B4E6-632685A96FC3}"/>
              </a:ext>
            </a:extLst>
          </p:cNvPr>
          <p:cNvSpPr txBox="1"/>
          <p:nvPr/>
        </p:nvSpPr>
        <p:spPr>
          <a:xfrm>
            <a:off x="708049" y="1937855"/>
            <a:ext cx="5235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1" dirty="0">
                <a:solidFill>
                  <a:schemeClr val="bg2"/>
                </a:solidFill>
              </a:rPr>
              <a:t>50% Completed a Focus Group Pre-Task</a:t>
            </a:r>
            <a:endParaRPr lang="en-GB" sz="2400" b="1" dirty="0">
              <a:solidFill>
                <a:schemeClr val="bg2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CA1AF3D-ACE7-F815-4FF7-C16D227E6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66015" y="817184"/>
            <a:ext cx="898507" cy="8985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E91F9C-6B9C-1B6E-8EFF-1084DC2BD7B7}"/>
              </a:ext>
            </a:extLst>
          </p:cNvPr>
          <p:cNvSpPr txBox="1"/>
          <p:nvPr/>
        </p:nvSpPr>
        <p:spPr>
          <a:xfrm>
            <a:off x="7056956" y="2395343"/>
            <a:ext cx="46289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ct val="130000"/>
            </a:pPr>
            <a:r>
              <a:rPr lang="en-US" sz="1800" b="1" dirty="0">
                <a:solidFill>
                  <a:schemeClr val="tx2"/>
                </a:solidFill>
                <a:latin typeface="+mn-lt"/>
                <a:ea typeface="" panose="020B0604030504040204" pitchFamily="34" charset="0"/>
                <a:cs typeface="Arial" panose="020B0604020202020204" pitchFamily="34" charset="0"/>
              </a:rPr>
              <a:t>8 x 60 min online focus groups </a:t>
            </a:r>
            <a:r>
              <a:rPr lang="en-GB" sz="1800" dirty="0">
                <a:solidFill>
                  <a:schemeClr val="tx2"/>
                </a:solidFill>
                <a:latin typeface="+mn-lt"/>
                <a:ea typeface="" panose="020B0604030504040204" pitchFamily="34" charset="0"/>
                <a:cs typeface="Arial" panose="020B0604020202020204" pitchFamily="34" charset="0"/>
              </a:rPr>
              <a:t>gave the opportunity to build on the thinking nurtured during the pre-task and explore their behaviour, usage and the Player role and performance.  The topics covered the following areas:</a:t>
            </a:r>
            <a:endParaRPr lang="en-US" sz="1800" dirty="0">
              <a:solidFill>
                <a:schemeClr val="tx2"/>
              </a:solidFill>
              <a:latin typeface="+mn-lt"/>
              <a:ea typeface="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8E256F-60FA-3B4F-A381-2F2CF451A764}"/>
              </a:ext>
            </a:extLst>
          </p:cNvPr>
          <p:cNvSpPr txBox="1"/>
          <p:nvPr/>
        </p:nvSpPr>
        <p:spPr>
          <a:xfrm>
            <a:off x="8063286" y="1845261"/>
            <a:ext cx="2503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b="1" dirty="0">
                <a:solidFill>
                  <a:schemeClr val="tx2"/>
                </a:solidFill>
              </a:rPr>
              <a:t>Focus Groups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1A889B-BADB-86A8-B4F3-189AF86DC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0757" y="4161878"/>
            <a:ext cx="5292784" cy="14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1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36863-1DBC-EA79-EEDA-1F5FB8794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44E7-906D-DE2E-4789-C98F5C59E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94" y="2496671"/>
            <a:ext cx="5282406" cy="2215826"/>
          </a:xfrm>
        </p:spPr>
        <p:txBody>
          <a:bodyPr/>
          <a:lstStyle/>
          <a:p>
            <a:r>
              <a:rPr lang="en-GB"/>
              <a:t>Research Findings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459CA-F112-A8D3-E978-A1588095D7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953273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fc932e95-4593-4244-a1c8-48f4f3b7e807"/>
</p:tagLst>
</file>

<file path=ppt/theme/theme1.xml><?xml version="1.0" encoding="utf-8"?>
<a:theme xmlns:a="http://schemas.openxmlformats.org/drawingml/2006/main" name="Content">
  <a:themeElements>
    <a:clrScheme name="RedC">
      <a:dk1>
        <a:sysClr val="windowText" lastClr="000000"/>
      </a:dk1>
      <a:lt1>
        <a:sysClr val="window" lastClr="FFFFFF"/>
      </a:lt1>
      <a:dk2>
        <a:srgbClr val="22505F"/>
      </a:dk2>
      <a:lt2>
        <a:srgbClr val="FFFFFF"/>
      </a:lt2>
      <a:accent1>
        <a:srgbClr val="D0103A"/>
      </a:accent1>
      <a:accent2>
        <a:srgbClr val="22505F"/>
      </a:accent2>
      <a:accent3>
        <a:srgbClr val="50C9B5"/>
      </a:accent3>
      <a:accent4>
        <a:srgbClr val="3095B4"/>
      </a:accent4>
      <a:accent5>
        <a:srgbClr val="E37222"/>
      </a:accent5>
      <a:accent6>
        <a:srgbClr val="532E60"/>
      </a:accent6>
      <a:hlink>
        <a:srgbClr val="22505F"/>
      </a:hlink>
      <a:folHlink>
        <a:srgbClr val="949D9E"/>
      </a:folHlink>
    </a:clrScheme>
    <a:fontScheme name="RedC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Aft>
            <a:spcPts val="600"/>
          </a:spcAft>
          <a:defRPr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90000"/>
          </a:lnSpc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Yellow">
      <a:srgbClr val="EAE900"/>
    </a:custClr>
    <a:custClr name="Tan 1">
      <a:srgbClr val="C7B37F"/>
    </a:custClr>
    <a:custClr name="Tan 2">
      <a:srgbClr val="CEC7BA"/>
    </a:custClr>
    <a:custClr name="Grey">
      <a:srgbClr val="949D9E"/>
    </a:custClr>
  </a:custClrLst>
  <a:extLst>
    <a:ext uri="{05A4C25C-085E-4340-85A3-A5531E510DB2}">
      <thm15:themeFamily xmlns:thm15="http://schemas.microsoft.com/office/thememl/2012/main" name="RedC_Template_v0.20" id="{8B508A65-4E5A-4897-9F32-0DB70D60AA77}" vid="{9EFD2BF7-6A30-4CB2-9FDD-C2287873206B}"/>
    </a:ext>
  </a:extLst>
</a:theme>
</file>

<file path=ppt/theme/theme2.xml><?xml version="1.0" encoding="utf-8"?>
<a:theme xmlns:a="http://schemas.openxmlformats.org/drawingml/2006/main" name="Chart">
  <a:themeElements>
    <a:clrScheme name="RedC">
      <a:dk1>
        <a:sysClr val="windowText" lastClr="000000"/>
      </a:dk1>
      <a:lt1>
        <a:sysClr val="window" lastClr="FFFFFF"/>
      </a:lt1>
      <a:dk2>
        <a:srgbClr val="22505F"/>
      </a:dk2>
      <a:lt2>
        <a:srgbClr val="FFFFFF"/>
      </a:lt2>
      <a:accent1>
        <a:srgbClr val="D0103A"/>
      </a:accent1>
      <a:accent2>
        <a:srgbClr val="22505F"/>
      </a:accent2>
      <a:accent3>
        <a:srgbClr val="50C9B5"/>
      </a:accent3>
      <a:accent4>
        <a:srgbClr val="3095B4"/>
      </a:accent4>
      <a:accent5>
        <a:srgbClr val="E37222"/>
      </a:accent5>
      <a:accent6>
        <a:srgbClr val="532E60"/>
      </a:accent6>
      <a:hlink>
        <a:srgbClr val="22505F"/>
      </a:hlink>
      <a:folHlink>
        <a:srgbClr val="949D9E"/>
      </a:folHlink>
    </a:clrScheme>
    <a:fontScheme name="RedC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Aft>
            <a:spcPts val="600"/>
          </a:spcAft>
          <a:defRPr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90000"/>
          </a:lnSpc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Yellow">
      <a:srgbClr val="EAE900"/>
    </a:custClr>
    <a:custClr name="Tan 1">
      <a:srgbClr val="C7B37F"/>
    </a:custClr>
    <a:custClr name="Tan 2">
      <a:srgbClr val="CEC7BA"/>
    </a:custClr>
    <a:custClr name="Grey">
      <a:srgbClr val="949D9E"/>
    </a:custClr>
  </a:custClrLst>
  <a:extLst>
    <a:ext uri="{05A4C25C-085E-4340-85A3-A5531E510DB2}">
      <thm15:themeFamily xmlns:thm15="http://schemas.microsoft.com/office/thememl/2012/main" name="RedC_Template_v0.20" id="{8B508A65-4E5A-4897-9F32-0DB70D60AA77}" vid="{EAAC24CB-9DB0-44C9-BDE8-C078BB8DB437}"/>
    </a:ext>
  </a:extLst>
</a:theme>
</file>

<file path=ppt/theme/theme3.xml><?xml version="1.0" encoding="utf-8"?>
<a:theme xmlns:a="http://schemas.openxmlformats.org/drawingml/2006/main" name="2_Content">
  <a:themeElements>
    <a:clrScheme name="RedC">
      <a:dk1>
        <a:sysClr val="windowText" lastClr="000000"/>
      </a:dk1>
      <a:lt1>
        <a:sysClr val="window" lastClr="FFFFFF"/>
      </a:lt1>
      <a:dk2>
        <a:srgbClr val="22505F"/>
      </a:dk2>
      <a:lt2>
        <a:srgbClr val="FFFFFF"/>
      </a:lt2>
      <a:accent1>
        <a:srgbClr val="D0103A"/>
      </a:accent1>
      <a:accent2>
        <a:srgbClr val="22505F"/>
      </a:accent2>
      <a:accent3>
        <a:srgbClr val="50C9B5"/>
      </a:accent3>
      <a:accent4>
        <a:srgbClr val="3095B4"/>
      </a:accent4>
      <a:accent5>
        <a:srgbClr val="E37222"/>
      </a:accent5>
      <a:accent6>
        <a:srgbClr val="532E60"/>
      </a:accent6>
      <a:hlink>
        <a:srgbClr val="22505F"/>
      </a:hlink>
      <a:folHlink>
        <a:srgbClr val="949D9E"/>
      </a:folHlink>
    </a:clrScheme>
    <a:fontScheme name="RedC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Aft>
            <a:spcPts val="600"/>
          </a:spcAft>
          <a:defRPr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90000"/>
          </a:lnSpc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Yellow">
      <a:srgbClr val="EAE900"/>
    </a:custClr>
    <a:custClr name="Tan 1">
      <a:srgbClr val="C7B37F"/>
    </a:custClr>
    <a:custClr name="Tan 2">
      <a:srgbClr val="CEC7BA"/>
    </a:custClr>
    <a:custClr name="Grey">
      <a:srgbClr val="949D9E"/>
    </a:custClr>
  </a:custClrLst>
  <a:extLst>
    <a:ext uri="{05A4C25C-085E-4340-85A3-A5531E510DB2}">
      <thm15:themeFamily xmlns:thm15="http://schemas.microsoft.com/office/thememl/2012/main" name="Presentation1" id="{507C0A4A-4FA0-4C52-9748-5891209BBA82}" vid="{FA4CAD3C-A30F-43E4-BD71-40A3346779B7}"/>
    </a:ext>
  </a:extLst>
</a:theme>
</file>

<file path=ppt/theme/theme4.xml><?xml version="1.0" encoding="utf-8"?>
<a:theme xmlns:a="http://schemas.openxmlformats.org/drawingml/2006/main" name="4_Title_Chapter_Agenda">
  <a:themeElements>
    <a:clrScheme name="RedC">
      <a:dk1>
        <a:srgbClr val="000000"/>
      </a:dk1>
      <a:lt1>
        <a:srgbClr val="FFFFFF"/>
      </a:lt1>
      <a:dk2>
        <a:srgbClr val="22505F"/>
      </a:dk2>
      <a:lt2>
        <a:srgbClr val="FFFFFF"/>
      </a:lt2>
      <a:accent1>
        <a:srgbClr val="D0103A"/>
      </a:accent1>
      <a:accent2>
        <a:srgbClr val="22505F"/>
      </a:accent2>
      <a:accent3>
        <a:srgbClr val="50C9B5"/>
      </a:accent3>
      <a:accent4>
        <a:srgbClr val="3095B4"/>
      </a:accent4>
      <a:accent5>
        <a:srgbClr val="E37222"/>
      </a:accent5>
      <a:accent6>
        <a:srgbClr val="532E60"/>
      </a:accent6>
      <a:hlink>
        <a:srgbClr val="22505F"/>
      </a:hlink>
      <a:folHlink>
        <a:srgbClr val="949D9E"/>
      </a:folHlink>
    </a:clrScheme>
    <a:fontScheme name="RedC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Aft>
            <a:spcPts val="600"/>
          </a:spcAft>
          <a:defRPr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90000"/>
          </a:lnSpc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Yellow">
      <a:srgbClr val="EAE900"/>
    </a:custClr>
    <a:custClr name="Tan 1">
      <a:srgbClr val="C7B37F"/>
    </a:custClr>
    <a:custClr name="Tan 2">
      <a:srgbClr val="CEC7BA"/>
    </a:custClr>
    <a:custClr name="Grey">
      <a:srgbClr val="949D9E"/>
    </a:custClr>
  </a:custClrLst>
  <a:extLst>
    <a:ext uri="{05A4C25C-085E-4340-85A3-A5531E510DB2}">
      <thm15:themeFamily xmlns:thm15="http://schemas.microsoft.com/office/thememl/2012/main" name="RedC_Template_v0.22" id="{E00179F8-B423-4794-BA40-FA48A3EA0645}" vid="{EBDECE69-84A1-43FF-81BB-C9E4BE526B85}"/>
    </a:ext>
  </a:extLst>
</a:theme>
</file>

<file path=ppt/theme/theme5.xml><?xml version="1.0" encoding="utf-8"?>
<a:theme xmlns:a="http://schemas.openxmlformats.org/drawingml/2006/main" name="1_Content">
  <a:themeElements>
    <a:clrScheme name="RedC">
      <a:dk1>
        <a:sysClr val="windowText" lastClr="000000"/>
      </a:dk1>
      <a:lt1>
        <a:sysClr val="window" lastClr="FFFFFF"/>
      </a:lt1>
      <a:dk2>
        <a:srgbClr val="22505F"/>
      </a:dk2>
      <a:lt2>
        <a:srgbClr val="FFFFFF"/>
      </a:lt2>
      <a:accent1>
        <a:srgbClr val="D0103A"/>
      </a:accent1>
      <a:accent2>
        <a:srgbClr val="22505F"/>
      </a:accent2>
      <a:accent3>
        <a:srgbClr val="50C9B5"/>
      </a:accent3>
      <a:accent4>
        <a:srgbClr val="3095B4"/>
      </a:accent4>
      <a:accent5>
        <a:srgbClr val="E37222"/>
      </a:accent5>
      <a:accent6>
        <a:srgbClr val="532E60"/>
      </a:accent6>
      <a:hlink>
        <a:srgbClr val="22505F"/>
      </a:hlink>
      <a:folHlink>
        <a:srgbClr val="949D9E"/>
      </a:folHlink>
    </a:clrScheme>
    <a:fontScheme name="RedC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Aft>
            <a:spcPts val="600"/>
          </a:spcAft>
          <a:defRPr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90000"/>
          </a:lnSpc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Yellow">
      <a:srgbClr val="EAE900"/>
    </a:custClr>
    <a:custClr name="Tan 1">
      <a:srgbClr val="C7B37F"/>
    </a:custClr>
    <a:custClr name="Tan 2">
      <a:srgbClr val="CEC7BA"/>
    </a:custClr>
    <a:custClr name="Grey">
      <a:srgbClr val="949D9E"/>
    </a:custClr>
  </a:custClrLst>
  <a:extLst>
    <a:ext uri="{05A4C25C-085E-4340-85A3-A5531E510DB2}">
      <thm15:themeFamily xmlns:thm15="http://schemas.microsoft.com/office/thememl/2012/main" name="RedC_Template_v0.22" id="{E00179F8-B423-4794-BA40-FA48A3EA0645}" vid="{529E97F9-681E-41AB-981F-81EBFA44581D}"/>
    </a:ext>
  </a:extLst>
</a:theme>
</file>

<file path=ppt/theme/theme6.xml><?xml version="1.0" encoding="utf-8"?>
<a:theme xmlns:a="http://schemas.openxmlformats.org/drawingml/2006/main" name="Statement_Quote">
  <a:themeElements>
    <a:clrScheme name="RedC">
      <a:dk1>
        <a:sysClr val="windowText" lastClr="000000"/>
      </a:dk1>
      <a:lt1>
        <a:sysClr val="window" lastClr="FFFFFF"/>
      </a:lt1>
      <a:dk2>
        <a:srgbClr val="22505F"/>
      </a:dk2>
      <a:lt2>
        <a:srgbClr val="FFFFFF"/>
      </a:lt2>
      <a:accent1>
        <a:srgbClr val="D0103A"/>
      </a:accent1>
      <a:accent2>
        <a:srgbClr val="22505F"/>
      </a:accent2>
      <a:accent3>
        <a:srgbClr val="50C9B5"/>
      </a:accent3>
      <a:accent4>
        <a:srgbClr val="3095B4"/>
      </a:accent4>
      <a:accent5>
        <a:srgbClr val="E37222"/>
      </a:accent5>
      <a:accent6>
        <a:srgbClr val="532E60"/>
      </a:accent6>
      <a:hlink>
        <a:srgbClr val="22505F"/>
      </a:hlink>
      <a:folHlink>
        <a:srgbClr val="949D9E"/>
      </a:folHlink>
    </a:clrScheme>
    <a:fontScheme name="RedC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Aft>
            <a:spcPts val="600"/>
          </a:spcAft>
          <a:defRPr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90000"/>
          </a:lnSpc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Yellow">
      <a:srgbClr val="EAE900"/>
    </a:custClr>
    <a:custClr name="Tan 1">
      <a:srgbClr val="C7B37F"/>
    </a:custClr>
    <a:custClr name="Tan 2">
      <a:srgbClr val="CEC7BA"/>
    </a:custClr>
    <a:custClr name="Grey">
      <a:srgbClr val="949D9E"/>
    </a:custClr>
  </a:custClrLst>
  <a:extLst>
    <a:ext uri="{05A4C25C-085E-4340-85A3-A5531E510DB2}">
      <thm15:themeFamily xmlns:thm15="http://schemas.microsoft.com/office/thememl/2012/main" name="Presentation4" id="{974B84F6-77FD-49AD-B8DE-188372469211}" vid="{679DE90D-1D76-4091-B77C-C9E46541FED9}"/>
    </a:ext>
  </a:extLst>
</a:theme>
</file>

<file path=ppt/theme/theme7.xml><?xml version="1.0" encoding="utf-8"?>
<a:theme xmlns:a="http://schemas.openxmlformats.org/drawingml/2006/main" name="4_Chart">
  <a:themeElements>
    <a:clrScheme name="RedC">
      <a:dk1>
        <a:sysClr val="windowText" lastClr="000000"/>
      </a:dk1>
      <a:lt1>
        <a:sysClr val="window" lastClr="FFFFFF"/>
      </a:lt1>
      <a:dk2>
        <a:srgbClr val="22505F"/>
      </a:dk2>
      <a:lt2>
        <a:srgbClr val="FFFFFF"/>
      </a:lt2>
      <a:accent1>
        <a:srgbClr val="D0103A"/>
      </a:accent1>
      <a:accent2>
        <a:srgbClr val="22505F"/>
      </a:accent2>
      <a:accent3>
        <a:srgbClr val="50C9B5"/>
      </a:accent3>
      <a:accent4>
        <a:srgbClr val="3095B4"/>
      </a:accent4>
      <a:accent5>
        <a:srgbClr val="E37222"/>
      </a:accent5>
      <a:accent6>
        <a:srgbClr val="532E60"/>
      </a:accent6>
      <a:hlink>
        <a:srgbClr val="22505F"/>
      </a:hlink>
      <a:folHlink>
        <a:srgbClr val="949D9E"/>
      </a:folHlink>
    </a:clrScheme>
    <a:fontScheme name="RedC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Aft>
            <a:spcPts val="600"/>
          </a:spcAft>
          <a:defRPr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90000"/>
          </a:lnSpc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Yellow">
      <a:srgbClr val="EAE900"/>
    </a:custClr>
    <a:custClr name="Tan 1">
      <a:srgbClr val="C7B37F"/>
    </a:custClr>
    <a:custClr name="Tan 2">
      <a:srgbClr val="CEC7BA"/>
    </a:custClr>
    <a:custClr name="Grey">
      <a:srgbClr val="949D9E"/>
    </a:custClr>
  </a:custClrLst>
  <a:extLst>
    <a:ext uri="{05A4C25C-085E-4340-85A3-A5531E510DB2}">
      <thm15:themeFamily xmlns:thm15="http://schemas.microsoft.com/office/thememl/2012/main" name="Presentation4" id="{974B84F6-77FD-49AD-B8DE-188372469211}" vid="{73E4CEE0-DE12-4F26-B559-28F74CC88C7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233007-b24e-4b91-95bd-3f9da58ea462">
      <Terms xmlns="http://schemas.microsoft.com/office/infopath/2007/PartnerControls"/>
    </lcf76f155ced4ddcb4097134ff3c332f>
    <TaxCatchAll xmlns="f299ff7c-0fea-4188-83c4-d10051db689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EB5B98E100A44AB10BC3A5F49F8259" ma:contentTypeVersion="12" ma:contentTypeDescription="Create a new document." ma:contentTypeScope="" ma:versionID="ab5102c98e980b44d48b4929a2d08e58">
  <xsd:schema xmlns:xsd="http://www.w3.org/2001/XMLSchema" xmlns:xs="http://www.w3.org/2001/XMLSchema" xmlns:p="http://schemas.microsoft.com/office/2006/metadata/properties" xmlns:ns2="5e233007-b24e-4b91-95bd-3f9da58ea462" xmlns:ns3="f299ff7c-0fea-4188-83c4-d10051db6890" targetNamespace="http://schemas.microsoft.com/office/2006/metadata/properties" ma:root="true" ma:fieldsID="0657e3996d3c58e18fee8c5d30ddf062" ns2:_="" ns3:_="">
    <xsd:import namespace="5e233007-b24e-4b91-95bd-3f9da58ea462"/>
    <xsd:import namespace="f299ff7c-0fea-4188-83c4-d10051db68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33007-b24e-4b91-95bd-3f9da58ea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9c242bb-b844-4129-a090-90036a8987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99ff7c-0fea-4188-83c4-d10051db689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f1ddfdb-5039-4977-b2cc-818ea6988fbe}" ma:internalName="TaxCatchAll" ma:showField="CatchAllData" ma:web="f299ff7c-0fea-4188-83c4-d10051db68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52013C-9B84-4DF2-985F-71F35DEE08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CF5D98-124A-4DDC-9CC9-6BE925995EE5}">
  <ds:schemaRefs>
    <ds:schemaRef ds:uri="5e233007-b24e-4b91-95bd-3f9da58ea462"/>
    <ds:schemaRef ds:uri="f299ff7c-0fea-4188-83c4-d10051db689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2E20D4C-600F-4EC4-8CD4-2AAD5F4273B5}">
  <ds:schemaRefs>
    <ds:schemaRef ds:uri="5e233007-b24e-4b91-95bd-3f9da58ea462"/>
    <ds:schemaRef ds:uri="f299ff7c-0fea-4188-83c4-d10051db68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422819 RTÉ Brand &amp; Reputation Tracking Q1 2020 FINAL New Template</Template>
  <TotalTime>263</TotalTime>
  <Words>1743</Words>
  <Application>Microsoft Office PowerPoint</Application>
  <PresentationFormat>Widescreen</PresentationFormat>
  <Paragraphs>236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Content</vt:lpstr>
      <vt:lpstr>Chart</vt:lpstr>
      <vt:lpstr>2_Content</vt:lpstr>
      <vt:lpstr>4_Title_Chapter_Agenda</vt:lpstr>
      <vt:lpstr>1_Content</vt:lpstr>
      <vt:lpstr>Statement_Quote</vt:lpstr>
      <vt:lpstr>4_Chart</vt:lpstr>
      <vt:lpstr> RTÉ Player: Real People Behind 4 Screens</vt:lpstr>
      <vt:lpstr>PowerPoint Presentation</vt:lpstr>
      <vt:lpstr>PowerPoint Presentation</vt:lpstr>
      <vt:lpstr>Research Focus </vt:lpstr>
      <vt:lpstr>Research Approach</vt:lpstr>
      <vt:lpstr>Research Approach: Quantitative Phase</vt:lpstr>
      <vt:lpstr>Research Approach: Three Key Objectives</vt:lpstr>
      <vt:lpstr>Qualitative Phase </vt:lpstr>
      <vt:lpstr>Research Findings</vt:lpstr>
      <vt:lpstr>RTÉ Player offers something unique &amp; inimitable</vt:lpstr>
      <vt:lpstr>Heavy vs. Medium and Light Viewers of RTÉ Player</vt:lpstr>
      <vt:lpstr>What People Watch At Home vs On the Go</vt:lpstr>
      <vt:lpstr>Audiences believe RTÉ Player is a good offering, and they like it – in fact, the more they use it, the more they like it!</vt:lpstr>
      <vt:lpstr>Overall, audiences come to the Player knowing what to watch</vt:lpstr>
      <vt:lpstr>PowerPoint Presentation</vt:lpstr>
      <vt:lpstr>PowerPoint Presentation</vt:lpstr>
      <vt:lpstr>PowerPoint Presentation</vt:lpstr>
      <vt:lpstr>Daily diary respondents exposed to RTÉ TV and RTÉ Player had an average recall uplift of +26% versus those exposed to RTÉ TV only</vt:lpstr>
      <vt:lpstr>PowerPoint Presentation</vt:lpstr>
      <vt:lpstr>PowerPoint Presentation</vt:lpstr>
      <vt:lpstr>Insights were presented at an Industry event for media buyers</vt:lpstr>
      <vt:lpstr>PowerPoint Presentation</vt:lpstr>
      <vt:lpstr>Research Impact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&amp; Reputation Tracker – Q1 Presentation</dc:title>
  <dc:creator>Senan Moloney</dc:creator>
  <cp:lastModifiedBy>Irene McEvoy | The Marketing Society</cp:lastModifiedBy>
  <cp:revision>3</cp:revision>
  <cp:lastPrinted>2021-11-24T18:53:43Z</cp:lastPrinted>
  <dcterms:created xsi:type="dcterms:W3CDTF">2020-07-07T09:12:30Z</dcterms:created>
  <dcterms:modified xsi:type="dcterms:W3CDTF">2025-01-29T11:00:11Z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0x010100EAEB5B98E100A44AB10BC3A5F49F8259</vt:lpwstr>
  </property>
  <property fmtid="{D5CDD505-2E9C-101B-9397-08002B2CF9AE}" pid="3" name="Order">
    <vt:r8>3315600</vt:r8>
  </property>
  <property fmtid="{D5CDD505-2E9C-101B-9397-08002B2CF9AE}" pid="4" name="MediaServiceImageTags">
    <vt:lpwstr/>
  </property>
</Properties>
</file>