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8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9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0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1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2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3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4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9" r:id="rId4"/>
    <p:sldMasterId id="2147484362" r:id="rId5"/>
    <p:sldMasterId id="2147484451" r:id="rId6"/>
    <p:sldMasterId id="2147484605" r:id="rId7"/>
    <p:sldMasterId id="2147484633" r:id="rId8"/>
    <p:sldMasterId id="2147484802" r:id="rId9"/>
    <p:sldMasterId id="2147484832" r:id="rId10"/>
    <p:sldMasterId id="2147484865" r:id="rId11"/>
    <p:sldMasterId id="2147484895" r:id="rId12"/>
    <p:sldMasterId id="2147484901" r:id="rId13"/>
    <p:sldMasterId id="2147484905" r:id="rId14"/>
    <p:sldMasterId id="2147484916" r:id="rId15"/>
    <p:sldMasterId id="2147484923" r:id="rId16"/>
    <p:sldMasterId id="2147484931" r:id="rId17"/>
    <p:sldMasterId id="2147484940" r:id="rId18"/>
  </p:sldMasterIdLst>
  <p:notesMasterIdLst>
    <p:notesMasterId r:id="rId36"/>
  </p:notesMasterIdLst>
  <p:handoutMasterIdLst>
    <p:handoutMasterId r:id="rId37"/>
  </p:handoutMasterIdLst>
  <p:sldIdLst>
    <p:sldId id="732" r:id="rId19"/>
    <p:sldId id="1411" r:id="rId20"/>
    <p:sldId id="6242" r:id="rId21"/>
    <p:sldId id="2147475337" r:id="rId22"/>
    <p:sldId id="6243" r:id="rId23"/>
    <p:sldId id="2147375694" r:id="rId24"/>
    <p:sldId id="2147375697" r:id="rId25"/>
    <p:sldId id="2147475339" r:id="rId26"/>
    <p:sldId id="2147375693" r:id="rId27"/>
    <p:sldId id="2147475338" r:id="rId28"/>
    <p:sldId id="2147375695" r:id="rId29"/>
    <p:sldId id="6212" r:id="rId30"/>
    <p:sldId id="2147375689" r:id="rId31"/>
    <p:sldId id="2147375713" r:id="rId32"/>
    <p:sldId id="2147475340" r:id="rId33"/>
    <p:sldId id="2147375698" r:id="rId34"/>
    <p:sldId id="262" r:id="rId35"/>
  </p:sldIdLst>
  <p:sldSz cx="12192000" cy="6858000"/>
  <p:notesSz cx="6888163" cy="10018713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31956C-9964-6015-99F7-82FBDAE801EE}" name="Ciara Reilly" initials="CR" userId="S::Ciara.Reilly@redcresearch.ie::660fe188-66d1-444e-81fd-8108f9d93959" providerId="AD"/>
  <p188:author id="{10147FA5-5CC9-4767-A095-B0DA75DEE3FC}" name="Richard Colwell" initials="" userId="S::Richard.Colwell@redcresearch.ie::401ad0c2-04ef-4533-8f84-8c023ca5321c" providerId="AD"/>
  <p188:author id="{B4CA91CC-B1DD-ED26-15A3-B8572DB8E910}" name="Grant, Alice" initials="AG" userId="S::agrant@creditunion.ie::346e2f08-af2e-4b07-9961-c4ef9463c2b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728E"/>
    <a:srgbClr val="35A996"/>
    <a:srgbClr val="32A18F"/>
    <a:srgbClr val="50C9B5"/>
    <a:srgbClr val="80E6DC"/>
    <a:srgbClr val="69D1BF"/>
    <a:srgbClr val="216B5F"/>
    <a:srgbClr val="96DFD3"/>
    <a:srgbClr val="B9E9E1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72DCAE-7CA6-48CA-A9C0-9B38826FED8E}" v="228" dt="2026-01-27T16:34:51.151"/>
    <p1510:client id="{8E802EEF-93AF-48C0-8861-E46628E9F212}" v="1255" dt="2026-01-27T15:38:08.822"/>
  </p1510:revLst>
</p1510:revInfo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20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9" Type="http://schemas.openxmlformats.org/officeDocument/2006/relationships/presProps" Target="presProps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tags" Target="tags/tag1.xml"/><Relationship Id="rId20" Type="http://schemas.openxmlformats.org/officeDocument/2006/relationships/slide" Target="slides/slide2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Colwell" userId="401ad0c2-04ef-4533-8f84-8c023ca5321c" providerId="ADAL" clId="{FF0C024A-877C-45FE-89DD-C24B1D12D249}"/>
    <pc:docChg chg="undo custSel addSld delSld modSld sldOrd modMainMaster">
      <pc:chgData name="Richard Colwell" userId="401ad0c2-04ef-4533-8f84-8c023ca5321c" providerId="ADAL" clId="{FF0C024A-877C-45FE-89DD-C24B1D12D249}" dt="2026-01-27T15:38:08.822" v="1254" actId="20577"/>
      <pc:docMkLst>
        <pc:docMk/>
      </pc:docMkLst>
      <pc:sldChg chg="modSp mod">
        <pc:chgData name="Richard Colwell" userId="401ad0c2-04ef-4533-8f84-8c023ca5321c" providerId="ADAL" clId="{FF0C024A-877C-45FE-89DD-C24B1D12D249}" dt="2026-01-27T14:52:52.578" v="768" actId="6549"/>
        <pc:sldMkLst>
          <pc:docMk/>
          <pc:sldMk cId="2678117222" sldId="267"/>
        </pc:sldMkLst>
        <pc:spChg chg="mod">
          <ac:chgData name="Richard Colwell" userId="401ad0c2-04ef-4533-8f84-8c023ca5321c" providerId="ADAL" clId="{FF0C024A-877C-45FE-89DD-C24B1D12D249}" dt="2026-01-27T14:52:52.578" v="768" actId="6549"/>
          <ac:spMkLst>
            <pc:docMk/>
            <pc:sldMk cId="2678117222" sldId="267"/>
            <ac:spMk id="2" creationId="{94DE753D-61B9-D96C-3F64-35D5CDD61E7D}"/>
          </ac:spMkLst>
        </pc:spChg>
      </pc:sldChg>
      <pc:sldChg chg="addSp delSp modSp mod modClrScheme chgLayout">
        <pc:chgData name="Richard Colwell" userId="401ad0c2-04ef-4533-8f84-8c023ca5321c" providerId="ADAL" clId="{FF0C024A-877C-45FE-89DD-C24B1D12D249}" dt="2026-01-27T14:29:34.285" v="233" actId="20577"/>
        <pc:sldMkLst>
          <pc:docMk/>
          <pc:sldMk cId="2314215033" sldId="1411"/>
        </pc:sldMkLst>
        <pc:spChg chg="mod ord">
          <ac:chgData name="Richard Colwell" userId="401ad0c2-04ef-4533-8f84-8c023ca5321c" providerId="ADAL" clId="{FF0C024A-877C-45FE-89DD-C24B1D12D249}" dt="2026-01-27T14:12:09.658" v="4" actId="700"/>
          <ac:spMkLst>
            <pc:docMk/>
            <pc:sldMk cId="2314215033" sldId="1411"/>
            <ac:spMk id="2" creationId="{DECD9889-CB41-6E56-131D-129162DA5B09}"/>
          </ac:spMkLst>
        </pc:spChg>
        <pc:spChg chg="del mod">
          <ac:chgData name="Richard Colwell" userId="401ad0c2-04ef-4533-8f84-8c023ca5321c" providerId="ADAL" clId="{FF0C024A-877C-45FE-89DD-C24B1D12D249}" dt="2026-01-27T14:12:01.361" v="2" actId="478"/>
          <ac:spMkLst>
            <pc:docMk/>
            <pc:sldMk cId="2314215033" sldId="1411"/>
            <ac:spMk id="4" creationId="{2662181C-6B92-5ADF-7607-15242FBE0545}"/>
          </ac:spMkLst>
        </pc:spChg>
        <pc:spChg chg="add del mod">
          <ac:chgData name="Richard Colwell" userId="401ad0c2-04ef-4533-8f84-8c023ca5321c" providerId="ADAL" clId="{FF0C024A-877C-45FE-89DD-C24B1D12D249}" dt="2026-01-27T14:12:02.332" v="3" actId="478"/>
          <ac:spMkLst>
            <pc:docMk/>
            <pc:sldMk cId="2314215033" sldId="1411"/>
            <ac:spMk id="5" creationId="{6CF8EEF9-C3F8-1317-6A64-F6AAA324597A}"/>
          </ac:spMkLst>
        </pc:spChg>
        <pc:spChg chg="del mod">
          <ac:chgData name="Richard Colwell" userId="401ad0c2-04ef-4533-8f84-8c023ca5321c" providerId="ADAL" clId="{FF0C024A-877C-45FE-89DD-C24B1D12D249}" dt="2026-01-27T14:15:53.320" v="19" actId="478"/>
          <ac:spMkLst>
            <pc:docMk/>
            <pc:sldMk cId="2314215033" sldId="1411"/>
            <ac:spMk id="6" creationId="{424949E8-54C8-CFE3-C3FC-68E63FDAC1F7}"/>
          </ac:spMkLst>
        </pc:spChg>
        <pc:spChg chg="mod">
          <ac:chgData name="Richard Colwell" userId="401ad0c2-04ef-4533-8f84-8c023ca5321c" providerId="ADAL" clId="{FF0C024A-877C-45FE-89DD-C24B1D12D249}" dt="2026-01-27T14:29:34.285" v="233" actId="20577"/>
          <ac:spMkLst>
            <pc:docMk/>
            <pc:sldMk cId="2314215033" sldId="1411"/>
            <ac:spMk id="7" creationId="{8C4872E2-C400-C84F-8935-0224D56286FD}"/>
          </ac:spMkLst>
        </pc:spChg>
        <pc:spChg chg="del">
          <ac:chgData name="Richard Colwell" userId="401ad0c2-04ef-4533-8f84-8c023ca5321c" providerId="ADAL" clId="{FF0C024A-877C-45FE-89DD-C24B1D12D249}" dt="2026-01-27T14:11:56.787" v="0" actId="478"/>
          <ac:spMkLst>
            <pc:docMk/>
            <pc:sldMk cId="2314215033" sldId="1411"/>
            <ac:spMk id="8" creationId="{9BF28E4A-1CA1-4799-DB92-5C03C45B4AA4}"/>
          </ac:spMkLst>
        </pc:spChg>
        <pc:spChg chg="del">
          <ac:chgData name="Richard Colwell" userId="401ad0c2-04ef-4533-8f84-8c023ca5321c" providerId="ADAL" clId="{FF0C024A-877C-45FE-89DD-C24B1D12D249}" dt="2026-01-27T14:11:56.787" v="0" actId="478"/>
          <ac:spMkLst>
            <pc:docMk/>
            <pc:sldMk cId="2314215033" sldId="1411"/>
            <ac:spMk id="9" creationId="{AF1E4C99-F312-A76A-AEC5-7B4589E2D7D6}"/>
          </ac:spMkLst>
        </pc:spChg>
        <pc:spChg chg="del">
          <ac:chgData name="Richard Colwell" userId="401ad0c2-04ef-4533-8f84-8c023ca5321c" providerId="ADAL" clId="{FF0C024A-877C-45FE-89DD-C24B1D12D249}" dt="2026-01-27T14:11:56.787" v="0" actId="478"/>
          <ac:spMkLst>
            <pc:docMk/>
            <pc:sldMk cId="2314215033" sldId="1411"/>
            <ac:spMk id="10" creationId="{C82822FB-B228-44FE-F50E-895A78FCCAEC}"/>
          </ac:spMkLst>
        </pc:spChg>
        <pc:spChg chg="del">
          <ac:chgData name="Richard Colwell" userId="401ad0c2-04ef-4533-8f84-8c023ca5321c" providerId="ADAL" clId="{FF0C024A-877C-45FE-89DD-C24B1D12D249}" dt="2026-01-27T14:11:56.787" v="0" actId="478"/>
          <ac:spMkLst>
            <pc:docMk/>
            <pc:sldMk cId="2314215033" sldId="1411"/>
            <ac:spMk id="11" creationId="{D17316E0-9664-A981-9F28-D9C6114CF3CB}"/>
          </ac:spMkLst>
        </pc:spChg>
        <pc:spChg chg="add mod ord">
          <ac:chgData name="Richard Colwell" userId="401ad0c2-04ef-4533-8f84-8c023ca5321c" providerId="ADAL" clId="{FF0C024A-877C-45FE-89DD-C24B1D12D249}" dt="2026-01-27T14:15:50.037" v="17"/>
          <ac:spMkLst>
            <pc:docMk/>
            <pc:sldMk cId="2314215033" sldId="1411"/>
            <ac:spMk id="12" creationId="{6ACDE954-2A6A-4094-C4D0-77FB85214057}"/>
          </ac:spMkLst>
        </pc:spChg>
        <pc:spChg chg="add del mod ord">
          <ac:chgData name="Richard Colwell" userId="401ad0c2-04ef-4533-8f84-8c023ca5321c" providerId="ADAL" clId="{FF0C024A-877C-45FE-89DD-C24B1D12D249}" dt="2026-01-27T14:15:10.947" v="5" actId="931"/>
          <ac:spMkLst>
            <pc:docMk/>
            <pc:sldMk cId="2314215033" sldId="1411"/>
            <ac:spMk id="13" creationId="{FCE23DAE-8176-EF22-AAE8-F69FDC5BE9B2}"/>
          </ac:spMkLst>
        </pc:spChg>
        <pc:spChg chg="add del mod ord">
          <ac:chgData name="Richard Colwell" userId="401ad0c2-04ef-4533-8f84-8c023ca5321c" providerId="ADAL" clId="{FF0C024A-877C-45FE-89DD-C24B1D12D249}" dt="2026-01-27T14:15:31.279" v="11" actId="478"/>
          <ac:spMkLst>
            <pc:docMk/>
            <pc:sldMk cId="2314215033" sldId="1411"/>
            <ac:spMk id="14" creationId="{5A44A5FD-D96B-7452-0F0F-0C2E1C87D7CC}"/>
          </ac:spMkLst>
        </pc:spChg>
        <pc:spChg chg="add del mod ord">
          <ac:chgData name="Richard Colwell" userId="401ad0c2-04ef-4533-8f84-8c023ca5321c" providerId="ADAL" clId="{FF0C024A-877C-45FE-89DD-C24B1D12D249}" dt="2026-01-27T14:15:38.553" v="13" actId="478"/>
          <ac:spMkLst>
            <pc:docMk/>
            <pc:sldMk cId="2314215033" sldId="1411"/>
            <ac:spMk id="16" creationId="{82E936BD-88F9-AAD3-5B44-11D86C16FDAE}"/>
          </ac:spMkLst>
        </pc:spChg>
        <pc:spChg chg="add del mod ord">
          <ac:chgData name="Richard Colwell" userId="401ad0c2-04ef-4533-8f84-8c023ca5321c" providerId="ADAL" clId="{FF0C024A-877C-45FE-89DD-C24B1D12D249}" dt="2026-01-27T14:15:23.754" v="8" actId="478"/>
          <ac:spMkLst>
            <pc:docMk/>
            <pc:sldMk cId="2314215033" sldId="1411"/>
            <ac:spMk id="18" creationId="{2E90C8A2-D438-A388-EEB6-3F1D373EF160}"/>
          </ac:spMkLst>
        </pc:spChg>
        <pc:spChg chg="del">
          <ac:chgData name="Richard Colwell" userId="401ad0c2-04ef-4533-8f84-8c023ca5321c" providerId="ADAL" clId="{FF0C024A-877C-45FE-89DD-C24B1D12D249}" dt="2026-01-27T14:11:56.787" v="0" actId="478"/>
          <ac:spMkLst>
            <pc:docMk/>
            <pc:sldMk cId="2314215033" sldId="1411"/>
            <ac:spMk id="22" creationId="{A6A21E6E-7DB3-A9AE-BBB2-9F6C9ACE751F}"/>
          </ac:spMkLst>
        </pc:spChg>
        <pc:spChg chg="del">
          <ac:chgData name="Richard Colwell" userId="401ad0c2-04ef-4533-8f84-8c023ca5321c" providerId="ADAL" clId="{FF0C024A-877C-45FE-89DD-C24B1D12D249}" dt="2026-01-27T14:11:56.787" v="0" actId="478"/>
          <ac:spMkLst>
            <pc:docMk/>
            <pc:sldMk cId="2314215033" sldId="1411"/>
            <ac:spMk id="23" creationId="{19D9625E-9D20-2A4B-8790-6A1B25659B86}"/>
          </ac:spMkLst>
        </pc:spChg>
        <pc:spChg chg="del">
          <ac:chgData name="Richard Colwell" userId="401ad0c2-04ef-4533-8f84-8c023ca5321c" providerId="ADAL" clId="{FF0C024A-877C-45FE-89DD-C24B1D12D249}" dt="2026-01-27T14:11:56.787" v="0" actId="478"/>
          <ac:spMkLst>
            <pc:docMk/>
            <pc:sldMk cId="2314215033" sldId="1411"/>
            <ac:spMk id="24" creationId="{5CB82939-F443-6D19-FB29-66361484AEFB}"/>
          </ac:spMkLst>
        </pc:spChg>
        <pc:picChg chg="del">
          <ac:chgData name="Richard Colwell" userId="401ad0c2-04ef-4533-8f84-8c023ca5321c" providerId="ADAL" clId="{FF0C024A-877C-45FE-89DD-C24B1D12D249}" dt="2026-01-27T14:11:56.787" v="0" actId="478"/>
          <ac:picMkLst>
            <pc:docMk/>
            <pc:sldMk cId="2314215033" sldId="1411"/>
            <ac:picMk id="15" creationId="{D5F7F730-13BA-7CB6-2F27-250A5A119744}"/>
          </ac:picMkLst>
        </pc:picChg>
        <pc:picChg chg="del">
          <ac:chgData name="Richard Colwell" userId="401ad0c2-04ef-4533-8f84-8c023ca5321c" providerId="ADAL" clId="{FF0C024A-877C-45FE-89DD-C24B1D12D249}" dt="2026-01-27T14:11:56.787" v="0" actId="478"/>
          <ac:picMkLst>
            <pc:docMk/>
            <pc:sldMk cId="2314215033" sldId="1411"/>
            <ac:picMk id="17" creationId="{88074AF3-4022-97A8-BACB-759971BEAB89}"/>
          </ac:picMkLst>
        </pc:picChg>
        <pc:picChg chg="del">
          <ac:chgData name="Richard Colwell" userId="401ad0c2-04ef-4533-8f84-8c023ca5321c" providerId="ADAL" clId="{FF0C024A-877C-45FE-89DD-C24B1D12D249}" dt="2026-01-27T14:11:56.787" v="0" actId="478"/>
          <ac:picMkLst>
            <pc:docMk/>
            <pc:sldMk cId="2314215033" sldId="1411"/>
            <ac:picMk id="19" creationId="{46EBFEC2-6F51-B78A-CA55-53CFB3B1B569}"/>
          </ac:picMkLst>
        </pc:picChg>
        <pc:picChg chg="add mod">
          <ac:chgData name="Richard Colwell" userId="401ad0c2-04ef-4533-8f84-8c023ca5321c" providerId="ADAL" clId="{FF0C024A-877C-45FE-89DD-C24B1D12D249}" dt="2026-01-27T14:15:11.791" v="7" actId="962"/>
          <ac:picMkLst>
            <pc:docMk/>
            <pc:sldMk cId="2314215033" sldId="1411"/>
            <ac:picMk id="25" creationId="{9EA7D89B-45C2-8A77-2860-CD0F32410B51}"/>
          </ac:picMkLst>
        </pc:picChg>
        <pc:picChg chg="add mod">
          <ac:chgData name="Richard Colwell" userId="401ad0c2-04ef-4533-8f84-8c023ca5321c" providerId="ADAL" clId="{FF0C024A-877C-45FE-89DD-C24B1D12D249}" dt="2026-01-27T14:18:07.169" v="40" actId="1076"/>
          <ac:picMkLst>
            <pc:docMk/>
            <pc:sldMk cId="2314215033" sldId="1411"/>
            <ac:picMk id="26" creationId="{79496E21-865E-7B77-3AD9-61597D04AEC8}"/>
          </ac:picMkLst>
        </pc:picChg>
      </pc:sldChg>
      <pc:sldChg chg="del">
        <pc:chgData name="Richard Colwell" userId="401ad0c2-04ef-4533-8f84-8c023ca5321c" providerId="ADAL" clId="{FF0C024A-877C-45FE-89DD-C24B1D12D249}" dt="2026-01-27T14:27:17.754" v="215" actId="47"/>
        <pc:sldMkLst>
          <pc:docMk/>
          <pc:sldMk cId="1662361042" sldId="1419"/>
        </pc:sldMkLst>
      </pc:sldChg>
      <pc:sldChg chg="modSp mod">
        <pc:chgData name="Richard Colwell" userId="401ad0c2-04ef-4533-8f84-8c023ca5321c" providerId="ADAL" clId="{FF0C024A-877C-45FE-89DD-C24B1D12D249}" dt="2026-01-27T14:53:35.761" v="769" actId="6549"/>
        <pc:sldMkLst>
          <pc:docMk/>
          <pc:sldMk cId="2138799152" sldId="6212"/>
        </pc:sldMkLst>
        <pc:spChg chg="mod">
          <ac:chgData name="Richard Colwell" userId="401ad0c2-04ef-4533-8f84-8c023ca5321c" providerId="ADAL" clId="{FF0C024A-877C-45FE-89DD-C24B1D12D249}" dt="2026-01-27T14:53:35.761" v="769" actId="6549"/>
          <ac:spMkLst>
            <pc:docMk/>
            <pc:sldMk cId="2138799152" sldId="6212"/>
            <ac:spMk id="7" creationId="{D27E7751-7FE8-B28A-1BF9-2ECF00265FDE}"/>
          </ac:spMkLst>
        </pc:spChg>
      </pc:sldChg>
      <pc:sldChg chg="del">
        <pc:chgData name="Richard Colwell" userId="401ad0c2-04ef-4533-8f84-8c023ca5321c" providerId="ADAL" clId="{FF0C024A-877C-45FE-89DD-C24B1D12D249}" dt="2026-01-27T14:27:19.766" v="216" actId="47"/>
        <pc:sldMkLst>
          <pc:docMk/>
          <pc:sldMk cId="88926241" sldId="6240"/>
        </pc:sldMkLst>
      </pc:sldChg>
      <pc:sldChg chg="addSp delSp modSp add mod chgLayout">
        <pc:chgData name="Richard Colwell" userId="401ad0c2-04ef-4533-8f84-8c023ca5321c" providerId="ADAL" clId="{FF0C024A-877C-45FE-89DD-C24B1D12D249}" dt="2026-01-27T14:29:46.065" v="235" actId="20577"/>
        <pc:sldMkLst>
          <pc:docMk/>
          <pc:sldMk cId="4073452553" sldId="6242"/>
        </pc:sldMkLst>
        <pc:spChg chg="mod ord">
          <ac:chgData name="Richard Colwell" userId="401ad0c2-04ef-4533-8f84-8c023ca5321c" providerId="ADAL" clId="{FF0C024A-877C-45FE-89DD-C24B1D12D249}" dt="2026-01-27T14:22:12.279" v="105" actId="700"/>
          <ac:spMkLst>
            <pc:docMk/>
            <pc:sldMk cId="4073452553" sldId="6242"/>
            <ac:spMk id="2" creationId="{D24ACAF4-F798-4643-8D6F-9EE81F23B568}"/>
          </ac:spMkLst>
        </pc:spChg>
        <pc:spChg chg="add del mod">
          <ac:chgData name="Richard Colwell" userId="401ad0c2-04ef-4533-8f84-8c023ca5321c" providerId="ADAL" clId="{FF0C024A-877C-45FE-89DD-C24B1D12D249}" dt="2026-01-27T14:19:52.787" v="45" actId="478"/>
          <ac:spMkLst>
            <pc:docMk/>
            <pc:sldMk cId="4073452553" sldId="6242"/>
            <ac:spMk id="4" creationId="{99FDCF68-9872-1280-89BA-33BCCE849284}"/>
          </ac:spMkLst>
        </pc:spChg>
        <pc:spChg chg="add mod">
          <ac:chgData name="Richard Colwell" userId="401ad0c2-04ef-4533-8f84-8c023ca5321c" providerId="ADAL" clId="{FF0C024A-877C-45FE-89DD-C24B1D12D249}" dt="2026-01-27T14:26:53.449" v="208" actId="1076"/>
          <ac:spMkLst>
            <pc:docMk/>
            <pc:sldMk cId="4073452553" sldId="6242"/>
            <ac:spMk id="6" creationId="{BDEEB181-7B14-371E-BC1E-AE26DFA79AB7}"/>
          </ac:spMkLst>
        </pc:spChg>
        <pc:spChg chg="add del mod ord">
          <ac:chgData name="Richard Colwell" userId="401ad0c2-04ef-4533-8f84-8c023ca5321c" providerId="ADAL" clId="{FF0C024A-877C-45FE-89DD-C24B1D12D249}" dt="2026-01-27T14:22:38.170" v="111" actId="478"/>
          <ac:spMkLst>
            <pc:docMk/>
            <pc:sldMk cId="4073452553" sldId="6242"/>
            <ac:spMk id="7" creationId="{8855F134-8D8B-4496-5B99-60B03FFB22AF}"/>
          </ac:spMkLst>
        </pc:spChg>
        <pc:spChg chg="add del mod ord">
          <ac:chgData name="Richard Colwell" userId="401ad0c2-04ef-4533-8f84-8c023ca5321c" providerId="ADAL" clId="{FF0C024A-877C-45FE-89DD-C24B1D12D249}" dt="2026-01-27T14:22:40.168" v="112" actId="478"/>
          <ac:spMkLst>
            <pc:docMk/>
            <pc:sldMk cId="4073452553" sldId="6242"/>
            <ac:spMk id="8" creationId="{11AC69E5-F2D4-8593-3D2E-1C2936A84907}"/>
          </ac:spMkLst>
        </pc:spChg>
        <pc:spChg chg="del mod">
          <ac:chgData name="Richard Colwell" userId="401ad0c2-04ef-4533-8f84-8c023ca5321c" providerId="ADAL" clId="{FF0C024A-877C-45FE-89DD-C24B1D12D249}" dt="2026-01-27T14:26:03.362" v="197" actId="478"/>
          <ac:spMkLst>
            <pc:docMk/>
            <pc:sldMk cId="4073452553" sldId="6242"/>
            <ac:spMk id="9" creationId="{75425245-1864-F84A-E8D9-6F4C63A31A2B}"/>
          </ac:spMkLst>
        </pc:spChg>
        <pc:spChg chg="add mod">
          <ac:chgData name="Richard Colwell" userId="401ad0c2-04ef-4533-8f84-8c023ca5321c" providerId="ADAL" clId="{FF0C024A-877C-45FE-89DD-C24B1D12D249}" dt="2026-01-27T14:26:42.962" v="206" actId="554"/>
          <ac:spMkLst>
            <pc:docMk/>
            <pc:sldMk cId="4073452553" sldId="6242"/>
            <ac:spMk id="11" creationId="{A39337B7-DBA2-9FDB-BEC3-ADEC58656DCE}"/>
          </ac:spMkLst>
        </pc:spChg>
        <pc:spChg chg="add mod">
          <ac:chgData name="Richard Colwell" userId="401ad0c2-04ef-4533-8f84-8c023ca5321c" providerId="ADAL" clId="{FF0C024A-877C-45FE-89DD-C24B1D12D249}" dt="2026-01-27T14:26:42.962" v="206" actId="554"/>
          <ac:spMkLst>
            <pc:docMk/>
            <pc:sldMk cId="4073452553" sldId="6242"/>
            <ac:spMk id="12" creationId="{AA939860-8261-8BCC-B66E-2064F06C7DC0}"/>
          </ac:spMkLst>
        </pc:spChg>
        <pc:spChg chg="add mod">
          <ac:chgData name="Richard Colwell" userId="401ad0c2-04ef-4533-8f84-8c023ca5321c" providerId="ADAL" clId="{FF0C024A-877C-45FE-89DD-C24B1D12D249}" dt="2026-01-27T14:26:49.922" v="207" actId="1076"/>
          <ac:spMkLst>
            <pc:docMk/>
            <pc:sldMk cId="4073452553" sldId="6242"/>
            <ac:spMk id="14" creationId="{1573D88D-B726-82DF-9579-099C94199D25}"/>
          </ac:spMkLst>
        </pc:spChg>
        <pc:spChg chg="del">
          <ac:chgData name="Richard Colwell" userId="401ad0c2-04ef-4533-8f84-8c023ca5321c" providerId="ADAL" clId="{FF0C024A-877C-45FE-89DD-C24B1D12D249}" dt="2026-01-27T14:19:48.999" v="44" actId="478"/>
          <ac:spMkLst>
            <pc:docMk/>
            <pc:sldMk cId="4073452553" sldId="6242"/>
            <ac:spMk id="16" creationId="{370E5F80-3444-C8BF-5B15-0D14DB8E399D}"/>
          </ac:spMkLst>
        </pc:spChg>
        <pc:spChg chg="add mod">
          <ac:chgData name="Richard Colwell" userId="401ad0c2-04ef-4533-8f84-8c023ca5321c" providerId="ADAL" clId="{FF0C024A-877C-45FE-89DD-C24B1D12D249}" dt="2026-01-27T14:27:10.048" v="214" actId="14100"/>
          <ac:spMkLst>
            <pc:docMk/>
            <pc:sldMk cId="4073452553" sldId="6242"/>
            <ac:spMk id="17" creationId="{1C685171-7330-46E1-33B2-46BCF5595C30}"/>
          </ac:spMkLst>
        </pc:spChg>
        <pc:spChg chg="add mod">
          <ac:chgData name="Richard Colwell" userId="401ad0c2-04ef-4533-8f84-8c023ca5321c" providerId="ADAL" clId="{FF0C024A-877C-45FE-89DD-C24B1D12D249}" dt="2026-01-27T14:25:26.157" v="182" actId="1076"/>
          <ac:spMkLst>
            <pc:docMk/>
            <pc:sldMk cId="4073452553" sldId="6242"/>
            <ac:spMk id="20" creationId="{28A5E3BD-A416-5FE9-9DF9-2089FDCF5A45}"/>
          </ac:spMkLst>
        </pc:spChg>
        <pc:spChg chg="add mod">
          <ac:chgData name="Richard Colwell" userId="401ad0c2-04ef-4533-8f84-8c023ca5321c" providerId="ADAL" clId="{FF0C024A-877C-45FE-89DD-C24B1D12D249}" dt="2026-01-27T14:25:43.569" v="190" actId="1076"/>
          <ac:spMkLst>
            <pc:docMk/>
            <pc:sldMk cId="4073452553" sldId="6242"/>
            <ac:spMk id="24" creationId="{42A91DBF-81F0-5DF2-1623-730635DAE511}"/>
          </ac:spMkLst>
        </pc:spChg>
        <pc:spChg chg="add mod">
          <ac:chgData name="Richard Colwell" userId="401ad0c2-04ef-4533-8f84-8c023ca5321c" providerId="ADAL" clId="{FF0C024A-877C-45FE-89DD-C24B1D12D249}" dt="2026-01-27T14:27:04.371" v="213" actId="1076"/>
          <ac:spMkLst>
            <pc:docMk/>
            <pc:sldMk cId="4073452553" sldId="6242"/>
            <ac:spMk id="28" creationId="{792645A4-8A1C-63AE-0C9C-328C813FA5E4}"/>
          </ac:spMkLst>
        </pc:spChg>
        <pc:spChg chg="mod ord">
          <ac:chgData name="Richard Colwell" userId="401ad0c2-04ef-4533-8f84-8c023ca5321c" providerId="ADAL" clId="{FF0C024A-877C-45FE-89DD-C24B1D12D249}" dt="2026-01-27T14:29:46.065" v="235" actId="20577"/>
          <ac:spMkLst>
            <pc:docMk/>
            <pc:sldMk cId="4073452553" sldId="6242"/>
            <ac:spMk id="33" creationId="{EAFB8D8E-0C7D-4869-9563-7017AC10CEF9}"/>
          </ac:spMkLst>
        </pc:spChg>
        <pc:picChg chg="mod">
          <ac:chgData name="Richard Colwell" userId="401ad0c2-04ef-4533-8f84-8c023ca5321c" providerId="ADAL" clId="{FF0C024A-877C-45FE-89DD-C24B1D12D249}" dt="2026-01-27T14:26:37.306" v="205" actId="1076"/>
          <ac:picMkLst>
            <pc:docMk/>
            <pc:sldMk cId="4073452553" sldId="6242"/>
            <ac:picMk id="19" creationId="{FBD7F78F-16F7-DF96-3392-64095EB78293}"/>
          </ac:picMkLst>
        </pc:picChg>
        <pc:picChg chg="mod">
          <ac:chgData name="Richard Colwell" userId="401ad0c2-04ef-4533-8f84-8c023ca5321c" providerId="ADAL" clId="{FF0C024A-877C-45FE-89DD-C24B1D12D249}" dt="2026-01-27T14:26:37.306" v="205" actId="1076"/>
          <ac:picMkLst>
            <pc:docMk/>
            <pc:sldMk cId="4073452553" sldId="6242"/>
            <ac:picMk id="21" creationId="{49AB1D82-7077-6FC6-AE26-0F56CF3F0AF4}"/>
          </ac:picMkLst>
        </pc:picChg>
        <pc:picChg chg="mod">
          <ac:chgData name="Richard Colwell" userId="401ad0c2-04ef-4533-8f84-8c023ca5321c" providerId="ADAL" clId="{FF0C024A-877C-45FE-89DD-C24B1D12D249}" dt="2026-01-27T14:26:37.306" v="205" actId="1076"/>
          <ac:picMkLst>
            <pc:docMk/>
            <pc:sldMk cId="4073452553" sldId="6242"/>
            <ac:picMk id="23" creationId="{28D8C4B6-1865-1CAE-60B6-3914F3011FF3}"/>
          </ac:picMkLst>
        </pc:picChg>
        <pc:picChg chg="mod">
          <ac:chgData name="Richard Colwell" userId="401ad0c2-04ef-4533-8f84-8c023ca5321c" providerId="ADAL" clId="{FF0C024A-877C-45FE-89DD-C24B1D12D249}" dt="2026-01-27T14:26:37.306" v="205" actId="1076"/>
          <ac:picMkLst>
            <pc:docMk/>
            <pc:sldMk cId="4073452553" sldId="6242"/>
            <ac:picMk id="25" creationId="{14A61973-5979-4C1F-95A0-6D367C6313FB}"/>
          </ac:picMkLst>
        </pc:picChg>
        <pc:picChg chg="mod">
          <ac:chgData name="Richard Colwell" userId="401ad0c2-04ef-4533-8f84-8c023ca5321c" providerId="ADAL" clId="{FF0C024A-877C-45FE-89DD-C24B1D12D249}" dt="2026-01-27T14:26:55.598" v="209" actId="1076"/>
          <ac:picMkLst>
            <pc:docMk/>
            <pc:sldMk cId="4073452553" sldId="6242"/>
            <ac:picMk id="27" creationId="{7796C06B-23D9-BBB0-9DAC-334A11C7B4F3}"/>
          </ac:picMkLst>
        </pc:picChg>
        <pc:picChg chg="mod">
          <ac:chgData name="Richard Colwell" userId="401ad0c2-04ef-4533-8f84-8c023ca5321c" providerId="ADAL" clId="{FF0C024A-877C-45FE-89DD-C24B1D12D249}" dt="2026-01-27T14:26:58.378" v="210" actId="1076"/>
          <ac:picMkLst>
            <pc:docMk/>
            <pc:sldMk cId="4073452553" sldId="6242"/>
            <ac:picMk id="29" creationId="{E32B2420-CA8C-C25F-FBA5-2CB36B6522A9}"/>
          </ac:picMkLst>
        </pc:picChg>
        <pc:picChg chg="mod">
          <ac:chgData name="Richard Colwell" userId="401ad0c2-04ef-4533-8f84-8c023ca5321c" providerId="ADAL" clId="{FF0C024A-877C-45FE-89DD-C24B1D12D249}" dt="2026-01-27T14:27:00.018" v="211" actId="1076"/>
          <ac:picMkLst>
            <pc:docMk/>
            <pc:sldMk cId="4073452553" sldId="6242"/>
            <ac:picMk id="31" creationId="{F6C7D413-6E94-1363-C47D-10A92F6676ED}"/>
          </ac:picMkLst>
        </pc:picChg>
        <pc:picChg chg="mod">
          <ac:chgData name="Richard Colwell" userId="401ad0c2-04ef-4533-8f84-8c023ca5321c" providerId="ADAL" clId="{FF0C024A-877C-45FE-89DD-C24B1D12D249}" dt="2026-01-27T14:27:01.654" v="212" actId="1076"/>
          <ac:picMkLst>
            <pc:docMk/>
            <pc:sldMk cId="4073452553" sldId="6242"/>
            <ac:picMk id="34" creationId="{9CD0E1C6-9EF1-33F7-B5BA-0046CCFEE89A}"/>
          </ac:picMkLst>
        </pc:picChg>
      </pc:sldChg>
      <pc:sldChg chg="addSp delSp modSp mod chgLayout">
        <pc:chgData name="Richard Colwell" userId="401ad0c2-04ef-4533-8f84-8c023ca5321c" providerId="ADAL" clId="{FF0C024A-877C-45FE-89DD-C24B1D12D249}" dt="2026-01-27T14:47:07.382" v="702" actId="962"/>
        <pc:sldMkLst>
          <pc:docMk/>
          <pc:sldMk cId="1339410621" sldId="6243"/>
        </pc:sldMkLst>
        <pc:spChg chg="add del mod ord">
          <ac:chgData name="Richard Colwell" userId="401ad0c2-04ef-4533-8f84-8c023ca5321c" providerId="ADAL" clId="{FF0C024A-877C-45FE-89DD-C24B1D12D249}" dt="2026-01-27T14:47:06.576" v="700" actId="931"/>
          <ac:spMkLst>
            <pc:docMk/>
            <pc:sldMk cId="1339410621" sldId="6243"/>
            <ac:spMk id="2" creationId="{0D8BACB2-1A19-5C3E-DCFA-8A05F50A2194}"/>
          </ac:spMkLst>
        </pc:spChg>
        <pc:spChg chg="add mod ord">
          <ac:chgData name="Richard Colwell" userId="401ad0c2-04ef-4533-8f84-8c023ca5321c" providerId="ADAL" clId="{FF0C024A-877C-45FE-89DD-C24B1D12D249}" dt="2026-01-27T14:46:53.511" v="699" actId="2711"/>
          <ac:spMkLst>
            <pc:docMk/>
            <pc:sldMk cId="1339410621" sldId="6243"/>
            <ac:spMk id="3" creationId="{8E314CDF-F8E8-B711-68F6-C50173D5E2FF}"/>
          </ac:spMkLst>
        </pc:spChg>
        <pc:spChg chg="del mod ord">
          <ac:chgData name="Richard Colwell" userId="401ad0c2-04ef-4533-8f84-8c023ca5321c" providerId="ADAL" clId="{FF0C024A-877C-45FE-89DD-C24B1D12D249}" dt="2026-01-27T14:46:10.592" v="612" actId="478"/>
          <ac:spMkLst>
            <pc:docMk/>
            <pc:sldMk cId="1339410621" sldId="6243"/>
            <ac:spMk id="6" creationId="{EEBF38E5-3CC4-4792-83E0-517B3C17B1C3}"/>
          </ac:spMkLst>
        </pc:spChg>
        <pc:picChg chg="add mod">
          <ac:chgData name="Richard Colwell" userId="401ad0c2-04ef-4533-8f84-8c023ca5321c" providerId="ADAL" clId="{FF0C024A-877C-45FE-89DD-C24B1D12D249}" dt="2026-01-27T14:47:07.382" v="702" actId="962"/>
          <ac:picMkLst>
            <pc:docMk/>
            <pc:sldMk cId="1339410621" sldId="6243"/>
            <ac:picMk id="5" creationId="{5E2220DB-ECC9-9D0C-26E7-B4631F86078B}"/>
          </ac:picMkLst>
        </pc:picChg>
      </pc:sldChg>
      <pc:sldChg chg="addSp delSp modSp mod">
        <pc:chgData name="Richard Colwell" userId="401ad0c2-04ef-4533-8f84-8c023ca5321c" providerId="ADAL" clId="{FF0C024A-877C-45FE-89DD-C24B1D12D249}" dt="2026-01-27T14:52:36.940" v="766" actId="478"/>
        <pc:sldMkLst>
          <pc:docMk/>
          <pc:sldMk cId="2412579725" sldId="2147374523"/>
        </pc:sldMkLst>
        <pc:spChg chg="add del">
          <ac:chgData name="Richard Colwell" userId="401ad0c2-04ef-4533-8f84-8c023ca5321c" providerId="ADAL" clId="{FF0C024A-877C-45FE-89DD-C24B1D12D249}" dt="2026-01-27T14:52:36.940" v="766" actId="478"/>
          <ac:spMkLst>
            <pc:docMk/>
            <pc:sldMk cId="2412579725" sldId="2147374523"/>
            <ac:spMk id="3" creationId="{26674B2B-682A-749B-A320-C12AE9653ABB}"/>
          </ac:spMkLst>
        </pc:spChg>
        <pc:spChg chg="mod">
          <ac:chgData name="Richard Colwell" userId="401ad0c2-04ef-4533-8f84-8c023ca5321c" providerId="ADAL" clId="{FF0C024A-877C-45FE-89DD-C24B1D12D249}" dt="2026-01-27T14:52:13.908" v="761" actId="6549"/>
          <ac:spMkLst>
            <pc:docMk/>
            <pc:sldMk cId="2412579725" sldId="2147374523"/>
            <ac:spMk id="4" creationId="{B7D3923F-9558-3430-8956-D12AF6CC3836}"/>
          </ac:spMkLst>
        </pc:spChg>
        <pc:spChg chg="mod">
          <ac:chgData name="Richard Colwell" userId="401ad0c2-04ef-4533-8f84-8c023ca5321c" providerId="ADAL" clId="{FF0C024A-877C-45FE-89DD-C24B1D12D249}" dt="2026-01-27T14:52:27.170" v="763" actId="14100"/>
          <ac:spMkLst>
            <pc:docMk/>
            <pc:sldMk cId="2412579725" sldId="2147374523"/>
            <ac:spMk id="6" creationId="{621E024A-AC6F-9C47-21DE-A26F882D5B46}"/>
          </ac:spMkLst>
        </pc:spChg>
        <pc:picChg chg="mod">
          <ac:chgData name="Richard Colwell" userId="401ad0c2-04ef-4533-8f84-8c023ca5321c" providerId="ADAL" clId="{FF0C024A-877C-45FE-89DD-C24B1D12D249}" dt="2026-01-27T14:52:29.613" v="764" actId="1076"/>
          <ac:picMkLst>
            <pc:docMk/>
            <pc:sldMk cId="2412579725" sldId="2147374523"/>
            <ac:picMk id="7" creationId="{FFAB41AF-C30D-CBE1-5422-C7B42D6BB2A5}"/>
          </ac:picMkLst>
        </pc:picChg>
        <pc:picChg chg="mod">
          <ac:chgData name="Richard Colwell" userId="401ad0c2-04ef-4533-8f84-8c023ca5321c" providerId="ADAL" clId="{FF0C024A-877C-45FE-89DD-C24B1D12D249}" dt="2026-01-27T14:52:23.079" v="762" actId="1076"/>
          <ac:picMkLst>
            <pc:docMk/>
            <pc:sldMk cId="2412579725" sldId="2147374523"/>
            <ac:picMk id="8" creationId="{AA499E48-F0F2-8D4B-D927-155C38A2FD6E}"/>
          </ac:picMkLst>
        </pc:picChg>
      </pc:sldChg>
      <pc:sldChg chg="modSp mod">
        <pc:chgData name="Richard Colwell" userId="401ad0c2-04ef-4533-8f84-8c023ca5321c" providerId="ADAL" clId="{FF0C024A-877C-45FE-89DD-C24B1D12D249}" dt="2026-01-27T15:34:58.279" v="1208" actId="313"/>
        <pc:sldMkLst>
          <pc:docMk/>
          <pc:sldMk cId="408800363" sldId="2147375676"/>
        </pc:sldMkLst>
        <pc:spChg chg="mod">
          <ac:chgData name="Richard Colwell" userId="401ad0c2-04ef-4533-8f84-8c023ca5321c" providerId="ADAL" clId="{FF0C024A-877C-45FE-89DD-C24B1D12D249}" dt="2026-01-27T14:54:11.194" v="782" actId="1076"/>
          <ac:spMkLst>
            <pc:docMk/>
            <pc:sldMk cId="408800363" sldId="2147375676"/>
            <ac:spMk id="9" creationId="{5EA8161B-CDDB-5D85-E4C6-226A3996795B}"/>
          </ac:spMkLst>
        </pc:spChg>
        <pc:spChg chg="mod">
          <ac:chgData name="Richard Colwell" userId="401ad0c2-04ef-4533-8f84-8c023ca5321c" providerId="ADAL" clId="{FF0C024A-877C-45FE-89DD-C24B1D12D249}" dt="2026-01-27T15:34:58.279" v="1208" actId="313"/>
          <ac:spMkLst>
            <pc:docMk/>
            <pc:sldMk cId="408800363" sldId="2147375676"/>
            <ac:spMk id="34" creationId="{FB9573AD-1850-61F1-6E34-9B32DC417571}"/>
          </ac:spMkLst>
        </pc:spChg>
      </pc:sldChg>
      <pc:sldChg chg="modSp mod">
        <pc:chgData name="Richard Colwell" userId="401ad0c2-04ef-4533-8f84-8c023ca5321c" providerId="ADAL" clId="{FF0C024A-877C-45FE-89DD-C24B1D12D249}" dt="2026-01-27T14:52:42.298" v="767" actId="6549"/>
        <pc:sldMkLst>
          <pc:docMk/>
          <pc:sldMk cId="3177463231" sldId="2147375693"/>
        </pc:sldMkLst>
        <pc:spChg chg="mod">
          <ac:chgData name="Richard Colwell" userId="401ad0c2-04ef-4533-8f84-8c023ca5321c" providerId="ADAL" clId="{FF0C024A-877C-45FE-89DD-C24B1D12D249}" dt="2026-01-27T14:52:42.298" v="767" actId="6549"/>
          <ac:spMkLst>
            <pc:docMk/>
            <pc:sldMk cId="3177463231" sldId="2147375693"/>
            <ac:spMk id="4" creationId="{44E5BBEE-6964-DBB7-94AA-EAF63C8D7A6C}"/>
          </ac:spMkLst>
        </pc:spChg>
      </pc:sldChg>
      <pc:sldChg chg="modSp mod">
        <pc:chgData name="Richard Colwell" userId="401ad0c2-04ef-4533-8f84-8c023ca5321c" providerId="ADAL" clId="{FF0C024A-877C-45FE-89DD-C24B1D12D249}" dt="2026-01-27T14:47:52.318" v="721" actId="166"/>
        <pc:sldMkLst>
          <pc:docMk/>
          <pc:sldMk cId="2762494732" sldId="2147375694"/>
        </pc:sldMkLst>
        <pc:spChg chg="mod ord">
          <ac:chgData name="Richard Colwell" userId="401ad0c2-04ef-4533-8f84-8c023ca5321c" providerId="ADAL" clId="{FF0C024A-877C-45FE-89DD-C24B1D12D249}" dt="2026-01-27T14:47:52.318" v="721" actId="166"/>
          <ac:spMkLst>
            <pc:docMk/>
            <pc:sldMk cId="2762494732" sldId="2147375694"/>
            <ac:spMk id="4" creationId="{3ED92560-E802-07E6-F41A-1F7329956A46}"/>
          </ac:spMkLst>
        </pc:spChg>
      </pc:sldChg>
      <pc:sldChg chg="addSp delSp modSp mod modClrScheme chgLayout">
        <pc:chgData name="Richard Colwell" userId="401ad0c2-04ef-4533-8f84-8c023ca5321c" providerId="ADAL" clId="{FF0C024A-877C-45FE-89DD-C24B1D12D249}" dt="2026-01-27T14:52:00.042" v="760" actId="14861"/>
        <pc:sldMkLst>
          <pc:docMk/>
          <pc:sldMk cId="3304807666" sldId="2147375697"/>
        </pc:sldMkLst>
        <pc:spChg chg="mod ord">
          <ac:chgData name="Richard Colwell" userId="401ad0c2-04ef-4533-8f84-8c023ca5321c" providerId="ADAL" clId="{FF0C024A-877C-45FE-89DD-C24B1D12D249}" dt="2026-01-27T14:49:11.392" v="731" actId="700"/>
          <ac:spMkLst>
            <pc:docMk/>
            <pc:sldMk cId="3304807666" sldId="2147375697"/>
            <ac:spMk id="3" creationId="{F22A8A4F-0E53-1B5B-E6D4-4947D20141CE}"/>
          </ac:spMkLst>
        </pc:spChg>
        <pc:spChg chg="add del mod ord">
          <ac:chgData name="Richard Colwell" userId="401ad0c2-04ef-4533-8f84-8c023ca5321c" providerId="ADAL" clId="{FF0C024A-877C-45FE-89DD-C24B1D12D249}" dt="2026-01-27T14:49:11.392" v="731" actId="700"/>
          <ac:spMkLst>
            <pc:docMk/>
            <pc:sldMk cId="3304807666" sldId="2147375697"/>
            <ac:spMk id="4" creationId="{712BB656-0F35-968B-47D8-D9B8C7261EB9}"/>
          </ac:spMkLst>
        </pc:spChg>
        <pc:spChg chg="add del mod ord">
          <ac:chgData name="Richard Colwell" userId="401ad0c2-04ef-4533-8f84-8c023ca5321c" providerId="ADAL" clId="{FF0C024A-877C-45FE-89DD-C24B1D12D249}" dt="2026-01-27T14:49:29.096" v="733" actId="478"/>
          <ac:spMkLst>
            <pc:docMk/>
            <pc:sldMk cId="3304807666" sldId="2147375697"/>
            <ac:spMk id="6" creationId="{AE68ACF2-5586-29D1-5838-FAF07559B6DA}"/>
          </ac:spMkLst>
        </pc:spChg>
        <pc:spChg chg="mod ord">
          <ac:chgData name="Richard Colwell" userId="401ad0c2-04ef-4533-8f84-8c023ca5321c" providerId="ADAL" clId="{FF0C024A-877C-45FE-89DD-C24B1D12D249}" dt="2026-01-27T14:49:34.707" v="734" actId="14100"/>
          <ac:spMkLst>
            <pc:docMk/>
            <pc:sldMk cId="3304807666" sldId="2147375697"/>
            <ac:spMk id="9" creationId="{D7B9B0C7-9516-28AB-6DEB-2A17563FFD18}"/>
          </ac:spMkLst>
        </pc:spChg>
        <pc:spChg chg="mod">
          <ac:chgData name="Richard Colwell" userId="401ad0c2-04ef-4533-8f84-8c023ca5321c" providerId="ADAL" clId="{FF0C024A-877C-45FE-89DD-C24B1D12D249}" dt="2026-01-27T14:51:23.253" v="752" actId="1076"/>
          <ac:spMkLst>
            <pc:docMk/>
            <pc:sldMk cId="3304807666" sldId="2147375697"/>
            <ac:spMk id="10" creationId="{7622294B-B2DF-665C-81A1-C9481770F306}"/>
          </ac:spMkLst>
        </pc:spChg>
        <pc:picChg chg="mod">
          <ac:chgData name="Richard Colwell" userId="401ad0c2-04ef-4533-8f84-8c023ca5321c" providerId="ADAL" clId="{FF0C024A-877C-45FE-89DD-C24B1D12D249}" dt="2026-01-27T14:49:36.700" v="735" actId="1076"/>
          <ac:picMkLst>
            <pc:docMk/>
            <pc:sldMk cId="3304807666" sldId="2147375697"/>
            <ac:picMk id="2" creationId="{883EA1BF-E650-C1DB-09AD-3841E7096E03}"/>
          </ac:picMkLst>
        </pc:picChg>
        <pc:picChg chg="mod modCrop">
          <ac:chgData name="Richard Colwell" userId="401ad0c2-04ef-4533-8f84-8c023ca5321c" providerId="ADAL" clId="{FF0C024A-877C-45FE-89DD-C24B1D12D249}" dt="2026-01-27T14:51:25.803" v="753" actId="1076"/>
          <ac:picMkLst>
            <pc:docMk/>
            <pc:sldMk cId="3304807666" sldId="2147375697"/>
            <ac:picMk id="5" creationId="{61AC107C-14C3-46F8-4430-9E6109379E2E}"/>
          </ac:picMkLst>
        </pc:picChg>
        <pc:picChg chg="mod">
          <ac:chgData name="Richard Colwell" userId="401ad0c2-04ef-4533-8f84-8c023ca5321c" providerId="ADAL" clId="{FF0C024A-877C-45FE-89DD-C24B1D12D249}" dt="2026-01-27T14:52:00.042" v="760" actId="14861"/>
          <ac:picMkLst>
            <pc:docMk/>
            <pc:sldMk cId="3304807666" sldId="2147375697"/>
            <ac:picMk id="7" creationId="{570E1D07-9A3D-783E-6AF0-F09FB25387F8}"/>
          </ac:picMkLst>
        </pc:picChg>
      </pc:sldChg>
      <pc:sldChg chg="ord">
        <pc:chgData name="Richard Colwell" userId="401ad0c2-04ef-4533-8f84-8c023ca5321c" providerId="ADAL" clId="{FF0C024A-877C-45FE-89DD-C24B1D12D249}" dt="2026-01-27T14:44:31.052" v="601"/>
        <pc:sldMkLst>
          <pc:docMk/>
          <pc:sldMk cId="1900449837" sldId="2147375698"/>
        </pc:sldMkLst>
      </pc:sldChg>
      <pc:sldChg chg="modSp del mod">
        <pc:chgData name="Richard Colwell" userId="401ad0c2-04ef-4533-8f84-8c023ca5321c" providerId="ADAL" clId="{FF0C024A-877C-45FE-89DD-C24B1D12D249}" dt="2026-01-27T14:42:39.565" v="599" actId="47"/>
        <pc:sldMkLst>
          <pc:docMk/>
          <pc:sldMk cId="2411373858" sldId="2147375708"/>
        </pc:sldMkLst>
        <pc:spChg chg="mod">
          <ac:chgData name="Richard Colwell" userId="401ad0c2-04ef-4533-8f84-8c023ca5321c" providerId="ADAL" clId="{FF0C024A-877C-45FE-89DD-C24B1D12D249}" dt="2026-01-27T14:30:39.767" v="236" actId="1076"/>
          <ac:spMkLst>
            <pc:docMk/>
            <pc:sldMk cId="2411373858" sldId="2147375708"/>
            <ac:spMk id="3" creationId="{43F6D576-C005-A7E4-2F21-1118FDEFA350}"/>
          </ac:spMkLst>
        </pc:spChg>
        <pc:spChg chg="mod">
          <ac:chgData name="Richard Colwell" userId="401ad0c2-04ef-4533-8f84-8c023ca5321c" providerId="ADAL" clId="{FF0C024A-877C-45FE-89DD-C24B1D12D249}" dt="2026-01-27T14:30:39.767" v="236" actId="1076"/>
          <ac:spMkLst>
            <pc:docMk/>
            <pc:sldMk cId="2411373858" sldId="2147375708"/>
            <ac:spMk id="5" creationId="{3FEFBBBE-1BCA-2AE4-08AF-8E2BBD6D3DCA}"/>
          </ac:spMkLst>
        </pc:spChg>
        <pc:spChg chg="mod">
          <ac:chgData name="Richard Colwell" userId="401ad0c2-04ef-4533-8f84-8c023ca5321c" providerId="ADAL" clId="{FF0C024A-877C-45FE-89DD-C24B1D12D249}" dt="2026-01-27T14:30:39.767" v="236" actId="1076"/>
          <ac:spMkLst>
            <pc:docMk/>
            <pc:sldMk cId="2411373858" sldId="2147375708"/>
            <ac:spMk id="6" creationId="{61E50ECA-4F10-0BDA-B371-1026CF5A02EE}"/>
          </ac:spMkLst>
        </pc:spChg>
        <pc:spChg chg="mod">
          <ac:chgData name="Richard Colwell" userId="401ad0c2-04ef-4533-8f84-8c023ca5321c" providerId="ADAL" clId="{FF0C024A-877C-45FE-89DD-C24B1D12D249}" dt="2026-01-27T14:30:39.767" v="236" actId="1076"/>
          <ac:spMkLst>
            <pc:docMk/>
            <pc:sldMk cId="2411373858" sldId="2147375708"/>
            <ac:spMk id="7" creationId="{885E0FF9-9325-D143-47DF-2590AE10B3C6}"/>
          </ac:spMkLst>
        </pc:spChg>
        <pc:spChg chg="mod">
          <ac:chgData name="Richard Colwell" userId="401ad0c2-04ef-4533-8f84-8c023ca5321c" providerId="ADAL" clId="{FF0C024A-877C-45FE-89DD-C24B1D12D249}" dt="2026-01-27T14:30:39.767" v="236" actId="1076"/>
          <ac:spMkLst>
            <pc:docMk/>
            <pc:sldMk cId="2411373858" sldId="2147375708"/>
            <ac:spMk id="9" creationId="{65FC3315-074C-8832-026D-9E29E13E8B7E}"/>
          </ac:spMkLst>
        </pc:spChg>
        <pc:spChg chg="mod">
          <ac:chgData name="Richard Colwell" userId="401ad0c2-04ef-4533-8f84-8c023ca5321c" providerId="ADAL" clId="{FF0C024A-877C-45FE-89DD-C24B1D12D249}" dt="2026-01-27T14:30:39.767" v="236" actId="1076"/>
          <ac:spMkLst>
            <pc:docMk/>
            <pc:sldMk cId="2411373858" sldId="2147375708"/>
            <ac:spMk id="12" creationId="{FA34574A-C35C-2182-ED06-EC639E56ADC1}"/>
          </ac:spMkLst>
        </pc:spChg>
        <pc:picChg chg="mod">
          <ac:chgData name="Richard Colwell" userId="401ad0c2-04ef-4533-8f84-8c023ca5321c" providerId="ADAL" clId="{FF0C024A-877C-45FE-89DD-C24B1D12D249}" dt="2026-01-27T14:30:39.767" v="236" actId="1076"/>
          <ac:picMkLst>
            <pc:docMk/>
            <pc:sldMk cId="2411373858" sldId="2147375708"/>
            <ac:picMk id="19" creationId="{89CF3D8A-74BB-D339-B5DB-6E1872C56A87}"/>
          </ac:picMkLst>
        </pc:picChg>
        <pc:picChg chg="mod">
          <ac:chgData name="Richard Colwell" userId="401ad0c2-04ef-4533-8f84-8c023ca5321c" providerId="ADAL" clId="{FF0C024A-877C-45FE-89DD-C24B1D12D249}" dt="2026-01-27T14:30:39.767" v="236" actId="1076"/>
          <ac:picMkLst>
            <pc:docMk/>
            <pc:sldMk cId="2411373858" sldId="2147375708"/>
            <ac:picMk id="21" creationId="{9657F2BD-7124-29D5-1C6C-7F1D1421B493}"/>
          </ac:picMkLst>
        </pc:picChg>
        <pc:picChg chg="mod">
          <ac:chgData name="Richard Colwell" userId="401ad0c2-04ef-4533-8f84-8c023ca5321c" providerId="ADAL" clId="{FF0C024A-877C-45FE-89DD-C24B1D12D249}" dt="2026-01-27T14:30:39.767" v="236" actId="1076"/>
          <ac:picMkLst>
            <pc:docMk/>
            <pc:sldMk cId="2411373858" sldId="2147375708"/>
            <ac:picMk id="23" creationId="{05699DA8-34E8-6124-2300-CAD20BE46EAB}"/>
          </ac:picMkLst>
        </pc:picChg>
      </pc:sldChg>
      <pc:sldChg chg="modSp mod">
        <pc:chgData name="Richard Colwell" userId="401ad0c2-04ef-4533-8f84-8c023ca5321c" providerId="ADAL" clId="{FF0C024A-877C-45FE-89DD-C24B1D12D249}" dt="2026-01-27T14:53:50.484" v="770" actId="20577"/>
        <pc:sldMkLst>
          <pc:docMk/>
          <pc:sldMk cId="3726493096" sldId="2147375713"/>
        </pc:sldMkLst>
        <pc:spChg chg="mod">
          <ac:chgData name="Richard Colwell" userId="401ad0c2-04ef-4533-8f84-8c023ca5321c" providerId="ADAL" clId="{FF0C024A-877C-45FE-89DD-C24B1D12D249}" dt="2026-01-27T14:53:50.484" v="770" actId="20577"/>
          <ac:spMkLst>
            <pc:docMk/>
            <pc:sldMk cId="3726493096" sldId="2147375713"/>
            <ac:spMk id="15" creationId="{1DCE8A6D-598B-AFF4-19C1-E48B810E746D}"/>
          </ac:spMkLst>
        </pc:spChg>
      </pc:sldChg>
      <pc:sldChg chg="addSp delSp modSp add mod">
        <pc:chgData name="Richard Colwell" userId="401ad0c2-04ef-4533-8f84-8c023ca5321c" providerId="ADAL" clId="{FF0C024A-877C-45FE-89DD-C24B1D12D249}" dt="2026-01-27T14:45:20.395" v="610" actId="14100"/>
        <pc:sldMkLst>
          <pc:docMk/>
          <pc:sldMk cId="1524426852" sldId="2147475337"/>
        </pc:sldMkLst>
        <pc:spChg chg="mod">
          <ac:chgData name="Richard Colwell" userId="401ad0c2-04ef-4533-8f84-8c023ca5321c" providerId="ADAL" clId="{FF0C024A-877C-45FE-89DD-C24B1D12D249}" dt="2026-01-27T14:41:06.290" v="593" actId="1076"/>
          <ac:spMkLst>
            <pc:docMk/>
            <pc:sldMk cId="1524426852" sldId="2147475337"/>
            <ac:spMk id="2" creationId="{7B42BFF1-CAF5-A4AC-7B0A-7145CC394695}"/>
          </ac:spMkLst>
        </pc:spChg>
        <pc:spChg chg="mod">
          <ac:chgData name="Richard Colwell" userId="401ad0c2-04ef-4533-8f84-8c023ca5321c" providerId="ADAL" clId="{FF0C024A-877C-45FE-89DD-C24B1D12D249}" dt="2026-01-27T14:44:59.097" v="605" actId="6549"/>
          <ac:spMkLst>
            <pc:docMk/>
            <pc:sldMk cId="1524426852" sldId="2147475337"/>
            <ac:spMk id="3" creationId="{10B1A2D8-2FF6-6234-F3A4-1996ED083CDA}"/>
          </ac:spMkLst>
        </pc:spChg>
        <pc:spChg chg="mod">
          <ac:chgData name="Richard Colwell" userId="401ad0c2-04ef-4533-8f84-8c023ca5321c" providerId="ADAL" clId="{FF0C024A-877C-45FE-89DD-C24B1D12D249}" dt="2026-01-27T14:45:20.395" v="610" actId="14100"/>
          <ac:spMkLst>
            <pc:docMk/>
            <pc:sldMk cId="1524426852" sldId="2147475337"/>
            <ac:spMk id="4" creationId="{94910A78-1393-05C9-026A-4A626EE412ED}"/>
          </ac:spMkLst>
        </pc:spChg>
        <pc:spChg chg="mod">
          <ac:chgData name="Richard Colwell" userId="401ad0c2-04ef-4533-8f84-8c023ca5321c" providerId="ADAL" clId="{FF0C024A-877C-45FE-89DD-C24B1D12D249}" dt="2026-01-27T14:34:55.612" v="392" actId="14100"/>
          <ac:spMkLst>
            <pc:docMk/>
            <pc:sldMk cId="1524426852" sldId="2147475337"/>
            <ac:spMk id="6" creationId="{279B2CAC-CCCA-B330-6406-D78314E837C8}"/>
          </ac:spMkLst>
        </pc:spChg>
        <pc:spChg chg="add del mod">
          <ac:chgData name="Richard Colwell" userId="401ad0c2-04ef-4533-8f84-8c023ca5321c" providerId="ADAL" clId="{FF0C024A-877C-45FE-89DD-C24B1D12D249}" dt="2026-01-27T14:42:14.332" v="594" actId="931"/>
          <ac:spMkLst>
            <pc:docMk/>
            <pc:sldMk cId="1524426852" sldId="2147475337"/>
            <ac:spMk id="10" creationId="{28876BAA-0488-24C0-3409-1CB58CF6E21D}"/>
          </ac:spMkLst>
        </pc:spChg>
        <pc:spChg chg="mod">
          <ac:chgData name="Richard Colwell" userId="401ad0c2-04ef-4533-8f84-8c023ca5321c" providerId="ADAL" clId="{FF0C024A-877C-45FE-89DD-C24B1D12D249}" dt="2026-01-27T14:40:56.762" v="591" actId="554"/>
          <ac:spMkLst>
            <pc:docMk/>
            <pc:sldMk cId="1524426852" sldId="2147475337"/>
            <ac:spMk id="33" creationId="{996DEC43-18DA-0D18-EB01-DA3F491E1302}"/>
          </ac:spMkLst>
        </pc:spChg>
        <pc:spChg chg="mod">
          <ac:chgData name="Richard Colwell" userId="401ad0c2-04ef-4533-8f84-8c023ca5321c" providerId="ADAL" clId="{FF0C024A-877C-45FE-89DD-C24B1D12D249}" dt="2026-01-27T14:40:56.762" v="591" actId="554"/>
          <ac:spMkLst>
            <pc:docMk/>
            <pc:sldMk cId="1524426852" sldId="2147475337"/>
            <ac:spMk id="34" creationId="{7B379CF2-CFCB-B0A1-DEA2-C330FF584C88}"/>
          </ac:spMkLst>
        </pc:spChg>
        <pc:spChg chg="mod">
          <ac:chgData name="Richard Colwell" userId="401ad0c2-04ef-4533-8f84-8c023ca5321c" providerId="ADAL" clId="{FF0C024A-877C-45FE-89DD-C24B1D12D249}" dt="2026-01-27T14:40:56.762" v="591" actId="554"/>
          <ac:spMkLst>
            <pc:docMk/>
            <pc:sldMk cId="1524426852" sldId="2147475337"/>
            <ac:spMk id="35" creationId="{7D402037-AABE-AF43-1AB6-6E0DED3E2C47}"/>
          </ac:spMkLst>
        </pc:spChg>
        <pc:picChg chg="mod">
          <ac:chgData name="Richard Colwell" userId="401ad0c2-04ef-4533-8f84-8c023ca5321c" providerId="ADAL" clId="{FF0C024A-877C-45FE-89DD-C24B1D12D249}" dt="2026-01-27T14:40:43.405" v="587" actId="1076"/>
          <ac:picMkLst>
            <pc:docMk/>
            <pc:sldMk cId="1524426852" sldId="2147475337"/>
            <ac:picMk id="8" creationId="{6DC19B42-1EBD-AB4F-3FCA-13C4D6CCB3F5}"/>
          </ac:picMkLst>
        </pc:picChg>
        <pc:picChg chg="add mod ord">
          <ac:chgData name="Richard Colwell" userId="401ad0c2-04ef-4533-8f84-8c023ca5321c" providerId="ADAL" clId="{FF0C024A-877C-45FE-89DD-C24B1D12D249}" dt="2026-01-27T14:42:17.984" v="597" actId="167"/>
          <ac:picMkLst>
            <pc:docMk/>
            <pc:sldMk cId="1524426852" sldId="2147475337"/>
            <ac:picMk id="12" creationId="{22BCB768-76B1-DD10-4B36-1A9272EC373A}"/>
          </ac:picMkLst>
        </pc:picChg>
        <pc:picChg chg="mod">
          <ac:chgData name="Richard Colwell" userId="401ad0c2-04ef-4533-8f84-8c023ca5321c" providerId="ADAL" clId="{FF0C024A-877C-45FE-89DD-C24B1D12D249}" dt="2026-01-27T14:34:32.089" v="387" actId="1076"/>
          <ac:picMkLst>
            <pc:docMk/>
            <pc:sldMk cId="1524426852" sldId="2147475337"/>
            <ac:picMk id="17" creationId="{EA22E9A5-BA44-CC74-A48A-65E98E8AC976}"/>
          </ac:picMkLst>
        </pc:picChg>
        <pc:picChg chg="del">
          <ac:chgData name="Richard Colwell" userId="401ad0c2-04ef-4533-8f84-8c023ca5321c" providerId="ADAL" clId="{FF0C024A-877C-45FE-89DD-C24B1D12D249}" dt="2026-01-27T14:32:45.014" v="315" actId="478"/>
          <ac:picMkLst>
            <pc:docMk/>
            <pc:sldMk cId="1524426852" sldId="2147475337"/>
            <ac:picMk id="59" creationId="{4B7FA069-8DA0-8934-41E2-E72176ADB16A}"/>
          </ac:picMkLst>
        </pc:picChg>
        <pc:picChg chg="del">
          <ac:chgData name="Richard Colwell" userId="401ad0c2-04ef-4533-8f84-8c023ca5321c" providerId="ADAL" clId="{FF0C024A-877C-45FE-89DD-C24B1D12D249}" dt="2026-01-27T14:32:05.252" v="308" actId="478"/>
          <ac:picMkLst>
            <pc:docMk/>
            <pc:sldMk cId="1524426852" sldId="2147475337"/>
            <ac:picMk id="60" creationId="{F1E3C208-736B-FF11-22D1-B152D9D13FCC}"/>
          </ac:picMkLst>
        </pc:picChg>
        <pc:picChg chg="del">
          <ac:chgData name="Richard Colwell" userId="401ad0c2-04ef-4533-8f84-8c023ca5321c" providerId="ADAL" clId="{FF0C024A-877C-45FE-89DD-C24B1D12D249}" dt="2026-01-27T14:34:40.736" v="390" actId="478"/>
          <ac:picMkLst>
            <pc:docMk/>
            <pc:sldMk cId="1524426852" sldId="2147475337"/>
            <ac:picMk id="61" creationId="{C0A24C47-1D87-695A-D5C6-3A88D9FC959A}"/>
          </ac:picMkLst>
        </pc:picChg>
        <pc:picChg chg="mod">
          <ac:chgData name="Richard Colwell" userId="401ad0c2-04ef-4533-8f84-8c023ca5321c" providerId="ADAL" clId="{FF0C024A-877C-45FE-89DD-C24B1D12D249}" dt="2026-01-27T14:35:47.691" v="393" actId="14826"/>
          <ac:picMkLst>
            <pc:docMk/>
            <pc:sldMk cId="1524426852" sldId="2147475337"/>
            <ac:picMk id="66" creationId="{1CCD8AD3-A16C-8481-5B39-ACC95585C345}"/>
          </ac:picMkLst>
        </pc:picChg>
        <pc:picChg chg="mod">
          <ac:chgData name="Richard Colwell" userId="401ad0c2-04ef-4533-8f84-8c023ca5321c" providerId="ADAL" clId="{FF0C024A-877C-45FE-89DD-C24B1D12D249}" dt="2026-01-27T14:36:10.367" v="394" actId="14826"/>
          <ac:picMkLst>
            <pc:docMk/>
            <pc:sldMk cId="1524426852" sldId="2147475337"/>
            <ac:picMk id="68" creationId="{E60E9375-8D04-3931-403C-A9F5FE8BAB43}"/>
          </ac:picMkLst>
        </pc:picChg>
        <pc:picChg chg="del mod">
          <ac:chgData name="Richard Colwell" userId="401ad0c2-04ef-4533-8f84-8c023ca5321c" providerId="ADAL" clId="{FF0C024A-877C-45FE-89DD-C24B1D12D249}" dt="2026-01-27T14:41:01.304" v="592" actId="478"/>
          <ac:picMkLst>
            <pc:docMk/>
            <pc:sldMk cId="1524426852" sldId="2147475337"/>
            <ac:picMk id="70" creationId="{8C6AB3CF-C47B-02A5-03C2-96490297807B}"/>
          </ac:picMkLst>
        </pc:picChg>
      </pc:sldChg>
      <pc:sldChg chg="addSp delSp modSp add mod">
        <pc:chgData name="Richard Colwell" userId="401ad0c2-04ef-4533-8f84-8c023ca5321c" providerId="ADAL" clId="{FF0C024A-877C-45FE-89DD-C24B1D12D249}" dt="2026-01-27T15:38:08.822" v="1254" actId="20577"/>
        <pc:sldMkLst>
          <pc:docMk/>
          <pc:sldMk cId="4088962732" sldId="2147475338"/>
        </pc:sldMkLst>
        <pc:spChg chg="del">
          <ac:chgData name="Richard Colwell" userId="401ad0c2-04ef-4533-8f84-8c023ca5321c" providerId="ADAL" clId="{FF0C024A-877C-45FE-89DD-C24B1D12D249}" dt="2026-01-27T15:11:29.752" v="788" actId="478"/>
          <ac:spMkLst>
            <pc:docMk/>
            <pc:sldMk cId="4088962732" sldId="2147475338"/>
            <ac:spMk id="3" creationId="{CDB4F965-15B7-A513-F0CA-EF2BDDFB2B9C}"/>
          </ac:spMkLst>
        </pc:spChg>
        <pc:spChg chg="mod">
          <ac:chgData name="Richard Colwell" userId="401ad0c2-04ef-4533-8f84-8c023ca5321c" providerId="ADAL" clId="{FF0C024A-877C-45FE-89DD-C24B1D12D249}" dt="2026-01-27T15:27:16.709" v="1110" actId="14100"/>
          <ac:spMkLst>
            <pc:docMk/>
            <pc:sldMk cId="4088962732" sldId="2147475338"/>
            <ac:spMk id="4" creationId="{7DD24DC5-773E-211D-8DB6-650149C2A3EB}"/>
          </ac:spMkLst>
        </pc:spChg>
        <pc:spChg chg="del">
          <ac:chgData name="Richard Colwell" userId="401ad0c2-04ef-4533-8f84-8c023ca5321c" providerId="ADAL" clId="{FF0C024A-877C-45FE-89DD-C24B1D12D249}" dt="2026-01-27T15:10:22.801" v="785" actId="478"/>
          <ac:spMkLst>
            <pc:docMk/>
            <pc:sldMk cId="4088962732" sldId="2147475338"/>
            <ac:spMk id="6" creationId="{D664F2BD-5920-4ED5-576C-8CF26BDC7B8C}"/>
          </ac:spMkLst>
        </pc:spChg>
        <pc:spChg chg="add del mod">
          <ac:chgData name="Richard Colwell" userId="401ad0c2-04ef-4533-8f84-8c023ca5321c" providerId="ADAL" clId="{FF0C024A-877C-45FE-89DD-C24B1D12D249}" dt="2026-01-27T15:10:28.874" v="787" actId="478"/>
          <ac:spMkLst>
            <pc:docMk/>
            <pc:sldMk cId="4088962732" sldId="2147475338"/>
            <ac:spMk id="9" creationId="{8329961E-D106-91A5-7492-34D48ABC0322}"/>
          </ac:spMkLst>
        </pc:spChg>
        <pc:spChg chg="add mod">
          <ac:chgData name="Richard Colwell" userId="401ad0c2-04ef-4533-8f84-8c023ca5321c" providerId="ADAL" clId="{FF0C024A-877C-45FE-89DD-C24B1D12D249}" dt="2026-01-27T15:22:13.012" v="1075" actId="1076"/>
          <ac:spMkLst>
            <pc:docMk/>
            <pc:sldMk cId="4088962732" sldId="2147475338"/>
            <ac:spMk id="10" creationId="{4090AF4B-FFE5-80AF-B8BB-EAF5CF4D3C5D}"/>
          </ac:spMkLst>
        </pc:spChg>
        <pc:spChg chg="add mod">
          <ac:chgData name="Richard Colwell" userId="401ad0c2-04ef-4533-8f84-8c023ca5321c" providerId="ADAL" clId="{FF0C024A-877C-45FE-89DD-C24B1D12D249}" dt="2026-01-27T15:22:15.509" v="1076" actId="1076"/>
          <ac:spMkLst>
            <pc:docMk/>
            <pc:sldMk cId="4088962732" sldId="2147475338"/>
            <ac:spMk id="11" creationId="{DD7B1DB9-9B1E-A20A-58A5-D64C26722660}"/>
          </ac:spMkLst>
        </pc:spChg>
        <pc:spChg chg="add mod modCrop">
          <ac:chgData name="Richard Colwell" userId="401ad0c2-04ef-4533-8f84-8c023ca5321c" providerId="ADAL" clId="{FF0C024A-877C-45FE-89DD-C24B1D12D249}" dt="2026-01-27T15:26:32.569" v="1106" actId="1076"/>
          <ac:spMkLst>
            <pc:docMk/>
            <pc:sldMk cId="4088962732" sldId="2147475338"/>
            <ac:spMk id="12" creationId="{A6CCE0F4-E6C3-FA96-F231-69F2B56CA664}"/>
          </ac:spMkLst>
        </pc:spChg>
        <pc:spChg chg="add mod">
          <ac:chgData name="Richard Colwell" userId="401ad0c2-04ef-4533-8f84-8c023ca5321c" providerId="ADAL" clId="{FF0C024A-877C-45FE-89DD-C24B1D12D249}" dt="2026-01-27T15:22:06.953" v="1072" actId="1076"/>
          <ac:spMkLst>
            <pc:docMk/>
            <pc:sldMk cId="4088962732" sldId="2147475338"/>
            <ac:spMk id="13" creationId="{94A9829A-42E8-A865-EAD2-B9A4AE80ECEA}"/>
          </ac:spMkLst>
        </pc:spChg>
        <pc:spChg chg="add mod">
          <ac:chgData name="Richard Colwell" userId="401ad0c2-04ef-4533-8f84-8c023ca5321c" providerId="ADAL" clId="{FF0C024A-877C-45FE-89DD-C24B1D12D249}" dt="2026-01-27T15:22:09.144" v="1073" actId="1076"/>
          <ac:spMkLst>
            <pc:docMk/>
            <pc:sldMk cId="4088962732" sldId="2147475338"/>
            <ac:spMk id="14" creationId="{C7BA13FB-7713-FB2B-EF21-36EBD729BA4C}"/>
          </ac:spMkLst>
        </pc:spChg>
        <pc:spChg chg="add mod modCrop">
          <ac:chgData name="Richard Colwell" userId="401ad0c2-04ef-4533-8f84-8c023ca5321c" providerId="ADAL" clId="{FF0C024A-877C-45FE-89DD-C24B1D12D249}" dt="2026-01-27T15:29:56.867" v="1201" actId="14100"/>
          <ac:spMkLst>
            <pc:docMk/>
            <pc:sldMk cId="4088962732" sldId="2147475338"/>
            <ac:spMk id="15" creationId="{2AD2A5F7-B762-9A44-BFA1-3D190B5D5DCE}"/>
          </ac:spMkLst>
        </pc:spChg>
        <pc:spChg chg="add mod">
          <ac:chgData name="Richard Colwell" userId="401ad0c2-04ef-4533-8f84-8c023ca5321c" providerId="ADAL" clId="{FF0C024A-877C-45FE-89DD-C24B1D12D249}" dt="2026-01-27T15:36:51.410" v="1210" actId="1076"/>
          <ac:spMkLst>
            <pc:docMk/>
            <pc:sldMk cId="4088962732" sldId="2147475338"/>
            <ac:spMk id="16" creationId="{78E72558-FBEE-00D1-39BB-852324ACEBC0}"/>
          </ac:spMkLst>
        </pc:spChg>
        <pc:spChg chg="add mod">
          <ac:chgData name="Richard Colwell" userId="401ad0c2-04ef-4533-8f84-8c023ca5321c" providerId="ADAL" clId="{FF0C024A-877C-45FE-89DD-C24B1D12D249}" dt="2026-01-27T15:38:08.822" v="1254" actId="20577"/>
          <ac:spMkLst>
            <pc:docMk/>
            <pc:sldMk cId="4088962732" sldId="2147475338"/>
            <ac:spMk id="17" creationId="{3311F787-A1FD-E976-AED6-52FB7B3C4E2D}"/>
          </ac:spMkLst>
        </pc:spChg>
        <pc:spChg chg="add mod">
          <ac:chgData name="Richard Colwell" userId="401ad0c2-04ef-4533-8f84-8c023ca5321c" providerId="ADAL" clId="{FF0C024A-877C-45FE-89DD-C24B1D12D249}" dt="2026-01-27T15:36:51.410" v="1210" actId="1076"/>
          <ac:spMkLst>
            <pc:docMk/>
            <pc:sldMk cId="4088962732" sldId="2147475338"/>
            <ac:spMk id="18" creationId="{52C23205-205F-A8F1-63C2-7B5B4A7AB33B}"/>
          </ac:spMkLst>
        </pc:spChg>
        <pc:picChg chg="del">
          <ac:chgData name="Richard Colwell" userId="401ad0c2-04ef-4533-8f84-8c023ca5321c" providerId="ADAL" clId="{FF0C024A-877C-45FE-89DD-C24B1D12D249}" dt="2026-01-27T15:10:26.002" v="786" actId="478"/>
          <ac:picMkLst>
            <pc:docMk/>
            <pc:sldMk cId="4088962732" sldId="2147475338"/>
            <ac:picMk id="7" creationId="{364C1B90-6C84-DEFD-0F36-1382119B4F89}"/>
          </ac:picMkLst>
        </pc:picChg>
      </pc:sldChg>
      <pc:sldMasterChg chg="modSldLayout">
        <pc:chgData name="Richard Colwell" userId="401ad0c2-04ef-4533-8f84-8c023ca5321c" providerId="ADAL" clId="{FF0C024A-877C-45FE-89DD-C24B1D12D249}" dt="2026-01-27T14:49:22.803" v="732" actId="14100"/>
        <pc:sldMasterMkLst>
          <pc:docMk/>
          <pc:sldMasterMk cId="979063716" sldId="2147484865"/>
        </pc:sldMasterMkLst>
        <pc:sldLayoutChg chg="modSp mod">
          <pc:chgData name="Richard Colwell" userId="401ad0c2-04ef-4533-8f84-8c023ca5321c" providerId="ADAL" clId="{FF0C024A-877C-45FE-89DD-C24B1D12D249}" dt="2026-01-27T14:49:22.803" v="732" actId="14100"/>
          <pc:sldLayoutMkLst>
            <pc:docMk/>
            <pc:sldMasterMk cId="979063716" sldId="2147484865"/>
            <pc:sldLayoutMk cId="1209372197" sldId="2147484885"/>
          </pc:sldLayoutMkLst>
          <pc:spChg chg="mod">
            <ac:chgData name="Richard Colwell" userId="401ad0c2-04ef-4533-8f84-8c023ca5321c" providerId="ADAL" clId="{FF0C024A-877C-45FE-89DD-C24B1D12D249}" dt="2026-01-27T14:49:22.803" v="732" actId="14100"/>
            <ac:spMkLst>
              <pc:docMk/>
              <pc:sldMasterMk cId="979063716" sldId="2147484865"/>
              <pc:sldLayoutMk cId="1209372197" sldId="2147484885"/>
              <ac:spMk id="12" creationId="{7739F483-22E9-4E90-8DCA-9B088C3097DC}"/>
            </ac:spMkLst>
          </pc:spChg>
        </pc:sldLayoutChg>
      </pc:sldMasterChg>
    </pc:docChg>
  </pc:docChgLst>
  <pc:docChgLst>
    <pc:chgData name="John Rogers" userId="d2419b8a-f1a9-4024-81b7-a73d1fb96871" providerId="ADAL" clId="{E0B0B99F-10A9-4E07-B612-F011E93ECF59}"/>
    <pc:docChg chg="undo custSel addSld delSld modSld sldOrd">
      <pc:chgData name="John Rogers" userId="d2419b8a-f1a9-4024-81b7-a73d1fb96871" providerId="ADAL" clId="{E0B0B99F-10A9-4E07-B612-F011E93ECF59}" dt="2026-01-27T16:04:12.121" v="808" actId="47"/>
      <pc:docMkLst>
        <pc:docMk/>
      </pc:docMkLst>
      <pc:sldChg chg="add del">
        <pc:chgData name="John Rogers" userId="d2419b8a-f1a9-4024-81b7-a73d1fb96871" providerId="ADAL" clId="{E0B0B99F-10A9-4E07-B612-F011E93ECF59}" dt="2026-01-27T15:42:46.951" v="592" actId="47"/>
        <pc:sldMkLst>
          <pc:docMk/>
          <pc:sldMk cId="2678117222" sldId="267"/>
        </pc:sldMkLst>
      </pc:sldChg>
      <pc:sldChg chg="del">
        <pc:chgData name="John Rogers" userId="d2419b8a-f1a9-4024-81b7-a73d1fb96871" providerId="ADAL" clId="{E0B0B99F-10A9-4E07-B612-F011E93ECF59}" dt="2026-01-27T11:42:20.763" v="0" actId="47"/>
        <pc:sldMkLst>
          <pc:docMk/>
          <pc:sldMk cId="3373111233" sldId="1312"/>
        </pc:sldMkLst>
      </pc:sldChg>
      <pc:sldChg chg="del">
        <pc:chgData name="John Rogers" userId="d2419b8a-f1a9-4024-81b7-a73d1fb96871" providerId="ADAL" clId="{E0B0B99F-10A9-4E07-B612-F011E93ECF59}" dt="2026-01-27T11:51:04.033" v="178" actId="47"/>
        <pc:sldMkLst>
          <pc:docMk/>
          <pc:sldMk cId="3163762219" sldId="1373"/>
        </pc:sldMkLst>
      </pc:sldChg>
      <pc:sldChg chg="modSp mod">
        <pc:chgData name="John Rogers" userId="d2419b8a-f1a9-4024-81b7-a73d1fb96871" providerId="ADAL" clId="{E0B0B99F-10A9-4E07-B612-F011E93ECF59}" dt="2026-01-27T11:55:38.960" v="187" actId="404"/>
        <pc:sldMkLst>
          <pc:docMk/>
          <pc:sldMk cId="2314215033" sldId="1411"/>
        </pc:sldMkLst>
        <pc:spChg chg="mod">
          <ac:chgData name="John Rogers" userId="d2419b8a-f1a9-4024-81b7-a73d1fb96871" providerId="ADAL" clId="{E0B0B99F-10A9-4E07-B612-F011E93ECF59}" dt="2026-01-27T11:55:38.960" v="187" actId="404"/>
          <ac:spMkLst>
            <pc:docMk/>
            <pc:sldMk cId="2314215033" sldId="1411"/>
            <ac:spMk id="7" creationId="{8C4872E2-C400-C84F-8935-0224D56286FD}"/>
          </ac:spMkLst>
        </pc:spChg>
        <pc:spChg chg="mod">
          <ac:chgData name="John Rogers" userId="d2419b8a-f1a9-4024-81b7-a73d1fb96871" providerId="ADAL" clId="{E0B0B99F-10A9-4E07-B612-F011E93ECF59}" dt="2026-01-27T11:53:51.507" v="181" actId="403"/>
          <ac:spMkLst>
            <pc:docMk/>
            <pc:sldMk cId="2314215033" sldId="1411"/>
            <ac:spMk id="11" creationId="{D17316E0-9664-A981-9F28-D9C6114CF3CB}"/>
          </ac:spMkLst>
        </pc:spChg>
      </pc:sldChg>
      <pc:sldChg chg="modSp del mod">
        <pc:chgData name="John Rogers" userId="d2419b8a-f1a9-4024-81b7-a73d1fb96871" providerId="ADAL" clId="{E0B0B99F-10A9-4E07-B612-F011E93ECF59}" dt="2026-01-27T12:31:23.446" v="406" actId="47"/>
        <pc:sldMkLst>
          <pc:docMk/>
          <pc:sldMk cId="3397169916" sldId="1417"/>
        </pc:sldMkLst>
        <pc:spChg chg="mod">
          <ac:chgData name="John Rogers" userId="d2419b8a-f1a9-4024-81b7-a73d1fb96871" providerId="ADAL" clId="{E0B0B99F-10A9-4E07-B612-F011E93ECF59}" dt="2026-01-27T12:31:14.202" v="405" actId="20577"/>
          <ac:spMkLst>
            <pc:docMk/>
            <pc:sldMk cId="3397169916" sldId="1417"/>
            <ac:spMk id="6" creationId="{EEBF38E5-3CC4-4792-83E0-517B3C17B1C3}"/>
          </ac:spMkLst>
        </pc:spChg>
      </pc:sldChg>
      <pc:sldChg chg="del">
        <pc:chgData name="John Rogers" userId="d2419b8a-f1a9-4024-81b7-a73d1fb96871" providerId="ADAL" clId="{E0B0B99F-10A9-4E07-B612-F011E93ECF59}" dt="2026-01-27T11:56:04.213" v="188" actId="47"/>
        <pc:sldMkLst>
          <pc:docMk/>
          <pc:sldMk cId="432062266" sldId="1418"/>
        </pc:sldMkLst>
      </pc:sldChg>
      <pc:sldChg chg="modSp mod">
        <pc:chgData name="John Rogers" userId="d2419b8a-f1a9-4024-81b7-a73d1fb96871" providerId="ADAL" clId="{E0B0B99F-10A9-4E07-B612-F011E93ECF59}" dt="2026-01-27T12:32:46.506" v="431" actId="20577"/>
        <pc:sldMkLst>
          <pc:docMk/>
          <pc:sldMk cId="2138799152" sldId="6212"/>
        </pc:sldMkLst>
        <pc:spChg chg="mod">
          <ac:chgData name="John Rogers" userId="d2419b8a-f1a9-4024-81b7-a73d1fb96871" providerId="ADAL" clId="{E0B0B99F-10A9-4E07-B612-F011E93ECF59}" dt="2026-01-27T12:32:46.506" v="431" actId="20577"/>
          <ac:spMkLst>
            <pc:docMk/>
            <pc:sldMk cId="2138799152" sldId="6212"/>
            <ac:spMk id="7" creationId="{D27E7751-7FE8-B28A-1BF9-2ECF00265FDE}"/>
          </ac:spMkLst>
        </pc:spChg>
      </pc:sldChg>
      <pc:sldChg chg="del">
        <pc:chgData name="John Rogers" userId="d2419b8a-f1a9-4024-81b7-a73d1fb96871" providerId="ADAL" clId="{E0B0B99F-10A9-4E07-B612-F011E93ECF59}" dt="2026-01-27T11:53:40.221" v="180" actId="47"/>
        <pc:sldMkLst>
          <pc:docMk/>
          <pc:sldMk cId="4073452553" sldId="6242"/>
        </pc:sldMkLst>
      </pc:sldChg>
      <pc:sldChg chg="modSp mod">
        <pc:chgData name="John Rogers" userId="d2419b8a-f1a9-4024-81b7-a73d1fb96871" providerId="ADAL" clId="{E0B0B99F-10A9-4E07-B612-F011E93ECF59}" dt="2026-01-27T12:31:43.917" v="421" actId="20577"/>
        <pc:sldMkLst>
          <pc:docMk/>
          <pc:sldMk cId="1339410621" sldId="6243"/>
        </pc:sldMkLst>
        <pc:spChg chg="mod">
          <ac:chgData name="John Rogers" userId="d2419b8a-f1a9-4024-81b7-a73d1fb96871" providerId="ADAL" clId="{E0B0B99F-10A9-4E07-B612-F011E93ECF59}" dt="2026-01-27T12:31:43.917" v="421" actId="20577"/>
          <ac:spMkLst>
            <pc:docMk/>
            <pc:sldMk cId="1339410621" sldId="6243"/>
            <ac:spMk id="6" creationId="{EEBF38E5-3CC4-4792-83E0-517B3C17B1C3}"/>
          </ac:spMkLst>
        </pc:spChg>
      </pc:sldChg>
      <pc:sldChg chg="addSp modSp add del mod">
        <pc:chgData name="John Rogers" userId="d2419b8a-f1a9-4024-81b7-a73d1fb96871" providerId="ADAL" clId="{E0B0B99F-10A9-4E07-B612-F011E93ECF59}" dt="2026-01-27T15:41:54.319" v="589" actId="47"/>
        <pc:sldMkLst>
          <pc:docMk/>
          <pc:sldMk cId="2412579725" sldId="2147374523"/>
        </pc:sldMkLst>
        <pc:spChg chg="mod">
          <ac:chgData name="John Rogers" userId="d2419b8a-f1a9-4024-81b7-a73d1fb96871" providerId="ADAL" clId="{E0B0B99F-10A9-4E07-B612-F011E93ECF59}" dt="2026-01-27T12:30:00.026" v="374" actId="20577"/>
          <ac:spMkLst>
            <pc:docMk/>
            <pc:sldMk cId="2412579725" sldId="2147374523"/>
            <ac:spMk id="6" creationId="{621E024A-AC6F-9C47-21DE-A26F882D5B46}"/>
          </ac:spMkLst>
        </pc:spChg>
        <pc:picChg chg="add mod">
          <ac:chgData name="John Rogers" userId="d2419b8a-f1a9-4024-81b7-a73d1fb96871" providerId="ADAL" clId="{E0B0B99F-10A9-4E07-B612-F011E93ECF59}" dt="2026-01-27T12:30:08.032" v="378" actId="1076"/>
          <ac:picMkLst>
            <pc:docMk/>
            <pc:sldMk cId="2412579725" sldId="2147374523"/>
            <ac:picMk id="7" creationId="{FFAB41AF-C30D-CBE1-5422-C7B42D6BB2A5}"/>
          </ac:picMkLst>
        </pc:picChg>
        <pc:picChg chg="mod">
          <ac:chgData name="John Rogers" userId="d2419b8a-f1a9-4024-81b7-a73d1fb96871" providerId="ADAL" clId="{E0B0B99F-10A9-4E07-B612-F011E93ECF59}" dt="2026-01-27T12:30:03.042" v="375" actId="14100"/>
          <ac:picMkLst>
            <pc:docMk/>
            <pc:sldMk cId="2412579725" sldId="2147374523"/>
            <ac:picMk id="8" creationId="{AA499E48-F0F2-8D4B-D927-155C38A2FD6E}"/>
          </ac:picMkLst>
        </pc:picChg>
      </pc:sldChg>
      <pc:sldChg chg="modSp del mod">
        <pc:chgData name="John Rogers" userId="d2419b8a-f1a9-4024-81b7-a73d1fb96871" providerId="ADAL" clId="{E0B0B99F-10A9-4E07-B612-F011E93ECF59}" dt="2026-01-27T16:04:12.121" v="808" actId="47"/>
        <pc:sldMkLst>
          <pc:docMk/>
          <pc:sldMk cId="408800363" sldId="2147375676"/>
        </pc:sldMkLst>
        <pc:spChg chg="mod">
          <ac:chgData name="John Rogers" userId="d2419b8a-f1a9-4024-81b7-a73d1fb96871" providerId="ADAL" clId="{E0B0B99F-10A9-4E07-B612-F011E93ECF59}" dt="2026-01-27T15:35:00.897" v="451" actId="1076"/>
          <ac:spMkLst>
            <pc:docMk/>
            <pc:sldMk cId="408800363" sldId="2147375676"/>
            <ac:spMk id="9" creationId="{5EA8161B-CDDB-5D85-E4C6-226A3996795B}"/>
          </ac:spMkLst>
        </pc:spChg>
        <pc:spChg chg="mod">
          <ac:chgData name="John Rogers" userId="d2419b8a-f1a9-4024-81b7-a73d1fb96871" providerId="ADAL" clId="{E0B0B99F-10A9-4E07-B612-F011E93ECF59}" dt="2026-01-27T14:29:59.622" v="448" actId="6549"/>
          <ac:spMkLst>
            <pc:docMk/>
            <pc:sldMk cId="408800363" sldId="2147375676"/>
            <ac:spMk id="34" creationId="{FB9573AD-1850-61F1-6E34-9B32DC417571}"/>
          </ac:spMkLst>
        </pc:spChg>
      </pc:sldChg>
      <pc:sldChg chg="modSp mod">
        <pc:chgData name="John Rogers" userId="d2419b8a-f1a9-4024-81b7-a73d1fb96871" providerId="ADAL" clId="{E0B0B99F-10A9-4E07-B612-F011E93ECF59}" dt="2026-01-27T12:30:27.245" v="381" actId="20577"/>
        <pc:sldMkLst>
          <pc:docMk/>
          <pc:sldMk cId="201956171" sldId="2147375689"/>
        </pc:sldMkLst>
        <pc:spChg chg="mod">
          <ac:chgData name="John Rogers" userId="d2419b8a-f1a9-4024-81b7-a73d1fb96871" providerId="ADAL" clId="{E0B0B99F-10A9-4E07-B612-F011E93ECF59}" dt="2026-01-27T12:30:27.245" v="381" actId="20577"/>
          <ac:spMkLst>
            <pc:docMk/>
            <pc:sldMk cId="201956171" sldId="2147375689"/>
            <ac:spMk id="7" creationId="{CBA65FB1-F145-148D-026E-364A659158CD}"/>
          </ac:spMkLst>
        </pc:spChg>
      </pc:sldChg>
      <pc:sldChg chg="modSp mod">
        <pc:chgData name="John Rogers" userId="d2419b8a-f1a9-4024-81b7-a73d1fb96871" providerId="ADAL" clId="{E0B0B99F-10A9-4E07-B612-F011E93ECF59}" dt="2026-01-27T15:29:29.981" v="450" actId="404"/>
        <pc:sldMkLst>
          <pc:docMk/>
          <pc:sldMk cId="2762494732" sldId="2147375694"/>
        </pc:sldMkLst>
        <pc:spChg chg="mod">
          <ac:chgData name="John Rogers" userId="d2419b8a-f1a9-4024-81b7-a73d1fb96871" providerId="ADAL" clId="{E0B0B99F-10A9-4E07-B612-F011E93ECF59}" dt="2026-01-27T15:29:29.981" v="450" actId="404"/>
          <ac:spMkLst>
            <pc:docMk/>
            <pc:sldMk cId="2762494732" sldId="2147375694"/>
            <ac:spMk id="4" creationId="{3ED92560-E802-07E6-F41A-1F7329956A46}"/>
          </ac:spMkLst>
        </pc:spChg>
      </pc:sldChg>
      <pc:sldChg chg="addSp delSp modSp mod modAnim">
        <pc:chgData name="John Rogers" userId="d2419b8a-f1a9-4024-81b7-a73d1fb96871" providerId="ADAL" clId="{E0B0B99F-10A9-4E07-B612-F011E93ECF59}" dt="2026-01-27T15:48:59.064" v="649"/>
        <pc:sldMkLst>
          <pc:docMk/>
          <pc:sldMk cId="4271875888" sldId="2147375695"/>
        </pc:sldMkLst>
        <pc:spChg chg="del">
          <ac:chgData name="John Rogers" userId="d2419b8a-f1a9-4024-81b7-a73d1fb96871" providerId="ADAL" clId="{E0B0B99F-10A9-4E07-B612-F011E93ECF59}" dt="2026-01-27T15:46:48.924" v="601" actId="478"/>
          <ac:spMkLst>
            <pc:docMk/>
            <pc:sldMk cId="4271875888" sldId="2147375695"/>
            <ac:spMk id="3" creationId="{45F69E79-EB8A-BA1F-A05C-459D2D16A971}"/>
          </ac:spMkLst>
        </pc:spChg>
        <pc:spChg chg="mod">
          <ac:chgData name="John Rogers" userId="d2419b8a-f1a9-4024-81b7-a73d1fb96871" providerId="ADAL" clId="{E0B0B99F-10A9-4E07-B612-F011E93ECF59}" dt="2026-01-27T15:44:40.896" v="596" actId="1076"/>
          <ac:spMkLst>
            <pc:docMk/>
            <pc:sldMk cId="4271875888" sldId="2147375695"/>
            <ac:spMk id="5" creationId="{C8A5F644-6152-24AA-43A3-727A3A00DB45}"/>
          </ac:spMkLst>
        </pc:spChg>
        <pc:spChg chg="mod">
          <ac:chgData name="John Rogers" userId="d2419b8a-f1a9-4024-81b7-a73d1fb96871" providerId="ADAL" clId="{E0B0B99F-10A9-4E07-B612-F011E93ECF59}" dt="2026-01-27T12:32:53.786" v="432" actId="20577"/>
          <ac:spMkLst>
            <pc:docMk/>
            <pc:sldMk cId="4271875888" sldId="2147375695"/>
            <ac:spMk id="6" creationId="{E38440CC-6B81-1570-A1D2-F418A02092E2}"/>
          </ac:spMkLst>
        </pc:spChg>
        <pc:spChg chg="mod">
          <ac:chgData name="John Rogers" userId="d2419b8a-f1a9-4024-81b7-a73d1fb96871" providerId="ADAL" clId="{E0B0B99F-10A9-4E07-B612-F011E93ECF59}" dt="2026-01-27T15:48:40.097" v="648" actId="20577"/>
          <ac:spMkLst>
            <pc:docMk/>
            <pc:sldMk cId="4271875888" sldId="2147375695"/>
            <ac:spMk id="7" creationId="{1BDF0A6D-9C25-11CA-DDFA-690069F6C866}"/>
          </ac:spMkLst>
        </pc:spChg>
        <pc:spChg chg="mod">
          <ac:chgData name="John Rogers" userId="d2419b8a-f1a9-4024-81b7-a73d1fb96871" providerId="ADAL" clId="{E0B0B99F-10A9-4E07-B612-F011E93ECF59}" dt="2026-01-27T15:44:40.896" v="596" actId="1076"/>
          <ac:spMkLst>
            <pc:docMk/>
            <pc:sldMk cId="4271875888" sldId="2147375695"/>
            <ac:spMk id="8" creationId="{EB25C4B2-BF78-8F17-2B17-CBEF5D52D1E3}"/>
          </ac:spMkLst>
        </pc:spChg>
        <pc:spChg chg="mod">
          <ac:chgData name="John Rogers" userId="d2419b8a-f1a9-4024-81b7-a73d1fb96871" providerId="ADAL" clId="{E0B0B99F-10A9-4E07-B612-F011E93ECF59}" dt="2026-01-27T15:44:40.896" v="596" actId="1076"/>
          <ac:spMkLst>
            <pc:docMk/>
            <pc:sldMk cId="4271875888" sldId="2147375695"/>
            <ac:spMk id="9" creationId="{88992599-B4AA-0CA9-D454-86C02466622D}"/>
          </ac:spMkLst>
        </pc:spChg>
        <pc:spChg chg="mod">
          <ac:chgData name="John Rogers" userId="d2419b8a-f1a9-4024-81b7-a73d1fb96871" providerId="ADAL" clId="{E0B0B99F-10A9-4E07-B612-F011E93ECF59}" dt="2026-01-27T15:44:40.896" v="596" actId="1076"/>
          <ac:spMkLst>
            <pc:docMk/>
            <pc:sldMk cId="4271875888" sldId="2147375695"/>
            <ac:spMk id="10" creationId="{22DEB310-C607-FE48-9E45-CE91EEE2C5CC}"/>
          </ac:spMkLst>
        </pc:spChg>
        <pc:spChg chg="mod">
          <ac:chgData name="John Rogers" userId="d2419b8a-f1a9-4024-81b7-a73d1fb96871" providerId="ADAL" clId="{E0B0B99F-10A9-4E07-B612-F011E93ECF59}" dt="2026-01-27T15:44:40.896" v="596" actId="1076"/>
          <ac:spMkLst>
            <pc:docMk/>
            <pc:sldMk cId="4271875888" sldId="2147375695"/>
            <ac:spMk id="13" creationId="{19BF425B-54FD-B812-77AA-8DD9A099EFAB}"/>
          </ac:spMkLst>
        </pc:spChg>
        <pc:spChg chg="mod">
          <ac:chgData name="John Rogers" userId="d2419b8a-f1a9-4024-81b7-a73d1fb96871" providerId="ADAL" clId="{E0B0B99F-10A9-4E07-B612-F011E93ECF59}" dt="2026-01-27T15:44:40.896" v="596" actId="1076"/>
          <ac:spMkLst>
            <pc:docMk/>
            <pc:sldMk cId="4271875888" sldId="2147375695"/>
            <ac:spMk id="14" creationId="{55677E68-D6BE-5944-C141-AAF390312F60}"/>
          </ac:spMkLst>
        </pc:spChg>
        <pc:spChg chg="mod">
          <ac:chgData name="John Rogers" userId="d2419b8a-f1a9-4024-81b7-a73d1fb96871" providerId="ADAL" clId="{E0B0B99F-10A9-4E07-B612-F011E93ECF59}" dt="2026-01-27T15:44:40.896" v="596" actId="1076"/>
          <ac:spMkLst>
            <pc:docMk/>
            <pc:sldMk cId="4271875888" sldId="2147375695"/>
            <ac:spMk id="17" creationId="{0D648CA8-FD77-C697-5A20-80AFCCCCEBD2}"/>
          </ac:spMkLst>
        </pc:spChg>
        <pc:spChg chg="mod">
          <ac:chgData name="John Rogers" userId="d2419b8a-f1a9-4024-81b7-a73d1fb96871" providerId="ADAL" clId="{E0B0B99F-10A9-4E07-B612-F011E93ECF59}" dt="2026-01-27T15:44:40.896" v="596" actId="1076"/>
          <ac:spMkLst>
            <pc:docMk/>
            <pc:sldMk cId="4271875888" sldId="2147375695"/>
            <ac:spMk id="18" creationId="{C2296ABA-496C-7AB3-4BAD-3087A4A7C947}"/>
          </ac:spMkLst>
        </pc:spChg>
        <pc:spChg chg="mod">
          <ac:chgData name="John Rogers" userId="d2419b8a-f1a9-4024-81b7-a73d1fb96871" providerId="ADAL" clId="{E0B0B99F-10A9-4E07-B612-F011E93ECF59}" dt="2026-01-27T15:44:40.896" v="596" actId="1076"/>
          <ac:spMkLst>
            <pc:docMk/>
            <pc:sldMk cId="4271875888" sldId="2147375695"/>
            <ac:spMk id="19" creationId="{3D0DBD58-042A-E09E-313D-9F633AC5039F}"/>
          </ac:spMkLst>
        </pc:spChg>
        <pc:graphicFrameChg chg="mod">
          <ac:chgData name="John Rogers" userId="d2419b8a-f1a9-4024-81b7-a73d1fb96871" providerId="ADAL" clId="{E0B0B99F-10A9-4E07-B612-F011E93ECF59}" dt="2026-01-27T15:44:40.896" v="596" actId="1076"/>
          <ac:graphicFrameMkLst>
            <pc:docMk/>
            <pc:sldMk cId="4271875888" sldId="2147375695"/>
            <ac:graphicFrameMk id="11" creationId="{71C8672C-5D33-6C1C-8B90-C29C1D3D9CFE}"/>
          </ac:graphicFrameMkLst>
        </pc:graphicFrameChg>
        <pc:graphicFrameChg chg="add del mod">
          <ac:chgData name="John Rogers" userId="d2419b8a-f1a9-4024-81b7-a73d1fb96871" providerId="ADAL" clId="{E0B0B99F-10A9-4E07-B612-F011E93ECF59}" dt="2026-01-27T15:47:24.338" v="602" actId="478"/>
          <ac:graphicFrameMkLst>
            <pc:docMk/>
            <pc:sldMk cId="4271875888" sldId="2147375695"/>
            <ac:graphicFrameMk id="21" creationId="{0136729F-D08A-CA46-5CAD-045BD8BD2CD0}"/>
          </ac:graphicFrameMkLst>
        </pc:graphicFrameChg>
        <pc:graphicFrameChg chg="add mod">
          <ac:chgData name="John Rogers" userId="d2419b8a-f1a9-4024-81b7-a73d1fb96871" providerId="ADAL" clId="{E0B0B99F-10A9-4E07-B612-F011E93ECF59}" dt="2026-01-27T15:48:07.453" v="614" actId="1035"/>
          <ac:graphicFrameMkLst>
            <pc:docMk/>
            <pc:sldMk cId="4271875888" sldId="2147375695"/>
            <ac:graphicFrameMk id="22" creationId="{157C2D51-2D0A-6C69-AA57-58D1EEADDE8D}"/>
          </ac:graphicFrameMkLst>
        </pc:graphicFrameChg>
        <pc:picChg chg="del">
          <ac:chgData name="John Rogers" userId="d2419b8a-f1a9-4024-81b7-a73d1fb96871" providerId="ADAL" clId="{E0B0B99F-10A9-4E07-B612-F011E93ECF59}" dt="2026-01-27T15:44:26.367" v="593" actId="478"/>
          <ac:picMkLst>
            <pc:docMk/>
            <pc:sldMk cId="4271875888" sldId="2147375695"/>
            <ac:picMk id="4" creationId="{5DCB4381-8393-E2AE-C109-6A7A31254B0F}"/>
          </ac:picMkLst>
        </pc:picChg>
        <pc:picChg chg="add mod">
          <ac:chgData name="John Rogers" userId="d2419b8a-f1a9-4024-81b7-a73d1fb96871" providerId="ADAL" clId="{E0B0B99F-10A9-4E07-B612-F011E93ECF59}" dt="2026-01-27T15:48:07.453" v="614" actId="1035"/>
          <ac:picMkLst>
            <pc:docMk/>
            <pc:sldMk cId="4271875888" sldId="2147375695"/>
            <ac:picMk id="20" creationId="{BA4F21DF-1AA5-B2B6-41C0-28A2F9B3D6DF}"/>
          </ac:picMkLst>
        </pc:picChg>
      </pc:sldChg>
      <pc:sldChg chg="addSp delSp modSp mod">
        <pc:chgData name="John Rogers" userId="d2419b8a-f1a9-4024-81b7-a73d1fb96871" providerId="ADAL" clId="{E0B0B99F-10A9-4E07-B612-F011E93ECF59}" dt="2026-01-27T12:32:11.073" v="428" actId="20577"/>
        <pc:sldMkLst>
          <pc:docMk/>
          <pc:sldMk cId="3304807666" sldId="2147375697"/>
        </pc:sldMkLst>
        <pc:spChg chg="mod">
          <ac:chgData name="John Rogers" userId="d2419b8a-f1a9-4024-81b7-a73d1fb96871" providerId="ADAL" clId="{E0B0B99F-10A9-4E07-B612-F011E93ECF59}" dt="2026-01-27T12:32:11.073" v="428" actId="20577"/>
          <ac:spMkLst>
            <pc:docMk/>
            <pc:sldMk cId="3304807666" sldId="2147375697"/>
            <ac:spMk id="9" creationId="{D7B9B0C7-9516-28AB-6DEB-2A17563FFD18}"/>
          </ac:spMkLst>
        </pc:spChg>
        <pc:spChg chg="add mod">
          <ac:chgData name="John Rogers" userId="d2419b8a-f1a9-4024-81b7-a73d1fb96871" providerId="ADAL" clId="{E0B0B99F-10A9-4E07-B612-F011E93ECF59}" dt="2026-01-27T12:28:15.758" v="304" actId="207"/>
          <ac:spMkLst>
            <pc:docMk/>
            <pc:sldMk cId="3304807666" sldId="2147375697"/>
            <ac:spMk id="10" creationId="{7622294B-B2DF-665C-81A1-C9481770F306}"/>
          </ac:spMkLst>
        </pc:spChg>
        <pc:picChg chg="mod">
          <ac:chgData name="John Rogers" userId="d2419b8a-f1a9-4024-81b7-a73d1fb96871" providerId="ADAL" clId="{E0B0B99F-10A9-4E07-B612-F011E93ECF59}" dt="2026-01-27T12:17:27.092" v="194" actId="1076"/>
          <ac:picMkLst>
            <pc:docMk/>
            <pc:sldMk cId="3304807666" sldId="2147375697"/>
            <ac:picMk id="2" creationId="{883EA1BF-E650-C1DB-09AD-3841E7096E03}"/>
          </ac:picMkLst>
        </pc:picChg>
        <pc:picChg chg="add del mod">
          <ac:chgData name="John Rogers" userId="d2419b8a-f1a9-4024-81b7-a73d1fb96871" providerId="ADAL" clId="{E0B0B99F-10A9-4E07-B612-F011E93ECF59}" dt="2026-01-27T12:18:24.319" v="203" actId="478"/>
          <ac:picMkLst>
            <pc:docMk/>
            <pc:sldMk cId="3304807666" sldId="2147375697"/>
            <ac:picMk id="4" creationId="{BA29D867-71F3-1C08-EE77-E034DBDC87FE}"/>
          </ac:picMkLst>
        </pc:picChg>
        <pc:picChg chg="add mod">
          <ac:chgData name="John Rogers" userId="d2419b8a-f1a9-4024-81b7-a73d1fb96871" providerId="ADAL" clId="{E0B0B99F-10A9-4E07-B612-F011E93ECF59}" dt="2026-01-27T12:18:30.124" v="207" actId="1076"/>
          <ac:picMkLst>
            <pc:docMk/>
            <pc:sldMk cId="3304807666" sldId="2147375697"/>
            <ac:picMk id="5" creationId="{61AC107C-14C3-46F8-4430-9E6109379E2E}"/>
          </ac:picMkLst>
        </pc:picChg>
        <pc:picChg chg="add del mod">
          <ac:chgData name="John Rogers" userId="d2419b8a-f1a9-4024-81b7-a73d1fb96871" providerId="ADAL" clId="{E0B0B99F-10A9-4E07-B612-F011E93ECF59}" dt="2026-01-27T12:17:55.590" v="197" actId="478"/>
          <ac:picMkLst>
            <pc:docMk/>
            <pc:sldMk cId="3304807666" sldId="2147375697"/>
            <ac:picMk id="6" creationId="{B17095AD-CD85-86FE-C379-C2CC6539D348}"/>
          </ac:picMkLst>
        </pc:picChg>
        <pc:picChg chg="add mod">
          <ac:chgData name="John Rogers" userId="d2419b8a-f1a9-4024-81b7-a73d1fb96871" providerId="ADAL" clId="{E0B0B99F-10A9-4E07-B612-F011E93ECF59}" dt="2026-01-27T12:18:33.273" v="209" actId="14100"/>
          <ac:picMkLst>
            <pc:docMk/>
            <pc:sldMk cId="3304807666" sldId="2147375697"/>
            <ac:picMk id="7" creationId="{570E1D07-9A3D-783E-6AF0-F09FB25387F8}"/>
          </ac:picMkLst>
        </pc:picChg>
      </pc:sldChg>
      <pc:sldChg chg="modSp mod ord">
        <pc:chgData name="John Rogers" userId="d2419b8a-f1a9-4024-81b7-a73d1fb96871" providerId="ADAL" clId="{E0B0B99F-10A9-4E07-B612-F011E93ECF59}" dt="2026-01-27T15:35:43.286" v="452" actId="1076"/>
        <pc:sldMkLst>
          <pc:docMk/>
          <pc:sldMk cId="1900449837" sldId="2147375698"/>
        </pc:sldMkLst>
        <pc:spChg chg="mod">
          <ac:chgData name="John Rogers" userId="d2419b8a-f1a9-4024-81b7-a73d1fb96871" providerId="ADAL" clId="{E0B0B99F-10A9-4E07-B612-F011E93ECF59}" dt="2026-01-27T12:30:44.980" v="384" actId="20577"/>
          <ac:spMkLst>
            <pc:docMk/>
            <pc:sldMk cId="1900449837" sldId="2147375698"/>
            <ac:spMk id="4" creationId="{7E70C0E1-8DB1-70D8-34DD-2F1DA6F990A1}"/>
          </ac:spMkLst>
        </pc:spChg>
        <pc:picChg chg="mod">
          <ac:chgData name="John Rogers" userId="d2419b8a-f1a9-4024-81b7-a73d1fb96871" providerId="ADAL" clId="{E0B0B99F-10A9-4E07-B612-F011E93ECF59}" dt="2026-01-27T15:35:43.286" v="452" actId="1076"/>
          <ac:picMkLst>
            <pc:docMk/>
            <pc:sldMk cId="1900449837" sldId="2147375698"/>
            <ac:picMk id="10" creationId="{C5029797-E8C6-D4C2-B126-CD190C37AF78}"/>
          </ac:picMkLst>
        </pc:picChg>
      </pc:sldChg>
      <pc:sldChg chg="del">
        <pc:chgData name="John Rogers" userId="d2419b8a-f1a9-4024-81b7-a73d1fb96871" providerId="ADAL" clId="{E0B0B99F-10A9-4E07-B612-F011E93ECF59}" dt="2026-01-27T12:30:20.592" v="379" actId="47"/>
        <pc:sldMkLst>
          <pc:docMk/>
          <pc:sldMk cId="3721039983" sldId="2147375699"/>
        </pc:sldMkLst>
      </pc:sldChg>
      <pc:sldChg chg="del">
        <pc:chgData name="John Rogers" userId="d2419b8a-f1a9-4024-81b7-a73d1fb96871" providerId="ADAL" clId="{E0B0B99F-10A9-4E07-B612-F011E93ECF59}" dt="2026-01-27T12:30:22.106" v="380" actId="47"/>
        <pc:sldMkLst>
          <pc:docMk/>
          <pc:sldMk cId="3430004883" sldId="2147375700"/>
        </pc:sldMkLst>
      </pc:sldChg>
      <pc:sldChg chg="del">
        <pc:chgData name="John Rogers" userId="d2419b8a-f1a9-4024-81b7-a73d1fb96871" providerId="ADAL" clId="{E0B0B99F-10A9-4E07-B612-F011E93ECF59}" dt="2026-01-27T11:57:11.568" v="189" actId="47"/>
        <pc:sldMkLst>
          <pc:docMk/>
          <pc:sldMk cId="127405834" sldId="2147375701"/>
        </pc:sldMkLst>
      </pc:sldChg>
      <pc:sldChg chg="del">
        <pc:chgData name="John Rogers" userId="d2419b8a-f1a9-4024-81b7-a73d1fb96871" providerId="ADAL" clId="{E0B0B99F-10A9-4E07-B612-F011E93ECF59}" dt="2026-01-27T11:47:38.916" v="126" actId="47"/>
        <pc:sldMkLst>
          <pc:docMk/>
          <pc:sldMk cId="1949777861" sldId="2147375702"/>
        </pc:sldMkLst>
      </pc:sldChg>
      <pc:sldChg chg="del">
        <pc:chgData name="John Rogers" userId="d2419b8a-f1a9-4024-81b7-a73d1fb96871" providerId="ADAL" clId="{E0B0B99F-10A9-4E07-B612-F011E93ECF59}" dt="2026-01-27T11:47:38.916" v="126" actId="47"/>
        <pc:sldMkLst>
          <pc:docMk/>
          <pc:sldMk cId="3232739143" sldId="2147375703"/>
        </pc:sldMkLst>
      </pc:sldChg>
      <pc:sldChg chg="del">
        <pc:chgData name="John Rogers" userId="d2419b8a-f1a9-4024-81b7-a73d1fb96871" providerId="ADAL" clId="{E0B0B99F-10A9-4E07-B612-F011E93ECF59}" dt="2026-01-27T11:47:38.916" v="126" actId="47"/>
        <pc:sldMkLst>
          <pc:docMk/>
          <pc:sldMk cId="1829484313" sldId="2147375704"/>
        </pc:sldMkLst>
      </pc:sldChg>
      <pc:sldChg chg="addSp delSp modSp mod">
        <pc:chgData name="John Rogers" userId="d2419b8a-f1a9-4024-81b7-a73d1fb96871" providerId="ADAL" clId="{E0B0B99F-10A9-4E07-B612-F011E93ECF59}" dt="2026-01-27T11:50:57.109" v="177" actId="404"/>
        <pc:sldMkLst>
          <pc:docMk/>
          <pc:sldMk cId="2411373858" sldId="2147375708"/>
        </pc:sldMkLst>
        <pc:spChg chg="add mod">
          <ac:chgData name="John Rogers" userId="d2419b8a-f1a9-4024-81b7-a73d1fb96871" providerId="ADAL" clId="{E0B0B99F-10A9-4E07-B612-F011E93ECF59}" dt="2026-01-27T11:50:57.109" v="177" actId="404"/>
          <ac:spMkLst>
            <pc:docMk/>
            <pc:sldMk cId="2411373858" sldId="2147375708"/>
            <ac:spMk id="3" creationId="{43F6D576-C005-A7E4-2F21-1118FDEFA350}"/>
          </ac:spMkLst>
        </pc:spChg>
        <pc:spChg chg="add mod">
          <ac:chgData name="John Rogers" userId="d2419b8a-f1a9-4024-81b7-a73d1fb96871" providerId="ADAL" clId="{E0B0B99F-10A9-4E07-B612-F011E93ECF59}" dt="2026-01-27T11:50:57.109" v="177" actId="404"/>
          <ac:spMkLst>
            <pc:docMk/>
            <pc:sldMk cId="2411373858" sldId="2147375708"/>
            <ac:spMk id="5" creationId="{3FEFBBBE-1BCA-2AE4-08AF-8E2BBD6D3DCA}"/>
          </ac:spMkLst>
        </pc:spChg>
        <pc:spChg chg="mod">
          <ac:chgData name="John Rogers" userId="d2419b8a-f1a9-4024-81b7-a73d1fb96871" providerId="ADAL" clId="{E0B0B99F-10A9-4E07-B612-F011E93ECF59}" dt="2026-01-27T11:48:51.970" v="152" actId="1035"/>
          <ac:spMkLst>
            <pc:docMk/>
            <pc:sldMk cId="2411373858" sldId="2147375708"/>
            <ac:spMk id="6" creationId="{61E50ECA-4F10-0BDA-B371-1026CF5A02EE}"/>
          </ac:spMkLst>
        </pc:spChg>
        <pc:spChg chg="add mod">
          <ac:chgData name="John Rogers" userId="d2419b8a-f1a9-4024-81b7-a73d1fb96871" providerId="ADAL" clId="{E0B0B99F-10A9-4E07-B612-F011E93ECF59}" dt="2026-01-27T11:50:57.109" v="177" actId="404"/>
          <ac:spMkLst>
            <pc:docMk/>
            <pc:sldMk cId="2411373858" sldId="2147375708"/>
            <ac:spMk id="7" creationId="{885E0FF9-9325-D143-47DF-2590AE10B3C6}"/>
          </ac:spMkLst>
        </pc:spChg>
        <pc:spChg chg="mod">
          <ac:chgData name="John Rogers" userId="d2419b8a-f1a9-4024-81b7-a73d1fb96871" providerId="ADAL" clId="{E0B0B99F-10A9-4E07-B612-F011E93ECF59}" dt="2026-01-27T11:48:51.970" v="152" actId="1035"/>
          <ac:spMkLst>
            <pc:docMk/>
            <pc:sldMk cId="2411373858" sldId="2147375708"/>
            <ac:spMk id="9" creationId="{65FC3315-074C-8832-026D-9E29E13E8B7E}"/>
          </ac:spMkLst>
        </pc:spChg>
        <pc:spChg chg="mod">
          <ac:chgData name="John Rogers" userId="d2419b8a-f1a9-4024-81b7-a73d1fb96871" providerId="ADAL" clId="{E0B0B99F-10A9-4E07-B612-F011E93ECF59}" dt="2026-01-27T11:48:51.970" v="152" actId="1035"/>
          <ac:spMkLst>
            <pc:docMk/>
            <pc:sldMk cId="2411373858" sldId="2147375708"/>
            <ac:spMk id="12" creationId="{FA34574A-C35C-2182-ED06-EC639E56ADC1}"/>
          </ac:spMkLst>
        </pc:spChg>
        <pc:spChg chg="del">
          <ac:chgData name="John Rogers" userId="d2419b8a-f1a9-4024-81b7-a73d1fb96871" providerId="ADAL" clId="{E0B0B99F-10A9-4E07-B612-F011E93ECF59}" dt="2026-01-27T11:49:25.921" v="153" actId="478"/>
          <ac:spMkLst>
            <pc:docMk/>
            <pc:sldMk cId="2411373858" sldId="2147375708"/>
            <ac:spMk id="17" creationId="{B7ABCC18-6BD0-A6A6-E9F8-17F3F44F8C9D}"/>
          </ac:spMkLst>
        </pc:spChg>
        <pc:picChg chg="mod">
          <ac:chgData name="John Rogers" userId="d2419b8a-f1a9-4024-81b7-a73d1fb96871" providerId="ADAL" clId="{E0B0B99F-10A9-4E07-B612-F011E93ECF59}" dt="2026-01-27T11:48:51.970" v="152" actId="1035"/>
          <ac:picMkLst>
            <pc:docMk/>
            <pc:sldMk cId="2411373858" sldId="2147375708"/>
            <ac:picMk id="19" creationId="{89CF3D8A-74BB-D339-B5DB-6E1872C56A87}"/>
          </ac:picMkLst>
        </pc:picChg>
        <pc:picChg chg="mod">
          <ac:chgData name="John Rogers" userId="d2419b8a-f1a9-4024-81b7-a73d1fb96871" providerId="ADAL" clId="{E0B0B99F-10A9-4E07-B612-F011E93ECF59}" dt="2026-01-27T11:48:51.970" v="152" actId="1035"/>
          <ac:picMkLst>
            <pc:docMk/>
            <pc:sldMk cId="2411373858" sldId="2147375708"/>
            <ac:picMk id="21" creationId="{9657F2BD-7124-29D5-1C6C-7F1D1421B493}"/>
          </ac:picMkLst>
        </pc:picChg>
        <pc:picChg chg="mod">
          <ac:chgData name="John Rogers" userId="d2419b8a-f1a9-4024-81b7-a73d1fb96871" providerId="ADAL" clId="{E0B0B99F-10A9-4E07-B612-F011E93ECF59}" dt="2026-01-27T11:48:51.970" v="152" actId="1035"/>
          <ac:picMkLst>
            <pc:docMk/>
            <pc:sldMk cId="2411373858" sldId="2147375708"/>
            <ac:picMk id="23" creationId="{05699DA8-34E8-6124-2300-CAD20BE46EAB}"/>
          </ac:picMkLst>
        </pc:picChg>
      </pc:sldChg>
      <pc:sldChg chg="del">
        <pc:chgData name="John Rogers" userId="d2419b8a-f1a9-4024-81b7-a73d1fb96871" providerId="ADAL" clId="{E0B0B99F-10A9-4E07-B612-F011E93ECF59}" dt="2026-01-27T11:51:04.033" v="178" actId="47"/>
        <pc:sldMkLst>
          <pc:docMk/>
          <pc:sldMk cId="3992250589" sldId="2147375709"/>
        </pc:sldMkLst>
      </pc:sldChg>
      <pc:sldChg chg="del">
        <pc:chgData name="John Rogers" userId="d2419b8a-f1a9-4024-81b7-a73d1fb96871" providerId="ADAL" clId="{E0B0B99F-10A9-4E07-B612-F011E93ECF59}" dt="2026-01-27T11:51:04.033" v="178" actId="47"/>
        <pc:sldMkLst>
          <pc:docMk/>
          <pc:sldMk cId="3861024154" sldId="2147375710"/>
        </pc:sldMkLst>
      </pc:sldChg>
      <pc:sldChg chg="del">
        <pc:chgData name="John Rogers" userId="d2419b8a-f1a9-4024-81b7-a73d1fb96871" providerId="ADAL" clId="{E0B0B99F-10A9-4E07-B612-F011E93ECF59}" dt="2026-01-27T11:56:04.213" v="188" actId="47"/>
        <pc:sldMkLst>
          <pc:docMk/>
          <pc:sldMk cId="2107249063" sldId="2147375712"/>
        </pc:sldMkLst>
      </pc:sldChg>
      <pc:sldChg chg="modSp mod">
        <pc:chgData name="John Rogers" userId="d2419b8a-f1a9-4024-81b7-a73d1fb96871" providerId="ADAL" clId="{E0B0B99F-10A9-4E07-B612-F011E93ECF59}" dt="2026-01-27T12:30:32.142" v="382" actId="20577"/>
        <pc:sldMkLst>
          <pc:docMk/>
          <pc:sldMk cId="3726493096" sldId="2147375713"/>
        </pc:sldMkLst>
        <pc:spChg chg="mod">
          <ac:chgData name="John Rogers" userId="d2419b8a-f1a9-4024-81b7-a73d1fb96871" providerId="ADAL" clId="{E0B0B99F-10A9-4E07-B612-F011E93ECF59}" dt="2026-01-27T12:30:32.142" v="382" actId="20577"/>
          <ac:spMkLst>
            <pc:docMk/>
            <pc:sldMk cId="3726493096" sldId="2147375713"/>
            <ac:spMk id="15" creationId="{1DCE8A6D-598B-AFF4-19C1-E48B810E746D}"/>
          </ac:spMkLst>
        </pc:spChg>
      </pc:sldChg>
      <pc:sldChg chg="addSp delSp modSp add mod">
        <pc:chgData name="John Rogers" userId="d2419b8a-f1a9-4024-81b7-a73d1fb96871" providerId="ADAL" clId="{E0B0B99F-10A9-4E07-B612-F011E93ECF59}" dt="2026-01-27T15:50:47.986" v="650" actId="1076"/>
        <pc:sldMkLst>
          <pc:docMk/>
          <pc:sldMk cId="3920687023" sldId="2147475339"/>
        </pc:sldMkLst>
        <pc:spChg chg="add mod">
          <ac:chgData name="John Rogers" userId="d2419b8a-f1a9-4024-81b7-a73d1fb96871" providerId="ADAL" clId="{E0B0B99F-10A9-4E07-B612-F011E93ECF59}" dt="2026-01-27T15:41:42.679" v="585" actId="113"/>
          <ac:spMkLst>
            <pc:docMk/>
            <pc:sldMk cId="3920687023" sldId="2147475339"/>
            <ac:spMk id="10" creationId="{8270B8C5-8264-FE37-9EF0-662874AE2F64}"/>
          </ac:spMkLst>
        </pc:spChg>
        <pc:spChg chg="add del mod">
          <ac:chgData name="John Rogers" userId="d2419b8a-f1a9-4024-81b7-a73d1fb96871" providerId="ADAL" clId="{E0B0B99F-10A9-4E07-B612-F011E93ECF59}" dt="2026-01-27T15:41:09.774" v="574" actId="478"/>
          <ac:spMkLst>
            <pc:docMk/>
            <pc:sldMk cId="3920687023" sldId="2147475339"/>
            <ac:spMk id="11" creationId="{76CE0216-9ABE-58D2-2D00-82ADD4A83BCF}"/>
          </ac:spMkLst>
        </pc:spChg>
        <pc:spChg chg="add del mod">
          <ac:chgData name="John Rogers" userId="d2419b8a-f1a9-4024-81b7-a73d1fb96871" providerId="ADAL" clId="{E0B0B99F-10A9-4E07-B612-F011E93ECF59}" dt="2026-01-27T15:41:13.155" v="576" actId="478"/>
          <ac:spMkLst>
            <pc:docMk/>
            <pc:sldMk cId="3920687023" sldId="2147475339"/>
            <ac:spMk id="12" creationId="{2E3F4F29-5A95-93A6-4A1C-31AE010A3372}"/>
          </ac:spMkLst>
        </pc:spChg>
        <pc:spChg chg="add del mod">
          <ac:chgData name="John Rogers" userId="d2419b8a-f1a9-4024-81b7-a73d1fb96871" providerId="ADAL" clId="{E0B0B99F-10A9-4E07-B612-F011E93ECF59}" dt="2026-01-27T15:41:11.867" v="575" actId="478"/>
          <ac:spMkLst>
            <pc:docMk/>
            <pc:sldMk cId="3920687023" sldId="2147475339"/>
            <ac:spMk id="13" creationId="{2C5A65E0-C00A-3667-E2BA-CE71503B006F}"/>
          </ac:spMkLst>
        </pc:spChg>
        <pc:spChg chg="add mod">
          <ac:chgData name="John Rogers" userId="d2419b8a-f1a9-4024-81b7-a73d1fb96871" providerId="ADAL" clId="{E0B0B99F-10A9-4E07-B612-F011E93ECF59}" dt="2026-01-27T15:41:40.324" v="584" actId="1076"/>
          <ac:spMkLst>
            <pc:docMk/>
            <pc:sldMk cId="3920687023" sldId="2147475339"/>
            <ac:spMk id="14" creationId="{5631B5AF-B141-D151-8AAE-FF947ED620B7}"/>
          </ac:spMkLst>
        </pc:spChg>
        <pc:spChg chg="add del mod">
          <ac:chgData name="John Rogers" userId="d2419b8a-f1a9-4024-81b7-a73d1fb96871" providerId="ADAL" clId="{E0B0B99F-10A9-4E07-B612-F011E93ECF59}" dt="2026-01-27T15:41:08.151" v="573" actId="478"/>
          <ac:spMkLst>
            <pc:docMk/>
            <pc:sldMk cId="3920687023" sldId="2147475339"/>
            <ac:spMk id="15" creationId="{2BF2C433-B07B-6146-70DB-970B028B976E}"/>
          </ac:spMkLst>
        </pc:spChg>
        <pc:spChg chg="add mod ord">
          <ac:chgData name="John Rogers" userId="d2419b8a-f1a9-4024-81b7-a73d1fb96871" providerId="ADAL" clId="{E0B0B99F-10A9-4E07-B612-F011E93ECF59}" dt="2026-01-27T15:50:47.986" v="650" actId="1076"/>
          <ac:spMkLst>
            <pc:docMk/>
            <pc:sldMk cId="3920687023" sldId="2147475339"/>
            <ac:spMk id="16" creationId="{1C38AC4E-2AE1-484B-478A-A6B14271AB5A}"/>
          </ac:spMkLst>
        </pc:spChg>
        <pc:spChg chg="add mod">
          <ac:chgData name="John Rogers" userId="d2419b8a-f1a9-4024-81b7-a73d1fb96871" providerId="ADAL" clId="{E0B0B99F-10A9-4E07-B612-F011E93ECF59}" dt="2026-01-27T15:39:40.062" v="516"/>
          <ac:spMkLst>
            <pc:docMk/>
            <pc:sldMk cId="3920687023" sldId="2147475339"/>
            <ac:spMk id="19" creationId="{4B874299-7288-4A23-24CC-7513DA12D376}"/>
          </ac:spMkLst>
        </pc:spChg>
        <pc:spChg chg="add mod">
          <ac:chgData name="John Rogers" userId="d2419b8a-f1a9-4024-81b7-a73d1fb96871" providerId="ADAL" clId="{E0B0B99F-10A9-4E07-B612-F011E93ECF59}" dt="2026-01-27T15:39:40.062" v="516"/>
          <ac:spMkLst>
            <pc:docMk/>
            <pc:sldMk cId="3920687023" sldId="2147475339"/>
            <ac:spMk id="20" creationId="{FDD65682-FA46-31B8-1081-264B8A498E20}"/>
          </ac:spMkLst>
        </pc:spChg>
        <pc:spChg chg="add mod">
          <ac:chgData name="John Rogers" userId="d2419b8a-f1a9-4024-81b7-a73d1fb96871" providerId="ADAL" clId="{E0B0B99F-10A9-4E07-B612-F011E93ECF59}" dt="2026-01-27T15:39:40.062" v="516"/>
          <ac:spMkLst>
            <pc:docMk/>
            <pc:sldMk cId="3920687023" sldId="2147475339"/>
            <ac:spMk id="21" creationId="{153BA488-3CA0-3CB3-4D03-3DDAB4264563}"/>
          </ac:spMkLst>
        </pc:spChg>
        <pc:spChg chg="add mod">
          <ac:chgData name="John Rogers" userId="d2419b8a-f1a9-4024-81b7-a73d1fb96871" providerId="ADAL" clId="{E0B0B99F-10A9-4E07-B612-F011E93ECF59}" dt="2026-01-27T15:39:40.062" v="516"/>
          <ac:spMkLst>
            <pc:docMk/>
            <pc:sldMk cId="3920687023" sldId="2147475339"/>
            <ac:spMk id="22" creationId="{3FC7765D-2C16-310F-9A60-99786C2983AD}"/>
          </ac:spMkLst>
        </pc:spChg>
        <pc:spChg chg="add mod">
          <ac:chgData name="John Rogers" userId="d2419b8a-f1a9-4024-81b7-a73d1fb96871" providerId="ADAL" clId="{E0B0B99F-10A9-4E07-B612-F011E93ECF59}" dt="2026-01-27T15:39:40.062" v="516"/>
          <ac:spMkLst>
            <pc:docMk/>
            <pc:sldMk cId="3920687023" sldId="2147475339"/>
            <ac:spMk id="23" creationId="{4697EEE7-7C3B-56B4-7797-85B40C04D8B4}"/>
          </ac:spMkLst>
        </pc:spChg>
        <pc:spChg chg="add mod">
          <ac:chgData name="John Rogers" userId="d2419b8a-f1a9-4024-81b7-a73d1fb96871" providerId="ADAL" clId="{E0B0B99F-10A9-4E07-B612-F011E93ECF59}" dt="2026-01-27T15:39:40.062" v="516"/>
          <ac:spMkLst>
            <pc:docMk/>
            <pc:sldMk cId="3920687023" sldId="2147475339"/>
            <ac:spMk id="24" creationId="{47B19A2D-D8E0-ECFE-C469-B03964D767CA}"/>
          </ac:spMkLst>
        </pc:spChg>
        <pc:spChg chg="add mod">
          <ac:chgData name="John Rogers" userId="d2419b8a-f1a9-4024-81b7-a73d1fb96871" providerId="ADAL" clId="{E0B0B99F-10A9-4E07-B612-F011E93ECF59}" dt="2026-01-27T15:41:40.324" v="584" actId="1076"/>
          <ac:spMkLst>
            <pc:docMk/>
            <pc:sldMk cId="3920687023" sldId="2147475339"/>
            <ac:spMk id="25" creationId="{3BAD47BE-5700-3D3C-DE0F-B3F74E2AD006}"/>
          </ac:spMkLst>
        </pc:spChg>
        <pc:graphicFrameChg chg="add mod">
          <ac:chgData name="John Rogers" userId="d2419b8a-f1a9-4024-81b7-a73d1fb96871" providerId="ADAL" clId="{E0B0B99F-10A9-4E07-B612-F011E93ECF59}" dt="2026-01-27T15:41:28.244" v="580"/>
          <ac:graphicFrameMkLst>
            <pc:docMk/>
            <pc:sldMk cId="3920687023" sldId="2147475339"/>
            <ac:graphicFrameMk id="2" creationId="{851B63AF-0884-645E-FFBE-0C5D050DEF69}"/>
          </ac:graphicFrameMkLst>
        </pc:graphicFrameChg>
        <pc:graphicFrameChg chg="add del mod">
          <ac:chgData name="John Rogers" userId="d2419b8a-f1a9-4024-81b7-a73d1fb96871" providerId="ADAL" clId="{E0B0B99F-10A9-4E07-B612-F011E93ECF59}" dt="2026-01-27T15:41:44.741" v="586" actId="478"/>
          <ac:graphicFrameMkLst>
            <pc:docMk/>
            <pc:sldMk cId="3920687023" sldId="2147475339"/>
            <ac:graphicFrameMk id="9" creationId="{7E1E095B-3F1F-1479-DDD4-79A6EC73AD9E}"/>
          </ac:graphicFrameMkLst>
        </pc:graphicFrameChg>
        <pc:graphicFrameChg chg="add mod">
          <ac:chgData name="John Rogers" userId="d2419b8a-f1a9-4024-81b7-a73d1fb96871" providerId="ADAL" clId="{E0B0B99F-10A9-4E07-B612-F011E93ECF59}" dt="2026-01-27T15:39:40.062" v="516"/>
          <ac:graphicFrameMkLst>
            <pc:docMk/>
            <pc:sldMk cId="3920687023" sldId="2147475339"/>
            <ac:graphicFrameMk id="17" creationId="{2EA400DD-A1A2-DF2F-8D7B-2603B19E32F7}"/>
          </ac:graphicFrameMkLst>
        </pc:graphicFrameChg>
        <pc:graphicFrameChg chg="add mod">
          <ac:chgData name="John Rogers" userId="d2419b8a-f1a9-4024-81b7-a73d1fb96871" providerId="ADAL" clId="{E0B0B99F-10A9-4E07-B612-F011E93ECF59}" dt="2026-01-27T15:39:40.062" v="516"/>
          <ac:graphicFrameMkLst>
            <pc:docMk/>
            <pc:sldMk cId="3920687023" sldId="2147475339"/>
            <ac:graphicFrameMk id="18" creationId="{42C6291A-184C-DB4C-09FA-E1B02EDF8370}"/>
          </ac:graphicFrameMkLst>
        </pc:graphicFrameChg>
        <pc:picChg chg="del">
          <ac:chgData name="John Rogers" userId="d2419b8a-f1a9-4024-81b7-a73d1fb96871" providerId="ADAL" clId="{E0B0B99F-10A9-4E07-B612-F011E93ECF59}" dt="2026-01-27T15:38:35.621" v="454" actId="478"/>
          <ac:picMkLst>
            <pc:docMk/>
            <pc:sldMk cId="3920687023" sldId="2147475339"/>
            <ac:picMk id="8" creationId="{A3A3BBFA-9C74-E070-D60D-ECB9C98AAB48}"/>
          </ac:picMkLst>
        </pc:picChg>
      </pc:sldChg>
      <pc:sldChg chg="addSp delSp modSp add mod">
        <pc:chgData name="John Rogers" userId="d2419b8a-f1a9-4024-81b7-a73d1fb96871" providerId="ADAL" clId="{E0B0B99F-10A9-4E07-B612-F011E93ECF59}" dt="2026-01-27T16:04:06.606" v="807" actId="20577"/>
        <pc:sldMkLst>
          <pc:docMk/>
          <pc:sldMk cId="2166414495" sldId="2147475340"/>
        </pc:sldMkLst>
        <pc:spChg chg="add mod">
          <ac:chgData name="John Rogers" userId="d2419b8a-f1a9-4024-81b7-a73d1fb96871" providerId="ADAL" clId="{E0B0B99F-10A9-4E07-B612-F011E93ECF59}" dt="2026-01-27T16:02:23.186" v="806" actId="207"/>
          <ac:spMkLst>
            <pc:docMk/>
            <pc:sldMk cId="2166414495" sldId="2147475340"/>
            <ac:spMk id="6" creationId="{BF34092B-9103-0576-1633-AC8723786D0B}"/>
          </ac:spMkLst>
        </pc:spChg>
        <pc:spChg chg="del mod">
          <ac:chgData name="John Rogers" userId="d2419b8a-f1a9-4024-81b7-a73d1fb96871" providerId="ADAL" clId="{E0B0B99F-10A9-4E07-B612-F011E93ECF59}" dt="2026-01-27T16:02:06.226" v="804" actId="478"/>
          <ac:spMkLst>
            <pc:docMk/>
            <pc:sldMk cId="2166414495" sldId="2147475340"/>
            <ac:spMk id="9" creationId="{7AA9F9DA-D0CD-CD31-B9AC-0CEA73E8C12A}"/>
          </ac:spMkLst>
        </pc:spChg>
        <pc:spChg chg="add mod">
          <ac:chgData name="John Rogers" userId="d2419b8a-f1a9-4024-81b7-a73d1fb96871" providerId="ADAL" clId="{E0B0B99F-10A9-4E07-B612-F011E93ECF59}" dt="2026-01-27T16:02:23.186" v="806" actId="207"/>
          <ac:spMkLst>
            <pc:docMk/>
            <pc:sldMk cId="2166414495" sldId="2147475340"/>
            <ac:spMk id="11" creationId="{DC94F3D6-46D9-BDAA-BFCF-5B7B6E569A55}"/>
          </ac:spMkLst>
        </pc:spChg>
        <pc:spChg chg="add mod">
          <ac:chgData name="John Rogers" userId="d2419b8a-f1a9-4024-81b7-a73d1fb96871" providerId="ADAL" clId="{E0B0B99F-10A9-4E07-B612-F011E93ECF59}" dt="2026-01-27T16:02:23.186" v="806" actId="207"/>
          <ac:spMkLst>
            <pc:docMk/>
            <pc:sldMk cId="2166414495" sldId="2147475340"/>
            <ac:spMk id="14" creationId="{9404B7E8-D9CF-48DB-28D1-DB2F1A825780}"/>
          </ac:spMkLst>
        </pc:spChg>
        <pc:spChg chg="add mod">
          <ac:chgData name="John Rogers" userId="d2419b8a-f1a9-4024-81b7-a73d1fb96871" providerId="ADAL" clId="{E0B0B99F-10A9-4E07-B612-F011E93ECF59}" dt="2026-01-27T16:02:23.186" v="806" actId="207"/>
          <ac:spMkLst>
            <pc:docMk/>
            <pc:sldMk cId="2166414495" sldId="2147475340"/>
            <ac:spMk id="17" creationId="{0A4258D2-425D-F816-34AB-E4F7E85BFD97}"/>
          </ac:spMkLst>
        </pc:spChg>
        <pc:spChg chg="add mod">
          <ac:chgData name="John Rogers" userId="d2419b8a-f1a9-4024-81b7-a73d1fb96871" providerId="ADAL" clId="{E0B0B99F-10A9-4E07-B612-F011E93ECF59}" dt="2026-01-27T16:02:23.186" v="806" actId="207"/>
          <ac:spMkLst>
            <pc:docMk/>
            <pc:sldMk cId="2166414495" sldId="2147475340"/>
            <ac:spMk id="22" creationId="{7C0A96D9-C383-8597-28BE-CD013FFC0976}"/>
          </ac:spMkLst>
        </pc:spChg>
        <pc:spChg chg="add mod">
          <ac:chgData name="John Rogers" userId="d2419b8a-f1a9-4024-81b7-a73d1fb96871" providerId="ADAL" clId="{E0B0B99F-10A9-4E07-B612-F011E93ECF59}" dt="2026-01-27T16:04:06.606" v="807" actId="20577"/>
          <ac:spMkLst>
            <pc:docMk/>
            <pc:sldMk cId="2166414495" sldId="2147475340"/>
            <ac:spMk id="23" creationId="{85BC2B89-694C-2D02-9C47-BC59BF576478}"/>
          </ac:spMkLst>
        </pc:spChg>
        <pc:spChg chg="add del mod">
          <ac:chgData name="John Rogers" userId="d2419b8a-f1a9-4024-81b7-a73d1fb96871" providerId="ADAL" clId="{E0B0B99F-10A9-4E07-B612-F011E93ECF59}" dt="2026-01-27T16:02:08.873" v="805" actId="478"/>
          <ac:spMkLst>
            <pc:docMk/>
            <pc:sldMk cId="2166414495" sldId="2147475340"/>
            <ac:spMk id="25" creationId="{9D5396B2-A5B8-A3DC-BF11-D49FD9883951}"/>
          </ac:spMkLst>
        </pc:spChg>
        <pc:picChg chg="add mod">
          <ac:chgData name="John Rogers" userId="d2419b8a-f1a9-4024-81b7-a73d1fb96871" providerId="ADAL" clId="{E0B0B99F-10A9-4E07-B612-F011E93ECF59}" dt="2026-01-27T15:59:19.251" v="742"/>
          <ac:picMkLst>
            <pc:docMk/>
            <pc:sldMk cId="2166414495" sldId="2147475340"/>
            <ac:picMk id="4" creationId="{96ED5D23-961F-F9BF-AA8A-181BC7C25239}"/>
          </ac:picMkLst>
        </pc:picChg>
        <pc:picChg chg="add mod">
          <ac:chgData name="John Rogers" userId="d2419b8a-f1a9-4024-81b7-a73d1fb96871" providerId="ADAL" clId="{E0B0B99F-10A9-4E07-B612-F011E93ECF59}" dt="2026-01-27T15:59:19.251" v="742"/>
          <ac:picMkLst>
            <pc:docMk/>
            <pc:sldMk cId="2166414495" sldId="2147475340"/>
            <ac:picMk id="10" creationId="{A785D46E-FAAD-61CD-BCAA-B2E9CF2814BA}"/>
          </ac:picMkLst>
        </pc:picChg>
        <pc:picChg chg="add mod">
          <ac:chgData name="John Rogers" userId="d2419b8a-f1a9-4024-81b7-a73d1fb96871" providerId="ADAL" clId="{E0B0B99F-10A9-4E07-B612-F011E93ECF59}" dt="2026-01-27T15:59:19.251" v="742"/>
          <ac:picMkLst>
            <pc:docMk/>
            <pc:sldMk cId="2166414495" sldId="2147475340"/>
            <ac:picMk id="13" creationId="{0997FF31-A1FB-7769-1150-94EA7704E8FD}"/>
          </ac:picMkLst>
        </pc:picChg>
        <pc:picChg chg="add mod">
          <ac:chgData name="John Rogers" userId="d2419b8a-f1a9-4024-81b7-a73d1fb96871" providerId="ADAL" clId="{E0B0B99F-10A9-4E07-B612-F011E93ECF59}" dt="2026-01-27T15:59:19.251" v="742"/>
          <ac:picMkLst>
            <pc:docMk/>
            <pc:sldMk cId="2166414495" sldId="2147475340"/>
            <ac:picMk id="16" creationId="{76811E15-DD48-C81A-B54E-9CF4C0088A74}"/>
          </ac:picMkLst>
        </pc:picChg>
        <pc:picChg chg="add mod">
          <ac:chgData name="John Rogers" userId="d2419b8a-f1a9-4024-81b7-a73d1fb96871" providerId="ADAL" clId="{E0B0B99F-10A9-4E07-B612-F011E93ECF59}" dt="2026-01-27T15:59:19.251" v="742"/>
          <ac:picMkLst>
            <pc:docMk/>
            <pc:sldMk cId="2166414495" sldId="2147475340"/>
            <ac:picMk id="19" creationId="{D3CC232D-C6CE-5D83-1EEA-872A85859408}"/>
          </ac:picMkLst>
        </pc:picChg>
        <pc:picChg chg="add mod">
          <ac:chgData name="John Rogers" userId="d2419b8a-f1a9-4024-81b7-a73d1fb96871" providerId="ADAL" clId="{E0B0B99F-10A9-4E07-B612-F011E93ECF59}" dt="2026-01-27T15:59:19.251" v="742"/>
          <ac:picMkLst>
            <pc:docMk/>
            <pc:sldMk cId="2166414495" sldId="2147475340"/>
            <ac:picMk id="21" creationId="{AFBF514E-903B-FE8D-A86E-A3ACDEA3A95E}"/>
          </ac:picMkLst>
        </pc:picChg>
      </pc:sldChg>
      <pc:sldMasterChg chg="delSldLayout">
        <pc:chgData name="John Rogers" userId="d2419b8a-f1a9-4024-81b7-a73d1fb96871" providerId="ADAL" clId="{E0B0B99F-10A9-4E07-B612-F011E93ECF59}" dt="2026-01-27T11:51:04.033" v="178" actId="47"/>
        <pc:sldMasterMkLst>
          <pc:docMk/>
          <pc:sldMasterMk cId="3720616439" sldId="2147484940"/>
        </pc:sldMasterMkLst>
        <pc:sldLayoutChg chg="del">
          <pc:chgData name="John Rogers" userId="d2419b8a-f1a9-4024-81b7-a73d1fb96871" providerId="ADAL" clId="{E0B0B99F-10A9-4E07-B612-F011E93ECF59}" dt="2026-01-27T11:51:04.033" v="178" actId="47"/>
          <pc:sldLayoutMkLst>
            <pc:docMk/>
            <pc:sldMasterMk cId="3720616439" sldId="2147484940"/>
            <pc:sldLayoutMk cId="3604435864" sldId="2147484944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11637625726024"/>
          <c:y val="0"/>
          <c:w val="0.83851466213344661"/>
          <c:h val="0.99131515416976479"/>
        </c:manualLayout>
      </c:layout>
      <c:doughnutChart>
        <c:varyColors val="1"/>
        <c:ser>
          <c:idx val="3"/>
          <c:order val="0"/>
          <c:spPr>
            <a:ln>
              <a:solidFill>
                <a:schemeClr val="bg2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3A-4528-8592-71FD1E4AEE88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3A-4528-8592-71FD1E4AEE88}"/>
              </c:ext>
            </c:extLst>
          </c:dPt>
          <c:dPt>
            <c:idx val="2"/>
            <c:bubble3D val="0"/>
            <c:spPr>
              <a:solidFill>
                <a:schemeClr val="bg2">
                  <a:lumMod val="65000"/>
                </a:schemeClr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3A-4528-8592-71FD1E4AEE88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D3A-4528-8592-71FD1E4AEE88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D3A-4528-8592-71FD1E4AEE88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D3A-4528-8592-71FD1E4AEE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Sheet1!$A$3:$A$7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Neither 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Sheet1!$B$3:$B$7</c:f>
              <c:numCache>
                <c:formatCode>0%</c:formatCode>
                <c:ptCount val="5"/>
                <c:pt idx="0">
                  <c:v>0.55000000000000004</c:v>
                </c:pt>
                <c:pt idx="3">
                  <c:v>0.38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D3A-4528-8592-71FD1E4AE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Any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62-4364-9DB0-807E00BDC02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62-4364-9DB0-807E00BDC02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62-4364-9DB0-807E00BDC0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Sheet1!$A$2:$A$25</c:f>
              <c:numCache>
                <c:formatCode>General</c:formatCode>
                <c:ptCount val="3"/>
              </c:numCache>
            </c:numRef>
          </c:cat>
          <c:val>
            <c:numRef>
              <c:f>Sheet1!$B$2:$B$25</c:f>
              <c:numCache>
                <c:formatCode>0%</c:formatCode>
                <c:ptCount val="3"/>
                <c:pt idx="0">
                  <c:v>0.15</c:v>
                </c:pt>
                <c:pt idx="1">
                  <c:v>0.15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62-4364-9DB0-807E00BDC0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First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solidFill>
                <a:schemeClr val="bg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A762-4364-9DB0-807E00BDC02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A762-4364-9DB0-807E00BDC02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A762-4364-9DB0-807E00BDC0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Sheet1!$A$2:$A$25</c:f>
              <c:numCache>
                <c:formatCode>General</c:formatCode>
                <c:ptCount val="3"/>
              </c:numCache>
            </c:numRef>
          </c:cat>
          <c:val>
            <c:numRef>
              <c:f>Sheet1!$C$2:$C$25</c:f>
              <c:numCache>
                <c:formatCode>0%</c:formatCode>
                <c:ptCount val="3"/>
                <c:pt idx="0">
                  <c:v>0.09</c:v>
                </c:pt>
                <c:pt idx="1">
                  <c:v>0.09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762-4364-9DB0-807E00BDC02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2127755903"/>
        <c:axId val="2127755487"/>
      </c:barChart>
      <c:catAx>
        <c:axId val="2127755903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2127755487"/>
        <c:crosses val="autoZero"/>
        <c:auto val="1"/>
        <c:lblAlgn val="ctr"/>
        <c:lblOffset val="100"/>
        <c:noMultiLvlLbl val="0"/>
      </c:catAx>
      <c:valAx>
        <c:axId val="2127755487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127755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Any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35-41C6-9B1C-672BC14AE36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35-41C6-9B1C-672BC14AE36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35-41C6-9B1C-672BC14AE3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Sheet1!$A$2:$A$19</c:f>
              <c:numCache>
                <c:formatCode>General</c:formatCode>
                <c:ptCount val="3"/>
              </c:numCache>
            </c:numRef>
          </c:cat>
          <c:val>
            <c:numRef>
              <c:f>Sheet1!$B$2:$B$19</c:f>
              <c:numCache>
                <c:formatCode>0%</c:formatCode>
                <c:ptCount val="3"/>
                <c:pt idx="0">
                  <c:v>0.25</c:v>
                </c:pt>
                <c:pt idx="1">
                  <c:v>0.2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35-41C6-9B1C-672BC14AE3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First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4235-41C6-9B1C-672BC14AE366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4235-41C6-9B1C-672BC14AE366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4235-41C6-9B1C-672BC14AE3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Sheet1!$A$2:$A$19</c:f>
              <c:numCache>
                <c:formatCode>General</c:formatCode>
                <c:ptCount val="3"/>
              </c:numCache>
            </c:numRef>
          </c:cat>
          <c:val>
            <c:numRef>
              <c:f>Sheet1!$C$2:$C$19</c:f>
              <c:numCache>
                <c:formatCode>0%</c:formatCode>
                <c:ptCount val="3"/>
                <c:pt idx="0">
                  <c:v>0.13</c:v>
                </c:pt>
                <c:pt idx="1">
                  <c:v>0.12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235-41C6-9B1C-672BC14AE3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2127755903"/>
        <c:axId val="2127755487"/>
      </c:barChart>
      <c:catAx>
        <c:axId val="2127755903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2127755487"/>
        <c:crosses val="autoZero"/>
        <c:auto val="1"/>
        <c:lblAlgn val="ctr"/>
        <c:lblOffset val="100"/>
        <c:noMultiLvlLbl val="0"/>
      </c:catAx>
      <c:valAx>
        <c:axId val="2127755487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127755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44748827627042E-2"/>
          <c:y val="3.107053844841445E-2"/>
          <c:w val="0.96424131108891309"/>
          <c:h val="0.7756019477273414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Family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1.2719586573374676E-2"/>
                  <c:y val="-4.5825939702389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51-422A-9C64-779895A4FA3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4"/>
                <c:pt idx="0">
                  <c:v>READ ALL</c:v>
                </c:pt>
                <c:pt idx="1">
                  <c:v>PARTIALLY READ</c:v>
                </c:pt>
                <c:pt idx="2">
                  <c:v> RECEIVED/NOT READ</c:v>
                </c:pt>
                <c:pt idx="3">
                  <c:v> DID NOT RECEIVE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4"/>
                <c:pt idx="0">
                  <c:v>0.64</c:v>
                </c:pt>
                <c:pt idx="1">
                  <c:v>0.36</c:v>
                </c:pt>
                <c:pt idx="2">
                  <c:v>0.24</c:v>
                </c:pt>
                <c:pt idx="3">
                  <c:v>0.4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451-422A-9C64-779895A4FA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Care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6.3597932866873378E-3"/>
                  <c:y val="1.7625361423995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51-422A-9C64-779895A4FA3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4"/>
                <c:pt idx="0">
                  <c:v>READ ALL</c:v>
                </c:pt>
                <c:pt idx="1">
                  <c:v>PARTIALLY READ</c:v>
                </c:pt>
                <c:pt idx="2">
                  <c:v> RECEIVED/NOT READ</c:v>
                </c:pt>
                <c:pt idx="3">
                  <c:v> DID NOT RECEIVE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4"/>
                <c:pt idx="0">
                  <c:v>0.57999999999999996</c:v>
                </c:pt>
                <c:pt idx="1">
                  <c:v>0.35</c:v>
                </c:pt>
                <c:pt idx="2">
                  <c:v>0.21</c:v>
                </c:pt>
                <c:pt idx="3">
                  <c:v>0.3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E451-422A-9C64-779895A4FA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0033608"/>
        <c:axId val="650034392"/>
      </c:lineChart>
      <c:catAx>
        <c:axId val="65003360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50034392"/>
        <c:crosses val="autoZero"/>
        <c:auto val="1"/>
        <c:lblAlgn val="ctr"/>
        <c:lblOffset val="100"/>
        <c:noMultiLvlLbl val="0"/>
      </c:catAx>
      <c:valAx>
        <c:axId val="650034392"/>
        <c:scaling>
          <c:orientation val="minMax"/>
        </c:scaling>
        <c:delete val="1"/>
        <c:axPos val="r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650033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D83183-43E2-444C-834C-E69A2FAAC0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IE">
              <a:latin typeface="Calibri Light" panose="020F03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E11FF0-8CCD-4605-A681-37CD5759A3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FD46C491-DAEF-4798-8CFF-A7BEA95731BF}" type="datetimeFigureOut">
              <a:rPr lang="en-IE" smtClean="0">
                <a:latin typeface="Calibri Light" panose="020F0302020204030204" pitchFamily="34" charset="0"/>
              </a:rPr>
              <a:t>27/01/2026</a:t>
            </a:fld>
            <a:endParaRPr lang="en-IE">
              <a:latin typeface="Calibri Light" panose="020F03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2F76D1-7CBB-4CEA-8623-8EBCCD0C69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IE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39242-98B4-45CC-A262-85C2692DEA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9BED9675-BA49-4C1B-83A7-CD2F4C5B4445}" type="slidenum">
              <a:rPr lang="en-IE" smtClean="0">
                <a:latin typeface="Calibri Light" panose="020F0302020204030204" pitchFamily="34" charset="0"/>
              </a:rPr>
              <a:t>‹#›</a:t>
            </a:fld>
            <a:endParaRPr lang="en-IE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644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349B8376-F790-4D9C-AB58-807F89242351}" type="datetimeFigureOut">
              <a:rPr lang="en-GB" smtClean="0"/>
              <a:pPr/>
              <a:t>27/01/2026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CD4717B4-05A1-4D3E-99CF-D5817ED818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38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717B4-05A1-4D3E-99CF-D5817ED8180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2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0F9B2-39D6-81B1-1D35-5498950BE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64B21D-3E13-BC91-98A0-82E3F5935E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F3E420-CA6C-2BFC-3406-4FB1F8396F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095E5-00E0-9B8C-6A54-743DA9FA9C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717B4-05A1-4D3E-99CF-D5817ED818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610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717B4-05A1-4D3E-99CF-D5817ED818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839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hit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653E4D-FF27-48DB-B38A-3B5E2DAAC68F}"/>
              </a:ext>
            </a:extLst>
          </p:cNvPr>
          <p:cNvSpPr/>
          <p:nvPr/>
        </p:nvSpPr>
        <p:spPr>
          <a:xfrm>
            <a:off x="11437770" y="3908484"/>
            <a:ext cx="754231" cy="2949516"/>
          </a:xfrm>
          <a:custGeom>
            <a:avLst/>
            <a:gdLst>
              <a:gd name="connsiteX0" fmla="*/ 754231 w 754231"/>
              <a:gd name="connsiteY0" fmla="*/ 0 h 2949516"/>
              <a:gd name="connsiteX1" fmla="*/ 754231 w 754231"/>
              <a:gd name="connsiteY1" fmla="*/ 2949516 h 2949516"/>
              <a:gd name="connsiteX2" fmla="*/ 7207 w 754231"/>
              <a:gd name="connsiteY2" fmla="*/ 2949516 h 2949516"/>
              <a:gd name="connsiteX3" fmla="*/ 1318 w 754231"/>
              <a:gd name="connsiteY3" fmla="*/ 2838768 h 2949516"/>
              <a:gd name="connsiteX4" fmla="*/ 1267 w 754231"/>
              <a:gd name="connsiteY4" fmla="*/ 2829255 h 2949516"/>
              <a:gd name="connsiteX5" fmla="*/ 890 w 754231"/>
              <a:gd name="connsiteY5" fmla="*/ 2823331 h 2949516"/>
              <a:gd name="connsiteX6" fmla="*/ 1123 w 754231"/>
              <a:gd name="connsiteY6" fmla="*/ 2802255 h 2949516"/>
              <a:gd name="connsiteX7" fmla="*/ 0 w 754231"/>
              <a:gd name="connsiteY7" fmla="*/ 2591788 h 2949516"/>
              <a:gd name="connsiteX8" fmla="*/ 4671 w 754231"/>
              <a:gd name="connsiteY8" fmla="*/ 2481632 h 2949516"/>
              <a:gd name="connsiteX9" fmla="*/ 5159 w 754231"/>
              <a:gd name="connsiteY9" fmla="*/ 2437561 h 2949516"/>
              <a:gd name="connsiteX10" fmla="*/ 7889 w 754231"/>
              <a:gd name="connsiteY10" fmla="*/ 2405742 h 2949516"/>
              <a:gd name="connsiteX11" fmla="*/ 10460 w 754231"/>
              <a:gd name="connsiteY11" fmla="*/ 2345131 h 2949516"/>
              <a:gd name="connsiteX12" fmla="*/ 32666 w 754231"/>
              <a:gd name="connsiteY12" fmla="*/ 2099253 h 2949516"/>
              <a:gd name="connsiteX13" fmla="*/ 36664 w 754231"/>
              <a:gd name="connsiteY13" fmla="*/ 2070427 h 2949516"/>
              <a:gd name="connsiteX14" fmla="*/ 38136 w 754231"/>
              <a:gd name="connsiteY14" fmla="*/ 2053275 h 2949516"/>
              <a:gd name="connsiteX15" fmla="*/ 44530 w 754231"/>
              <a:gd name="connsiteY15" fmla="*/ 2013696 h 2949516"/>
              <a:gd name="connsiteX16" fmla="*/ 66590 w 754231"/>
              <a:gd name="connsiteY16" fmla="*/ 1854610 h 2949516"/>
              <a:gd name="connsiteX17" fmla="*/ 92736 w 754231"/>
              <a:gd name="connsiteY17" fmla="*/ 1715341 h 2949516"/>
              <a:gd name="connsiteX18" fmla="*/ 99704 w 754231"/>
              <a:gd name="connsiteY18" fmla="*/ 1672213 h 2949516"/>
              <a:gd name="connsiteX19" fmla="*/ 104931 w 754231"/>
              <a:gd name="connsiteY19" fmla="*/ 1650381 h 2949516"/>
              <a:gd name="connsiteX20" fmla="*/ 112201 w 754231"/>
              <a:gd name="connsiteY20" fmla="*/ 1611659 h 2949516"/>
              <a:gd name="connsiteX21" fmla="*/ 169467 w 754231"/>
              <a:gd name="connsiteY21" fmla="*/ 1370855 h 2949516"/>
              <a:gd name="connsiteX22" fmla="*/ 183333 w 754231"/>
              <a:gd name="connsiteY22" fmla="*/ 1322912 h 2949516"/>
              <a:gd name="connsiteX23" fmla="*/ 189749 w 754231"/>
              <a:gd name="connsiteY23" fmla="*/ 1296117 h 2949516"/>
              <a:gd name="connsiteX24" fmla="*/ 203407 w 754231"/>
              <a:gd name="connsiteY24" fmla="*/ 1253508 h 2949516"/>
              <a:gd name="connsiteX25" fmla="*/ 238360 w 754231"/>
              <a:gd name="connsiteY25" fmla="*/ 1132655 h 2949516"/>
              <a:gd name="connsiteX26" fmla="*/ 297907 w 754231"/>
              <a:gd name="connsiteY26" fmla="*/ 958693 h 2949516"/>
              <a:gd name="connsiteX27" fmla="*/ 308154 w 754231"/>
              <a:gd name="connsiteY27" fmla="*/ 926725 h 2949516"/>
              <a:gd name="connsiteX28" fmla="*/ 312571 w 754231"/>
              <a:gd name="connsiteY28" fmla="*/ 915856 h 2949516"/>
              <a:gd name="connsiteX29" fmla="*/ 318849 w 754231"/>
              <a:gd name="connsiteY29" fmla="*/ 897515 h 2949516"/>
              <a:gd name="connsiteX30" fmla="*/ 410903 w 754231"/>
              <a:gd name="connsiteY30" fmla="*/ 665891 h 2949516"/>
              <a:gd name="connsiteX31" fmla="*/ 441034 w 754231"/>
              <a:gd name="connsiteY31" fmla="*/ 599675 h 2949516"/>
              <a:gd name="connsiteX32" fmla="*/ 454806 w 754231"/>
              <a:gd name="connsiteY32" fmla="*/ 565779 h 2949516"/>
              <a:gd name="connsiteX33" fmla="*/ 473837 w 754231"/>
              <a:gd name="connsiteY33" fmla="*/ 527585 h 2949516"/>
              <a:gd name="connsiteX34" fmla="*/ 514492 w 754231"/>
              <a:gd name="connsiteY34" fmla="*/ 438240 h 2949516"/>
              <a:gd name="connsiteX35" fmla="*/ 629587 w 754231"/>
              <a:gd name="connsiteY35" fmla="*/ 215017 h 29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4231" h="2949516">
                <a:moveTo>
                  <a:pt x="754231" y="0"/>
                </a:moveTo>
                <a:lnTo>
                  <a:pt x="754231" y="2949516"/>
                </a:lnTo>
                <a:lnTo>
                  <a:pt x="7207" y="2949516"/>
                </a:lnTo>
                <a:lnTo>
                  <a:pt x="1318" y="2838768"/>
                </a:lnTo>
                <a:lnTo>
                  <a:pt x="1267" y="2829255"/>
                </a:lnTo>
                <a:lnTo>
                  <a:pt x="890" y="2823331"/>
                </a:lnTo>
                <a:lnTo>
                  <a:pt x="1123" y="2802255"/>
                </a:lnTo>
                <a:lnTo>
                  <a:pt x="0" y="2591788"/>
                </a:lnTo>
                <a:lnTo>
                  <a:pt x="4671" y="2481632"/>
                </a:lnTo>
                <a:lnTo>
                  <a:pt x="5159" y="2437561"/>
                </a:lnTo>
                <a:lnTo>
                  <a:pt x="7889" y="2405742"/>
                </a:lnTo>
                <a:lnTo>
                  <a:pt x="10460" y="2345131"/>
                </a:lnTo>
                <a:cubicBezTo>
                  <a:pt x="15906" y="2263016"/>
                  <a:pt x="23310" y="2181031"/>
                  <a:pt x="32666" y="2099253"/>
                </a:cubicBezTo>
                <a:lnTo>
                  <a:pt x="36664" y="2070427"/>
                </a:lnTo>
                <a:lnTo>
                  <a:pt x="38136" y="2053275"/>
                </a:lnTo>
                <a:lnTo>
                  <a:pt x="44530" y="2013696"/>
                </a:lnTo>
                <a:lnTo>
                  <a:pt x="66590" y="1854610"/>
                </a:lnTo>
                <a:lnTo>
                  <a:pt x="92736" y="1715341"/>
                </a:lnTo>
                <a:lnTo>
                  <a:pt x="99704" y="1672213"/>
                </a:lnTo>
                <a:lnTo>
                  <a:pt x="104931" y="1650381"/>
                </a:lnTo>
                <a:lnTo>
                  <a:pt x="112201" y="1611659"/>
                </a:lnTo>
                <a:cubicBezTo>
                  <a:pt x="129348" y="1531007"/>
                  <a:pt x="148439" y="1450714"/>
                  <a:pt x="169467" y="1370855"/>
                </a:cubicBezTo>
                <a:lnTo>
                  <a:pt x="183333" y="1322912"/>
                </a:lnTo>
                <a:lnTo>
                  <a:pt x="189749" y="1296117"/>
                </a:lnTo>
                <a:lnTo>
                  <a:pt x="203407" y="1253508"/>
                </a:lnTo>
                <a:lnTo>
                  <a:pt x="238360" y="1132655"/>
                </a:lnTo>
                <a:lnTo>
                  <a:pt x="297907" y="958693"/>
                </a:lnTo>
                <a:lnTo>
                  <a:pt x="308154" y="926725"/>
                </a:lnTo>
                <a:lnTo>
                  <a:pt x="312571" y="915856"/>
                </a:lnTo>
                <a:lnTo>
                  <a:pt x="318849" y="897515"/>
                </a:lnTo>
                <a:cubicBezTo>
                  <a:pt x="347607" y="819696"/>
                  <a:pt x="378294" y="742463"/>
                  <a:pt x="410903" y="665891"/>
                </a:cubicBezTo>
                <a:lnTo>
                  <a:pt x="441034" y="599675"/>
                </a:lnTo>
                <a:lnTo>
                  <a:pt x="454806" y="565779"/>
                </a:lnTo>
                <a:lnTo>
                  <a:pt x="473837" y="527585"/>
                </a:lnTo>
                <a:lnTo>
                  <a:pt x="514492" y="438240"/>
                </a:lnTo>
                <a:cubicBezTo>
                  <a:pt x="550941" y="363069"/>
                  <a:pt x="589308" y="288636"/>
                  <a:pt x="629587" y="215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5CC7CD-F0A5-4B72-9383-97D4779ED0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AAFE4A1-B59B-46A2-8E84-334DF2BCDB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here, allowing for up to 2 lines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2FCB087-72FB-4C57-95D3-248C874B1A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99AEB98-8552-4A4F-B9AA-DA6763A08FF3}"/>
              </a:ext>
            </a:extLst>
          </p:cNvPr>
          <p:cNvSpPr/>
          <p:nvPr/>
        </p:nvSpPr>
        <p:spPr>
          <a:xfrm>
            <a:off x="1" y="2"/>
            <a:ext cx="5823588" cy="6103066"/>
          </a:xfrm>
          <a:custGeom>
            <a:avLst/>
            <a:gdLst>
              <a:gd name="connsiteX0" fmla="*/ 0 w 5823588"/>
              <a:gd name="connsiteY0" fmla="*/ 1966645 h 6103066"/>
              <a:gd name="connsiteX1" fmla="*/ 51679 w 5823588"/>
              <a:gd name="connsiteY1" fmla="*/ 2092594 h 6103066"/>
              <a:gd name="connsiteX2" fmla="*/ 485155 w 5823588"/>
              <a:gd name="connsiteY2" fmla="*/ 2739744 h 6103066"/>
              <a:gd name="connsiteX3" fmla="*/ 4144115 w 5823588"/>
              <a:gd name="connsiteY3" fmla="*/ 2905112 h 6103066"/>
              <a:gd name="connsiteX4" fmla="*/ 5823588 w 5823588"/>
              <a:gd name="connsiteY4" fmla="*/ 4828847 h 6103066"/>
              <a:gd name="connsiteX5" fmla="*/ 186879 w 5823588"/>
              <a:gd name="connsiteY5" fmla="*/ 5587686 h 6103066"/>
              <a:gd name="connsiteX6" fmla="*/ 0 w 5823588"/>
              <a:gd name="connsiteY6" fmla="*/ 5491331 h 6103066"/>
              <a:gd name="connsiteX7" fmla="*/ 0 w 5823588"/>
              <a:gd name="connsiteY7" fmla="*/ 0 h 6103066"/>
              <a:gd name="connsiteX8" fmla="*/ 7773 w 5823588"/>
              <a:gd name="connsiteY8" fmla="*/ 0 h 6103066"/>
              <a:gd name="connsiteX9" fmla="*/ 0 w 5823588"/>
              <a:gd name="connsiteY9" fmla="*/ 19370 h 610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3588" h="6103066">
                <a:moveTo>
                  <a:pt x="0" y="1966645"/>
                </a:moveTo>
                <a:lnTo>
                  <a:pt x="51679" y="2092594"/>
                </a:lnTo>
                <a:cubicBezTo>
                  <a:pt x="159901" y="2323258"/>
                  <a:pt x="304269" y="2541733"/>
                  <a:pt x="485155" y="2739744"/>
                </a:cubicBezTo>
                <a:cubicBezTo>
                  <a:pt x="1449885" y="3795802"/>
                  <a:pt x="3088056" y="3869839"/>
                  <a:pt x="4144115" y="2905112"/>
                </a:cubicBezTo>
                <a:lnTo>
                  <a:pt x="5823588" y="4828847"/>
                </a:lnTo>
                <a:cubicBezTo>
                  <a:pt x="4220228" y="6232751"/>
                  <a:pt x="1990987" y="6462462"/>
                  <a:pt x="186879" y="5587686"/>
                </a:cubicBezTo>
                <a:lnTo>
                  <a:pt x="0" y="5491331"/>
                </a:lnTo>
                <a:close/>
                <a:moveTo>
                  <a:pt x="0" y="0"/>
                </a:moveTo>
                <a:lnTo>
                  <a:pt x="7773" y="0"/>
                </a:lnTo>
                <a:lnTo>
                  <a:pt x="0" y="1937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0BE51B8-5F0C-4259-8BCD-53965FF74D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229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150086C-488A-4674-A4F6-F3DD48867A36}"/>
              </a:ext>
            </a:extLst>
          </p:cNvPr>
          <p:cNvSpPr/>
          <p:nvPr/>
        </p:nvSpPr>
        <p:spPr>
          <a:xfrm>
            <a:off x="7156408" y="6179689"/>
            <a:ext cx="5035592" cy="678312"/>
          </a:xfrm>
          <a:custGeom>
            <a:avLst/>
            <a:gdLst>
              <a:gd name="connsiteX0" fmla="*/ 3719062 w 5035592"/>
              <a:gd name="connsiteY0" fmla="*/ 0 h 678312"/>
              <a:gd name="connsiteX1" fmla="*/ 4800590 w 5035592"/>
              <a:gd name="connsiteY1" fmla="*/ 52783 h 678312"/>
              <a:gd name="connsiteX2" fmla="*/ 5035592 w 5035592"/>
              <a:gd name="connsiteY2" fmla="*/ 79855 h 678312"/>
              <a:gd name="connsiteX3" fmla="*/ 5035592 w 5035592"/>
              <a:gd name="connsiteY3" fmla="*/ 678312 h 678312"/>
              <a:gd name="connsiteX4" fmla="*/ 0 w 5035592"/>
              <a:gd name="connsiteY4" fmla="*/ 678312 h 678312"/>
              <a:gd name="connsiteX5" fmla="*/ 36543 w 5035592"/>
              <a:gd name="connsiteY5" fmla="*/ 663201 h 678312"/>
              <a:gd name="connsiteX6" fmla="*/ 3719062 w 5035592"/>
              <a:gd name="connsiteY6" fmla="*/ 0 h 6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592" h="678312">
                <a:moveTo>
                  <a:pt x="3719062" y="0"/>
                </a:moveTo>
                <a:cubicBezTo>
                  <a:pt x="4086768" y="0"/>
                  <a:pt x="4447946" y="18027"/>
                  <a:pt x="4800590" y="52783"/>
                </a:cubicBezTo>
                <a:lnTo>
                  <a:pt x="5035592" y="79855"/>
                </a:lnTo>
                <a:lnTo>
                  <a:pt x="5035592" y="678312"/>
                </a:lnTo>
                <a:lnTo>
                  <a:pt x="0" y="678312"/>
                </a:lnTo>
                <a:lnTo>
                  <a:pt x="36543" y="663201"/>
                </a:lnTo>
                <a:cubicBezTo>
                  <a:pt x="1110308" y="242351"/>
                  <a:pt x="2370809" y="0"/>
                  <a:pt x="37190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6B65757-C46D-4B57-8922-1D82B7C52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20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8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6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here, allowing for up to 2 lines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7B481A-8DFD-469B-AB5B-FA7F69FC4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0776B99-9666-4AFC-B902-743B14CB749F}"/>
              </a:ext>
            </a:extLst>
          </p:cNvPr>
          <p:cNvSpPr/>
          <p:nvPr/>
        </p:nvSpPr>
        <p:spPr>
          <a:xfrm>
            <a:off x="1" y="2926416"/>
            <a:ext cx="5184420" cy="3931584"/>
          </a:xfrm>
          <a:custGeom>
            <a:avLst/>
            <a:gdLst>
              <a:gd name="connsiteX0" fmla="*/ 2817732 w 5184420"/>
              <a:gd name="connsiteY0" fmla="*/ 7 h 3931584"/>
              <a:gd name="connsiteX1" fmla="*/ 5184420 w 5184420"/>
              <a:gd name="connsiteY1" fmla="*/ 573855 h 3931584"/>
              <a:gd name="connsiteX2" fmla="*/ 4098666 w 5184420"/>
              <a:gd name="connsiteY2" fmla="*/ 2892621 h 3931584"/>
              <a:gd name="connsiteX3" fmla="*/ 2813058 w 5184420"/>
              <a:gd name="connsiteY3" fmla="*/ 2554857 h 3931584"/>
              <a:gd name="connsiteX4" fmla="*/ 2711378 w 5184420"/>
              <a:gd name="connsiteY4" fmla="*/ 2560701 h 3931584"/>
              <a:gd name="connsiteX5" fmla="*/ 1077244 w 5184420"/>
              <a:gd name="connsiteY5" fmla="*/ 3236000 h 3931584"/>
              <a:gd name="connsiteX6" fmla="*/ 587157 w 5184420"/>
              <a:gd name="connsiteY6" fmla="*/ 3841410 h 3931584"/>
              <a:gd name="connsiteX7" fmla="*/ 540246 w 5184420"/>
              <a:gd name="connsiteY7" fmla="*/ 3931584 h 3931584"/>
              <a:gd name="connsiteX8" fmla="*/ 0 w 5184420"/>
              <a:gd name="connsiteY8" fmla="*/ 3931584 h 3931584"/>
              <a:gd name="connsiteX9" fmla="*/ 0 w 5184420"/>
              <a:gd name="connsiteY9" fmla="*/ 843188 h 3931584"/>
              <a:gd name="connsiteX10" fmla="*/ 175496 w 5184420"/>
              <a:gd name="connsiteY10" fmla="*/ 732727 h 3931584"/>
              <a:gd name="connsiteX11" fmla="*/ 2583985 w 5184420"/>
              <a:gd name="connsiteY11" fmla="*/ 5852 h 3931584"/>
              <a:gd name="connsiteX12" fmla="*/ 2817732 w 5184420"/>
              <a:gd name="connsiteY12" fmla="*/ 7 h 393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4">
                <a:moveTo>
                  <a:pt x="2817732" y="7"/>
                </a:moveTo>
                <a:cubicBezTo>
                  <a:pt x="3641239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1" y="2552815"/>
                  <a:pt x="2813058" y="2554857"/>
                </a:cubicBezTo>
                <a:cubicBezTo>
                  <a:pt x="2779164" y="2554857"/>
                  <a:pt x="2745271" y="2560701"/>
                  <a:pt x="2711378" y="2560701"/>
                </a:cubicBezTo>
                <a:cubicBezTo>
                  <a:pt x="2104313" y="2587133"/>
                  <a:pt x="1525870" y="2826173"/>
                  <a:pt x="1077244" y="3236000"/>
                </a:cubicBezTo>
                <a:cubicBezTo>
                  <a:pt x="879233" y="3416887"/>
                  <a:pt x="715746" y="3621449"/>
                  <a:pt x="587157" y="3841410"/>
                </a:cubicBezTo>
                <a:lnTo>
                  <a:pt x="540246" y="3931584"/>
                </a:lnTo>
                <a:lnTo>
                  <a:pt x="0" y="3931584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2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3384FAA-0BD1-4674-8B50-840C319E8560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1A0A0C4-367D-4217-8C48-7FFAE1E61D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8335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 Quart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613B63D-7369-4EF8-ABF3-7D0A2996FC88}"/>
              </a:ext>
            </a:extLst>
          </p:cNvPr>
          <p:cNvSpPr/>
          <p:nvPr/>
        </p:nvSpPr>
        <p:spPr>
          <a:xfrm>
            <a:off x="0" y="0"/>
            <a:ext cx="3961880" cy="6858000"/>
          </a:xfrm>
          <a:custGeom>
            <a:avLst/>
            <a:gdLst>
              <a:gd name="connsiteX0" fmla="*/ 0 w 3961880"/>
              <a:gd name="connsiteY0" fmla="*/ 0 h 6858000"/>
              <a:gd name="connsiteX1" fmla="*/ 3515434 w 3961880"/>
              <a:gd name="connsiteY1" fmla="*/ 0 h 6858000"/>
              <a:gd name="connsiteX2" fmla="*/ 3566807 w 3961880"/>
              <a:gd name="connsiteY2" fmla="*/ 173227 h 6858000"/>
              <a:gd name="connsiteX3" fmla="*/ 3961880 w 3961880"/>
              <a:gd name="connsiteY3" fmla="*/ 3232151 h 6858000"/>
              <a:gd name="connsiteX4" fmla="*/ 3495825 w 3961880"/>
              <a:gd name="connsiteY4" fmla="*/ 6530422 h 6858000"/>
              <a:gd name="connsiteX5" fmla="*/ 3382508 w 3961880"/>
              <a:gd name="connsiteY5" fmla="*/ 6858000 h 6858000"/>
              <a:gd name="connsiteX6" fmla="*/ 0 w 396188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80" h="6858000">
                <a:moveTo>
                  <a:pt x="0" y="0"/>
                </a:moveTo>
                <a:lnTo>
                  <a:pt x="3515434" y="0"/>
                </a:lnTo>
                <a:lnTo>
                  <a:pt x="3566807" y="173227"/>
                </a:lnTo>
                <a:cubicBezTo>
                  <a:pt x="3817510" y="1065161"/>
                  <a:pt x="3961880" y="2112210"/>
                  <a:pt x="3961880" y="3232151"/>
                </a:cubicBezTo>
                <a:cubicBezTo>
                  <a:pt x="3961880" y="4453905"/>
                  <a:pt x="3790068" y="5588912"/>
                  <a:pt x="3495825" y="6530422"/>
                </a:cubicBezTo>
                <a:lnTo>
                  <a:pt x="3382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31470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3385183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140297E-ADF9-43EA-A9B1-5C8E3A77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7F32759C-B66F-4F29-9C46-4EA2F62AA4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3598863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8937450-EF4E-473B-BD86-E7C0573B7524}"/>
              </a:ext>
            </a:extLst>
          </p:cNvPr>
          <p:cNvSpPr/>
          <p:nvPr/>
        </p:nvSpPr>
        <p:spPr>
          <a:xfrm>
            <a:off x="8441241" y="3"/>
            <a:ext cx="3750759" cy="3711753"/>
          </a:xfrm>
          <a:custGeom>
            <a:avLst/>
            <a:gdLst>
              <a:gd name="connsiteX0" fmla="*/ 0 w 3750759"/>
              <a:gd name="connsiteY0" fmla="*/ 0 h 3711753"/>
              <a:gd name="connsiteX1" fmla="*/ 2729841 w 3750759"/>
              <a:gd name="connsiteY1" fmla="*/ 0 h 3711753"/>
              <a:gd name="connsiteX2" fmla="*/ 2745828 w 3750759"/>
              <a:gd name="connsiteY2" fmla="*/ 30076 h 3711753"/>
              <a:gd name="connsiteX3" fmla="*/ 3064030 w 3750759"/>
              <a:gd name="connsiteY3" fmla="*/ 457664 h 3711753"/>
              <a:gd name="connsiteX4" fmla="*/ 3679125 w 3750759"/>
              <a:gd name="connsiteY4" fmla="*/ 955590 h 3711753"/>
              <a:gd name="connsiteX5" fmla="*/ 3750759 w 3750759"/>
              <a:gd name="connsiteY5" fmla="*/ 992856 h 3711753"/>
              <a:gd name="connsiteX6" fmla="*/ 3750759 w 3750759"/>
              <a:gd name="connsiteY6" fmla="*/ 3711753 h 3711753"/>
              <a:gd name="connsiteX7" fmla="*/ 3708516 w 3750759"/>
              <a:gd name="connsiteY7" fmla="*/ 3701708 h 3711753"/>
              <a:gd name="connsiteX8" fmla="*/ 1111540 w 3750759"/>
              <a:gd name="connsiteY8" fmla="*/ 2090965 h 3711753"/>
              <a:gd name="connsiteX9" fmla="*/ 80212 w 3750759"/>
              <a:gd name="connsiteY9" fmla="*/ 289545 h 371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0759" h="3711753">
                <a:moveTo>
                  <a:pt x="0" y="0"/>
                </a:moveTo>
                <a:lnTo>
                  <a:pt x="2729841" y="0"/>
                </a:lnTo>
                <a:lnTo>
                  <a:pt x="2745828" y="30076"/>
                </a:lnTo>
                <a:cubicBezTo>
                  <a:pt x="2835480" y="180185"/>
                  <a:pt x="2941510" y="323545"/>
                  <a:pt x="3064030" y="457664"/>
                </a:cubicBezTo>
                <a:cubicBezTo>
                  <a:pt x="3247810" y="658842"/>
                  <a:pt x="3455645" y="824944"/>
                  <a:pt x="3679125" y="955590"/>
                </a:cubicBezTo>
                <a:lnTo>
                  <a:pt x="3750759" y="992856"/>
                </a:lnTo>
                <a:lnTo>
                  <a:pt x="3750759" y="3711753"/>
                </a:lnTo>
                <a:lnTo>
                  <a:pt x="3708516" y="3701708"/>
                </a:lnTo>
                <a:cubicBezTo>
                  <a:pt x="2734874" y="3445332"/>
                  <a:pt x="1824722" y="2905467"/>
                  <a:pt x="1111540" y="2090965"/>
                </a:cubicBezTo>
                <a:cubicBezTo>
                  <a:pt x="636085" y="1547964"/>
                  <a:pt x="293184" y="934307"/>
                  <a:pt x="80212" y="289545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149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Revers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7239B63-4A66-42AA-B2C5-982F64534355}"/>
              </a:ext>
            </a:extLst>
          </p:cNvPr>
          <p:cNvSpPr/>
          <p:nvPr/>
        </p:nvSpPr>
        <p:spPr>
          <a:xfrm>
            <a:off x="9867900" y="6184899"/>
            <a:ext cx="2333624" cy="673101"/>
          </a:xfrm>
          <a:custGeom>
            <a:avLst/>
            <a:gdLst>
              <a:gd name="connsiteX0" fmla="*/ 3479939 w 3479939"/>
              <a:gd name="connsiteY0" fmla="*/ 0 h 791942"/>
              <a:gd name="connsiteX1" fmla="*/ 3479939 w 3479939"/>
              <a:gd name="connsiteY1" fmla="*/ 791942 h 791942"/>
              <a:gd name="connsiteX2" fmla="*/ 0 w 3479939"/>
              <a:gd name="connsiteY2" fmla="*/ 791942 h 791942"/>
              <a:gd name="connsiteX3" fmla="*/ 303288 w 3479939"/>
              <a:gd name="connsiteY3" fmla="*/ 658994 h 791942"/>
              <a:gd name="connsiteX4" fmla="*/ 3227740 w 3479939"/>
              <a:gd name="connsiteY4" fmla="*/ 6378 h 79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9939" h="791942">
                <a:moveTo>
                  <a:pt x="3479939" y="0"/>
                </a:moveTo>
                <a:lnTo>
                  <a:pt x="3479939" y="791942"/>
                </a:lnTo>
                <a:lnTo>
                  <a:pt x="0" y="791942"/>
                </a:lnTo>
                <a:lnTo>
                  <a:pt x="303288" y="658994"/>
                </a:lnTo>
                <a:cubicBezTo>
                  <a:pt x="1212520" y="285869"/>
                  <a:pt x="2197045" y="58624"/>
                  <a:pt x="3227740" y="63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AC5ECD-A107-419E-A269-F8216D26CEC5}"/>
              </a:ext>
            </a:extLst>
          </p:cNvPr>
          <p:cNvSpPr/>
          <p:nvPr/>
        </p:nvSpPr>
        <p:spPr>
          <a:xfrm>
            <a:off x="0" y="0"/>
            <a:ext cx="3961880" cy="6858000"/>
          </a:xfrm>
          <a:custGeom>
            <a:avLst/>
            <a:gdLst>
              <a:gd name="connsiteX0" fmla="*/ 0 w 3961880"/>
              <a:gd name="connsiteY0" fmla="*/ 0 h 6858000"/>
              <a:gd name="connsiteX1" fmla="*/ 3515434 w 3961880"/>
              <a:gd name="connsiteY1" fmla="*/ 0 h 6858000"/>
              <a:gd name="connsiteX2" fmla="*/ 3566807 w 3961880"/>
              <a:gd name="connsiteY2" fmla="*/ 173227 h 6858000"/>
              <a:gd name="connsiteX3" fmla="*/ 3961880 w 3961880"/>
              <a:gd name="connsiteY3" fmla="*/ 3232151 h 6858000"/>
              <a:gd name="connsiteX4" fmla="*/ 3495825 w 3961880"/>
              <a:gd name="connsiteY4" fmla="*/ 6530422 h 6858000"/>
              <a:gd name="connsiteX5" fmla="*/ 3382508 w 3961880"/>
              <a:gd name="connsiteY5" fmla="*/ 6858000 h 6858000"/>
              <a:gd name="connsiteX6" fmla="*/ 0 w 396188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80" h="6858000">
                <a:moveTo>
                  <a:pt x="0" y="0"/>
                </a:moveTo>
                <a:lnTo>
                  <a:pt x="3515434" y="0"/>
                </a:lnTo>
                <a:lnTo>
                  <a:pt x="3566807" y="173227"/>
                </a:lnTo>
                <a:cubicBezTo>
                  <a:pt x="3817510" y="1065161"/>
                  <a:pt x="3961880" y="2112210"/>
                  <a:pt x="3961880" y="3232151"/>
                </a:cubicBezTo>
                <a:cubicBezTo>
                  <a:pt x="3961880" y="4453905"/>
                  <a:pt x="3790068" y="5588912"/>
                  <a:pt x="3495825" y="6530422"/>
                </a:cubicBezTo>
                <a:lnTo>
                  <a:pt x="3382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7C1A37-A345-4F47-B778-3B3F3CACC8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3385183" cy="10279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308356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8BD075-E484-4875-9352-5C6EB4EEAFFD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A1F9BA-3D7B-42ED-A4DE-EB4A8144DF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3598863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accent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accent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accent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sub-outtake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6721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Revers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39F483-22E9-4E90-8DCA-9B088C3097DC}"/>
              </a:ext>
            </a:extLst>
          </p:cNvPr>
          <p:cNvSpPr/>
          <p:nvPr/>
        </p:nvSpPr>
        <p:spPr>
          <a:xfrm>
            <a:off x="0" y="0"/>
            <a:ext cx="6689725" cy="6858000"/>
          </a:xfrm>
          <a:custGeom>
            <a:avLst/>
            <a:gdLst>
              <a:gd name="connsiteX0" fmla="*/ 0 w 6689725"/>
              <a:gd name="connsiteY0" fmla="*/ 0 h 6858000"/>
              <a:gd name="connsiteX1" fmla="*/ 2727845 w 6689725"/>
              <a:gd name="connsiteY1" fmla="*/ 0 h 6858000"/>
              <a:gd name="connsiteX2" fmla="*/ 3515434 w 6689725"/>
              <a:gd name="connsiteY2" fmla="*/ 0 h 6858000"/>
              <a:gd name="connsiteX3" fmla="*/ 6243279 w 6689725"/>
              <a:gd name="connsiteY3" fmla="*/ 0 h 6858000"/>
              <a:gd name="connsiteX4" fmla="*/ 6294652 w 6689725"/>
              <a:gd name="connsiteY4" fmla="*/ 173227 h 6858000"/>
              <a:gd name="connsiteX5" fmla="*/ 6689725 w 6689725"/>
              <a:gd name="connsiteY5" fmla="*/ 3232151 h 6858000"/>
              <a:gd name="connsiteX6" fmla="*/ 6223670 w 6689725"/>
              <a:gd name="connsiteY6" fmla="*/ 6530422 h 6858000"/>
              <a:gd name="connsiteX7" fmla="*/ 6110353 w 6689725"/>
              <a:gd name="connsiteY7" fmla="*/ 6858000 h 6858000"/>
              <a:gd name="connsiteX8" fmla="*/ 3382508 w 6689725"/>
              <a:gd name="connsiteY8" fmla="*/ 6858000 h 6858000"/>
              <a:gd name="connsiteX9" fmla="*/ 2727845 w 6689725"/>
              <a:gd name="connsiteY9" fmla="*/ 6858000 h 6858000"/>
              <a:gd name="connsiteX10" fmla="*/ 0 w 66897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9725" h="6858000">
                <a:moveTo>
                  <a:pt x="0" y="0"/>
                </a:moveTo>
                <a:lnTo>
                  <a:pt x="2727845" y="0"/>
                </a:lnTo>
                <a:lnTo>
                  <a:pt x="3515434" y="0"/>
                </a:lnTo>
                <a:lnTo>
                  <a:pt x="6243279" y="0"/>
                </a:lnTo>
                <a:lnTo>
                  <a:pt x="6294652" y="173227"/>
                </a:lnTo>
                <a:cubicBezTo>
                  <a:pt x="6545355" y="1065161"/>
                  <a:pt x="6689725" y="2112210"/>
                  <a:pt x="6689725" y="3232151"/>
                </a:cubicBezTo>
                <a:cubicBezTo>
                  <a:pt x="6689725" y="4453905"/>
                  <a:pt x="6517913" y="5588912"/>
                  <a:pt x="6223670" y="6530422"/>
                </a:cubicBezTo>
                <a:lnTo>
                  <a:pt x="6110353" y="6858000"/>
                </a:lnTo>
                <a:lnTo>
                  <a:pt x="3382508" y="6858000"/>
                </a:lnTo>
                <a:lnTo>
                  <a:pt x="27278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41623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140297E-ADF9-43EA-A9B1-5C8E3A77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5765873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F0EBD5-A8AC-4655-92AB-B6781C217C72}"/>
              </a:ext>
            </a:extLst>
          </p:cNvPr>
          <p:cNvSpPr/>
          <p:nvPr/>
        </p:nvSpPr>
        <p:spPr>
          <a:xfrm>
            <a:off x="4395727" y="6319045"/>
            <a:ext cx="7037118" cy="538955"/>
          </a:xfrm>
          <a:custGeom>
            <a:avLst/>
            <a:gdLst>
              <a:gd name="connsiteX0" fmla="*/ 3518559 w 7037118"/>
              <a:gd name="connsiteY0" fmla="*/ 0 h 538955"/>
              <a:gd name="connsiteX1" fmla="*/ 6992833 w 7037118"/>
              <a:gd name="connsiteY1" fmla="*/ 523794 h 538955"/>
              <a:gd name="connsiteX2" fmla="*/ 7037118 w 7037118"/>
              <a:gd name="connsiteY2" fmla="*/ 538955 h 538955"/>
              <a:gd name="connsiteX3" fmla="*/ 0 w 7037118"/>
              <a:gd name="connsiteY3" fmla="*/ 538955 h 538955"/>
              <a:gd name="connsiteX4" fmla="*/ 44285 w 7037118"/>
              <a:gd name="connsiteY4" fmla="*/ 523794 h 538955"/>
              <a:gd name="connsiteX5" fmla="*/ 3518559 w 7037118"/>
              <a:gd name="connsiteY5" fmla="*/ 0 h 53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7118" h="538955">
                <a:moveTo>
                  <a:pt x="3518559" y="0"/>
                </a:moveTo>
                <a:cubicBezTo>
                  <a:pt x="4776525" y="0"/>
                  <a:pt x="5960059" y="189747"/>
                  <a:pt x="6992833" y="523794"/>
                </a:cubicBezTo>
                <a:lnTo>
                  <a:pt x="7037118" y="538955"/>
                </a:lnTo>
                <a:lnTo>
                  <a:pt x="0" y="538955"/>
                </a:lnTo>
                <a:lnTo>
                  <a:pt x="44285" y="523794"/>
                </a:lnTo>
                <a:cubicBezTo>
                  <a:pt x="1077059" y="189747"/>
                  <a:pt x="2260593" y="0"/>
                  <a:pt x="35185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16ABD4-E53B-49F8-A193-5F9370BFBC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5760478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673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hit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ADBA4F-88A6-4D12-BE6F-39CAD5F6CA39}"/>
              </a:ext>
            </a:extLst>
          </p:cNvPr>
          <p:cNvSpPr/>
          <p:nvPr/>
        </p:nvSpPr>
        <p:spPr>
          <a:xfrm flipH="1">
            <a:off x="0" y="6179689"/>
            <a:ext cx="5035592" cy="678312"/>
          </a:xfrm>
          <a:custGeom>
            <a:avLst/>
            <a:gdLst>
              <a:gd name="connsiteX0" fmla="*/ 3719062 w 5035592"/>
              <a:gd name="connsiteY0" fmla="*/ 0 h 678312"/>
              <a:gd name="connsiteX1" fmla="*/ 4800590 w 5035592"/>
              <a:gd name="connsiteY1" fmla="*/ 52783 h 678312"/>
              <a:gd name="connsiteX2" fmla="*/ 5035592 w 5035592"/>
              <a:gd name="connsiteY2" fmla="*/ 79855 h 678312"/>
              <a:gd name="connsiteX3" fmla="*/ 5035592 w 5035592"/>
              <a:gd name="connsiteY3" fmla="*/ 678312 h 678312"/>
              <a:gd name="connsiteX4" fmla="*/ 0 w 5035592"/>
              <a:gd name="connsiteY4" fmla="*/ 678312 h 678312"/>
              <a:gd name="connsiteX5" fmla="*/ 36543 w 5035592"/>
              <a:gd name="connsiteY5" fmla="*/ 663201 h 678312"/>
              <a:gd name="connsiteX6" fmla="*/ 3719062 w 5035592"/>
              <a:gd name="connsiteY6" fmla="*/ 0 h 6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592" h="678312">
                <a:moveTo>
                  <a:pt x="3719062" y="0"/>
                </a:moveTo>
                <a:cubicBezTo>
                  <a:pt x="4086768" y="0"/>
                  <a:pt x="4447946" y="18027"/>
                  <a:pt x="4800590" y="52783"/>
                </a:cubicBezTo>
                <a:lnTo>
                  <a:pt x="5035592" y="79855"/>
                </a:lnTo>
                <a:lnTo>
                  <a:pt x="5035592" y="678312"/>
                </a:lnTo>
                <a:lnTo>
                  <a:pt x="0" y="678312"/>
                </a:lnTo>
                <a:lnTo>
                  <a:pt x="36543" y="663201"/>
                </a:lnTo>
                <a:cubicBezTo>
                  <a:pt x="1110308" y="242351"/>
                  <a:pt x="2370809" y="0"/>
                  <a:pt x="3719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19801E-5DCB-4C82-AA11-09F414A0F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3E14344-40AF-460D-B009-798FCA3BC4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here, allowing for up to 2 lines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D519F57-8F92-4307-85DF-FB37C1A920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4077264-B4F3-4002-9750-6D364D8B0A74}"/>
              </a:ext>
            </a:extLst>
          </p:cNvPr>
          <p:cNvSpPr/>
          <p:nvPr/>
        </p:nvSpPr>
        <p:spPr>
          <a:xfrm>
            <a:off x="7683744" y="3545735"/>
            <a:ext cx="4508256" cy="3312265"/>
          </a:xfrm>
          <a:custGeom>
            <a:avLst/>
            <a:gdLst>
              <a:gd name="connsiteX0" fmla="*/ 4508256 w 4508256"/>
              <a:gd name="connsiteY0" fmla="*/ 0 h 3312265"/>
              <a:gd name="connsiteX1" fmla="*/ 4508256 w 4508256"/>
              <a:gd name="connsiteY1" fmla="*/ 2566824 h 3312265"/>
              <a:gd name="connsiteX2" fmla="*/ 4447718 w 4508256"/>
              <a:gd name="connsiteY2" fmla="*/ 2572124 h 3312265"/>
              <a:gd name="connsiteX3" fmla="*/ 3039695 w 4508256"/>
              <a:gd name="connsiteY3" fmla="*/ 3227627 h 3312265"/>
              <a:gd name="connsiteX4" fmla="*/ 2955947 w 4508256"/>
              <a:gd name="connsiteY4" fmla="*/ 3312265 h 3312265"/>
              <a:gd name="connsiteX5" fmla="*/ 0 w 4508256"/>
              <a:gd name="connsiteY5" fmla="*/ 3312265 h 3312265"/>
              <a:gd name="connsiteX6" fmla="*/ 193737 w 4508256"/>
              <a:gd name="connsiteY6" fmla="*/ 2857466 h 3312265"/>
              <a:gd name="connsiteX7" fmla="*/ 1434096 w 4508256"/>
              <a:gd name="connsiteY7" fmla="*/ 1233997 h 3312265"/>
              <a:gd name="connsiteX8" fmla="*/ 1448121 w 4508256"/>
              <a:gd name="connsiteY8" fmla="*/ 1221141 h 3312265"/>
              <a:gd name="connsiteX9" fmla="*/ 4333270 w 4508256"/>
              <a:gd name="connsiteY9" fmla="*/ 11559 h 331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8256" h="3312265">
                <a:moveTo>
                  <a:pt x="4508256" y="0"/>
                </a:moveTo>
                <a:lnTo>
                  <a:pt x="4508256" y="2566824"/>
                </a:lnTo>
                <a:lnTo>
                  <a:pt x="4447718" y="2572124"/>
                </a:lnTo>
                <a:cubicBezTo>
                  <a:pt x="3924182" y="2641189"/>
                  <a:pt x="3432243" y="2869028"/>
                  <a:pt x="3039695" y="3227627"/>
                </a:cubicBezTo>
                <a:lnTo>
                  <a:pt x="2955947" y="3312265"/>
                </a:lnTo>
                <a:lnTo>
                  <a:pt x="0" y="3312265"/>
                </a:lnTo>
                <a:lnTo>
                  <a:pt x="193737" y="2857466"/>
                </a:lnTo>
                <a:cubicBezTo>
                  <a:pt x="485330" y="2256097"/>
                  <a:pt x="899643" y="1701965"/>
                  <a:pt x="1434096" y="1233997"/>
                </a:cubicBezTo>
                <a:lnTo>
                  <a:pt x="1448121" y="1221141"/>
                </a:lnTo>
                <a:cubicBezTo>
                  <a:pt x="2261583" y="525962"/>
                  <a:pt x="3270786" y="104013"/>
                  <a:pt x="4333270" y="11559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96685ED-BE07-4439-9E29-7E9F80A776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283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hit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6F4057-127D-4604-BEEB-9A782485D789}"/>
              </a:ext>
            </a:extLst>
          </p:cNvPr>
          <p:cNvSpPr/>
          <p:nvPr/>
        </p:nvSpPr>
        <p:spPr>
          <a:xfrm>
            <a:off x="7156408" y="6179689"/>
            <a:ext cx="5035592" cy="678312"/>
          </a:xfrm>
          <a:custGeom>
            <a:avLst/>
            <a:gdLst>
              <a:gd name="connsiteX0" fmla="*/ 3719062 w 5035592"/>
              <a:gd name="connsiteY0" fmla="*/ 0 h 678312"/>
              <a:gd name="connsiteX1" fmla="*/ 4800590 w 5035592"/>
              <a:gd name="connsiteY1" fmla="*/ 52783 h 678312"/>
              <a:gd name="connsiteX2" fmla="*/ 5035592 w 5035592"/>
              <a:gd name="connsiteY2" fmla="*/ 79855 h 678312"/>
              <a:gd name="connsiteX3" fmla="*/ 5035592 w 5035592"/>
              <a:gd name="connsiteY3" fmla="*/ 678312 h 678312"/>
              <a:gd name="connsiteX4" fmla="*/ 0 w 5035592"/>
              <a:gd name="connsiteY4" fmla="*/ 678312 h 678312"/>
              <a:gd name="connsiteX5" fmla="*/ 36543 w 5035592"/>
              <a:gd name="connsiteY5" fmla="*/ 663201 h 678312"/>
              <a:gd name="connsiteX6" fmla="*/ 3719062 w 5035592"/>
              <a:gd name="connsiteY6" fmla="*/ 0 h 6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592" h="678312">
                <a:moveTo>
                  <a:pt x="3719062" y="0"/>
                </a:moveTo>
                <a:cubicBezTo>
                  <a:pt x="4086768" y="0"/>
                  <a:pt x="4447946" y="18027"/>
                  <a:pt x="4800590" y="52783"/>
                </a:cubicBezTo>
                <a:lnTo>
                  <a:pt x="5035592" y="79855"/>
                </a:lnTo>
                <a:lnTo>
                  <a:pt x="5035592" y="678312"/>
                </a:lnTo>
                <a:lnTo>
                  <a:pt x="0" y="678312"/>
                </a:lnTo>
                <a:lnTo>
                  <a:pt x="36543" y="663201"/>
                </a:lnTo>
                <a:cubicBezTo>
                  <a:pt x="1110308" y="242351"/>
                  <a:pt x="2370809" y="0"/>
                  <a:pt x="3719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8558D2-6B4F-428D-AA52-C3CB10091D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43067EB-BB55-4FEE-9132-4105AACFFA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here, allowing for up to 2 lines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ECE62F-7EB4-4C26-AF84-B8C8ADC37A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62BAB5A-16FB-46A9-B6D2-34C4F1CAAE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120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hite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70B19A4-8CA0-4D14-91C6-6A542D5D09E9}"/>
              </a:ext>
            </a:extLst>
          </p:cNvPr>
          <p:cNvSpPr/>
          <p:nvPr/>
        </p:nvSpPr>
        <p:spPr>
          <a:xfrm>
            <a:off x="11437770" y="3908484"/>
            <a:ext cx="754231" cy="2949516"/>
          </a:xfrm>
          <a:custGeom>
            <a:avLst/>
            <a:gdLst>
              <a:gd name="connsiteX0" fmla="*/ 754231 w 754231"/>
              <a:gd name="connsiteY0" fmla="*/ 0 h 2949516"/>
              <a:gd name="connsiteX1" fmla="*/ 754231 w 754231"/>
              <a:gd name="connsiteY1" fmla="*/ 2949516 h 2949516"/>
              <a:gd name="connsiteX2" fmla="*/ 7207 w 754231"/>
              <a:gd name="connsiteY2" fmla="*/ 2949516 h 2949516"/>
              <a:gd name="connsiteX3" fmla="*/ 1318 w 754231"/>
              <a:gd name="connsiteY3" fmla="*/ 2838768 h 2949516"/>
              <a:gd name="connsiteX4" fmla="*/ 1267 w 754231"/>
              <a:gd name="connsiteY4" fmla="*/ 2829255 h 2949516"/>
              <a:gd name="connsiteX5" fmla="*/ 890 w 754231"/>
              <a:gd name="connsiteY5" fmla="*/ 2823331 h 2949516"/>
              <a:gd name="connsiteX6" fmla="*/ 1123 w 754231"/>
              <a:gd name="connsiteY6" fmla="*/ 2802255 h 2949516"/>
              <a:gd name="connsiteX7" fmla="*/ 0 w 754231"/>
              <a:gd name="connsiteY7" fmla="*/ 2591788 h 2949516"/>
              <a:gd name="connsiteX8" fmla="*/ 4671 w 754231"/>
              <a:gd name="connsiteY8" fmla="*/ 2481632 h 2949516"/>
              <a:gd name="connsiteX9" fmla="*/ 5159 w 754231"/>
              <a:gd name="connsiteY9" fmla="*/ 2437561 h 2949516"/>
              <a:gd name="connsiteX10" fmla="*/ 7889 w 754231"/>
              <a:gd name="connsiteY10" fmla="*/ 2405742 h 2949516"/>
              <a:gd name="connsiteX11" fmla="*/ 10460 w 754231"/>
              <a:gd name="connsiteY11" fmla="*/ 2345131 h 2949516"/>
              <a:gd name="connsiteX12" fmla="*/ 32666 w 754231"/>
              <a:gd name="connsiteY12" fmla="*/ 2099253 h 2949516"/>
              <a:gd name="connsiteX13" fmla="*/ 36664 w 754231"/>
              <a:gd name="connsiteY13" fmla="*/ 2070427 h 2949516"/>
              <a:gd name="connsiteX14" fmla="*/ 38136 w 754231"/>
              <a:gd name="connsiteY14" fmla="*/ 2053275 h 2949516"/>
              <a:gd name="connsiteX15" fmla="*/ 44530 w 754231"/>
              <a:gd name="connsiteY15" fmla="*/ 2013696 h 2949516"/>
              <a:gd name="connsiteX16" fmla="*/ 66590 w 754231"/>
              <a:gd name="connsiteY16" fmla="*/ 1854610 h 2949516"/>
              <a:gd name="connsiteX17" fmla="*/ 92736 w 754231"/>
              <a:gd name="connsiteY17" fmla="*/ 1715341 h 2949516"/>
              <a:gd name="connsiteX18" fmla="*/ 99704 w 754231"/>
              <a:gd name="connsiteY18" fmla="*/ 1672213 h 2949516"/>
              <a:gd name="connsiteX19" fmla="*/ 104931 w 754231"/>
              <a:gd name="connsiteY19" fmla="*/ 1650381 h 2949516"/>
              <a:gd name="connsiteX20" fmla="*/ 112201 w 754231"/>
              <a:gd name="connsiteY20" fmla="*/ 1611659 h 2949516"/>
              <a:gd name="connsiteX21" fmla="*/ 169467 w 754231"/>
              <a:gd name="connsiteY21" fmla="*/ 1370855 h 2949516"/>
              <a:gd name="connsiteX22" fmla="*/ 183333 w 754231"/>
              <a:gd name="connsiteY22" fmla="*/ 1322912 h 2949516"/>
              <a:gd name="connsiteX23" fmla="*/ 189749 w 754231"/>
              <a:gd name="connsiteY23" fmla="*/ 1296117 h 2949516"/>
              <a:gd name="connsiteX24" fmla="*/ 203407 w 754231"/>
              <a:gd name="connsiteY24" fmla="*/ 1253508 h 2949516"/>
              <a:gd name="connsiteX25" fmla="*/ 238360 w 754231"/>
              <a:gd name="connsiteY25" fmla="*/ 1132655 h 2949516"/>
              <a:gd name="connsiteX26" fmla="*/ 297907 w 754231"/>
              <a:gd name="connsiteY26" fmla="*/ 958693 h 2949516"/>
              <a:gd name="connsiteX27" fmla="*/ 308154 w 754231"/>
              <a:gd name="connsiteY27" fmla="*/ 926725 h 2949516"/>
              <a:gd name="connsiteX28" fmla="*/ 312571 w 754231"/>
              <a:gd name="connsiteY28" fmla="*/ 915856 h 2949516"/>
              <a:gd name="connsiteX29" fmla="*/ 318849 w 754231"/>
              <a:gd name="connsiteY29" fmla="*/ 897515 h 2949516"/>
              <a:gd name="connsiteX30" fmla="*/ 410903 w 754231"/>
              <a:gd name="connsiteY30" fmla="*/ 665891 h 2949516"/>
              <a:gd name="connsiteX31" fmla="*/ 441034 w 754231"/>
              <a:gd name="connsiteY31" fmla="*/ 599675 h 2949516"/>
              <a:gd name="connsiteX32" fmla="*/ 454806 w 754231"/>
              <a:gd name="connsiteY32" fmla="*/ 565779 h 2949516"/>
              <a:gd name="connsiteX33" fmla="*/ 473837 w 754231"/>
              <a:gd name="connsiteY33" fmla="*/ 527585 h 2949516"/>
              <a:gd name="connsiteX34" fmla="*/ 514492 w 754231"/>
              <a:gd name="connsiteY34" fmla="*/ 438240 h 2949516"/>
              <a:gd name="connsiteX35" fmla="*/ 629587 w 754231"/>
              <a:gd name="connsiteY35" fmla="*/ 215017 h 29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4231" h="2949516">
                <a:moveTo>
                  <a:pt x="754231" y="0"/>
                </a:moveTo>
                <a:lnTo>
                  <a:pt x="754231" y="2949516"/>
                </a:lnTo>
                <a:lnTo>
                  <a:pt x="7207" y="2949516"/>
                </a:lnTo>
                <a:lnTo>
                  <a:pt x="1318" y="2838768"/>
                </a:lnTo>
                <a:lnTo>
                  <a:pt x="1267" y="2829255"/>
                </a:lnTo>
                <a:lnTo>
                  <a:pt x="890" y="2823331"/>
                </a:lnTo>
                <a:lnTo>
                  <a:pt x="1123" y="2802255"/>
                </a:lnTo>
                <a:lnTo>
                  <a:pt x="0" y="2591788"/>
                </a:lnTo>
                <a:lnTo>
                  <a:pt x="4671" y="2481632"/>
                </a:lnTo>
                <a:lnTo>
                  <a:pt x="5159" y="2437561"/>
                </a:lnTo>
                <a:lnTo>
                  <a:pt x="7889" y="2405742"/>
                </a:lnTo>
                <a:lnTo>
                  <a:pt x="10460" y="2345131"/>
                </a:lnTo>
                <a:cubicBezTo>
                  <a:pt x="15906" y="2263016"/>
                  <a:pt x="23310" y="2181031"/>
                  <a:pt x="32666" y="2099253"/>
                </a:cubicBezTo>
                <a:lnTo>
                  <a:pt x="36664" y="2070427"/>
                </a:lnTo>
                <a:lnTo>
                  <a:pt x="38136" y="2053275"/>
                </a:lnTo>
                <a:lnTo>
                  <a:pt x="44530" y="2013696"/>
                </a:lnTo>
                <a:lnTo>
                  <a:pt x="66590" y="1854610"/>
                </a:lnTo>
                <a:lnTo>
                  <a:pt x="92736" y="1715341"/>
                </a:lnTo>
                <a:lnTo>
                  <a:pt x="99704" y="1672213"/>
                </a:lnTo>
                <a:lnTo>
                  <a:pt x="104931" y="1650381"/>
                </a:lnTo>
                <a:lnTo>
                  <a:pt x="112201" y="1611659"/>
                </a:lnTo>
                <a:cubicBezTo>
                  <a:pt x="129348" y="1531007"/>
                  <a:pt x="148439" y="1450714"/>
                  <a:pt x="169467" y="1370855"/>
                </a:cubicBezTo>
                <a:lnTo>
                  <a:pt x="183333" y="1322912"/>
                </a:lnTo>
                <a:lnTo>
                  <a:pt x="189749" y="1296117"/>
                </a:lnTo>
                <a:lnTo>
                  <a:pt x="203407" y="1253508"/>
                </a:lnTo>
                <a:lnTo>
                  <a:pt x="238360" y="1132655"/>
                </a:lnTo>
                <a:lnTo>
                  <a:pt x="297907" y="958693"/>
                </a:lnTo>
                <a:lnTo>
                  <a:pt x="308154" y="926725"/>
                </a:lnTo>
                <a:lnTo>
                  <a:pt x="312571" y="915856"/>
                </a:lnTo>
                <a:lnTo>
                  <a:pt x="318849" y="897515"/>
                </a:lnTo>
                <a:cubicBezTo>
                  <a:pt x="347607" y="819696"/>
                  <a:pt x="378294" y="742463"/>
                  <a:pt x="410903" y="665891"/>
                </a:cubicBezTo>
                <a:lnTo>
                  <a:pt x="441034" y="599675"/>
                </a:lnTo>
                <a:lnTo>
                  <a:pt x="454806" y="565779"/>
                </a:lnTo>
                <a:lnTo>
                  <a:pt x="473837" y="527585"/>
                </a:lnTo>
                <a:lnTo>
                  <a:pt x="514492" y="438240"/>
                </a:lnTo>
                <a:cubicBezTo>
                  <a:pt x="550941" y="363069"/>
                  <a:pt x="589308" y="288636"/>
                  <a:pt x="629587" y="215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490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8D97AA-7FAA-4B6A-AFBD-BFA00AE8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BC8288F-B3D6-4744-8D9D-B599FA9B1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here, allowing for up to 2 lines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7310A8D-FEDE-47FC-A15F-4283E34F99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7120386-04C1-4D0D-8D56-D92676DB84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715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hite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1EED223-0898-461C-A5A2-CC8527942741}"/>
              </a:ext>
            </a:extLst>
          </p:cNvPr>
          <p:cNvSpPr/>
          <p:nvPr/>
        </p:nvSpPr>
        <p:spPr>
          <a:xfrm>
            <a:off x="7156408" y="6179689"/>
            <a:ext cx="5035592" cy="678312"/>
          </a:xfrm>
          <a:custGeom>
            <a:avLst/>
            <a:gdLst>
              <a:gd name="connsiteX0" fmla="*/ 3719062 w 5035592"/>
              <a:gd name="connsiteY0" fmla="*/ 0 h 678312"/>
              <a:gd name="connsiteX1" fmla="*/ 4800590 w 5035592"/>
              <a:gd name="connsiteY1" fmla="*/ 52783 h 678312"/>
              <a:gd name="connsiteX2" fmla="*/ 5035592 w 5035592"/>
              <a:gd name="connsiteY2" fmla="*/ 79855 h 678312"/>
              <a:gd name="connsiteX3" fmla="*/ 5035592 w 5035592"/>
              <a:gd name="connsiteY3" fmla="*/ 678312 h 678312"/>
              <a:gd name="connsiteX4" fmla="*/ 0 w 5035592"/>
              <a:gd name="connsiteY4" fmla="*/ 678312 h 678312"/>
              <a:gd name="connsiteX5" fmla="*/ 36543 w 5035592"/>
              <a:gd name="connsiteY5" fmla="*/ 663201 h 678312"/>
              <a:gd name="connsiteX6" fmla="*/ 3719062 w 5035592"/>
              <a:gd name="connsiteY6" fmla="*/ 0 h 6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592" h="678312">
                <a:moveTo>
                  <a:pt x="3719062" y="0"/>
                </a:moveTo>
                <a:cubicBezTo>
                  <a:pt x="4086768" y="0"/>
                  <a:pt x="4447946" y="18027"/>
                  <a:pt x="4800590" y="52783"/>
                </a:cubicBezTo>
                <a:lnTo>
                  <a:pt x="5035592" y="79855"/>
                </a:lnTo>
                <a:lnTo>
                  <a:pt x="5035592" y="678312"/>
                </a:lnTo>
                <a:lnTo>
                  <a:pt x="0" y="678312"/>
                </a:lnTo>
                <a:lnTo>
                  <a:pt x="36543" y="663201"/>
                </a:lnTo>
                <a:cubicBezTo>
                  <a:pt x="1110308" y="242351"/>
                  <a:pt x="2370809" y="0"/>
                  <a:pt x="3719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10D18FA-F66E-450B-B6B8-D72FB1CE4367}"/>
              </a:ext>
            </a:extLst>
          </p:cNvPr>
          <p:cNvSpPr/>
          <p:nvPr/>
        </p:nvSpPr>
        <p:spPr>
          <a:xfrm>
            <a:off x="1" y="2926416"/>
            <a:ext cx="5184420" cy="3931584"/>
          </a:xfrm>
          <a:custGeom>
            <a:avLst/>
            <a:gdLst>
              <a:gd name="connsiteX0" fmla="*/ 2817732 w 5184420"/>
              <a:gd name="connsiteY0" fmla="*/ 7 h 3931584"/>
              <a:gd name="connsiteX1" fmla="*/ 5184420 w 5184420"/>
              <a:gd name="connsiteY1" fmla="*/ 573855 h 3931584"/>
              <a:gd name="connsiteX2" fmla="*/ 4098666 w 5184420"/>
              <a:gd name="connsiteY2" fmla="*/ 2892621 h 3931584"/>
              <a:gd name="connsiteX3" fmla="*/ 2813058 w 5184420"/>
              <a:gd name="connsiteY3" fmla="*/ 2554857 h 3931584"/>
              <a:gd name="connsiteX4" fmla="*/ 2711378 w 5184420"/>
              <a:gd name="connsiteY4" fmla="*/ 2560701 h 3931584"/>
              <a:gd name="connsiteX5" fmla="*/ 1077244 w 5184420"/>
              <a:gd name="connsiteY5" fmla="*/ 3236000 h 3931584"/>
              <a:gd name="connsiteX6" fmla="*/ 587157 w 5184420"/>
              <a:gd name="connsiteY6" fmla="*/ 3841410 h 3931584"/>
              <a:gd name="connsiteX7" fmla="*/ 540246 w 5184420"/>
              <a:gd name="connsiteY7" fmla="*/ 3931584 h 3931584"/>
              <a:gd name="connsiteX8" fmla="*/ 0 w 5184420"/>
              <a:gd name="connsiteY8" fmla="*/ 3931584 h 3931584"/>
              <a:gd name="connsiteX9" fmla="*/ 0 w 5184420"/>
              <a:gd name="connsiteY9" fmla="*/ 843188 h 3931584"/>
              <a:gd name="connsiteX10" fmla="*/ 175496 w 5184420"/>
              <a:gd name="connsiteY10" fmla="*/ 732727 h 3931584"/>
              <a:gd name="connsiteX11" fmla="*/ 2583985 w 5184420"/>
              <a:gd name="connsiteY11" fmla="*/ 5852 h 3931584"/>
              <a:gd name="connsiteX12" fmla="*/ 2817732 w 5184420"/>
              <a:gd name="connsiteY12" fmla="*/ 7 h 393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4">
                <a:moveTo>
                  <a:pt x="2817732" y="7"/>
                </a:moveTo>
                <a:cubicBezTo>
                  <a:pt x="3641239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1" y="2552815"/>
                  <a:pt x="2813058" y="2554857"/>
                </a:cubicBezTo>
                <a:cubicBezTo>
                  <a:pt x="2779164" y="2554857"/>
                  <a:pt x="2745271" y="2560701"/>
                  <a:pt x="2711378" y="2560701"/>
                </a:cubicBezTo>
                <a:cubicBezTo>
                  <a:pt x="2104313" y="2587133"/>
                  <a:pt x="1525870" y="2826173"/>
                  <a:pt x="1077244" y="3236000"/>
                </a:cubicBezTo>
                <a:cubicBezTo>
                  <a:pt x="879233" y="3416887"/>
                  <a:pt x="715746" y="3621449"/>
                  <a:pt x="587157" y="3841410"/>
                </a:cubicBezTo>
                <a:lnTo>
                  <a:pt x="540246" y="3931584"/>
                </a:lnTo>
                <a:lnTo>
                  <a:pt x="0" y="3931584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2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087FC9-9029-49C7-9779-F4C50A11E7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here, allowing for up to 2 lines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1592532-2DC7-4109-8DB1-3F106DD727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B881F32-06B4-481B-9435-1599BA4B1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411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 Quart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613B63D-7369-4EF8-ABF3-7D0A2996FC88}"/>
              </a:ext>
            </a:extLst>
          </p:cNvPr>
          <p:cNvSpPr/>
          <p:nvPr/>
        </p:nvSpPr>
        <p:spPr>
          <a:xfrm>
            <a:off x="0" y="0"/>
            <a:ext cx="3961880" cy="6858000"/>
          </a:xfrm>
          <a:custGeom>
            <a:avLst/>
            <a:gdLst>
              <a:gd name="connsiteX0" fmla="*/ 0 w 3961880"/>
              <a:gd name="connsiteY0" fmla="*/ 0 h 6858000"/>
              <a:gd name="connsiteX1" fmla="*/ 3515434 w 3961880"/>
              <a:gd name="connsiteY1" fmla="*/ 0 h 6858000"/>
              <a:gd name="connsiteX2" fmla="*/ 3566807 w 3961880"/>
              <a:gd name="connsiteY2" fmla="*/ 173227 h 6858000"/>
              <a:gd name="connsiteX3" fmla="*/ 3961880 w 3961880"/>
              <a:gd name="connsiteY3" fmla="*/ 3232151 h 6858000"/>
              <a:gd name="connsiteX4" fmla="*/ 3495825 w 3961880"/>
              <a:gd name="connsiteY4" fmla="*/ 6530422 h 6858000"/>
              <a:gd name="connsiteX5" fmla="*/ 3382508 w 3961880"/>
              <a:gd name="connsiteY5" fmla="*/ 6858000 h 6858000"/>
              <a:gd name="connsiteX6" fmla="*/ 0 w 396188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80" h="6858000">
                <a:moveTo>
                  <a:pt x="0" y="0"/>
                </a:moveTo>
                <a:lnTo>
                  <a:pt x="3515434" y="0"/>
                </a:lnTo>
                <a:lnTo>
                  <a:pt x="3566807" y="173227"/>
                </a:lnTo>
                <a:cubicBezTo>
                  <a:pt x="3817510" y="1065161"/>
                  <a:pt x="3961880" y="2112210"/>
                  <a:pt x="3961880" y="3232151"/>
                </a:cubicBezTo>
                <a:cubicBezTo>
                  <a:pt x="3961880" y="4453905"/>
                  <a:pt x="3790068" y="5588912"/>
                  <a:pt x="3495825" y="6530422"/>
                </a:cubicBezTo>
                <a:lnTo>
                  <a:pt x="3382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31470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3385183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140297E-ADF9-43EA-A9B1-5C8E3A77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7F32759C-B66F-4F29-9C46-4EA2F62AA4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3598863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8937450-EF4E-473B-BD86-E7C0573B7524}"/>
              </a:ext>
            </a:extLst>
          </p:cNvPr>
          <p:cNvSpPr/>
          <p:nvPr/>
        </p:nvSpPr>
        <p:spPr>
          <a:xfrm>
            <a:off x="8441241" y="3"/>
            <a:ext cx="3750759" cy="3711753"/>
          </a:xfrm>
          <a:custGeom>
            <a:avLst/>
            <a:gdLst>
              <a:gd name="connsiteX0" fmla="*/ 0 w 3750759"/>
              <a:gd name="connsiteY0" fmla="*/ 0 h 3711753"/>
              <a:gd name="connsiteX1" fmla="*/ 2729841 w 3750759"/>
              <a:gd name="connsiteY1" fmla="*/ 0 h 3711753"/>
              <a:gd name="connsiteX2" fmla="*/ 2745828 w 3750759"/>
              <a:gd name="connsiteY2" fmla="*/ 30076 h 3711753"/>
              <a:gd name="connsiteX3" fmla="*/ 3064030 w 3750759"/>
              <a:gd name="connsiteY3" fmla="*/ 457664 h 3711753"/>
              <a:gd name="connsiteX4" fmla="*/ 3679125 w 3750759"/>
              <a:gd name="connsiteY4" fmla="*/ 955590 h 3711753"/>
              <a:gd name="connsiteX5" fmla="*/ 3750759 w 3750759"/>
              <a:gd name="connsiteY5" fmla="*/ 992856 h 3711753"/>
              <a:gd name="connsiteX6" fmla="*/ 3750759 w 3750759"/>
              <a:gd name="connsiteY6" fmla="*/ 3711753 h 3711753"/>
              <a:gd name="connsiteX7" fmla="*/ 3708516 w 3750759"/>
              <a:gd name="connsiteY7" fmla="*/ 3701708 h 3711753"/>
              <a:gd name="connsiteX8" fmla="*/ 1111540 w 3750759"/>
              <a:gd name="connsiteY8" fmla="*/ 2090965 h 3711753"/>
              <a:gd name="connsiteX9" fmla="*/ 80212 w 3750759"/>
              <a:gd name="connsiteY9" fmla="*/ 289545 h 371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0759" h="3711753">
                <a:moveTo>
                  <a:pt x="0" y="0"/>
                </a:moveTo>
                <a:lnTo>
                  <a:pt x="2729841" y="0"/>
                </a:lnTo>
                <a:lnTo>
                  <a:pt x="2745828" y="30076"/>
                </a:lnTo>
                <a:cubicBezTo>
                  <a:pt x="2835480" y="180185"/>
                  <a:pt x="2941510" y="323545"/>
                  <a:pt x="3064030" y="457664"/>
                </a:cubicBezTo>
                <a:cubicBezTo>
                  <a:pt x="3247810" y="658842"/>
                  <a:pt x="3455645" y="824944"/>
                  <a:pt x="3679125" y="955590"/>
                </a:cubicBezTo>
                <a:lnTo>
                  <a:pt x="3750759" y="992856"/>
                </a:lnTo>
                <a:lnTo>
                  <a:pt x="3750759" y="3711753"/>
                </a:lnTo>
                <a:lnTo>
                  <a:pt x="3708516" y="3701708"/>
                </a:lnTo>
                <a:cubicBezTo>
                  <a:pt x="2734874" y="3445332"/>
                  <a:pt x="1824722" y="2905467"/>
                  <a:pt x="1111540" y="2090965"/>
                </a:cubicBezTo>
                <a:cubicBezTo>
                  <a:pt x="636085" y="1547964"/>
                  <a:pt x="293184" y="934307"/>
                  <a:pt x="80212" y="289545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373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Revers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7239B63-4A66-42AA-B2C5-982F64534355}"/>
              </a:ext>
            </a:extLst>
          </p:cNvPr>
          <p:cNvSpPr/>
          <p:nvPr/>
        </p:nvSpPr>
        <p:spPr>
          <a:xfrm>
            <a:off x="9867900" y="6184899"/>
            <a:ext cx="2333624" cy="673101"/>
          </a:xfrm>
          <a:custGeom>
            <a:avLst/>
            <a:gdLst>
              <a:gd name="connsiteX0" fmla="*/ 3479939 w 3479939"/>
              <a:gd name="connsiteY0" fmla="*/ 0 h 791942"/>
              <a:gd name="connsiteX1" fmla="*/ 3479939 w 3479939"/>
              <a:gd name="connsiteY1" fmla="*/ 791942 h 791942"/>
              <a:gd name="connsiteX2" fmla="*/ 0 w 3479939"/>
              <a:gd name="connsiteY2" fmla="*/ 791942 h 791942"/>
              <a:gd name="connsiteX3" fmla="*/ 303288 w 3479939"/>
              <a:gd name="connsiteY3" fmla="*/ 658994 h 791942"/>
              <a:gd name="connsiteX4" fmla="*/ 3227740 w 3479939"/>
              <a:gd name="connsiteY4" fmla="*/ 6378 h 79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9939" h="791942">
                <a:moveTo>
                  <a:pt x="3479939" y="0"/>
                </a:moveTo>
                <a:lnTo>
                  <a:pt x="3479939" y="791942"/>
                </a:lnTo>
                <a:lnTo>
                  <a:pt x="0" y="791942"/>
                </a:lnTo>
                <a:lnTo>
                  <a:pt x="303288" y="658994"/>
                </a:lnTo>
                <a:cubicBezTo>
                  <a:pt x="1212520" y="285869"/>
                  <a:pt x="2197045" y="58624"/>
                  <a:pt x="3227740" y="63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AC5ECD-A107-419E-A269-F8216D26CEC5}"/>
              </a:ext>
            </a:extLst>
          </p:cNvPr>
          <p:cNvSpPr/>
          <p:nvPr/>
        </p:nvSpPr>
        <p:spPr>
          <a:xfrm>
            <a:off x="0" y="0"/>
            <a:ext cx="3961880" cy="6858000"/>
          </a:xfrm>
          <a:custGeom>
            <a:avLst/>
            <a:gdLst>
              <a:gd name="connsiteX0" fmla="*/ 0 w 3961880"/>
              <a:gd name="connsiteY0" fmla="*/ 0 h 6858000"/>
              <a:gd name="connsiteX1" fmla="*/ 3515434 w 3961880"/>
              <a:gd name="connsiteY1" fmla="*/ 0 h 6858000"/>
              <a:gd name="connsiteX2" fmla="*/ 3566807 w 3961880"/>
              <a:gd name="connsiteY2" fmla="*/ 173227 h 6858000"/>
              <a:gd name="connsiteX3" fmla="*/ 3961880 w 3961880"/>
              <a:gd name="connsiteY3" fmla="*/ 3232151 h 6858000"/>
              <a:gd name="connsiteX4" fmla="*/ 3495825 w 3961880"/>
              <a:gd name="connsiteY4" fmla="*/ 6530422 h 6858000"/>
              <a:gd name="connsiteX5" fmla="*/ 3382508 w 3961880"/>
              <a:gd name="connsiteY5" fmla="*/ 6858000 h 6858000"/>
              <a:gd name="connsiteX6" fmla="*/ 0 w 396188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80" h="6858000">
                <a:moveTo>
                  <a:pt x="0" y="0"/>
                </a:moveTo>
                <a:lnTo>
                  <a:pt x="3515434" y="0"/>
                </a:lnTo>
                <a:lnTo>
                  <a:pt x="3566807" y="173227"/>
                </a:lnTo>
                <a:cubicBezTo>
                  <a:pt x="3817510" y="1065161"/>
                  <a:pt x="3961880" y="2112210"/>
                  <a:pt x="3961880" y="3232151"/>
                </a:cubicBezTo>
                <a:cubicBezTo>
                  <a:pt x="3961880" y="4453905"/>
                  <a:pt x="3790068" y="5588912"/>
                  <a:pt x="3495825" y="6530422"/>
                </a:cubicBezTo>
                <a:lnTo>
                  <a:pt x="3382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7C1A37-A345-4F47-B778-3B3F3CACC8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3385183" cy="10279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308356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8BD075-E484-4875-9352-5C6EB4EEAFFD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A1F9BA-3D7B-42ED-A4DE-EB4A8144DF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3598863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accent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accent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accent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810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Revers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39F483-22E9-4E90-8DCA-9B088C3097DC}"/>
              </a:ext>
            </a:extLst>
          </p:cNvPr>
          <p:cNvSpPr/>
          <p:nvPr/>
        </p:nvSpPr>
        <p:spPr>
          <a:xfrm>
            <a:off x="0" y="0"/>
            <a:ext cx="6689725" cy="6858000"/>
          </a:xfrm>
          <a:custGeom>
            <a:avLst/>
            <a:gdLst>
              <a:gd name="connsiteX0" fmla="*/ 0 w 6689725"/>
              <a:gd name="connsiteY0" fmla="*/ 0 h 6858000"/>
              <a:gd name="connsiteX1" fmla="*/ 2727845 w 6689725"/>
              <a:gd name="connsiteY1" fmla="*/ 0 h 6858000"/>
              <a:gd name="connsiteX2" fmla="*/ 3515434 w 6689725"/>
              <a:gd name="connsiteY2" fmla="*/ 0 h 6858000"/>
              <a:gd name="connsiteX3" fmla="*/ 6243279 w 6689725"/>
              <a:gd name="connsiteY3" fmla="*/ 0 h 6858000"/>
              <a:gd name="connsiteX4" fmla="*/ 6294652 w 6689725"/>
              <a:gd name="connsiteY4" fmla="*/ 173227 h 6858000"/>
              <a:gd name="connsiteX5" fmla="*/ 6689725 w 6689725"/>
              <a:gd name="connsiteY5" fmla="*/ 3232151 h 6858000"/>
              <a:gd name="connsiteX6" fmla="*/ 6223670 w 6689725"/>
              <a:gd name="connsiteY6" fmla="*/ 6530422 h 6858000"/>
              <a:gd name="connsiteX7" fmla="*/ 6110353 w 6689725"/>
              <a:gd name="connsiteY7" fmla="*/ 6858000 h 6858000"/>
              <a:gd name="connsiteX8" fmla="*/ 3382508 w 6689725"/>
              <a:gd name="connsiteY8" fmla="*/ 6858000 h 6858000"/>
              <a:gd name="connsiteX9" fmla="*/ 2727845 w 6689725"/>
              <a:gd name="connsiteY9" fmla="*/ 6858000 h 6858000"/>
              <a:gd name="connsiteX10" fmla="*/ 0 w 66897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9725" h="6858000">
                <a:moveTo>
                  <a:pt x="0" y="0"/>
                </a:moveTo>
                <a:lnTo>
                  <a:pt x="2727845" y="0"/>
                </a:lnTo>
                <a:lnTo>
                  <a:pt x="3515434" y="0"/>
                </a:lnTo>
                <a:lnTo>
                  <a:pt x="6243279" y="0"/>
                </a:lnTo>
                <a:lnTo>
                  <a:pt x="6294652" y="173227"/>
                </a:lnTo>
                <a:cubicBezTo>
                  <a:pt x="6545355" y="1065161"/>
                  <a:pt x="6689725" y="2112210"/>
                  <a:pt x="6689725" y="3232151"/>
                </a:cubicBezTo>
                <a:cubicBezTo>
                  <a:pt x="6689725" y="4453905"/>
                  <a:pt x="6517913" y="5588912"/>
                  <a:pt x="6223670" y="6530422"/>
                </a:cubicBezTo>
                <a:lnTo>
                  <a:pt x="6110353" y="6858000"/>
                </a:lnTo>
                <a:lnTo>
                  <a:pt x="3382508" y="6858000"/>
                </a:lnTo>
                <a:lnTo>
                  <a:pt x="27278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41623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140297E-ADF9-43EA-A9B1-5C8E3A77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5765873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F0EBD5-A8AC-4655-92AB-B6781C217C72}"/>
              </a:ext>
            </a:extLst>
          </p:cNvPr>
          <p:cNvSpPr/>
          <p:nvPr/>
        </p:nvSpPr>
        <p:spPr>
          <a:xfrm>
            <a:off x="4395727" y="6319045"/>
            <a:ext cx="7037118" cy="538955"/>
          </a:xfrm>
          <a:custGeom>
            <a:avLst/>
            <a:gdLst>
              <a:gd name="connsiteX0" fmla="*/ 3518559 w 7037118"/>
              <a:gd name="connsiteY0" fmla="*/ 0 h 538955"/>
              <a:gd name="connsiteX1" fmla="*/ 6992833 w 7037118"/>
              <a:gd name="connsiteY1" fmla="*/ 523794 h 538955"/>
              <a:gd name="connsiteX2" fmla="*/ 7037118 w 7037118"/>
              <a:gd name="connsiteY2" fmla="*/ 538955 h 538955"/>
              <a:gd name="connsiteX3" fmla="*/ 0 w 7037118"/>
              <a:gd name="connsiteY3" fmla="*/ 538955 h 538955"/>
              <a:gd name="connsiteX4" fmla="*/ 44285 w 7037118"/>
              <a:gd name="connsiteY4" fmla="*/ 523794 h 538955"/>
              <a:gd name="connsiteX5" fmla="*/ 3518559 w 7037118"/>
              <a:gd name="connsiteY5" fmla="*/ 0 h 53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7118" h="538955">
                <a:moveTo>
                  <a:pt x="3518559" y="0"/>
                </a:moveTo>
                <a:cubicBezTo>
                  <a:pt x="4776525" y="0"/>
                  <a:pt x="5960059" y="189747"/>
                  <a:pt x="6992833" y="523794"/>
                </a:cubicBezTo>
                <a:lnTo>
                  <a:pt x="7037118" y="538955"/>
                </a:lnTo>
                <a:lnTo>
                  <a:pt x="0" y="538955"/>
                </a:lnTo>
                <a:lnTo>
                  <a:pt x="44285" y="523794"/>
                </a:lnTo>
                <a:cubicBezTo>
                  <a:pt x="1077059" y="189747"/>
                  <a:pt x="2260593" y="0"/>
                  <a:pt x="35185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16ABD4-E53B-49F8-A193-5F9370BFBC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5760478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42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 Quart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613B63D-7369-4EF8-ABF3-7D0A2996FC88}"/>
              </a:ext>
            </a:extLst>
          </p:cNvPr>
          <p:cNvSpPr/>
          <p:nvPr/>
        </p:nvSpPr>
        <p:spPr>
          <a:xfrm>
            <a:off x="0" y="0"/>
            <a:ext cx="3961880" cy="6858000"/>
          </a:xfrm>
          <a:custGeom>
            <a:avLst/>
            <a:gdLst>
              <a:gd name="connsiteX0" fmla="*/ 0 w 3961880"/>
              <a:gd name="connsiteY0" fmla="*/ 0 h 6858000"/>
              <a:gd name="connsiteX1" fmla="*/ 3515434 w 3961880"/>
              <a:gd name="connsiteY1" fmla="*/ 0 h 6858000"/>
              <a:gd name="connsiteX2" fmla="*/ 3566807 w 3961880"/>
              <a:gd name="connsiteY2" fmla="*/ 173227 h 6858000"/>
              <a:gd name="connsiteX3" fmla="*/ 3961880 w 3961880"/>
              <a:gd name="connsiteY3" fmla="*/ 3232151 h 6858000"/>
              <a:gd name="connsiteX4" fmla="*/ 3495825 w 3961880"/>
              <a:gd name="connsiteY4" fmla="*/ 6530422 h 6858000"/>
              <a:gd name="connsiteX5" fmla="*/ 3382508 w 3961880"/>
              <a:gd name="connsiteY5" fmla="*/ 6858000 h 6858000"/>
              <a:gd name="connsiteX6" fmla="*/ 0 w 396188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80" h="6858000">
                <a:moveTo>
                  <a:pt x="0" y="0"/>
                </a:moveTo>
                <a:lnTo>
                  <a:pt x="3515434" y="0"/>
                </a:lnTo>
                <a:lnTo>
                  <a:pt x="3566807" y="173227"/>
                </a:lnTo>
                <a:cubicBezTo>
                  <a:pt x="3817510" y="1065161"/>
                  <a:pt x="3961880" y="2112210"/>
                  <a:pt x="3961880" y="3232151"/>
                </a:cubicBezTo>
                <a:cubicBezTo>
                  <a:pt x="3961880" y="4453905"/>
                  <a:pt x="3790068" y="5588912"/>
                  <a:pt x="3495825" y="6530422"/>
                </a:cubicBezTo>
                <a:lnTo>
                  <a:pt x="3382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31470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3385183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140297E-ADF9-43EA-A9B1-5C8E3A77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7F32759C-B66F-4F29-9C46-4EA2F62AA4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3598863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8937450-EF4E-473B-BD86-E7C0573B7524}"/>
              </a:ext>
            </a:extLst>
          </p:cNvPr>
          <p:cNvSpPr/>
          <p:nvPr/>
        </p:nvSpPr>
        <p:spPr>
          <a:xfrm>
            <a:off x="8441241" y="3"/>
            <a:ext cx="3750759" cy="3711753"/>
          </a:xfrm>
          <a:custGeom>
            <a:avLst/>
            <a:gdLst>
              <a:gd name="connsiteX0" fmla="*/ 0 w 3750759"/>
              <a:gd name="connsiteY0" fmla="*/ 0 h 3711753"/>
              <a:gd name="connsiteX1" fmla="*/ 2729841 w 3750759"/>
              <a:gd name="connsiteY1" fmla="*/ 0 h 3711753"/>
              <a:gd name="connsiteX2" fmla="*/ 2745828 w 3750759"/>
              <a:gd name="connsiteY2" fmla="*/ 30076 h 3711753"/>
              <a:gd name="connsiteX3" fmla="*/ 3064030 w 3750759"/>
              <a:gd name="connsiteY3" fmla="*/ 457664 h 3711753"/>
              <a:gd name="connsiteX4" fmla="*/ 3679125 w 3750759"/>
              <a:gd name="connsiteY4" fmla="*/ 955590 h 3711753"/>
              <a:gd name="connsiteX5" fmla="*/ 3750759 w 3750759"/>
              <a:gd name="connsiteY5" fmla="*/ 992856 h 3711753"/>
              <a:gd name="connsiteX6" fmla="*/ 3750759 w 3750759"/>
              <a:gd name="connsiteY6" fmla="*/ 3711753 h 3711753"/>
              <a:gd name="connsiteX7" fmla="*/ 3708516 w 3750759"/>
              <a:gd name="connsiteY7" fmla="*/ 3701708 h 3711753"/>
              <a:gd name="connsiteX8" fmla="*/ 1111540 w 3750759"/>
              <a:gd name="connsiteY8" fmla="*/ 2090965 h 3711753"/>
              <a:gd name="connsiteX9" fmla="*/ 80212 w 3750759"/>
              <a:gd name="connsiteY9" fmla="*/ 289545 h 371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0759" h="3711753">
                <a:moveTo>
                  <a:pt x="0" y="0"/>
                </a:moveTo>
                <a:lnTo>
                  <a:pt x="2729841" y="0"/>
                </a:lnTo>
                <a:lnTo>
                  <a:pt x="2745828" y="30076"/>
                </a:lnTo>
                <a:cubicBezTo>
                  <a:pt x="2835480" y="180185"/>
                  <a:pt x="2941510" y="323545"/>
                  <a:pt x="3064030" y="457664"/>
                </a:cubicBezTo>
                <a:cubicBezTo>
                  <a:pt x="3247810" y="658842"/>
                  <a:pt x="3455645" y="824944"/>
                  <a:pt x="3679125" y="955590"/>
                </a:cubicBezTo>
                <a:lnTo>
                  <a:pt x="3750759" y="992856"/>
                </a:lnTo>
                <a:lnTo>
                  <a:pt x="3750759" y="3711753"/>
                </a:lnTo>
                <a:lnTo>
                  <a:pt x="3708516" y="3701708"/>
                </a:lnTo>
                <a:cubicBezTo>
                  <a:pt x="2734874" y="3445332"/>
                  <a:pt x="1824722" y="2905467"/>
                  <a:pt x="1111540" y="2090965"/>
                </a:cubicBezTo>
                <a:cubicBezTo>
                  <a:pt x="636085" y="1547964"/>
                  <a:pt x="293184" y="934307"/>
                  <a:pt x="80212" y="289545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670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&amp; Hal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757AED3-5978-4C7A-A26F-9735EA1EA13C}"/>
              </a:ext>
            </a:extLst>
          </p:cNvPr>
          <p:cNvSpPr/>
          <p:nvPr/>
        </p:nvSpPr>
        <p:spPr>
          <a:xfrm>
            <a:off x="8721585" y="6066059"/>
            <a:ext cx="3479939" cy="791942"/>
          </a:xfrm>
          <a:custGeom>
            <a:avLst/>
            <a:gdLst>
              <a:gd name="connsiteX0" fmla="*/ 3479939 w 3479939"/>
              <a:gd name="connsiteY0" fmla="*/ 0 h 791942"/>
              <a:gd name="connsiteX1" fmla="*/ 3479939 w 3479939"/>
              <a:gd name="connsiteY1" fmla="*/ 791942 h 791942"/>
              <a:gd name="connsiteX2" fmla="*/ 0 w 3479939"/>
              <a:gd name="connsiteY2" fmla="*/ 791942 h 791942"/>
              <a:gd name="connsiteX3" fmla="*/ 303288 w 3479939"/>
              <a:gd name="connsiteY3" fmla="*/ 658994 h 791942"/>
              <a:gd name="connsiteX4" fmla="*/ 3227740 w 3479939"/>
              <a:gd name="connsiteY4" fmla="*/ 6378 h 79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9939" h="791942">
                <a:moveTo>
                  <a:pt x="3479939" y="0"/>
                </a:moveTo>
                <a:lnTo>
                  <a:pt x="3479939" y="791942"/>
                </a:lnTo>
                <a:lnTo>
                  <a:pt x="0" y="791942"/>
                </a:lnTo>
                <a:lnTo>
                  <a:pt x="303288" y="658994"/>
                </a:lnTo>
                <a:cubicBezTo>
                  <a:pt x="1212520" y="285869"/>
                  <a:pt x="2197045" y="58624"/>
                  <a:pt x="3227740" y="63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5699759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0F2162C-7B8D-4810-9124-7FB08E5D39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6500" y="0"/>
            <a:ext cx="5495499" cy="6858000"/>
          </a:xfrm>
          <a:custGeom>
            <a:avLst/>
            <a:gdLst>
              <a:gd name="connsiteX0" fmla="*/ 446446 w 5886450"/>
              <a:gd name="connsiteY0" fmla="*/ 0 h 6858000"/>
              <a:gd name="connsiteX1" fmla="*/ 3174291 w 5886450"/>
              <a:gd name="connsiteY1" fmla="*/ 0 h 6858000"/>
              <a:gd name="connsiteX2" fmla="*/ 3961880 w 5886450"/>
              <a:gd name="connsiteY2" fmla="*/ 0 h 6858000"/>
              <a:gd name="connsiteX3" fmla="*/ 5886450 w 5886450"/>
              <a:gd name="connsiteY3" fmla="*/ 0 h 6858000"/>
              <a:gd name="connsiteX4" fmla="*/ 5886450 w 5886450"/>
              <a:gd name="connsiteY4" fmla="*/ 6066300 h 6858000"/>
              <a:gd name="connsiteX5" fmla="*/ 5643775 w 5886450"/>
              <a:gd name="connsiteY5" fmla="*/ 6072437 h 6858000"/>
              <a:gd name="connsiteX6" fmla="*/ 2719323 w 5886450"/>
              <a:gd name="connsiteY6" fmla="*/ 6725053 h 6858000"/>
              <a:gd name="connsiteX7" fmla="*/ 2416037 w 5886450"/>
              <a:gd name="connsiteY7" fmla="*/ 6858000 h 6858000"/>
              <a:gd name="connsiteX8" fmla="*/ 579372 w 5886450"/>
              <a:gd name="connsiteY8" fmla="*/ 6858000 h 6858000"/>
              <a:gd name="connsiteX9" fmla="*/ 466055 w 5886450"/>
              <a:gd name="connsiteY9" fmla="*/ 6530422 h 6858000"/>
              <a:gd name="connsiteX10" fmla="*/ 0 w 5886450"/>
              <a:gd name="connsiteY10" fmla="*/ 3232151 h 6858000"/>
              <a:gd name="connsiteX11" fmla="*/ 395073 w 5886450"/>
              <a:gd name="connsiteY11" fmla="*/ 1732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86450" h="6858000">
                <a:moveTo>
                  <a:pt x="446446" y="0"/>
                </a:moveTo>
                <a:lnTo>
                  <a:pt x="3174291" y="0"/>
                </a:lnTo>
                <a:lnTo>
                  <a:pt x="3961880" y="0"/>
                </a:lnTo>
                <a:lnTo>
                  <a:pt x="5886450" y="0"/>
                </a:lnTo>
                <a:lnTo>
                  <a:pt x="5886450" y="6066300"/>
                </a:lnTo>
                <a:lnTo>
                  <a:pt x="5643775" y="6072437"/>
                </a:lnTo>
                <a:cubicBezTo>
                  <a:pt x="4613080" y="6124683"/>
                  <a:pt x="3628555" y="6351928"/>
                  <a:pt x="2719323" y="6725053"/>
                </a:cubicBezTo>
                <a:lnTo>
                  <a:pt x="2416037" y="6858000"/>
                </a:lnTo>
                <a:lnTo>
                  <a:pt x="579372" y="6858000"/>
                </a:lnTo>
                <a:lnTo>
                  <a:pt x="466055" y="6530422"/>
                </a:lnTo>
                <a:cubicBezTo>
                  <a:pt x="171812" y="5588912"/>
                  <a:pt x="0" y="4453905"/>
                  <a:pt x="0" y="3232151"/>
                </a:cubicBezTo>
                <a:cubicBezTo>
                  <a:pt x="0" y="2112210"/>
                  <a:pt x="144370" y="1065161"/>
                  <a:pt x="395073" y="17322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D728DDA-5D0C-4BF8-B3DA-714D848C1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581022"/>
            <a:ext cx="5694364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20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8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6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here, allowing for up to 2 lines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5C95178-6B33-4D81-BC44-E1E461A5A9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1610" y="1779586"/>
            <a:ext cx="5694363" cy="4597403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  <a:lvl2pPr>
              <a:defRPr>
                <a:solidFill>
                  <a:schemeClr val="accent2"/>
                </a:solidFill>
                <a:latin typeface="+mj-lt"/>
              </a:defRPr>
            </a:lvl2pPr>
            <a:lvl3pPr>
              <a:defRPr>
                <a:solidFill>
                  <a:schemeClr val="accent2"/>
                </a:solidFill>
                <a:latin typeface="+mj-lt"/>
              </a:defRPr>
            </a:lvl3pPr>
            <a:lvl4pPr>
              <a:defRPr>
                <a:solidFill>
                  <a:schemeClr val="accent2"/>
                </a:solidFill>
                <a:latin typeface="+mj-lt"/>
              </a:defRPr>
            </a:lvl4pPr>
            <a:lvl5pPr>
              <a:defRPr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36D5DA5-EAF0-41EF-B7F4-822764501D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2087" y="1314181"/>
            <a:ext cx="5694364" cy="365125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539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s with titl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01_Picture Placeholder">
            <a:extLst>
              <a:ext uri="{FF2B5EF4-FFF2-40B4-BE49-F238E27FC236}">
                <a16:creationId xmlns:a16="http://schemas.microsoft.com/office/drawing/2014/main" id="{4DC555D1-2FBA-5495-804C-2633AC1470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3934800" cy="6858000"/>
          </a:xfrm>
        </p:spPr>
        <p:txBody>
          <a:bodyPr/>
          <a:lstStyle/>
          <a:p>
            <a:endParaRPr lang="en-IE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AF6D594-52E1-6FC5-C152-626033AF2BC4}"/>
              </a:ext>
            </a:extLst>
          </p:cNvPr>
          <p:cNvSpPr>
            <a:spLocks/>
          </p:cNvSpPr>
          <p:nvPr userDrawn="1"/>
        </p:nvSpPr>
        <p:spPr>
          <a:xfrm flipV="1">
            <a:off x="11248572" y="-3"/>
            <a:ext cx="943430" cy="3309259"/>
          </a:xfrm>
          <a:custGeom>
            <a:avLst/>
            <a:gdLst>
              <a:gd name="connsiteX0" fmla="*/ 754231 w 754231"/>
              <a:gd name="connsiteY0" fmla="*/ 0 h 2949516"/>
              <a:gd name="connsiteX1" fmla="*/ 754231 w 754231"/>
              <a:gd name="connsiteY1" fmla="*/ 2949516 h 2949516"/>
              <a:gd name="connsiteX2" fmla="*/ 7207 w 754231"/>
              <a:gd name="connsiteY2" fmla="*/ 2949516 h 2949516"/>
              <a:gd name="connsiteX3" fmla="*/ 1318 w 754231"/>
              <a:gd name="connsiteY3" fmla="*/ 2838768 h 2949516"/>
              <a:gd name="connsiteX4" fmla="*/ 1267 w 754231"/>
              <a:gd name="connsiteY4" fmla="*/ 2829255 h 2949516"/>
              <a:gd name="connsiteX5" fmla="*/ 890 w 754231"/>
              <a:gd name="connsiteY5" fmla="*/ 2823331 h 2949516"/>
              <a:gd name="connsiteX6" fmla="*/ 1123 w 754231"/>
              <a:gd name="connsiteY6" fmla="*/ 2802255 h 2949516"/>
              <a:gd name="connsiteX7" fmla="*/ 0 w 754231"/>
              <a:gd name="connsiteY7" fmla="*/ 2591788 h 2949516"/>
              <a:gd name="connsiteX8" fmla="*/ 4671 w 754231"/>
              <a:gd name="connsiteY8" fmla="*/ 2481632 h 2949516"/>
              <a:gd name="connsiteX9" fmla="*/ 5159 w 754231"/>
              <a:gd name="connsiteY9" fmla="*/ 2437561 h 2949516"/>
              <a:gd name="connsiteX10" fmla="*/ 7889 w 754231"/>
              <a:gd name="connsiteY10" fmla="*/ 2405742 h 2949516"/>
              <a:gd name="connsiteX11" fmla="*/ 10460 w 754231"/>
              <a:gd name="connsiteY11" fmla="*/ 2345131 h 2949516"/>
              <a:gd name="connsiteX12" fmla="*/ 32666 w 754231"/>
              <a:gd name="connsiteY12" fmla="*/ 2099253 h 2949516"/>
              <a:gd name="connsiteX13" fmla="*/ 36664 w 754231"/>
              <a:gd name="connsiteY13" fmla="*/ 2070427 h 2949516"/>
              <a:gd name="connsiteX14" fmla="*/ 38136 w 754231"/>
              <a:gd name="connsiteY14" fmla="*/ 2053275 h 2949516"/>
              <a:gd name="connsiteX15" fmla="*/ 44530 w 754231"/>
              <a:gd name="connsiteY15" fmla="*/ 2013696 h 2949516"/>
              <a:gd name="connsiteX16" fmla="*/ 66590 w 754231"/>
              <a:gd name="connsiteY16" fmla="*/ 1854610 h 2949516"/>
              <a:gd name="connsiteX17" fmla="*/ 92736 w 754231"/>
              <a:gd name="connsiteY17" fmla="*/ 1715341 h 2949516"/>
              <a:gd name="connsiteX18" fmla="*/ 99704 w 754231"/>
              <a:gd name="connsiteY18" fmla="*/ 1672213 h 2949516"/>
              <a:gd name="connsiteX19" fmla="*/ 104931 w 754231"/>
              <a:gd name="connsiteY19" fmla="*/ 1650381 h 2949516"/>
              <a:gd name="connsiteX20" fmla="*/ 112201 w 754231"/>
              <a:gd name="connsiteY20" fmla="*/ 1611659 h 2949516"/>
              <a:gd name="connsiteX21" fmla="*/ 169467 w 754231"/>
              <a:gd name="connsiteY21" fmla="*/ 1370855 h 2949516"/>
              <a:gd name="connsiteX22" fmla="*/ 183333 w 754231"/>
              <a:gd name="connsiteY22" fmla="*/ 1322912 h 2949516"/>
              <a:gd name="connsiteX23" fmla="*/ 189749 w 754231"/>
              <a:gd name="connsiteY23" fmla="*/ 1296117 h 2949516"/>
              <a:gd name="connsiteX24" fmla="*/ 203407 w 754231"/>
              <a:gd name="connsiteY24" fmla="*/ 1253508 h 2949516"/>
              <a:gd name="connsiteX25" fmla="*/ 238360 w 754231"/>
              <a:gd name="connsiteY25" fmla="*/ 1132655 h 2949516"/>
              <a:gd name="connsiteX26" fmla="*/ 297907 w 754231"/>
              <a:gd name="connsiteY26" fmla="*/ 958693 h 2949516"/>
              <a:gd name="connsiteX27" fmla="*/ 308154 w 754231"/>
              <a:gd name="connsiteY27" fmla="*/ 926725 h 2949516"/>
              <a:gd name="connsiteX28" fmla="*/ 312571 w 754231"/>
              <a:gd name="connsiteY28" fmla="*/ 915856 h 2949516"/>
              <a:gd name="connsiteX29" fmla="*/ 318849 w 754231"/>
              <a:gd name="connsiteY29" fmla="*/ 897515 h 2949516"/>
              <a:gd name="connsiteX30" fmla="*/ 410903 w 754231"/>
              <a:gd name="connsiteY30" fmla="*/ 665891 h 2949516"/>
              <a:gd name="connsiteX31" fmla="*/ 441034 w 754231"/>
              <a:gd name="connsiteY31" fmla="*/ 599675 h 2949516"/>
              <a:gd name="connsiteX32" fmla="*/ 454806 w 754231"/>
              <a:gd name="connsiteY32" fmla="*/ 565779 h 2949516"/>
              <a:gd name="connsiteX33" fmla="*/ 473837 w 754231"/>
              <a:gd name="connsiteY33" fmla="*/ 527585 h 2949516"/>
              <a:gd name="connsiteX34" fmla="*/ 514492 w 754231"/>
              <a:gd name="connsiteY34" fmla="*/ 438240 h 2949516"/>
              <a:gd name="connsiteX35" fmla="*/ 629587 w 754231"/>
              <a:gd name="connsiteY35" fmla="*/ 215017 h 29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4231" h="2949516">
                <a:moveTo>
                  <a:pt x="754231" y="0"/>
                </a:moveTo>
                <a:lnTo>
                  <a:pt x="754231" y="2949516"/>
                </a:lnTo>
                <a:lnTo>
                  <a:pt x="7207" y="2949516"/>
                </a:lnTo>
                <a:lnTo>
                  <a:pt x="1318" y="2838768"/>
                </a:lnTo>
                <a:lnTo>
                  <a:pt x="1267" y="2829255"/>
                </a:lnTo>
                <a:lnTo>
                  <a:pt x="890" y="2823331"/>
                </a:lnTo>
                <a:lnTo>
                  <a:pt x="1123" y="2802255"/>
                </a:lnTo>
                <a:lnTo>
                  <a:pt x="0" y="2591788"/>
                </a:lnTo>
                <a:lnTo>
                  <a:pt x="4671" y="2481632"/>
                </a:lnTo>
                <a:lnTo>
                  <a:pt x="5159" y="2437561"/>
                </a:lnTo>
                <a:lnTo>
                  <a:pt x="7889" y="2405742"/>
                </a:lnTo>
                <a:lnTo>
                  <a:pt x="10460" y="2345131"/>
                </a:lnTo>
                <a:cubicBezTo>
                  <a:pt x="15906" y="2263016"/>
                  <a:pt x="23310" y="2181031"/>
                  <a:pt x="32666" y="2099253"/>
                </a:cubicBezTo>
                <a:lnTo>
                  <a:pt x="36664" y="2070427"/>
                </a:lnTo>
                <a:lnTo>
                  <a:pt x="38136" y="2053275"/>
                </a:lnTo>
                <a:lnTo>
                  <a:pt x="44530" y="2013696"/>
                </a:lnTo>
                <a:lnTo>
                  <a:pt x="66590" y="1854610"/>
                </a:lnTo>
                <a:lnTo>
                  <a:pt x="92736" y="1715341"/>
                </a:lnTo>
                <a:lnTo>
                  <a:pt x="99704" y="1672213"/>
                </a:lnTo>
                <a:lnTo>
                  <a:pt x="104931" y="1650381"/>
                </a:lnTo>
                <a:lnTo>
                  <a:pt x="112201" y="1611659"/>
                </a:lnTo>
                <a:cubicBezTo>
                  <a:pt x="129348" y="1531007"/>
                  <a:pt x="148439" y="1450714"/>
                  <a:pt x="169467" y="1370855"/>
                </a:cubicBezTo>
                <a:lnTo>
                  <a:pt x="183333" y="1322912"/>
                </a:lnTo>
                <a:lnTo>
                  <a:pt x="189749" y="1296117"/>
                </a:lnTo>
                <a:lnTo>
                  <a:pt x="203407" y="1253508"/>
                </a:lnTo>
                <a:lnTo>
                  <a:pt x="238360" y="1132655"/>
                </a:lnTo>
                <a:lnTo>
                  <a:pt x="297907" y="958693"/>
                </a:lnTo>
                <a:lnTo>
                  <a:pt x="308154" y="926725"/>
                </a:lnTo>
                <a:lnTo>
                  <a:pt x="312571" y="915856"/>
                </a:lnTo>
                <a:lnTo>
                  <a:pt x="318849" y="897515"/>
                </a:lnTo>
                <a:cubicBezTo>
                  <a:pt x="347607" y="819696"/>
                  <a:pt x="378294" y="742463"/>
                  <a:pt x="410903" y="665891"/>
                </a:cubicBezTo>
                <a:lnTo>
                  <a:pt x="441034" y="599675"/>
                </a:lnTo>
                <a:lnTo>
                  <a:pt x="454806" y="565779"/>
                </a:lnTo>
                <a:lnTo>
                  <a:pt x="473837" y="527585"/>
                </a:lnTo>
                <a:lnTo>
                  <a:pt x="514492" y="438240"/>
                </a:lnTo>
                <a:cubicBezTo>
                  <a:pt x="550941" y="363069"/>
                  <a:pt x="589308" y="288636"/>
                  <a:pt x="629587" y="215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7FCDB3-B621-C252-F846-2CC50A188FF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5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  <a:noFill/>
        </p:spPr>
      </p:pic>
      <p:sp>
        <p:nvSpPr>
          <p:cNvPr id="12" name="03_Picture Placeholder">
            <a:extLst>
              <a:ext uri="{FF2B5EF4-FFF2-40B4-BE49-F238E27FC236}">
                <a16:creationId xmlns:a16="http://schemas.microsoft.com/office/drawing/2014/main" id="{274A9671-D218-CBE8-6E7E-297E7B9EAED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57200" y="-3"/>
            <a:ext cx="3934802" cy="6858003"/>
          </a:xfrm>
          <a:custGeom>
            <a:avLst/>
            <a:gdLst>
              <a:gd name="connsiteX0" fmla="*/ 0 w 3934802"/>
              <a:gd name="connsiteY0" fmla="*/ 3 h 6858003"/>
              <a:gd name="connsiteX1" fmla="*/ 3000387 w 3934802"/>
              <a:gd name="connsiteY1" fmla="*/ 3 h 6858003"/>
              <a:gd name="connsiteX2" fmla="*/ 2993021 w 3934802"/>
              <a:gd name="connsiteY2" fmla="*/ 124256 h 6858003"/>
              <a:gd name="connsiteX3" fmla="*/ 2992957 w 3934802"/>
              <a:gd name="connsiteY3" fmla="*/ 134929 h 6858003"/>
              <a:gd name="connsiteX4" fmla="*/ 2992485 w 3934802"/>
              <a:gd name="connsiteY4" fmla="*/ 141576 h 6858003"/>
              <a:gd name="connsiteX5" fmla="*/ 2992777 w 3934802"/>
              <a:gd name="connsiteY5" fmla="*/ 165222 h 6858003"/>
              <a:gd name="connsiteX6" fmla="*/ 2991372 w 3934802"/>
              <a:gd name="connsiteY6" fmla="*/ 401359 h 6858003"/>
              <a:gd name="connsiteX7" fmla="*/ 2997215 w 3934802"/>
              <a:gd name="connsiteY7" fmla="*/ 524950 h 6858003"/>
              <a:gd name="connsiteX8" fmla="*/ 2997825 w 3934802"/>
              <a:gd name="connsiteY8" fmla="*/ 574397 h 6858003"/>
              <a:gd name="connsiteX9" fmla="*/ 3001240 w 3934802"/>
              <a:gd name="connsiteY9" fmla="*/ 610096 h 6858003"/>
              <a:gd name="connsiteX10" fmla="*/ 3004456 w 3934802"/>
              <a:gd name="connsiteY10" fmla="*/ 678100 h 6858003"/>
              <a:gd name="connsiteX11" fmla="*/ 3032232 w 3934802"/>
              <a:gd name="connsiteY11" fmla="*/ 953967 h 6858003"/>
              <a:gd name="connsiteX12" fmla="*/ 3037233 w 3934802"/>
              <a:gd name="connsiteY12" fmla="*/ 986309 h 6858003"/>
              <a:gd name="connsiteX13" fmla="*/ 3039074 w 3934802"/>
              <a:gd name="connsiteY13" fmla="*/ 1005553 h 6858003"/>
              <a:gd name="connsiteX14" fmla="*/ 3047072 w 3934802"/>
              <a:gd name="connsiteY14" fmla="*/ 1049959 h 6858003"/>
              <a:gd name="connsiteX15" fmla="*/ 3074666 w 3934802"/>
              <a:gd name="connsiteY15" fmla="*/ 1228448 h 6858003"/>
              <a:gd name="connsiteX16" fmla="*/ 3107371 w 3934802"/>
              <a:gd name="connsiteY16" fmla="*/ 1384703 h 6858003"/>
              <a:gd name="connsiteX17" fmla="*/ 3116087 w 3934802"/>
              <a:gd name="connsiteY17" fmla="*/ 1433092 h 6858003"/>
              <a:gd name="connsiteX18" fmla="*/ 3122625 w 3934802"/>
              <a:gd name="connsiteY18" fmla="*/ 1457587 h 6858003"/>
              <a:gd name="connsiteX19" fmla="*/ 3131719 w 3934802"/>
              <a:gd name="connsiteY19" fmla="*/ 1501031 h 6858003"/>
              <a:gd name="connsiteX20" fmla="*/ 3203350 w 3934802"/>
              <a:gd name="connsiteY20" fmla="*/ 1771205 h 6858003"/>
              <a:gd name="connsiteX21" fmla="*/ 3220694 w 3934802"/>
              <a:gd name="connsiteY21" fmla="*/ 1824996 h 6858003"/>
              <a:gd name="connsiteX22" fmla="*/ 3228720 w 3934802"/>
              <a:gd name="connsiteY22" fmla="*/ 1855059 h 6858003"/>
              <a:gd name="connsiteX23" fmla="*/ 3245804 w 3934802"/>
              <a:gd name="connsiteY23" fmla="*/ 1902865 h 6858003"/>
              <a:gd name="connsiteX24" fmla="*/ 3289525 w 3934802"/>
              <a:gd name="connsiteY24" fmla="*/ 2038458 h 6858003"/>
              <a:gd name="connsiteX25" fmla="*/ 3364009 w 3934802"/>
              <a:gd name="connsiteY25" fmla="*/ 2233637 h 6858003"/>
              <a:gd name="connsiteX26" fmla="*/ 3376826 w 3934802"/>
              <a:gd name="connsiteY26" fmla="*/ 2269504 h 6858003"/>
              <a:gd name="connsiteX27" fmla="*/ 3382352 w 3934802"/>
              <a:gd name="connsiteY27" fmla="*/ 2281699 h 6858003"/>
              <a:gd name="connsiteX28" fmla="*/ 3390204 w 3934802"/>
              <a:gd name="connsiteY28" fmla="*/ 2302277 h 6858003"/>
              <a:gd name="connsiteX29" fmla="*/ 3505350 w 3934802"/>
              <a:gd name="connsiteY29" fmla="*/ 2562152 h 6858003"/>
              <a:gd name="connsiteX30" fmla="*/ 3543039 w 3934802"/>
              <a:gd name="connsiteY30" fmla="*/ 2636444 h 6858003"/>
              <a:gd name="connsiteX31" fmla="*/ 3560266 w 3934802"/>
              <a:gd name="connsiteY31" fmla="*/ 2674474 h 6858003"/>
              <a:gd name="connsiteX32" fmla="*/ 3584071 w 3934802"/>
              <a:gd name="connsiteY32" fmla="*/ 2717326 h 6858003"/>
              <a:gd name="connsiteX33" fmla="*/ 3634924 w 3934802"/>
              <a:gd name="connsiteY33" fmla="*/ 2817569 h 6858003"/>
              <a:gd name="connsiteX34" fmla="*/ 3778891 w 3934802"/>
              <a:gd name="connsiteY34" fmla="*/ 3068017 h 6858003"/>
              <a:gd name="connsiteX35" fmla="*/ 3934800 w 3934802"/>
              <a:gd name="connsiteY35" fmla="*/ 3309256 h 6858003"/>
              <a:gd name="connsiteX36" fmla="*/ 3934800 w 3934802"/>
              <a:gd name="connsiteY36" fmla="*/ 6858003 h 6858003"/>
              <a:gd name="connsiteX37" fmla="*/ 0 w 3934802"/>
              <a:gd name="connsiteY37" fmla="*/ 6858003 h 6858003"/>
              <a:gd name="connsiteX38" fmla="*/ 3000387 w 3934802"/>
              <a:gd name="connsiteY38" fmla="*/ 0 h 6858003"/>
              <a:gd name="connsiteX39" fmla="*/ 3934802 w 3934802"/>
              <a:gd name="connsiteY39" fmla="*/ 0 h 6858003"/>
              <a:gd name="connsiteX40" fmla="*/ 3934802 w 3934802"/>
              <a:gd name="connsiteY40" fmla="*/ 3309259 h 6858003"/>
              <a:gd name="connsiteX41" fmla="*/ 3934800 w 3934802"/>
              <a:gd name="connsiteY41" fmla="*/ 3309256 h 6858003"/>
              <a:gd name="connsiteX42" fmla="*/ 3934800 w 3934802"/>
              <a:gd name="connsiteY42" fmla="*/ 3 h 6858003"/>
              <a:gd name="connsiteX43" fmla="*/ 3000387 w 3934802"/>
              <a:gd name="connsiteY43" fmla="*/ 3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934802" h="6858003">
                <a:moveTo>
                  <a:pt x="0" y="3"/>
                </a:moveTo>
                <a:lnTo>
                  <a:pt x="3000387" y="3"/>
                </a:lnTo>
                <a:lnTo>
                  <a:pt x="2993021" y="124256"/>
                </a:lnTo>
                <a:lnTo>
                  <a:pt x="2992957" y="134929"/>
                </a:lnTo>
                <a:lnTo>
                  <a:pt x="2992485" y="141576"/>
                </a:lnTo>
                <a:lnTo>
                  <a:pt x="2992777" y="165222"/>
                </a:lnTo>
                <a:lnTo>
                  <a:pt x="2991372" y="401359"/>
                </a:lnTo>
                <a:lnTo>
                  <a:pt x="2997215" y="524950"/>
                </a:lnTo>
                <a:lnTo>
                  <a:pt x="2997825" y="574397"/>
                </a:lnTo>
                <a:lnTo>
                  <a:pt x="3001240" y="610096"/>
                </a:lnTo>
                <a:lnTo>
                  <a:pt x="3004456" y="678100"/>
                </a:lnTo>
                <a:cubicBezTo>
                  <a:pt x="3011268" y="770230"/>
                  <a:pt x="3020529" y="862215"/>
                  <a:pt x="3032232" y="953967"/>
                </a:cubicBezTo>
                <a:lnTo>
                  <a:pt x="3037233" y="986309"/>
                </a:lnTo>
                <a:lnTo>
                  <a:pt x="3039074" y="1005553"/>
                </a:lnTo>
                <a:lnTo>
                  <a:pt x="3047072" y="1049959"/>
                </a:lnTo>
                <a:lnTo>
                  <a:pt x="3074666" y="1228448"/>
                </a:lnTo>
                <a:lnTo>
                  <a:pt x="3107371" y="1384703"/>
                </a:lnTo>
                <a:lnTo>
                  <a:pt x="3116087" y="1433092"/>
                </a:lnTo>
                <a:lnTo>
                  <a:pt x="3122625" y="1457587"/>
                </a:lnTo>
                <a:lnTo>
                  <a:pt x="3131719" y="1501031"/>
                </a:lnTo>
                <a:cubicBezTo>
                  <a:pt x="3153167" y="1591520"/>
                  <a:pt x="3177047" y="1681606"/>
                  <a:pt x="3203350" y="1771205"/>
                </a:cubicBezTo>
                <a:lnTo>
                  <a:pt x="3220694" y="1824996"/>
                </a:lnTo>
                <a:lnTo>
                  <a:pt x="3228720" y="1855059"/>
                </a:lnTo>
                <a:lnTo>
                  <a:pt x="3245804" y="1902865"/>
                </a:lnTo>
                <a:lnTo>
                  <a:pt x="3289525" y="2038458"/>
                </a:lnTo>
                <a:lnTo>
                  <a:pt x="3364009" y="2233637"/>
                </a:lnTo>
                <a:lnTo>
                  <a:pt x="3376826" y="2269504"/>
                </a:lnTo>
                <a:lnTo>
                  <a:pt x="3382352" y="2281699"/>
                </a:lnTo>
                <a:lnTo>
                  <a:pt x="3390204" y="2302277"/>
                </a:lnTo>
                <a:cubicBezTo>
                  <a:pt x="3426176" y="2389587"/>
                  <a:pt x="3464561" y="2476241"/>
                  <a:pt x="3505350" y="2562152"/>
                </a:cubicBezTo>
                <a:lnTo>
                  <a:pt x="3543039" y="2636444"/>
                </a:lnTo>
                <a:lnTo>
                  <a:pt x="3560266" y="2674474"/>
                </a:lnTo>
                <a:lnTo>
                  <a:pt x="3584071" y="2717326"/>
                </a:lnTo>
                <a:lnTo>
                  <a:pt x="3634924" y="2817569"/>
                </a:lnTo>
                <a:cubicBezTo>
                  <a:pt x="3680517" y="2901908"/>
                  <a:pt x="3728508" y="2985419"/>
                  <a:pt x="3778891" y="3068017"/>
                </a:cubicBezTo>
                <a:lnTo>
                  <a:pt x="3934800" y="3309256"/>
                </a:lnTo>
                <a:lnTo>
                  <a:pt x="3934800" y="6858003"/>
                </a:lnTo>
                <a:lnTo>
                  <a:pt x="0" y="6858003"/>
                </a:lnTo>
                <a:close/>
                <a:moveTo>
                  <a:pt x="3000387" y="0"/>
                </a:moveTo>
                <a:lnTo>
                  <a:pt x="3934802" y="0"/>
                </a:lnTo>
                <a:lnTo>
                  <a:pt x="3934802" y="3309259"/>
                </a:lnTo>
                <a:lnTo>
                  <a:pt x="3934800" y="3309256"/>
                </a:lnTo>
                <a:lnTo>
                  <a:pt x="3934800" y="3"/>
                </a:lnTo>
                <a:lnTo>
                  <a:pt x="3000387" y="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E"/>
          </a:p>
        </p:txBody>
      </p:sp>
      <p:sp>
        <p:nvSpPr>
          <p:cNvPr id="10" name="02_Picture Placeholder">
            <a:extLst>
              <a:ext uri="{FF2B5EF4-FFF2-40B4-BE49-F238E27FC236}">
                <a16:creationId xmlns:a16="http://schemas.microsoft.com/office/drawing/2014/main" id="{6EC7C08A-A4A9-F3A3-9E80-418276F0A2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26397" y="0"/>
            <a:ext cx="3934800" cy="6858000"/>
          </a:xfrm>
        </p:spPr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5" name="03_Title Placeholder">
            <a:extLst>
              <a:ext uri="{FF2B5EF4-FFF2-40B4-BE49-F238E27FC236}">
                <a16:creationId xmlns:a16="http://schemas.microsoft.com/office/drawing/2014/main" id="{E1130211-319C-F1CB-4566-66A728E08E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60889" y="5334000"/>
            <a:ext cx="3527425" cy="889000"/>
          </a:xfrm>
        </p:spPr>
        <p:txBody>
          <a:bodyPr anchor="ctr"/>
          <a:lstStyle>
            <a:lvl1pPr algn="ctr">
              <a:defRPr lang="en-IE" sz="2800" b="1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add text</a:t>
            </a:r>
            <a:endParaRPr lang="en-IE"/>
          </a:p>
        </p:txBody>
      </p:sp>
      <p:sp>
        <p:nvSpPr>
          <p:cNvPr id="34" name="02_Title Placeholder">
            <a:extLst>
              <a:ext uri="{FF2B5EF4-FFF2-40B4-BE49-F238E27FC236}">
                <a16:creationId xmlns:a16="http://schemas.microsoft.com/office/drawing/2014/main" id="{676BEB06-3D50-9AF3-0B76-F5F127029F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30085" y="5334000"/>
            <a:ext cx="3527425" cy="889000"/>
          </a:xfrm>
        </p:spPr>
        <p:txBody>
          <a:bodyPr anchor="ctr"/>
          <a:lstStyle>
            <a:lvl1pPr algn="ctr">
              <a:defRPr lang="en-IE" sz="2800" b="1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add text</a:t>
            </a:r>
            <a:endParaRPr lang="en-IE"/>
          </a:p>
        </p:txBody>
      </p:sp>
      <p:sp>
        <p:nvSpPr>
          <p:cNvPr id="15" name="01_Title Placeholder">
            <a:extLst>
              <a:ext uri="{FF2B5EF4-FFF2-40B4-BE49-F238E27FC236}">
                <a16:creationId xmlns:a16="http://schemas.microsoft.com/office/drawing/2014/main" id="{90383882-C063-B493-48E5-D86BCC7E10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899" y="5334000"/>
            <a:ext cx="3527425" cy="889000"/>
          </a:xfrm>
        </p:spPr>
        <p:txBody>
          <a:bodyPr anchor="ctr"/>
          <a:lstStyle>
            <a:lvl1pPr algn="ctr">
              <a:defRPr lang="en-IE" sz="2800" b="1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add text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4676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and statement 0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0928E86-0253-C09A-7B2D-7B2DD69E2D56}"/>
              </a:ext>
            </a:extLst>
          </p:cNvPr>
          <p:cNvSpPr/>
          <p:nvPr userDrawn="1"/>
        </p:nvSpPr>
        <p:spPr>
          <a:xfrm flipV="1">
            <a:off x="11248572" y="-3"/>
            <a:ext cx="943430" cy="3309259"/>
          </a:xfrm>
          <a:custGeom>
            <a:avLst/>
            <a:gdLst>
              <a:gd name="connsiteX0" fmla="*/ 754231 w 754231"/>
              <a:gd name="connsiteY0" fmla="*/ 0 h 2949516"/>
              <a:gd name="connsiteX1" fmla="*/ 754231 w 754231"/>
              <a:gd name="connsiteY1" fmla="*/ 2949516 h 2949516"/>
              <a:gd name="connsiteX2" fmla="*/ 7207 w 754231"/>
              <a:gd name="connsiteY2" fmla="*/ 2949516 h 2949516"/>
              <a:gd name="connsiteX3" fmla="*/ 1318 w 754231"/>
              <a:gd name="connsiteY3" fmla="*/ 2838768 h 2949516"/>
              <a:gd name="connsiteX4" fmla="*/ 1267 w 754231"/>
              <a:gd name="connsiteY4" fmla="*/ 2829255 h 2949516"/>
              <a:gd name="connsiteX5" fmla="*/ 890 w 754231"/>
              <a:gd name="connsiteY5" fmla="*/ 2823331 h 2949516"/>
              <a:gd name="connsiteX6" fmla="*/ 1123 w 754231"/>
              <a:gd name="connsiteY6" fmla="*/ 2802255 h 2949516"/>
              <a:gd name="connsiteX7" fmla="*/ 0 w 754231"/>
              <a:gd name="connsiteY7" fmla="*/ 2591788 h 2949516"/>
              <a:gd name="connsiteX8" fmla="*/ 4671 w 754231"/>
              <a:gd name="connsiteY8" fmla="*/ 2481632 h 2949516"/>
              <a:gd name="connsiteX9" fmla="*/ 5159 w 754231"/>
              <a:gd name="connsiteY9" fmla="*/ 2437561 h 2949516"/>
              <a:gd name="connsiteX10" fmla="*/ 7889 w 754231"/>
              <a:gd name="connsiteY10" fmla="*/ 2405742 h 2949516"/>
              <a:gd name="connsiteX11" fmla="*/ 10460 w 754231"/>
              <a:gd name="connsiteY11" fmla="*/ 2345131 h 2949516"/>
              <a:gd name="connsiteX12" fmla="*/ 32666 w 754231"/>
              <a:gd name="connsiteY12" fmla="*/ 2099253 h 2949516"/>
              <a:gd name="connsiteX13" fmla="*/ 36664 w 754231"/>
              <a:gd name="connsiteY13" fmla="*/ 2070427 h 2949516"/>
              <a:gd name="connsiteX14" fmla="*/ 38136 w 754231"/>
              <a:gd name="connsiteY14" fmla="*/ 2053275 h 2949516"/>
              <a:gd name="connsiteX15" fmla="*/ 44530 w 754231"/>
              <a:gd name="connsiteY15" fmla="*/ 2013696 h 2949516"/>
              <a:gd name="connsiteX16" fmla="*/ 66590 w 754231"/>
              <a:gd name="connsiteY16" fmla="*/ 1854610 h 2949516"/>
              <a:gd name="connsiteX17" fmla="*/ 92736 w 754231"/>
              <a:gd name="connsiteY17" fmla="*/ 1715341 h 2949516"/>
              <a:gd name="connsiteX18" fmla="*/ 99704 w 754231"/>
              <a:gd name="connsiteY18" fmla="*/ 1672213 h 2949516"/>
              <a:gd name="connsiteX19" fmla="*/ 104931 w 754231"/>
              <a:gd name="connsiteY19" fmla="*/ 1650381 h 2949516"/>
              <a:gd name="connsiteX20" fmla="*/ 112201 w 754231"/>
              <a:gd name="connsiteY20" fmla="*/ 1611659 h 2949516"/>
              <a:gd name="connsiteX21" fmla="*/ 169467 w 754231"/>
              <a:gd name="connsiteY21" fmla="*/ 1370855 h 2949516"/>
              <a:gd name="connsiteX22" fmla="*/ 183333 w 754231"/>
              <a:gd name="connsiteY22" fmla="*/ 1322912 h 2949516"/>
              <a:gd name="connsiteX23" fmla="*/ 189749 w 754231"/>
              <a:gd name="connsiteY23" fmla="*/ 1296117 h 2949516"/>
              <a:gd name="connsiteX24" fmla="*/ 203407 w 754231"/>
              <a:gd name="connsiteY24" fmla="*/ 1253508 h 2949516"/>
              <a:gd name="connsiteX25" fmla="*/ 238360 w 754231"/>
              <a:gd name="connsiteY25" fmla="*/ 1132655 h 2949516"/>
              <a:gd name="connsiteX26" fmla="*/ 297907 w 754231"/>
              <a:gd name="connsiteY26" fmla="*/ 958693 h 2949516"/>
              <a:gd name="connsiteX27" fmla="*/ 308154 w 754231"/>
              <a:gd name="connsiteY27" fmla="*/ 926725 h 2949516"/>
              <a:gd name="connsiteX28" fmla="*/ 312571 w 754231"/>
              <a:gd name="connsiteY28" fmla="*/ 915856 h 2949516"/>
              <a:gd name="connsiteX29" fmla="*/ 318849 w 754231"/>
              <a:gd name="connsiteY29" fmla="*/ 897515 h 2949516"/>
              <a:gd name="connsiteX30" fmla="*/ 410903 w 754231"/>
              <a:gd name="connsiteY30" fmla="*/ 665891 h 2949516"/>
              <a:gd name="connsiteX31" fmla="*/ 441034 w 754231"/>
              <a:gd name="connsiteY31" fmla="*/ 599675 h 2949516"/>
              <a:gd name="connsiteX32" fmla="*/ 454806 w 754231"/>
              <a:gd name="connsiteY32" fmla="*/ 565779 h 2949516"/>
              <a:gd name="connsiteX33" fmla="*/ 473837 w 754231"/>
              <a:gd name="connsiteY33" fmla="*/ 527585 h 2949516"/>
              <a:gd name="connsiteX34" fmla="*/ 514492 w 754231"/>
              <a:gd name="connsiteY34" fmla="*/ 438240 h 2949516"/>
              <a:gd name="connsiteX35" fmla="*/ 629587 w 754231"/>
              <a:gd name="connsiteY35" fmla="*/ 215017 h 29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4231" h="2949516">
                <a:moveTo>
                  <a:pt x="754231" y="0"/>
                </a:moveTo>
                <a:lnTo>
                  <a:pt x="754231" y="2949516"/>
                </a:lnTo>
                <a:lnTo>
                  <a:pt x="7207" y="2949516"/>
                </a:lnTo>
                <a:lnTo>
                  <a:pt x="1318" y="2838768"/>
                </a:lnTo>
                <a:lnTo>
                  <a:pt x="1267" y="2829255"/>
                </a:lnTo>
                <a:lnTo>
                  <a:pt x="890" y="2823331"/>
                </a:lnTo>
                <a:lnTo>
                  <a:pt x="1123" y="2802255"/>
                </a:lnTo>
                <a:lnTo>
                  <a:pt x="0" y="2591788"/>
                </a:lnTo>
                <a:lnTo>
                  <a:pt x="4671" y="2481632"/>
                </a:lnTo>
                <a:lnTo>
                  <a:pt x="5159" y="2437561"/>
                </a:lnTo>
                <a:lnTo>
                  <a:pt x="7889" y="2405742"/>
                </a:lnTo>
                <a:lnTo>
                  <a:pt x="10460" y="2345131"/>
                </a:lnTo>
                <a:cubicBezTo>
                  <a:pt x="15906" y="2263016"/>
                  <a:pt x="23310" y="2181031"/>
                  <a:pt x="32666" y="2099253"/>
                </a:cubicBezTo>
                <a:lnTo>
                  <a:pt x="36664" y="2070427"/>
                </a:lnTo>
                <a:lnTo>
                  <a:pt x="38136" y="2053275"/>
                </a:lnTo>
                <a:lnTo>
                  <a:pt x="44530" y="2013696"/>
                </a:lnTo>
                <a:lnTo>
                  <a:pt x="66590" y="1854610"/>
                </a:lnTo>
                <a:lnTo>
                  <a:pt x="92736" y="1715341"/>
                </a:lnTo>
                <a:lnTo>
                  <a:pt x="99704" y="1672213"/>
                </a:lnTo>
                <a:lnTo>
                  <a:pt x="104931" y="1650381"/>
                </a:lnTo>
                <a:lnTo>
                  <a:pt x="112201" y="1611659"/>
                </a:lnTo>
                <a:cubicBezTo>
                  <a:pt x="129348" y="1531007"/>
                  <a:pt x="148439" y="1450714"/>
                  <a:pt x="169467" y="1370855"/>
                </a:cubicBezTo>
                <a:lnTo>
                  <a:pt x="183333" y="1322912"/>
                </a:lnTo>
                <a:lnTo>
                  <a:pt x="189749" y="1296117"/>
                </a:lnTo>
                <a:lnTo>
                  <a:pt x="203407" y="1253508"/>
                </a:lnTo>
                <a:lnTo>
                  <a:pt x="238360" y="1132655"/>
                </a:lnTo>
                <a:lnTo>
                  <a:pt x="297907" y="958693"/>
                </a:lnTo>
                <a:lnTo>
                  <a:pt x="308154" y="926725"/>
                </a:lnTo>
                <a:lnTo>
                  <a:pt x="312571" y="915856"/>
                </a:lnTo>
                <a:lnTo>
                  <a:pt x="318849" y="897515"/>
                </a:lnTo>
                <a:cubicBezTo>
                  <a:pt x="347607" y="819696"/>
                  <a:pt x="378294" y="742463"/>
                  <a:pt x="410903" y="665891"/>
                </a:cubicBezTo>
                <a:lnTo>
                  <a:pt x="441034" y="599675"/>
                </a:lnTo>
                <a:lnTo>
                  <a:pt x="454806" y="565779"/>
                </a:lnTo>
                <a:lnTo>
                  <a:pt x="473837" y="527585"/>
                </a:lnTo>
                <a:lnTo>
                  <a:pt x="514492" y="438240"/>
                </a:lnTo>
                <a:cubicBezTo>
                  <a:pt x="550941" y="363069"/>
                  <a:pt x="589308" y="288636"/>
                  <a:pt x="629587" y="215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D0F99EB-BC32-20ED-0BA5-F5F3D9C58E49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1257587 w 12192000"/>
              <a:gd name="connsiteY1" fmla="*/ 0 h 6858000"/>
              <a:gd name="connsiteX2" fmla="*/ 11250221 w 12192000"/>
              <a:gd name="connsiteY2" fmla="*/ 124253 h 6858000"/>
              <a:gd name="connsiteX3" fmla="*/ 11250157 w 12192000"/>
              <a:gd name="connsiteY3" fmla="*/ 134926 h 6858000"/>
              <a:gd name="connsiteX4" fmla="*/ 11249685 w 12192000"/>
              <a:gd name="connsiteY4" fmla="*/ 141573 h 6858000"/>
              <a:gd name="connsiteX5" fmla="*/ 11249977 w 12192000"/>
              <a:gd name="connsiteY5" fmla="*/ 165219 h 6858000"/>
              <a:gd name="connsiteX6" fmla="*/ 11248572 w 12192000"/>
              <a:gd name="connsiteY6" fmla="*/ 401356 h 6858000"/>
              <a:gd name="connsiteX7" fmla="*/ 11254415 w 12192000"/>
              <a:gd name="connsiteY7" fmla="*/ 524947 h 6858000"/>
              <a:gd name="connsiteX8" fmla="*/ 11255025 w 12192000"/>
              <a:gd name="connsiteY8" fmla="*/ 574394 h 6858000"/>
              <a:gd name="connsiteX9" fmla="*/ 11258440 w 12192000"/>
              <a:gd name="connsiteY9" fmla="*/ 610093 h 6858000"/>
              <a:gd name="connsiteX10" fmla="*/ 11261656 w 12192000"/>
              <a:gd name="connsiteY10" fmla="*/ 678097 h 6858000"/>
              <a:gd name="connsiteX11" fmla="*/ 11289432 w 12192000"/>
              <a:gd name="connsiteY11" fmla="*/ 953964 h 6858000"/>
              <a:gd name="connsiteX12" fmla="*/ 11294433 w 12192000"/>
              <a:gd name="connsiteY12" fmla="*/ 986306 h 6858000"/>
              <a:gd name="connsiteX13" fmla="*/ 11296274 w 12192000"/>
              <a:gd name="connsiteY13" fmla="*/ 1005550 h 6858000"/>
              <a:gd name="connsiteX14" fmla="*/ 11304272 w 12192000"/>
              <a:gd name="connsiteY14" fmla="*/ 1049956 h 6858000"/>
              <a:gd name="connsiteX15" fmla="*/ 11331866 w 12192000"/>
              <a:gd name="connsiteY15" fmla="*/ 1228445 h 6858000"/>
              <a:gd name="connsiteX16" fmla="*/ 11364571 w 12192000"/>
              <a:gd name="connsiteY16" fmla="*/ 1384700 h 6858000"/>
              <a:gd name="connsiteX17" fmla="*/ 11373287 w 12192000"/>
              <a:gd name="connsiteY17" fmla="*/ 1433089 h 6858000"/>
              <a:gd name="connsiteX18" fmla="*/ 11379825 w 12192000"/>
              <a:gd name="connsiteY18" fmla="*/ 1457584 h 6858000"/>
              <a:gd name="connsiteX19" fmla="*/ 11388919 w 12192000"/>
              <a:gd name="connsiteY19" fmla="*/ 1501028 h 6858000"/>
              <a:gd name="connsiteX20" fmla="*/ 11460550 w 12192000"/>
              <a:gd name="connsiteY20" fmla="*/ 1771202 h 6858000"/>
              <a:gd name="connsiteX21" fmla="*/ 11477894 w 12192000"/>
              <a:gd name="connsiteY21" fmla="*/ 1824993 h 6858000"/>
              <a:gd name="connsiteX22" fmla="*/ 11485920 w 12192000"/>
              <a:gd name="connsiteY22" fmla="*/ 1855056 h 6858000"/>
              <a:gd name="connsiteX23" fmla="*/ 11503004 w 12192000"/>
              <a:gd name="connsiteY23" fmla="*/ 1902862 h 6858000"/>
              <a:gd name="connsiteX24" fmla="*/ 11546725 w 12192000"/>
              <a:gd name="connsiteY24" fmla="*/ 2038455 h 6858000"/>
              <a:gd name="connsiteX25" fmla="*/ 11621209 w 12192000"/>
              <a:gd name="connsiteY25" fmla="*/ 2233634 h 6858000"/>
              <a:gd name="connsiteX26" fmla="*/ 11634026 w 12192000"/>
              <a:gd name="connsiteY26" fmla="*/ 2269501 h 6858000"/>
              <a:gd name="connsiteX27" fmla="*/ 11639552 w 12192000"/>
              <a:gd name="connsiteY27" fmla="*/ 2281696 h 6858000"/>
              <a:gd name="connsiteX28" fmla="*/ 11647404 w 12192000"/>
              <a:gd name="connsiteY28" fmla="*/ 2302274 h 6858000"/>
              <a:gd name="connsiteX29" fmla="*/ 11762550 w 12192000"/>
              <a:gd name="connsiteY29" fmla="*/ 2562149 h 6858000"/>
              <a:gd name="connsiteX30" fmla="*/ 11800239 w 12192000"/>
              <a:gd name="connsiteY30" fmla="*/ 2636441 h 6858000"/>
              <a:gd name="connsiteX31" fmla="*/ 11817466 w 12192000"/>
              <a:gd name="connsiteY31" fmla="*/ 2674471 h 6858000"/>
              <a:gd name="connsiteX32" fmla="*/ 11841271 w 12192000"/>
              <a:gd name="connsiteY32" fmla="*/ 2717323 h 6858000"/>
              <a:gd name="connsiteX33" fmla="*/ 11892124 w 12192000"/>
              <a:gd name="connsiteY33" fmla="*/ 2817566 h 6858000"/>
              <a:gd name="connsiteX34" fmla="*/ 12036091 w 12192000"/>
              <a:gd name="connsiteY34" fmla="*/ 3068014 h 6858000"/>
              <a:gd name="connsiteX35" fmla="*/ 12192000 w 12192000"/>
              <a:gd name="connsiteY35" fmla="*/ 3309253 h 6858000"/>
              <a:gd name="connsiteX36" fmla="*/ 12192000 w 12192000"/>
              <a:gd name="connsiteY36" fmla="*/ 6858000 h 6858000"/>
              <a:gd name="connsiteX37" fmla="*/ 4209210 w 12192000"/>
              <a:gd name="connsiteY37" fmla="*/ 6858000 h 6858000"/>
              <a:gd name="connsiteX38" fmla="*/ 4098134 w 12192000"/>
              <a:gd name="connsiteY38" fmla="*/ 6770712 h 6858000"/>
              <a:gd name="connsiteX39" fmla="*/ 754744 w 12192000"/>
              <a:gd name="connsiteY39" fmla="*/ 5660574 h 6858000"/>
              <a:gd name="connsiteX40" fmla="*/ 60526 w 12192000"/>
              <a:gd name="connsiteY40" fmla="*/ 5703274 h 6858000"/>
              <a:gd name="connsiteX41" fmla="*/ 0 w 12192000"/>
              <a:gd name="connsiteY41" fmla="*/ 57120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1257587" y="0"/>
                </a:lnTo>
                <a:lnTo>
                  <a:pt x="11250221" y="124253"/>
                </a:lnTo>
                <a:lnTo>
                  <a:pt x="11250157" y="134926"/>
                </a:lnTo>
                <a:lnTo>
                  <a:pt x="11249685" y="141573"/>
                </a:lnTo>
                <a:lnTo>
                  <a:pt x="11249977" y="165219"/>
                </a:lnTo>
                <a:lnTo>
                  <a:pt x="11248572" y="401356"/>
                </a:lnTo>
                <a:lnTo>
                  <a:pt x="11254415" y="524947"/>
                </a:lnTo>
                <a:lnTo>
                  <a:pt x="11255025" y="574394"/>
                </a:lnTo>
                <a:lnTo>
                  <a:pt x="11258440" y="610093"/>
                </a:lnTo>
                <a:lnTo>
                  <a:pt x="11261656" y="678097"/>
                </a:lnTo>
                <a:cubicBezTo>
                  <a:pt x="11268468" y="770227"/>
                  <a:pt x="11277729" y="862212"/>
                  <a:pt x="11289432" y="953964"/>
                </a:cubicBezTo>
                <a:lnTo>
                  <a:pt x="11294433" y="986306"/>
                </a:lnTo>
                <a:lnTo>
                  <a:pt x="11296274" y="1005550"/>
                </a:lnTo>
                <a:lnTo>
                  <a:pt x="11304272" y="1049956"/>
                </a:lnTo>
                <a:lnTo>
                  <a:pt x="11331866" y="1228445"/>
                </a:lnTo>
                <a:lnTo>
                  <a:pt x="11364571" y="1384700"/>
                </a:lnTo>
                <a:lnTo>
                  <a:pt x="11373287" y="1433089"/>
                </a:lnTo>
                <a:lnTo>
                  <a:pt x="11379825" y="1457584"/>
                </a:lnTo>
                <a:lnTo>
                  <a:pt x="11388919" y="1501028"/>
                </a:lnTo>
                <a:cubicBezTo>
                  <a:pt x="11410367" y="1591517"/>
                  <a:pt x="11434247" y="1681603"/>
                  <a:pt x="11460550" y="1771202"/>
                </a:cubicBezTo>
                <a:lnTo>
                  <a:pt x="11477894" y="1824993"/>
                </a:lnTo>
                <a:lnTo>
                  <a:pt x="11485920" y="1855056"/>
                </a:lnTo>
                <a:lnTo>
                  <a:pt x="11503004" y="1902862"/>
                </a:lnTo>
                <a:lnTo>
                  <a:pt x="11546725" y="2038455"/>
                </a:lnTo>
                <a:lnTo>
                  <a:pt x="11621209" y="2233634"/>
                </a:lnTo>
                <a:lnTo>
                  <a:pt x="11634026" y="2269501"/>
                </a:lnTo>
                <a:lnTo>
                  <a:pt x="11639552" y="2281696"/>
                </a:lnTo>
                <a:lnTo>
                  <a:pt x="11647404" y="2302274"/>
                </a:lnTo>
                <a:cubicBezTo>
                  <a:pt x="11683376" y="2389584"/>
                  <a:pt x="11721761" y="2476238"/>
                  <a:pt x="11762550" y="2562149"/>
                </a:cubicBezTo>
                <a:lnTo>
                  <a:pt x="11800239" y="2636441"/>
                </a:lnTo>
                <a:lnTo>
                  <a:pt x="11817466" y="2674471"/>
                </a:lnTo>
                <a:lnTo>
                  <a:pt x="11841271" y="2717323"/>
                </a:lnTo>
                <a:lnTo>
                  <a:pt x="11892124" y="2817566"/>
                </a:lnTo>
                <a:cubicBezTo>
                  <a:pt x="11937717" y="2901905"/>
                  <a:pt x="11985708" y="2985416"/>
                  <a:pt x="12036091" y="3068014"/>
                </a:cubicBezTo>
                <a:lnTo>
                  <a:pt x="12192000" y="3309253"/>
                </a:lnTo>
                <a:lnTo>
                  <a:pt x="12192000" y="6858000"/>
                </a:lnTo>
                <a:lnTo>
                  <a:pt x="4209210" y="6858000"/>
                </a:lnTo>
                <a:lnTo>
                  <a:pt x="4098134" y="6770712"/>
                </a:lnTo>
                <a:cubicBezTo>
                  <a:pt x="3165817" y="6073475"/>
                  <a:pt x="2008499" y="5660574"/>
                  <a:pt x="754744" y="5660574"/>
                </a:cubicBezTo>
                <a:cubicBezTo>
                  <a:pt x="519665" y="5660574"/>
                  <a:pt x="287976" y="5675090"/>
                  <a:pt x="60526" y="5703274"/>
                </a:cubicBezTo>
                <a:lnTo>
                  <a:pt x="0" y="57120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4E23ED-BA12-4B80-1B4E-FF7CC07E03CA}"/>
              </a:ext>
            </a:extLst>
          </p:cNvPr>
          <p:cNvSpPr/>
          <p:nvPr/>
        </p:nvSpPr>
        <p:spPr>
          <a:xfrm>
            <a:off x="-7256" y="257628"/>
            <a:ext cx="6088744" cy="5214257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IE">
              <a:solidFill>
                <a:schemeClr val="bg2"/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CA61196-F5EA-775F-41F8-720CF138A5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02" y="837141"/>
            <a:ext cx="5979600" cy="4032000"/>
          </a:xfrm>
        </p:spPr>
        <p:txBody>
          <a:bodyPr/>
          <a:lstStyle>
            <a:lvl1pPr>
              <a:defRPr lang="en-US" sz="3200" b="0" i="0" kern="1200" dirty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defRPr lang="en-US" sz="3200" b="0" i="0" kern="1200" dirty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2pPr>
            <a:lvl3pPr>
              <a:defRPr lang="en-US" sz="3200" b="0" i="0" kern="1200" dirty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3pPr>
            <a:lvl4pPr>
              <a:defRPr lang="en-US" sz="3200" b="0" i="0" kern="1200" dirty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4pPr>
            <a:lvl5pPr>
              <a:defRPr lang="en-IE" sz="3200" b="0" i="0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add text</a:t>
            </a:r>
            <a:endParaRPr lang="en-IE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FE5CC1-70AC-54EB-3CAD-848FB980A5B6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5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C1521E5-6212-3656-AAA3-C6B207B08114}"/>
              </a:ext>
            </a:extLst>
          </p:cNvPr>
          <p:cNvSpPr/>
          <p:nvPr userDrawn="1"/>
        </p:nvSpPr>
        <p:spPr>
          <a:xfrm>
            <a:off x="-2" y="5660574"/>
            <a:ext cx="4209214" cy="1197428"/>
          </a:xfrm>
          <a:custGeom>
            <a:avLst/>
            <a:gdLst>
              <a:gd name="connsiteX0" fmla="*/ 754746 w 4209214"/>
              <a:gd name="connsiteY0" fmla="*/ 0 h 1197428"/>
              <a:gd name="connsiteX1" fmla="*/ 4098136 w 4209214"/>
              <a:gd name="connsiteY1" fmla="*/ 1110138 h 1197428"/>
              <a:gd name="connsiteX2" fmla="*/ 4209214 w 4209214"/>
              <a:gd name="connsiteY2" fmla="*/ 1197428 h 1197428"/>
              <a:gd name="connsiteX3" fmla="*/ 0 w 4209214"/>
              <a:gd name="connsiteY3" fmla="*/ 1197428 h 1197428"/>
              <a:gd name="connsiteX4" fmla="*/ 0 w 4209214"/>
              <a:gd name="connsiteY4" fmla="*/ 51460 h 1197428"/>
              <a:gd name="connsiteX5" fmla="*/ 60528 w 4209214"/>
              <a:gd name="connsiteY5" fmla="*/ 42700 h 1197428"/>
              <a:gd name="connsiteX6" fmla="*/ 754746 w 4209214"/>
              <a:gd name="connsiteY6" fmla="*/ 0 h 119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9214" h="1197428">
                <a:moveTo>
                  <a:pt x="754746" y="0"/>
                </a:moveTo>
                <a:cubicBezTo>
                  <a:pt x="2008501" y="0"/>
                  <a:pt x="3165819" y="412901"/>
                  <a:pt x="4098136" y="1110138"/>
                </a:cubicBezTo>
                <a:lnTo>
                  <a:pt x="4209214" y="1197428"/>
                </a:lnTo>
                <a:lnTo>
                  <a:pt x="0" y="1197428"/>
                </a:lnTo>
                <a:lnTo>
                  <a:pt x="0" y="51460"/>
                </a:lnTo>
                <a:lnTo>
                  <a:pt x="60528" y="42700"/>
                </a:lnTo>
                <a:cubicBezTo>
                  <a:pt x="287978" y="14516"/>
                  <a:pt x="519667" y="0"/>
                  <a:pt x="7547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587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rcular images with text box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A7EF94-1448-C7BF-E0FE-C73B1136BD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6612" y="4395007"/>
            <a:ext cx="2696400" cy="1324800"/>
          </a:xfrm>
        </p:spPr>
        <p:txBody>
          <a:bodyPr/>
          <a:lstStyle>
            <a:lvl1pPr algn="ctr">
              <a:defRPr lang="en-US" sz="2000" b="0" i="0" kern="1200" dirty="0" smtClean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defRPr lang="en-US" sz="2000" b="0" i="0" kern="1200" dirty="0" smtClean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2pPr>
            <a:lvl3pPr>
              <a:defRPr lang="en-US" sz="2000" b="0" i="0" kern="1200" dirty="0" smtClean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3pPr>
            <a:lvl4pPr>
              <a:defRPr lang="en-US" sz="2000" b="0" i="0" kern="1200" dirty="0" smtClean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4pPr>
            <a:lvl5pPr>
              <a:defRPr lang="en-IE" sz="2000" b="0" i="0" kern="1200" dirty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add text</a:t>
            </a:r>
            <a:endParaRPr lang="en-IE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736F9C7-0C03-8898-C2ED-976A0C91B9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030" y="0"/>
            <a:ext cx="10921940" cy="3943350"/>
          </a:xfrm>
          <a:custGeom>
            <a:avLst/>
            <a:gdLst>
              <a:gd name="connsiteX0" fmla="*/ 0 w 10921940"/>
              <a:gd name="connsiteY0" fmla="*/ 0 h 3943350"/>
              <a:gd name="connsiteX1" fmla="*/ 10921940 w 10921940"/>
              <a:gd name="connsiteY1" fmla="*/ 0 h 3943350"/>
              <a:gd name="connsiteX2" fmla="*/ 10864973 w 10921940"/>
              <a:gd name="connsiteY2" fmla="*/ 168359 h 3943350"/>
              <a:gd name="connsiteX3" fmla="*/ 5460970 w 10921940"/>
              <a:gd name="connsiteY3" fmla="*/ 3943350 h 3943350"/>
              <a:gd name="connsiteX4" fmla="*/ 56967 w 10921940"/>
              <a:gd name="connsiteY4" fmla="*/ 168359 h 394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1940" h="3943350">
                <a:moveTo>
                  <a:pt x="0" y="0"/>
                </a:moveTo>
                <a:lnTo>
                  <a:pt x="10921940" y="0"/>
                </a:lnTo>
                <a:lnTo>
                  <a:pt x="10864973" y="168359"/>
                </a:lnTo>
                <a:cubicBezTo>
                  <a:pt x="10058392" y="2371236"/>
                  <a:pt x="7943274" y="3943350"/>
                  <a:pt x="5460970" y="3943350"/>
                </a:cubicBezTo>
                <a:cubicBezTo>
                  <a:pt x="2978666" y="3943350"/>
                  <a:pt x="863549" y="2371236"/>
                  <a:pt x="56967" y="16835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E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88B19FF-FAF6-0776-0A28-A1B2FF983B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04312" y="1375695"/>
            <a:ext cx="2777206" cy="2777206"/>
          </a:xfrm>
          <a:custGeom>
            <a:avLst/>
            <a:gdLst>
              <a:gd name="connsiteX0" fmla="*/ 1388603 w 2777206"/>
              <a:gd name="connsiteY0" fmla="*/ 0 h 2777206"/>
              <a:gd name="connsiteX1" fmla="*/ 2777206 w 2777206"/>
              <a:gd name="connsiteY1" fmla="*/ 1388603 h 2777206"/>
              <a:gd name="connsiteX2" fmla="*/ 1388603 w 2777206"/>
              <a:gd name="connsiteY2" fmla="*/ 2777206 h 2777206"/>
              <a:gd name="connsiteX3" fmla="*/ 0 w 2777206"/>
              <a:gd name="connsiteY3" fmla="*/ 1388603 h 2777206"/>
              <a:gd name="connsiteX4" fmla="*/ 1388603 w 2777206"/>
              <a:gd name="connsiteY4" fmla="*/ 0 h 277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206" h="2777206">
                <a:moveTo>
                  <a:pt x="1388603" y="0"/>
                </a:moveTo>
                <a:cubicBezTo>
                  <a:pt x="2155507" y="0"/>
                  <a:pt x="2777206" y="621699"/>
                  <a:pt x="2777206" y="1388603"/>
                </a:cubicBezTo>
                <a:cubicBezTo>
                  <a:pt x="2777206" y="2155507"/>
                  <a:pt x="2155507" y="2777206"/>
                  <a:pt x="1388603" y="2777206"/>
                </a:cubicBezTo>
                <a:cubicBezTo>
                  <a:pt x="621699" y="2777206"/>
                  <a:pt x="0" y="2155507"/>
                  <a:pt x="0" y="1388603"/>
                </a:cubicBezTo>
                <a:cubicBezTo>
                  <a:pt x="0" y="621699"/>
                  <a:pt x="621699" y="0"/>
                  <a:pt x="1388603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IE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58D8FE5-5DB4-09B5-E640-60C7E4FBB256}"/>
              </a:ext>
            </a:extLst>
          </p:cNvPr>
          <p:cNvSpPr/>
          <p:nvPr userDrawn="1"/>
        </p:nvSpPr>
        <p:spPr>
          <a:xfrm>
            <a:off x="7156408" y="6179689"/>
            <a:ext cx="5035592" cy="678312"/>
          </a:xfrm>
          <a:custGeom>
            <a:avLst/>
            <a:gdLst>
              <a:gd name="connsiteX0" fmla="*/ 3719062 w 5035592"/>
              <a:gd name="connsiteY0" fmla="*/ 0 h 678312"/>
              <a:gd name="connsiteX1" fmla="*/ 4800590 w 5035592"/>
              <a:gd name="connsiteY1" fmla="*/ 52783 h 678312"/>
              <a:gd name="connsiteX2" fmla="*/ 5035592 w 5035592"/>
              <a:gd name="connsiteY2" fmla="*/ 79855 h 678312"/>
              <a:gd name="connsiteX3" fmla="*/ 5035592 w 5035592"/>
              <a:gd name="connsiteY3" fmla="*/ 678312 h 678312"/>
              <a:gd name="connsiteX4" fmla="*/ 0 w 5035592"/>
              <a:gd name="connsiteY4" fmla="*/ 678312 h 678312"/>
              <a:gd name="connsiteX5" fmla="*/ 36543 w 5035592"/>
              <a:gd name="connsiteY5" fmla="*/ 663201 h 678312"/>
              <a:gd name="connsiteX6" fmla="*/ 3719062 w 5035592"/>
              <a:gd name="connsiteY6" fmla="*/ 0 h 6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592" h="678312">
                <a:moveTo>
                  <a:pt x="3719062" y="0"/>
                </a:moveTo>
                <a:cubicBezTo>
                  <a:pt x="4086768" y="0"/>
                  <a:pt x="4447946" y="18027"/>
                  <a:pt x="4800590" y="52783"/>
                </a:cubicBezTo>
                <a:lnTo>
                  <a:pt x="5035592" y="79855"/>
                </a:lnTo>
                <a:lnTo>
                  <a:pt x="5035592" y="678312"/>
                </a:lnTo>
                <a:lnTo>
                  <a:pt x="0" y="678312"/>
                </a:lnTo>
                <a:lnTo>
                  <a:pt x="36543" y="663201"/>
                </a:lnTo>
                <a:cubicBezTo>
                  <a:pt x="1110308" y="242351"/>
                  <a:pt x="2370809" y="0"/>
                  <a:pt x="3719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ECE62F-7EB4-4C26-AF84-B8C8ADC37A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FF88C625-8D1A-9205-F6AA-DED106DB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692" y="6377783"/>
            <a:ext cx="4907280" cy="365125"/>
          </a:xfrm>
        </p:spPr>
        <p:txBody>
          <a:bodyPr lIns="0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677D9227-F9F2-E9C0-C4F2-40B36160F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480" y="6453983"/>
            <a:ext cx="579120" cy="3651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1A7D1BE-5A95-649B-3123-A1EBCCDDA5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6395" y="1375695"/>
            <a:ext cx="2777206" cy="2777206"/>
          </a:xfrm>
          <a:custGeom>
            <a:avLst/>
            <a:gdLst>
              <a:gd name="connsiteX0" fmla="*/ 1388603 w 2777206"/>
              <a:gd name="connsiteY0" fmla="*/ 0 h 2777206"/>
              <a:gd name="connsiteX1" fmla="*/ 2777206 w 2777206"/>
              <a:gd name="connsiteY1" fmla="*/ 1388603 h 2777206"/>
              <a:gd name="connsiteX2" fmla="*/ 1388603 w 2777206"/>
              <a:gd name="connsiteY2" fmla="*/ 2777206 h 2777206"/>
              <a:gd name="connsiteX3" fmla="*/ 0 w 2777206"/>
              <a:gd name="connsiteY3" fmla="*/ 1388603 h 2777206"/>
              <a:gd name="connsiteX4" fmla="*/ 1388603 w 2777206"/>
              <a:gd name="connsiteY4" fmla="*/ 0 h 277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206" h="2777206">
                <a:moveTo>
                  <a:pt x="1388603" y="0"/>
                </a:moveTo>
                <a:cubicBezTo>
                  <a:pt x="2155507" y="0"/>
                  <a:pt x="2777206" y="621699"/>
                  <a:pt x="2777206" y="1388603"/>
                </a:cubicBezTo>
                <a:cubicBezTo>
                  <a:pt x="2777206" y="2155507"/>
                  <a:pt x="2155507" y="2777206"/>
                  <a:pt x="1388603" y="2777206"/>
                </a:cubicBezTo>
                <a:cubicBezTo>
                  <a:pt x="621699" y="2777206"/>
                  <a:pt x="0" y="2155507"/>
                  <a:pt x="0" y="1388603"/>
                </a:cubicBezTo>
                <a:cubicBezTo>
                  <a:pt x="0" y="621699"/>
                  <a:pt x="621699" y="0"/>
                  <a:pt x="1388603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IE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3518C86-35B7-3B39-CE41-F1FFBEDE81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29776" y="4395007"/>
            <a:ext cx="2696400" cy="1324800"/>
          </a:xfrm>
        </p:spPr>
        <p:txBody>
          <a:bodyPr/>
          <a:lstStyle>
            <a:lvl1pPr algn="ctr">
              <a:defRPr lang="en-US" sz="2000" b="0" i="0" kern="1200" dirty="0" smtClean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defRPr lang="en-US" sz="2000" b="0" i="0" kern="1200" dirty="0" smtClean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2pPr>
            <a:lvl3pPr>
              <a:defRPr lang="en-US" sz="2000" b="0" i="0" kern="1200" dirty="0" smtClean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3pPr>
            <a:lvl4pPr>
              <a:defRPr lang="en-US" sz="2000" b="0" i="0" kern="1200" dirty="0" smtClean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4pPr>
            <a:lvl5pPr>
              <a:defRPr lang="en-IE" sz="2000" b="0" i="0" kern="1200" dirty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add text</a:t>
            </a:r>
            <a:endParaRPr lang="en-IE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132FC554-7B46-52A5-4323-73AF276932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03283" y="3994957"/>
            <a:ext cx="4784400" cy="2062800"/>
          </a:xfrm>
        </p:spPr>
        <p:txBody>
          <a:bodyPr/>
          <a:lstStyle>
            <a:lvl1pPr algn="ctr">
              <a:defRPr lang="en-IE" sz="3200" b="0" i="0" kern="1200" dirty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defRPr lang="en-US" sz="2000" b="0" i="0" kern="1200" dirty="0" smtClean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2pPr>
            <a:lvl3pPr>
              <a:defRPr lang="en-US" sz="2000" b="0" i="0" kern="1200" dirty="0" smtClean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3pPr>
            <a:lvl4pPr>
              <a:defRPr lang="en-US" sz="2000" b="0" i="0" kern="1200" dirty="0" smtClean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4pPr>
            <a:lvl5pPr>
              <a:defRPr lang="en-IE" sz="2000" b="0" i="0" kern="1200" dirty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add text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3226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ubbles and text 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7CD4F0C-A15B-E217-4B86-17B7DB3BE058}"/>
              </a:ext>
            </a:extLst>
          </p:cNvPr>
          <p:cNvSpPr/>
          <p:nvPr userDrawn="1"/>
        </p:nvSpPr>
        <p:spPr>
          <a:xfrm>
            <a:off x="7156408" y="6179688"/>
            <a:ext cx="5035592" cy="678312"/>
          </a:xfrm>
          <a:custGeom>
            <a:avLst/>
            <a:gdLst>
              <a:gd name="connsiteX0" fmla="*/ 3719062 w 5035592"/>
              <a:gd name="connsiteY0" fmla="*/ 0 h 678312"/>
              <a:gd name="connsiteX1" fmla="*/ 4800590 w 5035592"/>
              <a:gd name="connsiteY1" fmla="*/ 52783 h 678312"/>
              <a:gd name="connsiteX2" fmla="*/ 5035592 w 5035592"/>
              <a:gd name="connsiteY2" fmla="*/ 79855 h 678312"/>
              <a:gd name="connsiteX3" fmla="*/ 5035592 w 5035592"/>
              <a:gd name="connsiteY3" fmla="*/ 678312 h 678312"/>
              <a:gd name="connsiteX4" fmla="*/ 0 w 5035592"/>
              <a:gd name="connsiteY4" fmla="*/ 678312 h 678312"/>
              <a:gd name="connsiteX5" fmla="*/ 36543 w 5035592"/>
              <a:gd name="connsiteY5" fmla="*/ 663201 h 678312"/>
              <a:gd name="connsiteX6" fmla="*/ 3719062 w 5035592"/>
              <a:gd name="connsiteY6" fmla="*/ 0 h 6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592" h="678312">
                <a:moveTo>
                  <a:pt x="3719062" y="0"/>
                </a:moveTo>
                <a:cubicBezTo>
                  <a:pt x="4086768" y="0"/>
                  <a:pt x="4447946" y="18027"/>
                  <a:pt x="4800590" y="52783"/>
                </a:cubicBezTo>
                <a:lnTo>
                  <a:pt x="5035592" y="79855"/>
                </a:lnTo>
                <a:lnTo>
                  <a:pt x="5035592" y="678312"/>
                </a:lnTo>
                <a:lnTo>
                  <a:pt x="0" y="678312"/>
                </a:lnTo>
                <a:lnTo>
                  <a:pt x="36543" y="663201"/>
                </a:lnTo>
                <a:cubicBezTo>
                  <a:pt x="1110308" y="242351"/>
                  <a:pt x="2370809" y="0"/>
                  <a:pt x="3719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677D9227-F9F2-E9C0-C4F2-40B36160F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480" y="6453983"/>
            <a:ext cx="579120" cy="3651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ED12F51-63A3-E45C-92E8-E26A59ADFF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50225" cy="6858000"/>
          </a:xfrm>
          <a:custGeom>
            <a:avLst/>
            <a:gdLst>
              <a:gd name="connsiteX0" fmla="*/ 0 w 5950225"/>
              <a:gd name="connsiteY0" fmla="*/ 0 h 6858000"/>
              <a:gd name="connsiteX1" fmla="*/ 3691005 w 5950225"/>
              <a:gd name="connsiteY1" fmla="*/ 0 h 6858000"/>
              <a:gd name="connsiteX2" fmla="*/ 5042727 w 5950225"/>
              <a:gd name="connsiteY2" fmla="*/ 1351722 h 6858000"/>
              <a:gd name="connsiteX3" fmla="*/ 5315146 w 5950225"/>
              <a:gd name="connsiteY3" fmla="*/ 1324260 h 6858000"/>
              <a:gd name="connsiteX4" fmla="*/ 5420879 w 5950225"/>
              <a:gd name="connsiteY4" fmla="*/ 1297073 h 6858000"/>
              <a:gd name="connsiteX5" fmla="*/ 5445190 w 5950225"/>
              <a:gd name="connsiteY5" fmla="*/ 1341347 h 6858000"/>
              <a:gd name="connsiteX6" fmla="*/ 5950225 w 5950225"/>
              <a:gd name="connsiteY6" fmla="*/ 3428999 h 6858000"/>
              <a:gd name="connsiteX7" fmla="*/ 4456677 w 5950225"/>
              <a:gd name="connsiteY7" fmla="*/ 6803467 h 6858000"/>
              <a:gd name="connsiteX8" fmla="*/ 4393722 w 5950225"/>
              <a:gd name="connsiteY8" fmla="*/ 6858000 h 6858000"/>
              <a:gd name="connsiteX9" fmla="*/ 1967948 w 5950225"/>
              <a:gd name="connsiteY9" fmla="*/ 6858000 h 6858000"/>
              <a:gd name="connsiteX10" fmla="*/ 201211 w 5950225"/>
              <a:gd name="connsiteY10" fmla="*/ 4900213 h 6858000"/>
              <a:gd name="connsiteX11" fmla="*/ 0 w 5950225"/>
              <a:gd name="connsiteY11" fmla="*/ 48900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50225" h="6858000">
                <a:moveTo>
                  <a:pt x="0" y="0"/>
                </a:moveTo>
                <a:lnTo>
                  <a:pt x="3691005" y="0"/>
                </a:lnTo>
                <a:cubicBezTo>
                  <a:pt x="3691005" y="746535"/>
                  <a:pt x="4296192" y="1351722"/>
                  <a:pt x="5042727" y="1351722"/>
                </a:cubicBezTo>
                <a:cubicBezTo>
                  <a:pt x="5136044" y="1351722"/>
                  <a:pt x="5227152" y="1342266"/>
                  <a:pt x="5315146" y="1324260"/>
                </a:cubicBezTo>
                <a:lnTo>
                  <a:pt x="5420879" y="1297073"/>
                </a:lnTo>
                <a:lnTo>
                  <a:pt x="5445190" y="1341347"/>
                </a:lnTo>
                <a:cubicBezTo>
                  <a:pt x="5767966" y="1966833"/>
                  <a:pt x="5950225" y="2676632"/>
                  <a:pt x="5950225" y="3428999"/>
                </a:cubicBezTo>
                <a:cubicBezTo>
                  <a:pt x="5950225" y="4766542"/>
                  <a:pt x="5374195" y="5969545"/>
                  <a:pt x="4456677" y="6803467"/>
                </a:cubicBezTo>
                <a:lnTo>
                  <a:pt x="4393722" y="6858000"/>
                </a:lnTo>
                <a:lnTo>
                  <a:pt x="1967948" y="6858000"/>
                </a:lnTo>
                <a:cubicBezTo>
                  <a:pt x="1967948" y="5839061"/>
                  <a:pt x="1193561" y="5000991"/>
                  <a:pt x="201211" y="4900213"/>
                </a:cubicBezTo>
                <a:lnTo>
                  <a:pt x="0" y="48900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E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09F98C3-5AD2-ACB1-6006-547A8C9472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8378" y="1842450"/>
            <a:ext cx="5306400" cy="3171600"/>
          </a:xfrm>
        </p:spPr>
        <p:txBody>
          <a:bodyPr>
            <a:spAutoFit/>
          </a:bodyPr>
          <a:lstStyle>
            <a:lvl1pPr>
              <a:defRPr lang="en-US" sz="4000" b="0" i="0" kern="1200" dirty="0" smtClean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defRPr lang="en-US" sz="4000" b="0" i="0" kern="1200" dirty="0" smtClean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2pPr>
            <a:lvl3pPr>
              <a:defRPr lang="en-US" sz="4000" b="0" i="0" kern="1200" dirty="0" smtClean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3pPr>
            <a:lvl4pPr>
              <a:defRPr lang="en-US" sz="4000" b="0" i="0" kern="1200" dirty="0" smtClean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4pPr>
            <a:lvl5pPr>
              <a:defRPr lang="en-IE" sz="4000" b="0" i="0" kern="1200" dirty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text</a:t>
            </a:r>
            <a:endParaRPr lang="en-IE"/>
          </a:p>
        </p:txBody>
      </p:sp>
      <p:sp>
        <p:nvSpPr>
          <p:cNvPr id="13" name="Freeform 22">
            <a:extLst>
              <a:ext uri="{FF2B5EF4-FFF2-40B4-BE49-F238E27FC236}">
                <a16:creationId xmlns:a16="http://schemas.microsoft.com/office/drawing/2014/main" id="{2837482C-D016-31A0-7DEF-86A4A4643C98}"/>
              </a:ext>
            </a:extLst>
          </p:cNvPr>
          <p:cNvSpPr/>
          <p:nvPr userDrawn="1"/>
        </p:nvSpPr>
        <p:spPr>
          <a:xfrm flipH="1">
            <a:off x="0" y="4890052"/>
            <a:ext cx="1967948" cy="1967948"/>
          </a:xfrm>
          <a:custGeom>
            <a:avLst/>
            <a:gdLst>
              <a:gd name="connsiteX0" fmla="*/ 1967948 w 1967948"/>
              <a:gd name="connsiteY0" fmla="*/ 0 h 1967948"/>
              <a:gd name="connsiteX1" fmla="*/ 1967948 w 1967948"/>
              <a:gd name="connsiteY1" fmla="*/ 1967948 h 1967948"/>
              <a:gd name="connsiteX2" fmla="*/ 0 w 1967948"/>
              <a:gd name="connsiteY2" fmla="*/ 1967948 h 1967948"/>
              <a:gd name="connsiteX3" fmla="*/ 1967948 w 1967948"/>
              <a:gd name="connsiteY3" fmla="*/ 0 h 196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7948" h="1967948">
                <a:moveTo>
                  <a:pt x="1967948" y="0"/>
                </a:moveTo>
                <a:lnTo>
                  <a:pt x="1967948" y="1967948"/>
                </a:lnTo>
                <a:lnTo>
                  <a:pt x="0" y="1967948"/>
                </a:lnTo>
                <a:cubicBezTo>
                  <a:pt x="0" y="881080"/>
                  <a:pt x="881080" y="0"/>
                  <a:pt x="196794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Calibri Light" panose="020F0302020204030204" pitchFamily="34" charset="0"/>
            </a:endParaRP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65737A04-76EF-3B4D-322B-B79276E63DC1}"/>
              </a:ext>
            </a:extLst>
          </p:cNvPr>
          <p:cNvSpPr/>
          <p:nvPr userDrawn="1"/>
        </p:nvSpPr>
        <p:spPr>
          <a:xfrm flipH="1">
            <a:off x="3691005" y="0"/>
            <a:ext cx="2703444" cy="1351722"/>
          </a:xfrm>
          <a:custGeom>
            <a:avLst/>
            <a:gdLst>
              <a:gd name="connsiteX0" fmla="*/ 0 w 2703444"/>
              <a:gd name="connsiteY0" fmla="*/ 0 h 1351722"/>
              <a:gd name="connsiteX1" fmla="*/ 2703444 w 2703444"/>
              <a:gd name="connsiteY1" fmla="*/ 0 h 1351722"/>
              <a:gd name="connsiteX2" fmla="*/ 1351722 w 2703444"/>
              <a:gd name="connsiteY2" fmla="*/ 1351722 h 1351722"/>
              <a:gd name="connsiteX3" fmla="*/ 0 w 2703444"/>
              <a:gd name="connsiteY3" fmla="*/ 0 h 135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44" h="1351722">
                <a:moveTo>
                  <a:pt x="0" y="0"/>
                </a:moveTo>
                <a:lnTo>
                  <a:pt x="2703444" y="0"/>
                </a:lnTo>
                <a:cubicBezTo>
                  <a:pt x="2703444" y="746535"/>
                  <a:pt x="2098257" y="1351722"/>
                  <a:pt x="1351722" y="1351722"/>
                </a:cubicBezTo>
                <a:cubicBezTo>
                  <a:pt x="605187" y="1351722"/>
                  <a:pt x="0" y="746535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554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bubbles and text 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7CD4F0C-A15B-E217-4B86-17B7DB3BE058}"/>
              </a:ext>
            </a:extLst>
          </p:cNvPr>
          <p:cNvSpPr/>
          <p:nvPr userDrawn="1"/>
        </p:nvSpPr>
        <p:spPr>
          <a:xfrm>
            <a:off x="7156408" y="6179688"/>
            <a:ext cx="5035592" cy="678312"/>
          </a:xfrm>
          <a:custGeom>
            <a:avLst/>
            <a:gdLst>
              <a:gd name="connsiteX0" fmla="*/ 3719062 w 5035592"/>
              <a:gd name="connsiteY0" fmla="*/ 0 h 678312"/>
              <a:gd name="connsiteX1" fmla="*/ 4800590 w 5035592"/>
              <a:gd name="connsiteY1" fmla="*/ 52783 h 678312"/>
              <a:gd name="connsiteX2" fmla="*/ 5035592 w 5035592"/>
              <a:gd name="connsiteY2" fmla="*/ 79855 h 678312"/>
              <a:gd name="connsiteX3" fmla="*/ 5035592 w 5035592"/>
              <a:gd name="connsiteY3" fmla="*/ 678312 h 678312"/>
              <a:gd name="connsiteX4" fmla="*/ 0 w 5035592"/>
              <a:gd name="connsiteY4" fmla="*/ 678312 h 678312"/>
              <a:gd name="connsiteX5" fmla="*/ 36543 w 5035592"/>
              <a:gd name="connsiteY5" fmla="*/ 663201 h 678312"/>
              <a:gd name="connsiteX6" fmla="*/ 3719062 w 5035592"/>
              <a:gd name="connsiteY6" fmla="*/ 0 h 6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592" h="678312">
                <a:moveTo>
                  <a:pt x="3719062" y="0"/>
                </a:moveTo>
                <a:cubicBezTo>
                  <a:pt x="4086768" y="0"/>
                  <a:pt x="4447946" y="18027"/>
                  <a:pt x="4800590" y="52783"/>
                </a:cubicBezTo>
                <a:lnTo>
                  <a:pt x="5035592" y="79855"/>
                </a:lnTo>
                <a:lnTo>
                  <a:pt x="5035592" y="678312"/>
                </a:lnTo>
                <a:lnTo>
                  <a:pt x="0" y="678312"/>
                </a:lnTo>
                <a:lnTo>
                  <a:pt x="36543" y="663201"/>
                </a:lnTo>
                <a:cubicBezTo>
                  <a:pt x="1110308" y="242351"/>
                  <a:pt x="2370809" y="0"/>
                  <a:pt x="3719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677D9227-F9F2-E9C0-C4F2-40B36160F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480" y="6453983"/>
            <a:ext cx="579120" cy="3651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ED12F51-63A3-E45C-92E8-E26A59ADFF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50225" cy="6858000"/>
          </a:xfrm>
          <a:custGeom>
            <a:avLst/>
            <a:gdLst>
              <a:gd name="connsiteX0" fmla="*/ 0 w 5950225"/>
              <a:gd name="connsiteY0" fmla="*/ 0 h 6858000"/>
              <a:gd name="connsiteX1" fmla="*/ 3691005 w 5950225"/>
              <a:gd name="connsiteY1" fmla="*/ 0 h 6858000"/>
              <a:gd name="connsiteX2" fmla="*/ 5042727 w 5950225"/>
              <a:gd name="connsiteY2" fmla="*/ 1351722 h 6858000"/>
              <a:gd name="connsiteX3" fmla="*/ 5315146 w 5950225"/>
              <a:gd name="connsiteY3" fmla="*/ 1324260 h 6858000"/>
              <a:gd name="connsiteX4" fmla="*/ 5420879 w 5950225"/>
              <a:gd name="connsiteY4" fmla="*/ 1297073 h 6858000"/>
              <a:gd name="connsiteX5" fmla="*/ 5445190 w 5950225"/>
              <a:gd name="connsiteY5" fmla="*/ 1341347 h 6858000"/>
              <a:gd name="connsiteX6" fmla="*/ 5950225 w 5950225"/>
              <a:gd name="connsiteY6" fmla="*/ 3428999 h 6858000"/>
              <a:gd name="connsiteX7" fmla="*/ 4456677 w 5950225"/>
              <a:gd name="connsiteY7" fmla="*/ 6803467 h 6858000"/>
              <a:gd name="connsiteX8" fmla="*/ 4393722 w 5950225"/>
              <a:gd name="connsiteY8" fmla="*/ 6858000 h 6858000"/>
              <a:gd name="connsiteX9" fmla="*/ 1967948 w 5950225"/>
              <a:gd name="connsiteY9" fmla="*/ 6858000 h 6858000"/>
              <a:gd name="connsiteX10" fmla="*/ 201211 w 5950225"/>
              <a:gd name="connsiteY10" fmla="*/ 4900213 h 6858000"/>
              <a:gd name="connsiteX11" fmla="*/ 0 w 5950225"/>
              <a:gd name="connsiteY11" fmla="*/ 48900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50225" h="6858000">
                <a:moveTo>
                  <a:pt x="0" y="0"/>
                </a:moveTo>
                <a:lnTo>
                  <a:pt x="3691005" y="0"/>
                </a:lnTo>
                <a:cubicBezTo>
                  <a:pt x="3691005" y="746535"/>
                  <a:pt x="4296192" y="1351722"/>
                  <a:pt x="5042727" y="1351722"/>
                </a:cubicBezTo>
                <a:cubicBezTo>
                  <a:pt x="5136044" y="1351722"/>
                  <a:pt x="5227152" y="1342266"/>
                  <a:pt x="5315146" y="1324260"/>
                </a:cubicBezTo>
                <a:lnTo>
                  <a:pt x="5420879" y="1297073"/>
                </a:lnTo>
                <a:lnTo>
                  <a:pt x="5445190" y="1341347"/>
                </a:lnTo>
                <a:cubicBezTo>
                  <a:pt x="5767966" y="1966833"/>
                  <a:pt x="5950225" y="2676632"/>
                  <a:pt x="5950225" y="3428999"/>
                </a:cubicBezTo>
                <a:cubicBezTo>
                  <a:pt x="5950225" y="4766542"/>
                  <a:pt x="5374195" y="5969545"/>
                  <a:pt x="4456677" y="6803467"/>
                </a:cubicBezTo>
                <a:lnTo>
                  <a:pt x="4393722" y="6858000"/>
                </a:lnTo>
                <a:lnTo>
                  <a:pt x="1967948" y="6858000"/>
                </a:lnTo>
                <a:cubicBezTo>
                  <a:pt x="1967948" y="5839061"/>
                  <a:pt x="1193561" y="5000991"/>
                  <a:pt x="201211" y="4900213"/>
                </a:cubicBezTo>
                <a:lnTo>
                  <a:pt x="0" y="48900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E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09F98C3-5AD2-ACB1-6006-547A8C9472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8378" y="1842450"/>
            <a:ext cx="5306400" cy="3171600"/>
          </a:xfrm>
        </p:spPr>
        <p:txBody>
          <a:bodyPr>
            <a:spAutoFit/>
          </a:bodyPr>
          <a:lstStyle>
            <a:lvl1pPr>
              <a:defRPr lang="en-US" sz="4000" b="0" i="0" kern="1200" dirty="0" smtClean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defRPr lang="en-US" sz="4000" b="0" i="0" kern="1200" dirty="0" smtClean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2pPr>
            <a:lvl3pPr>
              <a:defRPr lang="en-US" sz="4000" b="0" i="0" kern="1200" dirty="0" smtClean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3pPr>
            <a:lvl4pPr>
              <a:defRPr lang="en-US" sz="4000" b="0" i="0" kern="1200" dirty="0" smtClean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4pPr>
            <a:lvl5pPr>
              <a:defRPr lang="en-IE" sz="4000" b="0" i="0" kern="1200" dirty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insert text</a:t>
            </a:r>
            <a:endParaRPr lang="en-IE"/>
          </a:p>
        </p:txBody>
      </p:sp>
      <p:sp>
        <p:nvSpPr>
          <p:cNvPr id="13" name="Freeform 22">
            <a:extLst>
              <a:ext uri="{FF2B5EF4-FFF2-40B4-BE49-F238E27FC236}">
                <a16:creationId xmlns:a16="http://schemas.microsoft.com/office/drawing/2014/main" id="{2837482C-D016-31A0-7DEF-86A4A4643C98}"/>
              </a:ext>
            </a:extLst>
          </p:cNvPr>
          <p:cNvSpPr/>
          <p:nvPr userDrawn="1"/>
        </p:nvSpPr>
        <p:spPr>
          <a:xfrm flipH="1">
            <a:off x="0" y="4890052"/>
            <a:ext cx="1967948" cy="1967948"/>
          </a:xfrm>
          <a:custGeom>
            <a:avLst/>
            <a:gdLst>
              <a:gd name="connsiteX0" fmla="*/ 1967948 w 1967948"/>
              <a:gd name="connsiteY0" fmla="*/ 0 h 1967948"/>
              <a:gd name="connsiteX1" fmla="*/ 1967948 w 1967948"/>
              <a:gd name="connsiteY1" fmla="*/ 1967948 h 1967948"/>
              <a:gd name="connsiteX2" fmla="*/ 0 w 1967948"/>
              <a:gd name="connsiteY2" fmla="*/ 1967948 h 1967948"/>
              <a:gd name="connsiteX3" fmla="*/ 1967948 w 1967948"/>
              <a:gd name="connsiteY3" fmla="*/ 0 h 196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7948" h="1967948">
                <a:moveTo>
                  <a:pt x="1967948" y="0"/>
                </a:moveTo>
                <a:lnTo>
                  <a:pt x="1967948" y="1967948"/>
                </a:lnTo>
                <a:lnTo>
                  <a:pt x="0" y="1967948"/>
                </a:lnTo>
                <a:cubicBezTo>
                  <a:pt x="0" y="881080"/>
                  <a:pt x="881080" y="0"/>
                  <a:pt x="196794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Calibri Light" panose="020F0302020204030204" pitchFamily="34" charset="0"/>
            </a:endParaRP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65737A04-76EF-3B4D-322B-B79276E63DC1}"/>
              </a:ext>
            </a:extLst>
          </p:cNvPr>
          <p:cNvSpPr/>
          <p:nvPr userDrawn="1"/>
        </p:nvSpPr>
        <p:spPr>
          <a:xfrm flipH="1">
            <a:off x="3691005" y="0"/>
            <a:ext cx="2703444" cy="1351722"/>
          </a:xfrm>
          <a:custGeom>
            <a:avLst/>
            <a:gdLst>
              <a:gd name="connsiteX0" fmla="*/ 0 w 2703444"/>
              <a:gd name="connsiteY0" fmla="*/ 0 h 1351722"/>
              <a:gd name="connsiteX1" fmla="*/ 2703444 w 2703444"/>
              <a:gd name="connsiteY1" fmla="*/ 0 h 1351722"/>
              <a:gd name="connsiteX2" fmla="*/ 1351722 w 2703444"/>
              <a:gd name="connsiteY2" fmla="*/ 1351722 h 1351722"/>
              <a:gd name="connsiteX3" fmla="*/ 0 w 2703444"/>
              <a:gd name="connsiteY3" fmla="*/ 0 h 135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44" h="1351722">
                <a:moveTo>
                  <a:pt x="0" y="0"/>
                </a:moveTo>
                <a:lnTo>
                  <a:pt x="2703444" y="0"/>
                </a:lnTo>
                <a:cubicBezTo>
                  <a:pt x="2703444" y="746535"/>
                  <a:pt x="2098257" y="1351722"/>
                  <a:pt x="1351722" y="1351722"/>
                </a:cubicBezTo>
                <a:cubicBezTo>
                  <a:pt x="605187" y="1351722"/>
                  <a:pt x="0" y="746535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649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and statement 0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E28269F-A39B-C5F5-D2D0-DF842A8FE8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2430499 h 6858000"/>
              <a:gd name="connsiteX3" fmla="*/ 12074545 w 12192000"/>
              <a:gd name="connsiteY3" fmla="*/ 2628920 h 6858000"/>
              <a:gd name="connsiteX4" fmla="*/ 11355790 w 12192000"/>
              <a:gd name="connsiteY4" fmla="*/ 5363031 h 6858000"/>
              <a:gd name="connsiteX5" fmla="*/ 11503873 w 12192000"/>
              <a:gd name="connsiteY5" fmla="*/ 6634001 h 6858000"/>
              <a:gd name="connsiteX6" fmla="*/ 11563624 w 12192000"/>
              <a:gd name="connsiteY6" fmla="*/ 6858000 h 6858000"/>
              <a:gd name="connsiteX7" fmla="*/ 6976932 w 12192000"/>
              <a:gd name="connsiteY7" fmla="*/ 6858000 h 6858000"/>
              <a:gd name="connsiteX8" fmla="*/ 6759910 w 12192000"/>
              <a:gd name="connsiteY8" fmla="*/ 6763275 h 6858000"/>
              <a:gd name="connsiteX9" fmla="*/ 3293732 w 12192000"/>
              <a:gd name="connsiteY9" fmla="*/ 5885290 h 6858000"/>
              <a:gd name="connsiteX10" fmla="*/ 1613957 w 12192000"/>
              <a:gd name="connsiteY10" fmla="*/ 5764186 h 6858000"/>
              <a:gd name="connsiteX11" fmla="*/ 1076806 w 12192000"/>
              <a:gd name="connsiteY11" fmla="*/ 5765860 h 6858000"/>
              <a:gd name="connsiteX12" fmla="*/ 468140 w 12192000"/>
              <a:gd name="connsiteY12" fmla="*/ 5793175 h 6858000"/>
              <a:gd name="connsiteX13" fmla="*/ 0 w 12192000"/>
              <a:gd name="connsiteY13" fmla="*/ 583608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2430499"/>
                </a:lnTo>
                <a:lnTo>
                  <a:pt x="12074545" y="2628920"/>
                </a:lnTo>
                <a:cubicBezTo>
                  <a:pt x="11613923" y="3456030"/>
                  <a:pt x="11355790" y="4383449"/>
                  <a:pt x="11355790" y="5363031"/>
                </a:cubicBezTo>
                <a:cubicBezTo>
                  <a:pt x="11355790" y="5798401"/>
                  <a:pt x="11406780" y="6223466"/>
                  <a:pt x="11503873" y="6634001"/>
                </a:cubicBezTo>
                <a:lnTo>
                  <a:pt x="11563624" y="6858000"/>
                </a:lnTo>
                <a:lnTo>
                  <a:pt x="6976932" y="6858000"/>
                </a:lnTo>
                <a:lnTo>
                  <a:pt x="6759910" y="6763275"/>
                </a:lnTo>
                <a:cubicBezTo>
                  <a:pt x="5748172" y="6355917"/>
                  <a:pt x="4568577" y="6047540"/>
                  <a:pt x="3293732" y="5885290"/>
                </a:cubicBezTo>
                <a:cubicBezTo>
                  <a:pt x="2720052" y="5812277"/>
                  <a:pt x="2157634" y="5772743"/>
                  <a:pt x="1613957" y="5764186"/>
                </a:cubicBezTo>
                <a:cubicBezTo>
                  <a:pt x="1432733" y="5761332"/>
                  <a:pt x="1253590" y="5761921"/>
                  <a:pt x="1076806" y="5765860"/>
                </a:cubicBezTo>
                <a:cubicBezTo>
                  <a:pt x="870560" y="5770455"/>
                  <a:pt x="667524" y="5779609"/>
                  <a:pt x="468140" y="5793175"/>
                </a:cubicBezTo>
                <a:lnTo>
                  <a:pt x="0" y="58360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E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677D9227-F9F2-E9C0-C4F2-40B36160F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480" y="6453983"/>
            <a:ext cx="579120" cy="3651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C1AA68C-F375-AFB5-4D51-ABEA701FA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100" y="1796899"/>
            <a:ext cx="5554800" cy="2556000"/>
          </a:xfrm>
        </p:spPr>
        <p:txBody>
          <a:bodyPr/>
          <a:lstStyle>
            <a:lvl1pPr>
              <a:defRPr lang="en-US" sz="3200" b="0" i="0" kern="1200" dirty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defRPr lang="en-US" sz="3200" b="0" i="0" kern="1200" dirty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2pPr>
            <a:lvl3pPr>
              <a:defRPr lang="en-US" sz="3200" b="0" i="0" kern="1200" dirty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3pPr>
            <a:lvl4pPr>
              <a:defRPr lang="en-US" sz="3200" b="0" i="0" kern="1200" dirty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4pPr>
            <a:lvl5pPr>
              <a:defRPr lang="en-IE" sz="3200" b="0" i="0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add text</a:t>
            </a:r>
            <a:endParaRPr lang="en-IE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50C58B4-97F7-FE5C-9E24-5B186154F3F0}"/>
              </a:ext>
            </a:extLst>
          </p:cNvPr>
          <p:cNvSpPr/>
          <p:nvPr userDrawn="1"/>
        </p:nvSpPr>
        <p:spPr>
          <a:xfrm rot="435185">
            <a:off x="-70969" y="5912093"/>
            <a:ext cx="7062793" cy="1385552"/>
          </a:xfrm>
          <a:custGeom>
            <a:avLst/>
            <a:gdLst>
              <a:gd name="connsiteX0" fmla="*/ 1144252 w 5071414"/>
              <a:gd name="connsiteY0" fmla="*/ 66018 h 994891"/>
              <a:gd name="connsiteX1" fmla="*/ 2351736 w 5071414"/>
              <a:gd name="connsiteY1" fmla="*/ 0 h 994891"/>
              <a:gd name="connsiteX2" fmla="*/ 4900291 w 5071414"/>
              <a:gd name="connsiteY2" fmla="*/ 311163 h 994891"/>
              <a:gd name="connsiteX3" fmla="*/ 5071414 w 5071414"/>
              <a:gd name="connsiteY3" fmla="*/ 361291 h 994891"/>
              <a:gd name="connsiteX4" fmla="*/ 93047 w 5071414"/>
              <a:gd name="connsiteY4" fmla="*/ 994891 h 994891"/>
              <a:gd name="connsiteX5" fmla="*/ 0 w 5071414"/>
              <a:gd name="connsiteY5" fmla="*/ 263799 h 994891"/>
              <a:gd name="connsiteX6" fmla="*/ 330714 w 5071414"/>
              <a:gd name="connsiteY6" fmla="*/ 190541 h 994891"/>
              <a:gd name="connsiteX7" fmla="*/ 761791 w 5071414"/>
              <a:gd name="connsiteY7" fmla="*/ 115906 h 994891"/>
              <a:gd name="connsiteX8" fmla="*/ 1144252 w 5071414"/>
              <a:gd name="connsiteY8" fmla="*/ 66018 h 99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1414" h="994891">
                <a:moveTo>
                  <a:pt x="1144252" y="66018"/>
                </a:moveTo>
                <a:cubicBezTo>
                  <a:pt x="1532289" y="22826"/>
                  <a:pt x="1936484" y="0"/>
                  <a:pt x="2351736" y="0"/>
                </a:cubicBezTo>
                <a:cubicBezTo>
                  <a:pt x="3274518" y="0"/>
                  <a:pt x="4142700" y="112721"/>
                  <a:pt x="4900291" y="311163"/>
                </a:cubicBezTo>
                <a:lnTo>
                  <a:pt x="5071414" y="361291"/>
                </a:lnTo>
                <a:lnTo>
                  <a:pt x="93047" y="994891"/>
                </a:lnTo>
                <a:lnTo>
                  <a:pt x="0" y="263799"/>
                </a:lnTo>
                <a:lnTo>
                  <a:pt x="330714" y="190541"/>
                </a:lnTo>
                <a:cubicBezTo>
                  <a:pt x="471505" y="162803"/>
                  <a:pt x="615298" y="137876"/>
                  <a:pt x="761791" y="115906"/>
                </a:cubicBezTo>
                <a:cubicBezTo>
                  <a:pt x="887357" y="97074"/>
                  <a:pt x="1014907" y="80414"/>
                  <a:pt x="1144252" y="660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500ECA8-2B7B-1DCC-8221-8E061B5AF16B}"/>
              </a:ext>
            </a:extLst>
          </p:cNvPr>
          <p:cNvSpPr/>
          <p:nvPr userDrawn="1"/>
        </p:nvSpPr>
        <p:spPr>
          <a:xfrm>
            <a:off x="11355790" y="2430499"/>
            <a:ext cx="836210" cy="4427502"/>
          </a:xfrm>
          <a:custGeom>
            <a:avLst/>
            <a:gdLst>
              <a:gd name="connsiteX0" fmla="*/ 836210 w 836210"/>
              <a:gd name="connsiteY0" fmla="*/ 0 h 4427502"/>
              <a:gd name="connsiteX1" fmla="*/ 836210 w 836210"/>
              <a:gd name="connsiteY1" fmla="*/ 4427502 h 4427502"/>
              <a:gd name="connsiteX2" fmla="*/ 207834 w 836210"/>
              <a:gd name="connsiteY2" fmla="*/ 4427502 h 4427502"/>
              <a:gd name="connsiteX3" fmla="*/ 148083 w 836210"/>
              <a:gd name="connsiteY3" fmla="*/ 4203502 h 4427502"/>
              <a:gd name="connsiteX4" fmla="*/ 0 w 836210"/>
              <a:gd name="connsiteY4" fmla="*/ 2932532 h 4427502"/>
              <a:gd name="connsiteX5" fmla="*/ 718755 w 836210"/>
              <a:gd name="connsiteY5" fmla="*/ 198421 h 442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210" h="4427502">
                <a:moveTo>
                  <a:pt x="836210" y="0"/>
                </a:moveTo>
                <a:lnTo>
                  <a:pt x="836210" y="4427502"/>
                </a:lnTo>
                <a:lnTo>
                  <a:pt x="207834" y="4427502"/>
                </a:lnTo>
                <a:lnTo>
                  <a:pt x="148083" y="4203502"/>
                </a:lnTo>
                <a:cubicBezTo>
                  <a:pt x="50990" y="3792967"/>
                  <a:pt x="0" y="3367902"/>
                  <a:pt x="0" y="2932532"/>
                </a:cubicBezTo>
                <a:cubicBezTo>
                  <a:pt x="0" y="1952950"/>
                  <a:pt x="258133" y="1025531"/>
                  <a:pt x="718755" y="1984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436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760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Revers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39F483-22E9-4E90-8DCA-9B088C3097DC}"/>
              </a:ext>
            </a:extLst>
          </p:cNvPr>
          <p:cNvSpPr/>
          <p:nvPr/>
        </p:nvSpPr>
        <p:spPr>
          <a:xfrm>
            <a:off x="0" y="0"/>
            <a:ext cx="4793064" cy="6858000"/>
          </a:xfrm>
          <a:custGeom>
            <a:avLst/>
            <a:gdLst>
              <a:gd name="connsiteX0" fmla="*/ 0 w 6689725"/>
              <a:gd name="connsiteY0" fmla="*/ 0 h 6858000"/>
              <a:gd name="connsiteX1" fmla="*/ 2727845 w 6689725"/>
              <a:gd name="connsiteY1" fmla="*/ 0 h 6858000"/>
              <a:gd name="connsiteX2" fmla="*/ 3515434 w 6689725"/>
              <a:gd name="connsiteY2" fmla="*/ 0 h 6858000"/>
              <a:gd name="connsiteX3" fmla="*/ 6243279 w 6689725"/>
              <a:gd name="connsiteY3" fmla="*/ 0 h 6858000"/>
              <a:gd name="connsiteX4" fmla="*/ 6294652 w 6689725"/>
              <a:gd name="connsiteY4" fmla="*/ 173227 h 6858000"/>
              <a:gd name="connsiteX5" fmla="*/ 6689725 w 6689725"/>
              <a:gd name="connsiteY5" fmla="*/ 3232151 h 6858000"/>
              <a:gd name="connsiteX6" fmla="*/ 6223670 w 6689725"/>
              <a:gd name="connsiteY6" fmla="*/ 6530422 h 6858000"/>
              <a:gd name="connsiteX7" fmla="*/ 6110353 w 6689725"/>
              <a:gd name="connsiteY7" fmla="*/ 6858000 h 6858000"/>
              <a:gd name="connsiteX8" fmla="*/ 3382508 w 6689725"/>
              <a:gd name="connsiteY8" fmla="*/ 6858000 h 6858000"/>
              <a:gd name="connsiteX9" fmla="*/ 2727845 w 6689725"/>
              <a:gd name="connsiteY9" fmla="*/ 6858000 h 6858000"/>
              <a:gd name="connsiteX10" fmla="*/ 0 w 66897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9725" h="6858000">
                <a:moveTo>
                  <a:pt x="0" y="0"/>
                </a:moveTo>
                <a:lnTo>
                  <a:pt x="2727845" y="0"/>
                </a:lnTo>
                <a:lnTo>
                  <a:pt x="3515434" y="0"/>
                </a:lnTo>
                <a:lnTo>
                  <a:pt x="6243279" y="0"/>
                </a:lnTo>
                <a:lnTo>
                  <a:pt x="6294652" y="173227"/>
                </a:lnTo>
                <a:cubicBezTo>
                  <a:pt x="6545355" y="1065161"/>
                  <a:pt x="6689725" y="2112210"/>
                  <a:pt x="6689725" y="3232151"/>
                </a:cubicBezTo>
                <a:cubicBezTo>
                  <a:pt x="6689725" y="4453905"/>
                  <a:pt x="6517913" y="5588912"/>
                  <a:pt x="6223670" y="6530422"/>
                </a:cubicBezTo>
                <a:lnTo>
                  <a:pt x="6110353" y="6858000"/>
                </a:lnTo>
                <a:lnTo>
                  <a:pt x="3382508" y="6858000"/>
                </a:lnTo>
                <a:lnTo>
                  <a:pt x="27278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41623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140297E-ADF9-43EA-A9B1-5C8E3A77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5765873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F0EBD5-A8AC-4655-92AB-B6781C217C72}"/>
              </a:ext>
            </a:extLst>
          </p:cNvPr>
          <p:cNvSpPr/>
          <p:nvPr/>
        </p:nvSpPr>
        <p:spPr>
          <a:xfrm>
            <a:off x="4395727" y="6319045"/>
            <a:ext cx="7037118" cy="538955"/>
          </a:xfrm>
          <a:custGeom>
            <a:avLst/>
            <a:gdLst>
              <a:gd name="connsiteX0" fmla="*/ 3518559 w 7037118"/>
              <a:gd name="connsiteY0" fmla="*/ 0 h 538955"/>
              <a:gd name="connsiteX1" fmla="*/ 6992833 w 7037118"/>
              <a:gd name="connsiteY1" fmla="*/ 523794 h 538955"/>
              <a:gd name="connsiteX2" fmla="*/ 7037118 w 7037118"/>
              <a:gd name="connsiteY2" fmla="*/ 538955 h 538955"/>
              <a:gd name="connsiteX3" fmla="*/ 0 w 7037118"/>
              <a:gd name="connsiteY3" fmla="*/ 538955 h 538955"/>
              <a:gd name="connsiteX4" fmla="*/ 44285 w 7037118"/>
              <a:gd name="connsiteY4" fmla="*/ 523794 h 538955"/>
              <a:gd name="connsiteX5" fmla="*/ 3518559 w 7037118"/>
              <a:gd name="connsiteY5" fmla="*/ 0 h 53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7118" h="538955">
                <a:moveTo>
                  <a:pt x="3518559" y="0"/>
                </a:moveTo>
                <a:cubicBezTo>
                  <a:pt x="4776525" y="0"/>
                  <a:pt x="5960059" y="189747"/>
                  <a:pt x="6992833" y="523794"/>
                </a:cubicBezTo>
                <a:lnTo>
                  <a:pt x="7037118" y="538955"/>
                </a:lnTo>
                <a:lnTo>
                  <a:pt x="0" y="538955"/>
                </a:lnTo>
                <a:lnTo>
                  <a:pt x="44285" y="523794"/>
                </a:lnTo>
                <a:cubicBezTo>
                  <a:pt x="1077059" y="189747"/>
                  <a:pt x="2260593" y="0"/>
                  <a:pt x="35185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16ABD4-E53B-49F8-A193-5F9370BFBC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5760478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687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hite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1EED223-0898-461C-A5A2-CC8527942741}"/>
              </a:ext>
            </a:extLst>
          </p:cNvPr>
          <p:cNvSpPr/>
          <p:nvPr/>
        </p:nvSpPr>
        <p:spPr>
          <a:xfrm>
            <a:off x="7156408" y="6179689"/>
            <a:ext cx="5035592" cy="678312"/>
          </a:xfrm>
          <a:custGeom>
            <a:avLst/>
            <a:gdLst>
              <a:gd name="connsiteX0" fmla="*/ 3719062 w 5035592"/>
              <a:gd name="connsiteY0" fmla="*/ 0 h 678312"/>
              <a:gd name="connsiteX1" fmla="*/ 4800590 w 5035592"/>
              <a:gd name="connsiteY1" fmla="*/ 52783 h 678312"/>
              <a:gd name="connsiteX2" fmla="*/ 5035592 w 5035592"/>
              <a:gd name="connsiteY2" fmla="*/ 79855 h 678312"/>
              <a:gd name="connsiteX3" fmla="*/ 5035592 w 5035592"/>
              <a:gd name="connsiteY3" fmla="*/ 678312 h 678312"/>
              <a:gd name="connsiteX4" fmla="*/ 0 w 5035592"/>
              <a:gd name="connsiteY4" fmla="*/ 678312 h 678312"/>
              <a:gd name="connsiteX5" fmla="*/ 36543 w 5035592"/>
              <a:gd name="connsiteY5" fmla="*/ 663201 h 678312"/>
              <a:gd name="connsiteX6" fmla="*/ 3719062 w 5035592"/>
              <a:gd name="connsiteY6" fmla="*/ 0 h 6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592" h="678312">
                <a:moveTo>
                  <a:pt x="3719062" y="0"/>
                </a:moveTo>
                <a:cubicBezTo>
                  <a:pt x="4086768" y="0"/>
                  <a:pt x="4447946" y="18027"/>
                  <a:pt x="4800590" y="52783"/>
                </a:cubicBezTo>
                <a:lnTo>
                  <a:pt x="5035592" y="79855"/>
                </a:lnTo>
                <a:lnTo>
                  <a:pt x="5035592" y="678312"/>
                </a:lnTo>
                <a:lnTo>
                  <a:pt x="0" y="678312"/>
                </a:lnTo>
                <a:lnTo>
                  <a:pt x="36543" y="663201"/>
                </a:lnTo>
                <a:cubicBezTo>
                  <a:pt x="1110308" y="242351"/>
                  <a:pt x="2370809" y="0"/>
                  <a:pt x="3719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10D18FA-F66E-450B-B6B8-D72FB1CE4367}"/>
              </a:ext>
            </a:extLst>
          </p:cNvPr>
          <p:cNvSpPr/>
          <p:nvPr/>
        </p:nvSpPr>
        <p:spPr>
          <a:xfrm>
            <a:off x="1" y="2926416"/>
            <a:ext cx="5184420" cy="3931584"/>
          </a:xfrm>
          <a:custGeom>
            <a:avLst/>
            <a:gdLst>
              <a:gd name="connsiteX0" fmla="*/ 2817732 w 5184420"/>
              <a:gd name="connsiteY0" fmla="*/ 7 h 3931584"/>
              <a:gd name="connsiteX1" fmla="*/ 5184420 w 5184420"/>
              <a:gd name="connsiteY1" fmla="*/ 573855 h 3931584"/>
              <a:gd name="connsiteX2" fmla="*/ 4098666 w 5184420"/>
              <a:gd name="connsiteY2" fmla="*/ 2892621 h 3931584"/>
              <a:gd name="connsiteX3" fmla="*/ 2813058 w 5184420"/>
              <a:gd name="connsiteY3" fmla="*/ 2554857 h 3931584"/>
              <a:gd name="connsiteX4" fmla="*/ 2711378 w 5184420"/>
              <a:gd name="connsiteY4" fmla="*/ 2560701 h 3931584"/>
              <a:gd name="connsiteX5" fmla="*/ 1077244 w 5184420"/>
              <a:gd name="connsiteY5" fmla="*/ 3236000 h 3931584"/>
              <a:gd name="connsiteX6" fmla="*/ 587157 w 5184420"/>
              <a:gd name="connsiteY6" fmla="*/ 3841410 h 3931584"/>
              <a:gd name="connsiteX7" fmla="*/ 540246 w 5184420"/>
              <a:gd name="connsiteY7" fmla="*/ 3931584 h 3931584"/>
              <a:gd name="connsiteX8" fmla="*/ 0 w 5184420"/>
              <a:gd name="connsiteY8" fmla="*/ 3931584 h 3931584"/>
              <a:gd name="connsiteX9" fmla="*/ 0 w 5184420"/>
              <a:gd name="connsiteY9" fmla="*/ 843188 h 3931584"/>
              <a:gd name="connsiteX10" fmla="*/ 175496 w 5184420"/>
              <a:gd name="connsiteY10" fmla="*/ 732727 h 3931584"/>
              <a:gd name="connsiteX11" fmla="*/ 2583985 w 5184420"/>
              <a:gd name="connsiteY11" fmla="*/ 5852 h 3931584"/>
              <a:gd name="connsiteX12" fmla="*/ 2817732 w 5184420"/>
              <a:gd name="connsiteY12" fmla="*/ 7 h 393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4">
                <a:moveTo>
                  <a:pt x="2817732" y="7"/>
                </a:moveTo>
                <a:cubicBezTo>
                  <a:pt x="3641239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1" y="2552815"/>
                  <a:pt x="2813058" y="2554857"/>
                </a:cubicBezTo>
                <a:cubicBezTo>
                  <a:pt x="2779164" y="2554857"/>
                  <a:pt x="2745271" y="2560701"/>
                  <a:pt x="2711378" y="2560701"/>
                </a:cubicBezTo>
                <a:cubicBezTo>
                  <a:pt x="2104313" y="2587133"/>
                  <a:pt x="1525870" y="2826173"/>
                  <a:pt x="1077244" y="3236000"/>
                </a:cubicBezTo>
                <a:cubicBezTo>
                  <a:pt x="879233" y="3416887"/>
                  <a:pt x="715746" y="3621449"/>
                  <a:pt x="587157" y="3841410"/>
                </a:cubicBezTo>
                <a:lnTo>
                  <a:pt x="540246" y="3931584"/>
                </a:lnTo>
                <a:lnTo>
                  <a:pt x="0" y="3931584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2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087FC9-9029-49C7-9779-F4C50A11E7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here, allowing for up to 2 lines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1592532-2DC7-4109-8DB1-3F106DD727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B881F32-06B4-481B-9435-1599BA4B1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284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Revers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39F483-22E9-4E90-8DCA-9B088C3097DC}"/>
              </a:ext>
            </a:extLst>
          </p:cNvPr>
          <p:cNvSpPr/>
          <p:nvPr/>
        </p:nvSpPr>
        <p:spPr>
          <a:xfrm>
            <a:off x="1" y="0"/>
            <a:ext cx="5429838" cy="6858000"/>
          </a:xfrm>
          <a:custGeom>
            <a:avLst/>
            <a:gdLst>
              <a:gd name="connsiteX0" fmla="*/ 0 w 6689725"/>
              <a:gd name="connsiteY0" fmla="*/ 0 h 6858000"/>
              <a:gd name="connsiteX1" fmla="*/ 2727845 w 6689725"/>
              <a:gd name="connsiteY1" fmla="*/ 0 h 6858000"/>
              <a:gd name="connsiteX2" fmla="*/ 3515434 w 6689725"/>
              <a:gd name="connsiteY2" fmla="*/ 0 h 6858000"/>
              <a:gd name="connsiteX3" fmla="*/ 6243279 w 6689725"/>
              <a:gd name="connsiteY3" fmla="*/ 0 h 6858000"/>
              <a:gd name="connsiteX4" fmla="*/ 6294652 w 6689725"/>
              <a:gd name="connsiteY4" fmla="*/ 173227 h 6858000"/>
              <a:gd name="connsiteX5" fmla="*/ 6689725 w 6689725"/>
              <a:gd name="connsiteY5" fmla="*/ 3232151 h 6858000"/>
              <a:gd name="connsiteX6" fmla="*/ 6223670 w 6689725"/>
              <a:gd name="connsiteY6" fmla="*/ 6530422 h 6858000"/>
              <a:gd name="connsiteX7" fmla="*/ 6110353 w 6689725"/>
              <a:gd name="connsiteY7" fmla="*/ 6858000 h 6858000"/>
              <a:gd name="connsiteX8" fmla="*/ 3382508 w 6689725"/>
              <a:gd name="connsiteY8" fmla="*/ 6858000 h 6858000"/>
              <a:gd name="connsiteX9" fmla="*/ 2727845 w 6689725"/>
              <a:gd name="connsiteY9" fmla="*/ 6858000 h 6858000"/>
              <a:gd name="connsiteX10" fmla="*/ 0 w 66897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9725" h="6858000">
                <a:moveTo>
                  <a:pt x="0" y="0"/>
                </a:moveTo>
                <a:lnTo>
                  <a:pt x="2727845" y="0"/>
                </a:lnTo>
                <a:lnTo>
                  <a:pt x="3515434" y="0"/>
                </a:lnTo>
                <a:lnTo>
                  <a:pt x="6243279" y="0"/>
                </a:lnTo>
                <a:lnTo>
                  <a:pt x="6294652" y="173227"/>
                </a:lnTo>
                <a:cubicBezTo>
                  <a:pt x="6545355" y="1065161"/>
                  <a:pt x="6689725" y="2112210"/>
                  <a:pt x="6689725" y="3232151"/>
                </a:cubicBezTo>
                <a:cubicBezTo>
                  <a:pt x="6689725" y="4453905"/>
                  <a:pt x="6517913" y="5588912"/>
                  <a:pt x="6223670" y="6530422"/>
                </a:cubicBezTo>
                <a:lnTo>
                  <a:pt x="6110353" y="6858000"/>
                </a:lnTo>
                <a:lnTo>
                  <a:pt x="3382508" y="6858000"/>
                </a:lnTo>
                <a:lnTo>
                  <a:pt x="27278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41623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140297E-ADF9-43EA-A9B1-5C8E3A77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5765873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F0EBD5-A8AC-4655-92AB-B6781C217C72}"/>
              </a:ext>
            </a:extLst>
          </p:cNvPr>
          <p:cNvSpPr/>
          <p:nvPr/>
        </p:nvSpPr>
        <p:spPr>
          <a:xfrm>
            <a:off x="4395727" y="6319045"/>
            <a:ext cx="7037118" cy="538955"/>
          </a:xfrm>
          <a:custGeom>
            <a:avLst/>
            <a:gdLst>
              <a:gd name="connsiteX0" fmla="*/ 3518559 w 7037118"/>
              <a:gd name="connsiteY0" fmla="*/ 0 h 538955"/>
              <a:gd name="connsiteX1" fmla="*/ 6992833 w 7037118"/>
              <a:gd name="connsiteY1" fmla="*/ 523794 h 538955"/>
              <a:gd name="connsiteX2" fmla="*/ 7037118 w 7037118"/>
              <a:gd name="connsiteY2" fmla="*/ 538955 h 538955"/>
              <a:gd name="connsiteX3" fmla="*/ 0 w 7037118"/>
              <a:gd name="connsiteY3" fmla="*/ 538955 h 538955"/>
              <a:gd name="connsiteX4" fmla="*/ 44285 w 7037118"/>
              <a:gd name="connsiteY4" fmla="*/ 523794 h 538955"/>
              <a:gd name="connsiteX5" fmla="*/ 3518559 w 7037118"/>
              <a:gd name="connsiteY5" fmla="*/ 0 h 53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7118" h="538955">
                <a:moveTo>
                  <a:pt x="3518559" y="0"/>
                </a:moveTo>
                <a:cubicBezTo>
                  <a:pt x="4776525" y="0"/>
                  <a:pt x="5960059" y="189747"/>
                  <a:pt x="6992833" y="523794"/>
                </a:cubicBezTo>
                <a:lnTo>
                  <a:pt x="7037118" y="538955"/>
                </a:lnTo>
                <a:lnTo>
                  <a:pt x="0" y="538955"/>
                </a:lnTo>
                <a:lnTo>
                  <a:pt x="44285" y="523794"/>
                </a:lnTo>
                <a:cubicBezTo>
                  <a:pt x="1077059" y="189747"/>
                  <a:pt x="2260593" y="0"/>
                  <a:pt x="35185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16ABD4-E53B-49F8-A193-5F9370BFBC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5760478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98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al Revers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39F483-22E9-4E90-8DCA-9B088C3097DC}"/>
              </a:ext>
            </a:extLst>
          </p:cNvPr>
          <p:cNvSpPr/>
          <p:nvPr/>
        </p:nvSpPr>
        <p:spPr>
          <a:xfrm>
            <a:off x="0" y="0"/>
            <a:ext cx="9366552" cy="6858000"/>
          </a:xfrm>
          <a:custGeom>
            <a:avLst/>
            <a:gdLst>
              <a:gd name="connsiteX0" fmla="*/ 0 w 6689725"/>
              <a:gd name="connsiteY0" fmla="*/ 0 h 6858000"/>
              <a:gd name="connsiteX1" fmla="*/ 2727845 w 6689725"/>
              <a:gd name="connsiteY1" fmla="*/ 0 h 6858000"/>
              <a:gd name="connsiteX2" fmla="*/ 3515434 w 6689725"/>
              <a:gd name="connsiteY2" fmla="*/ 0 h 6858000"/>
              <a:gd name="connsiteX3" fmla="*/ 6243279 w 6689725"/>
              <a:gd name="connsiteY3" fmla="*/ 0 h 6858000"/>
              <a:gd name="connsiteX4" fmla="*/ 6294652 w 6689725"/>
              <a:gd name="connsiteY4" fmla="*/ 173227 h 6858000"/>
              <a:gd name="connsiteX5" fmla="*/ 6689725 w 6689725"/>
              <a:gd name="connsiteY5" fmla="*/ 3232151 h 6858000"/>
              <a:gd name="connsiteX6" fmla="*/ 6223670 w 6689725"/>
              <a:gd name="connsiteY6" fmla="*/ 6530422 h 6858000"/>
              <a:gd name="connsiteX7" fmla="*/ 6110353 w 6689725"/>
              <a:gd name="connsiteY7" fmla="*/ 6858000 h 6858000"/>
              <a:gd name="connsiteX8" fmla="*/ 3382508 w 6689725"/>
              <a:gd name="connsiteY8" fmla="*/ 6858000 h 6858000"/>
              <a:gd name="connsiteX9" fmla="*/ 2727845 w 6689725"/>
              <a:gd name="connsiteY9" fmla="*/ 6858000 h 6858000"/>
              <a:gd name="connsiteX10" fmla="*/ 0 w 66897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9725" h="6858000">
                <a:moveTo>
                  <a:pt x="0" y="0"/>
                </a:moveTo>
                <a:lnTo>
                  <a:pt x="2727845" y="0"/>
                </a:lnTo>
                <a:lnTo>
                  <a:pt x="3515434" y="0"/>
                </a:lnTo>
                <a:lnTo>
                  <a:pt x="6243279" y="0"/>
                </a:lnTo>
                <a:lnTo>
                  <a:pt x="6294652" y="173227"/>
                </a:lnTo>
                <a:cubicBezTo>
                  <a:pt x="6545355" y="1065161"/>
                  <a:pt x="6689725" y="2112210"/>
                  <a:pt x="6689725" y="3232151"/>
                </a:cubicBezTo>
                <a:cubicBezTo>
                  <a:pt x="6689725" y="4453905"/>
                  <a:pt x="6517913" y="5588912"/>
                  <a:pt x="6223670" y="6530422"/>
                </a:cubicBezTo>
                <a:lnTo>
                  <a:pt x="6110353" y="6858000"/>
                </a:lnTo>
                <a:lnTo>
                  <a:pt x="3382508" y="6858000"/>
                </a:lnTo>
                <a:lnTo>
                  <a:pt x="27278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41623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1" y="124621"/>
            <a:ext cx="7759879" cy="10279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F0EBD5-A8AC-4655-92AB-B6781C217C72}"/>
              </a:ext>
            </a:extLst>
          </p:cNvPr>
          <p:cNvSpPr/>
          <p:nvPr/>
        </p:nvSpPr>
        <p:spPr>
          <a:xfrm>
            <a:off x="4395727" y="6319045"/>
            <a:ext cx="7037118" cy="538955"/>
          </a:xfrm>
          <a:custGeom>
            <a:avLst/>
            <a:gdLst>
              <a:gd name="connsiteX0" fmla="*/ 3518559 w 7037118"/>
              <a:gd name="connsiteY0" fmla="*/ 0 h 538955"/>
              <a:gd name="connsiteX1" fmla="*/ 6992833 w 7037118"/>
              <a:gd name="connsiteY1" fmla="*/ 523794 h 538955"/>
              <a:gd name="connsiteX2" fmla="*/ 7037118 w 7037118"/>
              <a:gd name="connsiteY2" fmla="*/ 538955 h 538955"/>
              <a:gd name="connsiteX3" fmla="*/ 0 w 7037118"/>
              <a:gd name="connsiteY3" fmla="*/ 538955 h 538955"/>
              <a:gd name="connsiteX4" fmla="*/ 44285 w 7037118"/>
              <a:gd name="connsiteY4" fmla="*/ 523794 h 538955"/>
              <a:gd name="connsiteX5" fmla="*/ 3518559 w 7037118"/>
              <a:gd name="connsiteY5" fmla="*/ 0 h 53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7118" h="538955">
                <a:moveTo>
                  <a:pt x="3518559" y="0"/>
                </a:moveTo>
                <a:cubicBezTo>
                  <a:pt x="4776525" y="0"/>
                  <a:pt x="5960059" y="189747"/>
                  <a:pt x="6992833" y="523794"/>
                </a:cubicBezTo>
                <a:lnTo>
                  <a:pt x="7037118" y="538955"/>
                </a:lnTo>
                <a:lnTo>
                  <a:pt x="0" y="538955"/>
                </a:lnTo>
                <a:lnTo>
                  <a:pt x="44285" y="523794"/>
                </a:lnTo>
                <a:cubicBezTo>
                  <a:pt x="1077059" y="189747"/>
                  <a:pt x="2260593" y="0"/>
                  <a:pt x="35185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16ABD4-E53B-49F8-A193-5F9370BFBC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6" y="1274098"/>
            <a:ext cx="7754483" cy="785816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accent2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accent2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accent2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32E027-C135-4092-A381-93209EE27F67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59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Quarter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613B63D-7369-4EF8-ABF3-7D0A2996FC88}"/>
              </a:ext>
            </a:extLst>
          </p:cNvPr>
          <p:cNvSpPr/>
          <p:nvPr/>
        </p:nvSpPr>
        <p:spPr>
          <a:xfrm>
            <a:off x="0" y="0"/>
            <a:ext cx="3961880" cy="6858000"/>
          </a:xfrm>
          <a:custGeom>
            <a:avLst/>
            <a:gdLst>
              <a:gd name="connsiteX0" fmla="*/ 0 w 3961880"/>
              <a:gd name="connsiteY0" fmla="*/ 0 h 6858000"/>
              <a:gd name="connsiteX1" fmla="*/ 3515434 w 3961880"/>
              <a:gd name="connsiteY1" fmla="*/ 0 h 6858000"/>
              <a:gd name="connsiteX2" fmla="*/ 3566807 w 3961880"/>
              <a:gd name="connsiteY2" fmla="*/ 173227 h 6858000"/>
              <a:gd name="connsiteX3" fmla="*/ 3961880 w 3961880"/>
              <a:gd name="connsiteY3" fmla="*/ 3232151 h 6858000"/>
              <a:gd name="connsiteX4" fmla="*/ 3495825 w 3961880"/>
              <a:gd name="connsiteY4" fmla="*/ 6530422 h 6858000"/>
              <a:gd name="connsiteX5" fmla="*/ 3382508 w 3961880"/>
              <a:gd name="connsiteY5" fmla="*/ 6858000 h 6858000"/>
              <a:gd name="connsiteX6" fmla="*/ 0 w 396188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80" h="6858000">
                <a:moveTo>
                  <a:pt x="0" y="0"/>
                </a:moveTo>
                <a:lnTo>
                  <a:pt x="3515434" y="0"/>
                </a:lnTo>
                <a:lnTo>
                  <a:pt x="3566807" y="173227"/>
                </a:lnTo>
                <a:cubicBezTo>
                  <a:pt x="3817510" y="1065161"/>
                  <a:pt x="3961880" y="2112210"/>
                  <a:pt x="3961880" y="3232151"/>
                </a:cubicBezTo>
                <a:cubicBezTo>
                  <a:pt x="3961880" y="4453905"/>
                  <a:pt x="3790068" y="5588912"/>
                  <a:pt x="3495825" y="6530422"/>
                </a:cubicBezTo>
                <a:lnTo>
                  <a:pt x="3382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31470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3385183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140297E-ADF9-43EA-A9B1-5C8E3A77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95B50E5-DDCC-492D-964A-6ED9ACA52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3598863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707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70B19A4-8CA0-4D14-91C6-6A542D5D09E9}"/>
              </a:ext>
            </a:extLst>
          </p:cNvPr>
          <p:cNvSpPr/>
          <p:nvPr/>
        </p:nvSpPr>
        <p:spPr>
          <a:xfrm>
            <a:off x="11437770" y="3908484"/>
            <a:ext cx="754231" cy="2949516"/>
          </a:xfrm>
          <a:custGeom>
            <a:avLst/>
            <a:gdLst>
              <a:gd name="connsiteX0" fmla="*/ 754231 w 754231"/>
              <a:gd name="connsiteY0" fmla="*/ 0 h 2949516"/>
              <a:gd name="connsiteX1" fmla="*/ 754231 w 754231"/>
              <a:gd name="connsiteY1" fmla="*/ 2949516 h 2949516"/>
              <a:gd name="connsiteX2" fmla="*/ 7207 w 754231"/>
              <a:gd name="connsiteY2" fmla="*/ 2949516 h 2949516"/>
              <a:gd name="connsiteX3" fmla="*/ 1318 w 754231"/>
              <a:gd name="connsiteY3" fmla="*/ 2838768 h 2949516"/>
              <a:gd name="connsiteX4" fmla="*/ 1267 w 754231"/>
              <a:gd name="connsiteY4" fmla="*/ 2829255 h 2949516"/>
              <a:gd name="connsiteX5" fmla="*/ 890 w 754231"/>
              <a:gd name="connsiteY5" fmla="*/ 2823331 h 2949516"/>
              <a:gd name="connsiteX6" fmla="*/ 1123 w 754231"/>
              <a:gd name="connsiteY6" fmla="*/ 2802255 h 2949516"/>
              <a:gd name="connsiteX7" fmla="*/ 0 w 754231"/>
              <a:gd name="connsiteY7" fmla="*/ 2591788 h 2949516"/>
              <a:gd name="connsiteX8" fmla="*/ 4671 w 754231"/>
              <a:gd name="connsiteY8" fmla="*/ 2481632 h 2949516"/>
              <a:gd name="connsiteX9" fmla="*/ 5159 w 754231"/>
              <a:gd name="connsiteY9" fmla="*/ 2437561 h 2949516"/>
              <a:gd name="connsiteX10" fmla="*/ 7889 w 754231"/>
              <a:gd name="connsiteY10" fmla="*/ 2405742 h 2949516"/>
              <a:gd name="connsiteX11" fmla="*/ 10460 w 754231"/>
              <a:gd name="connsiteY11" fmla="*/ 2345131 h 2949516"/>
              <a:gd name="connsiteX12" fmla="*/ 32666 w 754231"/>
              <a:gd name="connsiteY12" fmla="*/ 2099253 h 2949516"/>
              <a:gd name="connsiteX13" fmla="*/ 36664 w 754231"/>
              <a:gd name="connsiteY13" fmla="*/ 2070427 h 2949516"/>
              <a:gd name="connsiteX14" fmla="*/ 38136 w 754231"/>
              <a:gd name="connsiteY14" fmla="*/ 2053275 h 2949516"/>
              <a:gd name="connsiteX15" fmla="*/ 44530 w 754231"/>
              <a:gd name="connsiteY15" fmla="*/ 2013696 h 2949516"/>
              <a:gd name="connsiteX16" fmla="*/ 66590 w 754231"/>
              <a:gd name="connsiteY16" fmla="*/ 1854610 h 2949516"/>
              <a:gd name="connsiteX17" fmla="*/ 92736 w 754231"/>
              <a:gd name="connsiteY17" fmla="*/ 1715341 h 2949516"/>
              <a:gd name="connsiteX18" fmla="*/ 99704 w 754231"/>
              <a:gd name="connsiteY18" fmla="*/ 1672213 h 2949516"/>
              <a:gd name="connsiteX19" fmla="*/ 104931 w 754231"/>
              <a:gd name="connsiteY19" fmla="*/ 1650381 h 2949516"/>
              <a:gd name="connsiteX20" fmla="*/ 112201 w 754231"/>
              <a:gd name="connsiteY20" fmla="*/ 1611659 h 2949516"/>
              <a:gd name="connsiteX21" fmla="*/ 169467 w 754231"/>
              <a:gd name="connsiteY21" fmla="*/ 1370855 h 2949516"/>
              <a:gd name="connsiteX22" fmla="*/ 183333 w 754231"/>
              <a:gd name="connsiteY22" fmla="*/ 1322912 h 2949516"/>
              <a:gd name="connsiteX23" fmla="*/ 189749 w 754231"/>
              <a:gd name="connsiteY23" fmla="*/ 1296117 h 2949516"/>
              <a:gd name="connsiteX24" fmla="*/ 203407 w 754231"/>
              <a:gd name="connsiteY24" fmla="*/ 1253508 h 2949516"/>
              <a:gd name="connsiteX25" fmla="*/ 238360 w 754231"/>
              <a:gd name="connsiteY25" fmla="*/ 1132655 h 2949516"/>
              <a:gd name="connsiteX26" fmla="*/ 297907 w 754231"/>
              <a:gd name="connsiteY26" fmla="*/ 958693 h 2949516"/>
              <a:gd name="connsiteX27" fmla="*/ 308154 w 754231"/>
              <a:gd name="connsiteY27" fmla="*/ 926725 h 2949516"/>
              <a:gd name="connsiteX28" fmla="*/ 312571 w 754231"/>
              <a:gd name="connsiteY28" fmla="*/ 915856 h 2949516"/>
              <a:gd name="connsiteX29" fmla="*/ 318849 w 754231"/>
              <a:gd name="connsiteY29" fmla="*/ 897515 h 2949516"/>
              <a:gd name="connsiteX30" fmla="*/ 410903 w 754231"/>
              <a:gd name="connsiteY30" fmla="*/ 665891 h 2949516"/>
              <a:gd name="connsiteX31" fmla="*/ 441034 w 754231"/>
              <a:gd name="connsiteY31" fmla="*/ 599675 h 2949516"/>
              <a:gd name="connsiteX32" fmla="*/ 454806 w 754231"/>
              <a:gd name="connsiteY32" fmla="*/ 565779 h 2949516"/>
              <a:gd name="connsiteX33" fmla="*/ 473837 w 754231"/>
              <a:gd name="connsiteY33" fmla="*/ 527585 h 2949516"/>
              <a:gd name="connsiteX34" fmla="*/ 514492 w 754231"/>
              <a:gd name="connsiteY34" fmla="*/ 438240 h 2949516"/>
              <a:gd name="connsiteX35" fmla="*/ 629587 w 754231"/>
              <a:gd name="connsiteY35" fmla="*/ 215017 h 29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4231" h="2949516">
                <a:moveTo>
                  <a:pt x="754231" y="0"/>
                </a:moveTo>
                <a:lnTo>
                  <a:pt x="754231" y="2949516"/>
                </a:lnTo>
                <a:lnTo>
                  <a:pt x="7207" y="2949516"/>
                </a:lnTo>
                <a:lnTo>
                  <a:pt x="1318" y="2838768"/>
                </a:lnTo>
                <a:lnTo>
                  <a:pt x="1267" y="2829255"/>
                </a:lnTo>
                <a:lnTo>
                  <a:pt x="890" y="2823331"/>
                </a:lnTo>
                <a:lnTo>
                  <a:pt x="1123" y="2802255"/>
                </a:lnTo>
                <a:lnTo>
                  <a:pt x="0" y="2591788"/>
                </a:lnTo>
                <a:lnTo>
                  <a:pt x="4671" y="2481632"/>
                </a:lnTo>
                <a:lnTo>
                  <a:pt x="5159" y="2437561"/>
                </a:lnTo>
                <a:lnTo>
                  <a:pt x="7889" y="2405742"/>
                </a:lnTo>
                <a:lnTo>
                  <a:pt x="10460" y="2345131"/>
                </a:lnTo>
                <a:cubicBezTo>
                  <a:pt x="15906" y="2263016"/>
                  <a:pt x="23310" y="2181031"/>
                  <a:pt x="32666" y="2099253"/>
                </a:cubicBezTo>
                <a:lnTo>
                  <a:pt x="36664" y="2070427"/>
                </a:lnTo>
                <a:lnTo>
                  <a:pt x="38136" y="2053275"/>
                </a:lnTo>
                <a:lnTo>
                  <a:pt x="44530" y="2013696"/>
                </a:lnTo>
                <a:lnTo>
                  <a:pt x="66590" y="1854610"/>
                </a:lnTo>
                <a:lnTo>
                  <a:pt x="92736" y="1715341"/>
                </a:lnTo>
                <a:lnTo>
                  <a:pt x="99704" y="1672213"/>
                </a:lnTo>
                <a:lnTo>
                  <a:pt x="104931" y="1650381"/>
                </a:lnTo>
                <a:lnTo>
                  <a:pt x="112201" y="1611659"/>
                </a:lnTo>
                <a:cubicBezTo>
                  <a:pt x="129348" y="1531007"/>
                  <a:pt x="148439" y="1450714"/>
                  <a:pt x="169467" y="1370855"/>
                </a:cubicBezTo>
                <a:lnTo>
                  <a:pt x="183333" y="1322912"/>
                </a:lnTo>
                <a:lnTo>
                  <a:pt x="189749" y="1296117"/>
                </a:lnTo>
                <a:lnTo>
                  <a:pt x="203407" y="1253508"/>
                </a:lnTo>
                <a:lnTo>
                  <a:pt x="238360" y="1132655"/>
                </a:lnTo>
                <a:lnTo>
                  <a:pt x="297907" y="958693"/>
                </a:lnTo>
                <a:lnTo>
                  <a:pt x="308154" y="926725"/>
                </a:lnTo>
                <a:lnTo>
                  <a:pt x="312571" y="915856"/>
                </a:lnTo>
                <a:lnTo>
                  <a:pt x="318849" y="897515"/>
                </a:lnTo>
                <a:cubicBezTo>
                  <a:pt x="347607" y="819696"/>
                  <a:pt x="378294" y="742463"/>
                  <a:pt x="410903" y="665891"/>
                </a:cubicBezTo>
                <a:lnTo>
                  <a:pt x="441034" y="599675"/>
                </a:lnTo>
                <a:lnTo>
                  <a:pt x="454806" y="565779"/>
                </a:lnTo>
                <a:lnTo>
                  <a:pt x="473837" y="527585"/>
                </a:lnTo>
                <a:lnTo>
                  <a:pt x="514492" y="438240"/>
                </a:lnTo>
                <a:cubicBezTo>
                  <a:pt x="550941" y="363069"/>
                  <a:pt x="589308" y="288636"/>
                  <a:pt x="629587" y="215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8D97AA-7FAA-4B6A-AFBD-BFA00AE8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BC8288F-B3D6-4744-8D9D-B599FA9B1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here, allowing for up to 2 lines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7310A8D-FEDE-47FC-A15F-4283E34F99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809AB6E-7277-4C16-AB91-767F97EAB9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6692" y="2099997"/>
            <a:ext cx="7036850" cy="4032225"/>
          </a:xfrm>
        </p:spPr>
        <p:txBody>
          <a:bodyPr/>
          <a:lstStyle>
            <a:lvl1pPr>
              <a:defRPr sz="1400" b="0">
                <a:solidFill>
                  <a:schemeClr val="tx2"/>
                </a:solidFill>
                <a:latin typeface="+mn-lt"/>
              </a:defRPr>
            </a:lvl1pPr>
            <a:lvl2pPr>
              <a:defRPr sz="1400" b="0">
                <a:solidFill>
                  <a:schemeClr val="tx2"/>
                </a:solidFill>
                <a:latin typeface="+mn-lt"/>
              </a:defRPr>
            </a:lvl2pPr>
            <a:lvl3pPr>
              <a:defRPr sz="1400" b="0">
                <a:solidFill>
                  <a:schemeClr val="tx2"/>
                </a:solidFill>
                <a:latin typeface="+mn-lt"/>
              </a:defRPr>
            </a:lvl3pPr>
            <a:lvl4pPr>
              <a:defRPr sz="12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9826187-A36E-4549-921D-8FC594982D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515F700-2351-44A2-ACB4-6D9C1C31E7F4}"/>
              </a:ext>
            </a:extLst>
          </p:cNvPr>
          <p:cNvSpPr/>
          <p:nvPr userDrawn="1"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859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871534-DF4B-4E1E-80D4-1DFF59746241}"/>
              </a:ext>
            </a:extLst>
          </p:cNvPr>
          <p:cNvSpPr/>
          <p:nvPr userDrawn="1"/>
        </p:nvSpPr>
        <p:spPr>
          <a:xfrm>
            <a:off x="11437770" y="3908484"/>
            <a:ext cx="754231" cy="2949516"/>
          </a:xfrm>
          <a:custGeom>
            <a:avLst/>
            <a:gdLst>
              <a:gd name="connsiteX0" fmla="*/ 754231 w 754231"/>
              <a:gd name="connsiteY0" fmla="*/ 0 h 2949516"/>
              <a:gd name="connsiteX1" fmla="*/ 754231 w 754231"/>
              <a:gd name="connsiteY1" fmla="*/ 2949516 h 2949516"/>
              <a:gd name="connsiteX2" fmla="*/ 7207 w 754231"/>
              <a:gd name="connsiteY2" fmla="*/ 2949516 h 2949516"/>
              <a:gd name="connsiteX3" fmla="*/ 1318 w 754231"/>
              <a:gd name="connsiteY3" fmla="*/ 2838768 h 2949516"/>
              <a:gd name="connsiteX4" fmla="*/ 1267 w 754231"/>
              <a:gd name="connsiteY4" fmla="*/ 2829255 h 2949516"/>
              <a:gd name="connsiteX5" fmla="*/ 890 w 754231"/>
              <a:gd name="connsiteY5" fmla="*/ 2823331 h 2949516"/>
              <a:gd name="connsiteX6" fmla="*/ 1123 w 754231"/>
              <a:gd name="connsiteY6" fmla="*/ 2802255 h 2949516"/>
              <a:gd name="connsiteX7" fmla="*/ 0 w 754231"/>
              <a:gd name="connsiteY7" fmla="*/ 2591788 h 2949516"/>
              <a:gd name="connsiteX8" fmla="*/ 4671 w 754231"/>
              <a:gd name="connsiteY8" fmla="*/ 2481632 h 2949516"/>
              <a:gd name="connsiteX9" fmla="*/ 5159 w 754231"/>
              <a:gd name="connsiteY9" fmla="*/ 2437561 h 2949516"/>
              <a:gd name="connsiteX10" fmla="*/ 7889 w 754231"/>
              <a:gd name="connsiteY10" fmla="*/ 2405742 h 2949516"/>
              <a:gd name="connsiteX11" fmla="*/ 10460 w 754231"/>
              <a:gd name="connsiteY11" fmla="*/ 2345131 h 2949516"/>
              <a:gd name="connsiteX12" fmla="*/ 32666 w 754231"/>
              <a:gd name="connsiteY12" fmla="*/ 2099253 h 2949516"/>
              <a:gd name="connsiteX13" fmla="*/ 36664 w 754231"/>
              <a:gd name="connsiteY13" fmla="*/ 2070427 h 2949516"/>
              <a:gd name="connsiteX14" fmla="*/ 38136 w 754231"/>
              <a:gd name="connsiteY14" fmla="*/ 2053275 h 2949516"/>
              <a:gd name="connsiteX15" fmla="*/ 44530 w 754231"/>
              <a:gd name="connsiteY15" fmla="*/ 2013696 h 2949516"/>
              <a:gd name="connsiteX16" fmla="*/ 66590 w 754231"/>
              <a:gd name="connsiteY16" fmla="*/ 1854610 h 2949516"/>
              <a:gd name="connsiteX17" fmla="*/ 92736 w 754231"/>
              <a:gd name="connsiteY17" fmla="*/ 1715341 h 2949516"/>
              <a:gd name="connsiteX18" fmla="*/ 99704 w 754231"/>
              <a:gd name="connsiteY18" fmla="*/ 1672213 h 2949516"/>
              <a:gd name="connsiteX19" fmla="*/ 104931 w 754231"/>
              <a:gd name="connsiteY19" fmla="*/ 1650381 h 2949516"/>
              <a:gd name="connsiteX20" fmla="*/ 112201 w 754231"/>
              <a:gd name="connsiteY20" fmla="*/ 1611659 h 2949516"/>
              <a:gd name="connsiteX21" fmla="*/ 169467 w 754231"/>
              <a:gd name="connsiteY21" fmla="*/ 1370855 h 2949516"/>
              <a:gd name="connsiteX22" fmla="*/ 183333 w 754231"/>
              <a:gd name="connsiteY22" fmla="*/ 1322912 h 2949516"/>
              <a:gd name="connsiteX23" fmla="*/ 189749 w 754231"/>
              <a:gd name="connsiteY23" fmla="*/ 1296117 h 2949516"/>
              <a:gd name="connsiteX24" fmla="*/ 203407 w 754231"/>
              <a:gd name="connsiteY24" fmla="*/ 1253508 h 2949516"/>
              <a:gd name="connsiteX25" fmla="*/ 238360 w 754231"/>
              <a:gd name="connsiteY25" fmla="*/ 1132655 h 2949516"/>
              <a:gd name="connsiteX26" fmla="*/ 297907 w 754231"/>
              <a:gd name="connsiteY26" fmla="*/ 958693 h 2949516"/>
              <a:gd name="connsiteX27" fmla="*/ 308154 w 754231"/>
              <a:gd name="connsiteY27" fmla="*/ 926725 h 2949516"/>
              <a:gd name="connsiteX28" fmla="*/ 312571 w 754231"/>
              <a:gd name="connsiteY28" fmla="*/ 915856 h 2949516"/>
              <a:gd name="connsiteX29" fmla="*/ 318849 w 754231"/>
              <a:gd name="connsiteY29" fmla="*/ 897515 h 2949516"/>
              <a:gd name="connsiteX30" fmla="*/ 410903 w 754231"/>
              <a:gd name="connsiteY30" fmla="*/ 665891 h 2949516"/>
              <a:gd name="connsiteX31" fmla="*/ 441034 w 754231"/>
              <a:gd name="connsiteY31" fmla="*/ 599675 h 2949516"/>
              <a:gd name="connsiteX32" fmla="*/ 454806 w 754231"/>
              <a:gd name="connsiteY32" fmla="*/ 565779 h 2949516"/>
              <a:gd name="connsiteX33" fmla="*/ 473837 w 754231"/>
              <a:gd name="connsiteY33" fmla="*/ 527585 h 2949516"/>
              <a:gd name="connsiteX34" fmla="*/ 514492 w 754231"/>
              <a:gd name="connsiteY34" fmla="*/ 438240 h 2949516"/>
              <a:gd name="connsiteX35" fmla="*/ 629587 w 754231"/>
              <a:gd name="connsiteY35" fmla="*/ 215017 h 29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4231" h="2949516">
                <a:moveTo>
                  <a:pt x="754231" y="0"/>
                </a:moveTo>
                <a:lnTo>
                  <a:pt x="754231" y="2949516"/>
                </a:lnTo>
                <a:lnTo>
                  <a:pt x="7207" y="2949516"/>
                </a:lnTo>
                <a:lnTo>
                  <a:pt x="1318" y="2838768"/>
                </a:lnTo>
                <a:lnTo>
                  <a:pt x="1267" y="2829255"/>
                </a:lnTo>
                <a:lnTo>
                  <a:pt x="890" y="2823331"/>
                </a:lnTo>
                <a:lnTo>
                  <a:pt x="1123" y="2802255"/>
                </a:lnTo>
                <a:lnTo>
                  <a:pt x="0" y="2591788"/>
                </a:lnTo>
                <a:lnTo>
                  <a:pt x="4671" y="2481632"/>
                </a:lnTo>
                <a:lnTo>
                  <a:pt x="5159" y="2437561"/>
                </a:lnTo>
                <a:lnTo>
                  <a:pt x="7889" y="2405742"/>
                </a:lnTo>
                <a:lnTo>
                  <a:pt x="10460" y="2345131"/>
                </a:lnTo>
                <a:cubicBezTo>
                  <a:pt x="15906" y="2263016"/>
                  <a:pt x="23310" y="2181031"/>
                  <a:pt x="32666" y="2099253"/>
                </a:cubicBezTo>
                <a:lnTo>
                  <a:pt x="36664" y="2070427"/>
                </a:lnTo>
                <a:lnTo>
                  <a:pt x="38136" y="2053275"/>
                </a:lnTo>
                <a:lnTo>
                  <a:pt x="44530" y="2013696"/>
                </a:lnTo>
                <a:lnTo>
                  <a:pt x="66590" y="1854610"/>
                </a:lnTo>
                <a:lnTo>
                  <a:pt x="92736" y="1715341"/>
                </a:lnTo>
                <a:lnTo>
                  <a:pt x="99704" y="1672213"/>
                </a:lnTo>
                <a:lnTo>
                  <a:pt x="104931" y="1650381"/>
                </a:lnTo>
                <a:lnTo>
                  <a:pt x="112201" y="1611659"/>
                </a:lnTo>
                <a:cubicBezTo>
                  <a:pt x="129348" y="1531007"/>
                  <a:pt x="148439" y="1450714"/>
                  <a:pt x="169467" y="1370855"/>
                </a:cubicBezTo>
                <a:lnTo>
                  <a:pt x="183333" y="1322912"/>
                </a:lnTo>
                <a:lnTo>
                  <a:pt x="189749" y="1296117"/>
                </a:lnTo>
                <a:lnTo>
                  <a:pt x="203407" y="1253508"/>
                </a:lnTo>
                <a:lnTo>
                  <a:pt x="238360" y="1132655"/>
                </a:lnTo>
                <a:lnTo>
                  <a:pt x="297907" y="958693"/>
                </a:lnTo>
                <a:lnTo>
                  <a:pt x="308154" y="926725"/>
                </a:lnTo>
                <a:lnTo>
                  <a:pt x="312571" y="915856"/>
                </a:lnTo>
                <a:lnTo>
                  <a:pt x="318849" y="897515"/>
                </a:lnTo>
                <a:cubicBezTo>
                  <a:pt x="347607" y="819696"/>
                  <a:pt x="378294" y="742463"/>
                  <a:pt x="410903" y="665891"/>
                </a:cubicBezTo>
                <a:lnTo>
                  <a:pt x="441034" y="599675"/>
                </a:lnTo>
                <a:lnTo>
                  <a:pt x="454806" y="565779"/>
                </a:lnTo>
                <a:lnTo>
                  <a:pt x="473837" y="527585"/>
                </a:lnTo>
                <a:lnTo>
                  <a:pt x="514492" y="438240"/>
                </a:lnTo>
                <a:cubicBezTo>
                  <a:pt x="550941" y="363069"/>
                  <a:pt x="589308" y="288636"/>
                  <a:pt x="629587" y="215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8D97AA-7FAA-4B6A-AFBD-BFA00AE8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BC8288F-B3D6-4744-8D9D-B599FA9B1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here, allowing for up to 2 lines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7310A8D-FEDE-47FC-A15F-4283E34F99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714ED9A-F83E-4D2F-9C06-7A4A785EDA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6692" y="2131851"/>
            <a:ext cx="5369076" cy="4032225"/>
          </a:xfrm>
        </p:spPr>
        <p:txBody>
          <a:bodyPr/>
          <a:lstStyle>
            <a:lvl1pPr>
              <a:defRPr sz="1400" b="0">
                <a:solidFill>
                  <a:schemeClr val="tx2"/>
                </a:solidFill>
                <a:latin typeface="+mn-lt"/>
              </a:defRPr>
            </a:lvl1pPr>
            <a:lvl2pPr>
              <a:defRPr sz="1400" b="0">
                <a:solidFill>
                  <a:schemeClr val="tx2"/>
                </a:solidFill>
                <a:latin typeface="+mn-lt"/>
              </a:defRPr>
            </a:lvl2pPr>
            <a:lvl3pPr>
              <a:defRPr sz="1400" b="0">
                <a:solidFill>
                  <a:schemeClr val="tx2"/>
                </a:solidFill>
                <a:latin typeface="+mn-lt"/>
              </a:defRPr>
            </a:lvl3pPr>
            <a:lvl4pPr>
              <a:defRPr sz="12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31F7DEF8-058D-43A5-BEBB-699510578F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66012" y="2131851"/>
            <a:ext cx="5369076" cy="4032225"/>
          </a:xfrm>
        </p:spPr>
        <p:txBody>
          <a:bodyPr/>
          <a:lstStyle>
            <a:lvl1pPr>
              <a:defRPr sz="1400" b="0">
                <a:solidFill>
                  <a:schemeClr val="tx2"/>
                </a:solidFill>
                <a:latin typeface="+mn-lt"/>
              </a:defRPr>
            </a:lvl1pPr>
            <a:lvl2pPr>
              <a:defRPr sz="1400" b="0">
                <a:solidFill>
                  <a:schemeClr val="tx2"/>
                </a:solidFill>
                <a:latin typeface="+mn-lt"/>
              </a:defRPr>
            </a:lvl2pPr>
            <a:lvl3pPr>
              <a:defRPr sz="1200" b="0">
                <a:solidFill>
                  <a:schemeClr val="tx2"/>
                </a:solidFill>
                <a:latin typeface="+mn-lt"/>
              </a:defRPr>
            </a:lvl3pPr>
            <a:lvl4pPr>
              <a:defRPr sz="12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32C1FF0-84D5-40EF-89BB-FE348CF573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5FB6497-B135-4828-9BBF-0B3E7C18CDA9}"/>
              </a:ext>
            </a:extLst>
          </p:cNvPr>
          <p:cNvSpPr/>
          <p:nvPr userDrawn="1"/>
        </p:nvSpPr>
        <p:spPr>
          <a:xfrm>
            <a:off x="1" y="2"/>
            <a:ext cx="5823588" cy="6103066"/>
          </a:xfrm>
          <a:custGeom>
            <a:avLst/>
            <a:gdLst>
              <a:gd name="connsiteX0" fmla="*/ 0 w 5823588"/>
              <a:gd name="connsiteY0" fmla="*/ 1966645 h 6103066"/>
              <a:gd name="connsiteX1" fmla="*/ 51679 w 5823588"/>
              <a:gd name="connsiteY1" fmla="*/ 2092594 h 6103066"/>
              <a:gd name="connsiteX2" fmla="*/ 485155 w 5823588"/>
              <a:gd name="connsiteY2" fmla="*/ 2739744 h 6103066"/>
              <a:gd name="connsiteX3" fmla="*/ 4144115 w 5823588"/>
              <a:gd name="connsiteY3" fmla="*/ 2905112 h 6103066"/>
              <a:gd name="connsiteX4" fmla="*/ 5823588 w 5823588"/>
              <a:gd name="connsiteY4" fmla="*/ 4828847 h 6103066"/>
              <a:gd name="connsiteX5" fmla="*/ 186879 w 5823588"/>
              <a:gd name="connsiteY5" fmla="*/ 5587686 h 6103066"/>
              <a:gd name="connsiteX6" fmla="*/ 0 w 5823588"/>
              <a:gd name="connsiteY6" fmla="*/ 5491331 h 6103066"/>
              <a:gd name="connsiteX7" fmla="*/ 0 w 5823588"/>
              <a:gd name="connsiteY7" fmla="*/ 0 h 6103066"/>
              <a:gd name="connsiteX8" fmla="*/ 7773 w 5823588"/>
              <a:gd name="connsiteY8" fmla="*/ 0 h 6103066"/>
              <a:gd name="connsiteX9" fmla="*/ 0 w 5823588"/>
              <a:gd name="connsiteY9" fmla="*/ 19370 h 610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3588" h="6103066">
                <a:moveTo>
                  <a:pt x="0" y="1966645"/>
                </a:moveTo>
                <a:lnTo>
                  <a:pt x="51679" y="2092594"/>
                </a:lnTo>
                <a:cubicBezTo>
                  <a:pt x="159901" y="2323258"/>
                  <a:pt x="304269" y="2541733"/>
                  <a:pt x="485155" y="2739744"/>
                </a:cubicBezTo>
                <a:cubicBezTo>
                  <a:pt x="1449885" y="3795802"/>
                  <a:pt x="3088056" y="3869839"/>
                  <a:pt x="4144115" y="2905112"/>
                </a:cubicBezTo>
                <a:lnTo>
                  <a:pt x="5823588" y="4828847"/>
                </a:lnTo>
                <a:cubicBezTo>
                  <a:pt x="4220228" y="6232751"/>
                  <a:pt x="1990987" y="6462462"/>
                  <a:pt x="186879" y="5587686"/>
                </a:cubicBezTo>
                <a:lnTo>
                  <a:pt x="0" y="5491331"/>
                </a:lnTo>
                <a:close/>
                <a:moveTo>
                  <a:pt x="0" y="0"/>
                </a:moveTo>
                <a:lnTo>
                  <a:pt x="7773" y="0"/>
                </a:lnTo>
                <a:lnTo>
                  <a:pt x="0" y="1937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652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8D97AA-7FAA-4B6A-AFBD-BFA00AE8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BC8288F-B3D6-4744-8D9D-B599FA9B1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here, allowing for up to 2 lines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7310A8D-FEDE-47FC-A15F-4283E34F99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71D5194-B531-49BD-8303-9AE3850D21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740" y="2243845"/>
            <a:ext cx="3507557" cy="4032225"/>
          </a:xfrm>
        </p:spPr>
        <p:txBody>
          <a:bodyPr/>
          <a:lstStyle>
            <a:lvl1pPr>
              <a:defRPr sz="1400" b="0">
                <a:solidFill>
                  <a:schemeClr val="tx2"/>
                </a:solidFill>
                <a:latin typeface="+mn-lt"/>
              </a:defRPr>
            </a:lvl1pPr>
            <a:lvl2pPr>
              <a:defRPr sz="1400" b="0">
                <a:solidFill>
                  <a:schemeClr val="tx2"/>
                </a:solidFill>
                <a:latin typeface="+mn-lt"/>
              </a:defRPr>
            </a:lvl2pPr>
            <a:lvl3pPr>
              <a:defRPr sz="1400" b="0">
                <a:solidFill>
                  <a:schemeClr val="tx2"/>
                </a:solidFill>
                <a:latin typeface="+mn-lt"/>
              </a:defRPr>
            </a:lvl3pPr>
            <a:lvl4pPr>
              <a:defRPr sz="12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BD6DBE42-C197-4F8F-9455-D13574AA25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8889" y="2244752"/>
            <a:ext cx="3507557" cy="4032225"/>
          </a:xfrm>
        </p:spPr>
        <p:txBody>
          <a:bodyPr/>
          <a:lstStyle>
            <a:lvl1pPr>
              <a:defRPr sz="1400" b="0">
                <a:solidFill>
                  <a:schemeClr val="tx2"/>
                </a:solidFill>
                <a:latin typeface="+mn-lt"/>
              </a:defRPr>
            </a:lvl1pPr>
            <a:lvl2pPr>
              <a:defRPr sz="1400" b="0">
                <a:solidFill>
                  <a:schemeClr val="tx2"/>
                </a:solidFill>
                <a:latin typeface="+mn-lt"/>
              </a:defRPr>
            </a:lvl2pPr>
            <a:lvl3pPr>
              <a:defRPr sz="1400" b="0">
                <a:solidFill>
                  <a:schemeClr val="tx2"/>
                </a:solidFill>
                <a:latin typeface="+mn-lt"/>
              </a:defRPr>
            </a:lvl3pPr>
            <a:lvl4pPr>
              <a:defRPr sz="12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3C4A57F4-468A-4D25-BA3C-F1351CCF25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3838" y="2244752"/>
            <a:ext cx="3507557" cy="4032225"/>
          </a:xfrm>
        </p:spPr>
        <p:txBody>
          <a:bodyPr/>
          <a:lstStyle>
            <a:lvl1pPr>
              <a:defRPr sz="1400" b="0">
                <a:solidFill>
                  <a:schemeClr val="tx2"/>
                </a:solidFill>
                <a:latin typeface="+mn-lt"/>
              </a:defRPr>
            </a:lvl1pPr>
            <a:lvl2pPr>
              <a:defRPr sz="1400" b="0">
                <a:solidFill>
                  <a:schemeClr val="tx2"/>
                </a:solidFill>
                <a:latin typeface="+mn-lt"/>
              </a:defRPr>
            </a:lvl2pPr>
            <a:lvl3pPr>
              <a:defRPr sz="1400" b="0">
                <a:solidFill>
                  <a:schemeClr val="tx2"/>
                </a:solidFill>
                <a:latin typeface="+mn-lt"/>
              </a:defRPr>
            </a:lvl3pPr>
            <a:lvl4pPr>
              <a:defRPr sz="12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7B29A12-4BD4-40C7-AA93-C2571348A5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6E6D5-77CD-4628-A94C-71FF56D5ADC1}"/>
              </a:ext>
            </a:extLst>
          </p:cNvPr>
          <p:cNvSpPr/>
          <p:nvPr userDrawn="1"/>
        </p:nvSpPr>
        <p:spPr>
          <a:xfrm flipH="1">
            <a:off x="0" y="6179689"/>
            <a:ext cx="5035592" cy="678312"/>
          </a:xfrm>
          <a:custGeom>
            <a:avLst/>
            <a:gdLst>
              <a:gd name="connsiteX0" fmla="*/ 3719062 w 5035592"/>
              <a:gd name="connsiteY0" fmla="*/ 0 h 678312"/>
              <a:gd name="connsiteX1" fmla="*/ 4800590 w 5035592"/>
              <a:gd name="connsiteY1" fmla="*/ 52783 h 678312"/>
              <a:gd name="connsiteX2" fmla="*/ 5035592 w 5035592"/>
              <a:gd name="connsiteY2" fmla="*/ 79855 h 678312"/>
              <a:gd name="connsiteX3" fmla="*/ 5035592 w 5035592"/>
              <a:gd name="connsiteY3" fmla="*/ 678312 h 678312"/>
              <a:gd name="connsiteX4" fmla="*/ 0 w 5035592"/>
              <a:gd name="connsiteY4" fmla="*/ 678312 h 678312"/>
              <a:gd name="connsiteX5" fmla="*/ 36543 w 5035592"/>
              <a:gd name="connsiteY5" fmla="*/ 663201 h 678312"/>
              <a:gd name="connsiteX6" fmla="*/ 3719062 w 5035592"/>
              <a:gd name="connsiteY6" fmla="*/ 0 h 6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592" h="678312">
                <a:moveTo>
                  <a:pt x="3719062" y="0"/>
                </a:moveTo>
                <a:cubicBezTo>
                  <a:pt x="4086768" y="0"/>
                  <a:pt x="4447946" y="18027"/>
                  <a:pt x="4800590" y="52783"/>
                </a:cubicBezTo>
                <a:lnTo>
                  <a:pt x="5035592" y="79855"/>
                </a:lnTo>
                <a:lnTo>
                  <a:pt x="5035592" y="678312"/>
                </a:lnTo>
                <a:lnTo>
                  <a:pt x="0" y="678312"/>
                </a:lnTo>
                <a:lnTo>
                  <a:pt x="36543" y="663201"/>
                </a:lnTo>
                <a:cubicBezTo>
                  <a:pt x="1110308" y="242351"/>
                  <a:pt x="2370809" y="0"/>
                  <a:pt x="3719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C307706-ED2E-4234-98C9-0B3DA1AFA418}"/>
              </a:ext>
            </a:extLst>
          </p:cNvPr>
          <p:cNvSpPr/>
          <p:nvPr userDrawn="1"/>
        </p:nvSpPr>
        <p:spPr>
          <a:xfrm>
            <a:off x="7683744" y="3545735"/>
            <a:ext cx="4508256" cy="3312265"/>
          </a:xfrm>
          <a:custGeom>
            <a:avLst/>
            <a:gdLst>
              <a:gd name="connsiteX0" fmla="*/ 4508256 w 4508256"/>
              <a:gd name="connsiteY0" fmla="*/ 0 h 3312265"/>
              <a:gd name="connsiteX1" fmla="*/ 4508256 w 4508256"/>
              <a:gd name="connsiteY1" fmla="*/ 2566824 h 3312265"/>
              <a:gd name="connsiteX2" fmla="*/ 4447718 w 4508256"/>
              <a:gd name="connsiteY2" fmla="*/ 2572124 h 3312265"/>
              <a:gd name="connsiteX3" fmla="*/ 3039695 w 4508256"/>
              <a:gd name="connsiteY3" fmla="*/ 3227627 h 3312265"/>
              <a:gd name="connsiteX4" fmla="*/ 2955947 w 4508256"/>
              <a:gd name="connsiteY4" fmla="*/ 3312265 h 3312265"/>
              <a:gd name="connsiteX5" fmla="*/ 0 w 4508256"/>
              <a:gd name="connsiteY5" fmla="*/ 3312265 h 3312265"/>
              <a:gd name="connsiteX6" fmla="*/ 193737 w 4508256"/>
              <a:gd name="connsiteY6" fmla="*/ 2857466 h 3312265"/>
              <a:gd name="connsiteX7" fmla="*/ 1434096 w 4508256"/>
              <a:gd name="connsiteY7" fmla="*/ 1233997 h 3312265"/>
              <a:gd name="connsiteX8" fmla="*/ 1448121 w 4508256"/>
              <a:gd name="connsiteY8" fmla="*/ 1221141 h 3312265"/>
              <a:gd name="connsiteX9" fmla="*/ 4333270 w 4508256"/>
              <a:gd name="connsiteY9" fmla="*/ 11559 h 331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8256" h="3312265">
                <a:moveTo>
                  <a:pt x="4508256" y="0"/>
                </a:moveTo>
                <a:lnTo>
                  <a:pt x="4508256" y="2566824"/>
                </a:lnTo>
                <a:lnTo>
                  <a:pt x="4447718" y="2572124"/>
                </a:lnTo>
                <a:cubicBezTo>
                  <a:pt x="3924182" y="2641189"/>
                  <a:pt x="3432243" y="2869028"/>
                  <a:pt x="3039695" y="3227627"/>
                </a:cubicBezTo>
                <a:lnTo>
                  <a:pt x="2955947" y="3312265"/>
                </a:lnTo>
                <a:lnTo>
                  <a:pt x="0" y="3312265"/>
                </a:lnTo>
                <a:lnTo>
                  <a:pt x="193737" y="2857466"/>
                </a:lnTo>
                <a:cubicBezTo>
                  <a:pt x="485330" y="2256097"/>
                  <a:pt x="899643" y="1701965"/>
                  <a:pt x="1434096" y="1233997"/>
                </a:cubicBezTo>
                <a:lnTo>
                  <a:pt x="1448121" y="1221141"/>
                </a:lnTo>
                <a:cubicBezTo>
                  <a:pt x="2261583" y="525962"/>
                  <a:pt x="3270786" y="104013"/>
                  <a:pt x="4333270" y="11559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750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hit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ADBA4F-88A6-4D12-BE6F-39CAD5F6CA39}"/>
              </a:ext>
            </a:extLst>
          </p:cNvPr>
          <p:cNvSpPr/>
          <p:nvPr/>
        </p:nvSpPr>
        <p:spPr>
          <a:xfrm flipH="1">
            <a:off x="0" y="6179689"/>
            <a:ext cx="5035592" cy="678312"/>
          </a:xfrm>
          <a:custGeom>
            <a:avLst/>
            <a:gdLst>
              <a:gd name="connsiteX0" fmla="*/ 3719062 w 5035592"/>
              <a:gd name="connsiteY0" fmla="*/ 0 h 678312"/>
              <a:gd name="connsiteX1" fmla="*/ 4800590 w 5035592"/>
              <a:gd name="connsiteY1" fmla="*/ 52783 h 678312"/>
              <a:gd name="connsiteX2" fmla="*/ 5035592 w 5035592"/>
              <a:gd name="connsiteY2" fmla="*/ 79855 h 678312"/>
              <a:gd name="connsiteX3" fmla="*/ 5035592 w 5035592"/>
              <a:gd name="connsiteY3" fmla="*/ 678312 h 678312"/>
              <a:gd name="connsiteX4" fmla="*/ 0 w 5035592"/>
              <a:gd name="connsiteY4" fmla="*/ 678312 h 678312"/>
              <a:gd name="connsiteX5" fmla="*/ 36543 w 5035592"/>
              <a:gd name="connsiteY5" fmla="*/ 663201 h 678312"/>
              <a:gd name="connsiteX6" fmla="*/ 3719062 w 5035592"/>
              <a:gd name="connsiteY6" fmla="*/ 0 h 6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592" h="678312">
                <a:moveTo>
                  <a:pt x="3719062" y="0"/>
                </a:moveTo>
                <a:cubicBezTo>
                  <a:pt x="4086768" y="0"/>
                  <a:pt x="4447946" y="18027"/>
                  <a:pt x="4800590" y="52783"/>
                </a:cubicBezTo>
                <a:lnTo>
                  <a:pt x="5035592" y="79855"/>
                </a:lnTo>
                <a:lnTo>
                  <a:pt x="5035592" y="678312"/>
                </a:lnTo>
                <a:lnTo>
                  <a:pt x="0" y="678312"/>
                </a:lnTo>
                <a:lnTo>
                  <a:pt x="36543" y="663201"/>
                </a:lnTo>
                <a:cubicBezTo>
                  <a:pt x="1110308" y="242351"/>
                  <a:pt x="2370809" y="0"/>
                  <a:pt x="3719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19801E-5DCB-4C82-AA11-09F414A0F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3E14344-40AF-460D-B009-798FCA3BC4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here, allowing for up to 2 lines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D519F57-8F92-4307-85DF-FB37C1A920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4077264-B4F3-4002-9750-6D364D8B0A74}"/>
              </a:ext>
            </a:extLst>
          </p:cNvPr>
          <p:cNvSpPr/>
          <p:nvPr/>
        </p:nvSpPr>
        <p:spPr>
          <a:xfrm>
            <a:off x="7683744" y="3545735"/>
            <a:ext cx="4508256" cy="3312265"/>
          </a:xfrm>
          <a:custGeom>
            <a:avLst/>
            <a:gdLst>
              <a:gd name="connsiteX0" fmla="*/ 4508256 w 4508256"/>
              <a:gd name="connsiteY0" fmla="*/ 0 h 3312265"/>
              <a:gd name="connsiteX1" fmla="*/ 4508256 w 4508256"/>
              <a:gd name="connsiteY1" fmla="*/ 2566824 h 3312265"/>
              <a:gd name="connsiteX2" fmla="*/ 4447718 w 4508256"/>
              <a:gd name="connsiteY2" fmla="*/ 2572124 h 3312265"/>
              <a:gd name="connsiteX3" fmla="*/ 3039695 w 4508256"/>
              <a:gd name="connsiteY3" fmla="*/ 3227627 h 3312265"/>
              <a:gd name="connsiteX4" fmla="*/ 2955947 w 4508256"/>
              <a:gd name="connsiteY4" fmla="*/ 3312265 h 3312265"/>
              <a:gd name="connsiteX5" fmla="*/ 0 w 4508256"/>
              <a:gd name="connsiteY5" fmla="*/ 3312265 h 3312265"/>
              <a:gd name="connsiteX6" fmla="*/ 193737 w 4508256"/>
              <a:gd name="connsiteY6" fmla="*/ 2857466 h 3312265"/>
              <a:gd name="connsiteX7" fmla="*/ 1434096 w 4508256"/>
              <a:gd name="connsiteY7" fmla="*/ 1233997 h 3312265"/>
              <a:gd name="connsiteX8" fmla="*/ 1448121 w 4508256"/>
              <a:gd name="connsiteY8" fmla="*/ 1221141 h 3312265"/>
              <a:gd name="connsiteX9" fmla="*/ 4333270 w 4508256"/>
              <a:gd name="connsiteY9" fmla="*/ 11559 h 331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8256" h="3312265">
                <a:moveTo>
                  <a:pt x="4508256" y="0"/>
                </a:moveTo>
                <a:lnTo>
                  <a:pt x="4508256" y="2566824"/>
                </a:lnTo>
                <a:lnTo>
                  <a:pt x="4447718" y="2572124"/>
                </a:lnTo>
                <a:cubicBezTo>
                  <a:pt x="3924182" y="2641189"/>
                  <a:pt x="3432243" y="2869028"/>
                  <a:pt x="3039695" y="3227627"/>
                </a:cubicBezTo>
                <a:lnTo>
                  <a:pt x="2955947" y="3312265"/>
                </a:lnTo>
                <a:lnTo>
                  <a:pt x="0" y="3312265"/>
                </a:lnTo>
                <a:lnTo>
                  <a:pt x="193737" y="2857466"/>
                </a:lnTo>
                <a:cubicBezTo>
                  <a:pt x="485330" y="2256097"/>
                  <a:pt x="899643" y="1701965"/>
                  <a:pt x="1434096" y="1233997"/>
                </a:cubicBezTo>
                <a:lnTo>
                  <a:pt x="1448121" y="1221141"/>
                </a:lnTo>
                <a:cubicBezTo>
                  <a:pt x="2261583" y="525962"/>
                  <a:pt x="3270786" y="104013"/>
                  <a:pt x="4333270" y="11559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96685ED-BE07-4439-9E29-7E9F80A776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792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70B19A4-8CA0-4D14-91C6-6A542D5D09E9}"/>
              </a:ext>
            </a:extLst>
          </p:cNvPr>
          <p:cNvSpPr/>
          <p:nvPr/>
        </p:nvSpPr>
        <p:spPr>
          <a:xfrm>
            <a:off x="11437770" y="3908484"/>
            <a:ext cx="754231" cy="2949516"/>
          </a:xfrm>
          <a:custGeom>
            <a:avLst/>
            <a:gdLst>
              <a:gd name="connsiteX0" fmla="*/ 754231 w 754231"/>
              <a:gd name="connsiteY0" fmla="*/ 0 h 2949516"/>
              <a:gd name="connsiteX1" fmla="*/ 754231 w 754231"/>
              <a:gd name="connsiteY1" fmla="*/ 2949516 h 2949516"/>
              <a:gd name="connsiteX2" fmla="*/ 7207 w 754231"/>
              <a:gd name="connsiteY2" fmla="*/ 2949516 h 2949516"/>
              <a:gd name="connsiteX3" fmla="*/ 1318 w 754231"/>
              <a:gd name="connsiteY3" fmla="*/ 2838768 h 2949516"/>
              <a:gd name="connsiteX4" fmla="*/ 1267 w 754231"/>
              <a:gd name="connsiteY4" fmla="*/ 2829255 h 2949516"/>
              <a:gd name="connsiteX5" fmla="*/ 890 w 754231"/>
              <a:gd name="connsiteY5" fmla="*/ 2823331 h 2949516"/>
              <a:gd name="connsiteX6" fmla="*/ 1123 w 754231"/>
              <a:gd name="connsiteY6" fmla="*/ 2802255 h 2949516"/>
              <a:gd name="connsiteX7" fmla="*/ 0 w 754231"/>
              <a:gd name="connsiteY7" fmla="*/ 2591788 h 2949516"/>
              <a:gd name="connsiteX8" fmla="*/ 4671 w 754231"/>
              <a:gd name="connsiteY8" fmla="*/ 2481632 h 2949516"/>
              <a:gd name="connsiteX9" fmla="*/ 5159 w 754231"/>
              <a:gd name="connsiteY9" fmla="*/ 2437561 h 2949516"/>
              <a:gd name="connsiteX10" fmla="*/ 7889 w 754231"/>
              <a:gd name="connsiteY10" fmla="*/ 2405742 h 2949516"/>
              <a:gd name="connsiteX11" fmla="*/ 10460 w 754231"/>
              <a:gd name="connsiteY11" fmla="*/ 2345131 h 2949516"/>
              <a:gd name="connsiteX12" fmla="*/ 32666 w 754231"/>
              <a:gd name="connsiteY12" fmla="*/ 2099253 h 2949516"/>
              <a:gd name="connsiteX13" fmla="*/ 36664 w 754231"/>
              <a:gd name="connsiteY13" fmla="*/ 2070427 h 2949516"/>
              <a:gd name="connsiteX14" fmla="*/ 38136 w 754231"/>
              <a:gd name="connsiteY14" fmla="*/ 2053275 h 2949516"/>
              <a:gd name="connsiteX15" fmla="*/ 44530 w 754231"/>
              <a:gd name="connsiteY15" fmla="*/ 2013696 h 2949516"/>
              <a:gd name="connsiteX16" fmla="*/ 66590 w 754231"/>
              <a:gd name="connsiteY16" fmla="*/ 1854610 h 2949516"/>
              <a:gd name="connsiteX17" fmla="*/ 92736 w 754231"/>
              <a:gd name="connsiteY17" fmla="*/ 1715341 h 2949516"/>
              <a:gd name="connsiteX18" fmla="*/ 99704 w 754231"/>
              <a:gd name="connsiteY18" fmla="*/ 1672213 h 2949516"/>
              <a:gd name="connsiteX19" fmla="*/ 104931 w 754231"/>
              <a:gd name="connsiteY19" fmla="*/ 1650381 h 2949516"/>
              <a:gd name="connsiteX20" fmla="*/ 112201 w 754231"/>
              <a:gd name="connsiteY20" fmla="*/ 1611659 h 2949516"/>
              <a:gd name="connsiteX21" fmla="*/ 169467 w 754231"/>
              <a:gd name="connsiteY21" fmla="*/ 1370855 h 2949516"/>
              <a:gd name="connsiteX22" fmla="*/ 183333 w 754231"/>
              <a:gd name="connsiteY22" fmla="*/ 1322912 h 2949516"/>
              <a:gd name="connsiteX23" fmla="*/ 189749 w 754231"/>
              <a:gd name="connsiteY23" fmla="*/ 1296117 h 2949516"/>
              <a:gd name="connsiteX24" fmla="*/ 203407 w 754231"/>
              <a:gd name="connsiteY24" fmla="*/ 1253508 h 2949516"/>
              <a:gd name="connsiteX25" fmla="*/ 238360 w 754231"/>
              <a:gd name="connsiteY25" fmla="*/ 1132655 h 2949516"/>
              <a:gd name="connsiteX26" fmla="*/ 297907 w 754231"/>
              <a:gd name="connsiteY26" fmla="*/ 958693 h 2949516"/>
              <a:gd name="connsiteX27" fmla="*/ 308154 w 754231"/>
              <a:gd name="connsiteY27" fmla="*/ 926725 h 2949516"/>
              <a:gd name="connsiteX28" fmla="*/ 312571 w 754231"/>
              <a:gd name="connsiteY28" fmla="*/ 915856 h 2949516"/>
              <a:gd name="connsiteX29" fmla="*/ 318849 w 754231"/>
              <a:gd name="connsiteY29" fmla="*/ 897515 h 2949516"/>
              <a:gd name="connsiteX30" fmla="*/ 410903 w 754231"/>
              <a:gd name="connsiteY30" fmla="*/ 665891 h 2949516"/>
              <a:gd name="connsiteX31" fmla="*/ 441034 w 754231"/>
              <a:gd name="connsiteY31" fmla="*/ 599675 h 2949516"/>
              <a:gd name="connsiteX32" fmla="*/ 454806 w 754231"/>
              <a:gd name="connsiteY32" fmla="*/ 565779 h 2949516"/>
              <a:gd name="connsiteX33" fmla="*/ 473837 w 754231"/>
              <a:gd name="connsiteY33" fmla="*/ 527585 h 2949516"/>
              <a:gd name="connsiteX34" fmla="*/ 514492 w 754231"/>
              <a:gd name="connsiteY34" fmla="*/ 438240 h 2949516"/>
              <a:gd name="connsiteX35" fmla="*/ 629587 w 754231"/>
              <a:gd name="connsiteY35" fmla="*/ 215017 h 29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4231" h="2949516">
                <a:moveTo>
                  <a:pt x="754231" y="0"/>
                </a:moveTo>
                <a:lnTo>
                  <a:pt x="754231" y="2949516"/>
                </a:lnTo>
                <a:lnTo>
                  <a:pt x="7207" y="2949516"/>
                </a:lnTo>
                <a:lnTo>
                  <a:pt x="1318" y="2838768"/>
                </a:lnTo>
                <a:lnTo>
                  <a:pt x="1267" y="2829255"/>
                </a:lnTo>
                <a:lnTo>
                  <a:pt x="890" y="2823331"/>
                </a:lnTo>
                <a:lnTo>
                  <a:pt x="1123" y="2802255"/>
                </a:lnTo>
                <a:lnTo>
                  <a:pt x="0" y="2591788"/>
                </a:lnTo>
                <a:lnTo>
                  <a:pt x="4671" y="2481632"/>
                </a:lnTo>
                <a:lnTo>
                  <a:pt x="5159" y="2437561"/>
                </a:lnTo>
                <a:lnTo>
                  <a:pt x="7889" y="2405742"/>
                </a:lnTo>
                <a:lnTo>
                  <a:pt x="10460" y="2345131"/>
                </a:lnTo>
                <a:cubicBezTo>
                  <a:pt x="15906" y="2263016"/>
                  <a:pt x="23310" y="2181031"/>
                  <a:pt x="32666" y="2099253"/>
                </a:cubicBezTo>
                <a:lnTo>
                  <a:pt x="36664" y="2070427"/>
                </a:lnTo>
                <a:lnTo>
                  <a:pt x="38136" y="2053275"/>
                </a:lnTo>
                <a:lnTo>
                  <a:pt x="44530" y="2013696"/>
                </a:lnTo>
                <a:lnTo>
                  <a:pt x="66590" y="1854610"/>
                </a:lnTo>
                <a:lnTo>
                  <a:pt x="92736" y="1715341"/>
                </a:lnTo>
                <a:lnTo>
                  <a:pt x="99704" y="1672213"/>
                </a:lnTo>
                <a:lnTo>
                  <a:pt x="104931" y="1650381"/>
                </a:lnTo>
                <a:lnTo>
                  <a:pt x="112201" y="1611659"/>
                </a:lnTo>
                <a:cubicBezTo>
                  <a:pt x="129348" y="1531007"/>
                  <a:pt x="148439" y="1450714"/>
                  <a:pt x="169467" y="1370855"/>
                </a:cubicBezTo>
                <a:lnTo>
                  <a:pt x="183333" y="1322912"/>
                </a:lnTo>
                <a:lnTo>
                  <a:pt x="189749" y="1296117"/>
                </a:lnTo>
                <a:lnTo>
                  <a:pt x="203407" y="1253508"/>
                </a:lnTo>
                <a:lnTo>
                  <a:pt x="238360" y="1132655"/>
                </a:lnTo>
                <a:lnTo>
                  <a:pt x="297907" y="958693"/>
                </a:lnTo>
                <a:lnTo>
                  <a:pt x="308154" y="926725"/>
                </a:lnTo>
                <a:lnTo>
                  <a:pt x="312571" y="915856"/>
                </a:lnTo>
                <a:lnTo>
                  <a:pt x="318849" y="897515"/>
                </a:lnTo>
                <a:cubicBezTo>
                  <a:pt x="347607" y="819696"/>
                  <a:pt x="378294" y="742463"/>
                  <a:pt x="410903" y="665891"/>
                </a:cubicBezTo>
                <a:lnTo>
                  <a:pt x="441034" y="599675"/>
                </a:lnTo>
                <a:lnTo>
                  <a:pt x="454806" y="565779"/>
                </a:lnTo>
                <a:lnTo>
                  <a:pt x="473837" y="527585"/>
                </a:lnTo>
                <a:lnTo>
                  <a:pt x="514492" y="438240"/>
                </a:lnTo>
                <a:cubicBezTo>
                  <a:pt x="550941" y="363069"/>
                  <a:pt x="589308" y="288636"/>
                  <a:pt x="629587" y="215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8D97AA-7FAA-4B6A-AFBD-BFA00AE8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BC8288F-B3D6-4744-8D9D-B599FA9B1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here, allowing for up to 2 lines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ADCAB4-D74B-4523-BD61-ADF8E5FBB2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7310A8D-FEDE-47FC-A15F-4283E34F99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075032E5-4BF9-4878-952E-AC5340EC40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2086" y="2244753"/>
            <a:ext cx="5369076" cy="1663732"/>
          </a:xfrm>
        </p:spPr>
        <p:txBody>
          <a:bodyPr/>
          <a:lstStyle>
            <a:lvl1pPr>
              <a:defRPr sz="1800" b="0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61D9E96-815E-4FF5-8A93-2422B8B4F9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244753"/>
            <a:ext cx="5369076" cy="1663732"/>
          </a:xfrm>
        </p:spPr>
        <p:txBody>
          <a:bodyPr/>
          <a:lstStyle>
            <a:lvl1pPr>
              <a:defRPr sz="1400" b="0">
                <a:solidFill>
                  <a:schemeClr val="tx2"/>
                </a:solidFill>
                <a:latin typeface="+mn-lt"/>
              </a:defRPr>
            </a:lvl1pPr>
            <a:lvl2pPr>
              <a:defRPr sz="1400" b="0">
                <a:solidFill>
                  <a:schemeClr val="tx2"/>
                </a:solidFill>
                <a:latin typeface="+mn-lt"/>
              </a:defRPr>
            </a:lvl2pPr>
            <a:lvl3pPr>
              <a:defRPr sz="1400" b="0">
                <a:solidFill>
                  <a:schemeClr val="tx2"/>
                </a:solidFill>
                <a:latin typeface="+mn-lt"/>
              </a:defRPr>
            </a:lvl3pPr>
            <a:lvl4pPr>
              <a:defRPr sz="12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625A27B-8492-4739-9C2A-20B79C0E10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2086" y="4212594"/>
            <a:ext cx="5369076" cy="1663732"/>
          </a:xfrm>
        </p:spPr>
        <p:txBody>
          <a:bodyPr/>
          <a:lstStyle>
            <a:lvl1pPr>
              <a:defRPr sz="1400" b="0">
                <a:solidFill>
                  <a:schemeClr val="tx2"/>
                </a:solidFill>
                <a:latin typeface="+mn-lt"/>
              </a:defRPr>
            </a:lvl1pPr>
            <a:lvl2pPr>
              <a:defRPr sz="1400" b="0">
                <a:solidFill>
                  <a:schemeClr val="tx2"/>
                </a:solidFill>
                <a:latin typeface="+mn-lt"/>
              </a:defRPr>
            </a:lvl2pPr>
            <a:lvl3pPr>
              <a:defRPr sz="1400" b="0">
                <a:solidFill>
                  <a:schemeClr val="tx2"/>
                </a:solidFill>
                <a:latin typeface="+mn-lt"/>
              </a:defRPr>
            </a:lvl3pPr>
            <a:lvl4pPr>
              <a:defRPr sz="12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3FDBFBBD-A058-4D7D-8121-28FE44F82B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4212594"/>
            <a:ext cx="5369076" cy="1663732"/>
          </a:xfrm>
        </p:spPr>
        <p:txBody>
          <a:bodyPr/>
          <a:lstStyle>
            <a:lvl1pPr>
              <a:defRPr sz="1400" b="0">
                <a:solidFill>
                  <a:schemeClr val="tx2"/>
                </a:solidFill>
                <a:latin typeface="+mn-lt"/>
              </a:defRPr>
            </a:lvl1pPr>
            <a:lvl2pPr>
              <a:defRPr sz="1400" b="0">
                <a:solidFill>
                  <a:schemeClr val="tx2"/>
                </a:solidFill>
                <a:latin typeface="+mn-lt"/>
              </a:defRPr>
            </a:lvl2pPr>
            <a:lvl3pPr>
              <a:defRPr sz="1400" b="0">
                <a:solidFill>
                  <a:schemeClr val="tx2"/>
                </a:solidFill>
                <a:latin typeface="+mn-lt"/>
              </a:defRPr>
            </a:lvl3pPr>
            <a:lvl4pPr>
              <a:defRPr sz="12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452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Re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613B63D-7369-4EF8-ABF3-7D0A2996FC88}"/>
              </a:ext>
            </a:extLst>
          </p:cNvPr>
          <p:cNvSpPr/>
          <p:nvPr/>
        </p:nvSpPr>
        <p:spPr>
          <a:xfrm>
            <a:off x="0" y="0"/>
            <a:ext cx="3961880" cy="6858000"/>
          </a:xfrm>
          <a:custGeom>
            <a:avLst/>
            <a:gdLst>
              <a:gd name="connsiteX0" fmla="*/ 0 w 3961880"/>
              <a:gd name="connsiteY0" fmla="*/ 0 h 6858000"/>
              <a:gd name="connsiteX1" fmla="*/ 3515434 w 3961880"/>
              <a:gd name="connsiteY1" fmla="*/ 0 h 6858000"/>
              <a:gd name="connsiteX2" fmla="*/ 3566807 w 3961880"/>
              <a:gd name="connsiteY2" fmla="*/ 173227 h 6858000"/>
              <a:gd name="connsiteX3" fmla="*/ 3961880 w 3961880"/>
              <a:gd name="connsiteY3" fmla="*/ 3232151 h 6858000"/>
              <a:gd name="connsiteX4" fmla="*/ 3495825 w 3961880"/>
              <a:gd name="connsiteY4" fmla="*/ 6530422 h 6858000"/>
              <a:gd name="connsiteX5" fmla="*/ 3382508 w 3961880"/>
              <a:gd name="connsiteY5" fmla="*/ 6858000 h 6858000"/>
              <a:gd name="connsiteX6" fmla="*/ 0 w 396188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80" h="6858000">
                <a:moveTo>
                  <a:pt x="0" y="0"/>
                </a:moveTo>
                <a:lnTo>
                  <a:pt x="3515434" y="0"/>
                </a:lnTo>
                <a:lnTo>
                  <a:pt x="3566807" y="173227"/>
                </a:lnTo>
                <a:cubicBezTo>
                  <a:pt x="3817510" y="1065161"/>
                  <a:pt x="3961880" y="2112210"/>
                  <a:pt x="3961880" y="3232151"/>
                </a:cubicBezTo>
                <a:cubicBezTo>
                  <a:pt x="3961880" y="4453905"/>
                  <a:pt x="3790068" y="5588912"/>
                  <a:pt x="3495825" y="6530422"/>
                </a:cubicBezTo>
                <a:lnTo>
                  <a:pt x="3382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D6DAF30-921A-4876-A9C6-96D73C6967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67505" y="859473"/>
            <a:ext cx="7902575" cy="5265737"/>
          </a:xfrm>
        </p:spPr>
        <p:txBody>
          <a:bodyPr numCol="2" spcCol="36000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31470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3385183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140297E-ADF9-43EA-A9B1-5C8E3A77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7F32759C-B66F-4F29-9C46-4EA2F62AA4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3598863" cy="785816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00000"/>
              </a:lnSpc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6A32D2E-13C9-4A0D-A88A-46B678BABB7B}"/>
              </a:ext>
            </a:extLst>
          </p:cNvPr>
          <p:cNvSpPr/>
          <p:nvPr/>
        </p:nvSpPr>
        <p:spPr>
          <a:xfrm>
            <a:off x="8436037" y="1"/>
            <a:ext cx="3755963" cy="3711755"/>
          </a:xfrm>
          <a:custGeom>
            <a:avLst/>
            <a:gdLst>
              <a:gd name="connsiteX0" fmla="*/ 0 w 3755963"/>
              <a:gd name="connsiteY0" fmla="*/ 0 h 3711755"/>
              <a:gd name="connsiteX1" fmla="*/ 2735045 w 3755963"/>
              <a:gd name="connsiteY1" fmla="*/ 0 h 3711755"/>
              <a:gd name="connsiteX2" fmla="*/ 2751032 w 3755963"/>
              <a:gd name="connsiteY2" fmla="*/ 30078 h 3711755"/>
              <a:gd name="connsiteX3" fmla="*/ 3069234 w 3755963"/>
              <a:gd name="connsiteY3" fmla="*/ 457666 h 3711755"/>
              <a:gd name="connsiteX4" fmla="*/ 3684330 w 3755963"/>
              <a:gd name="connsiteY4" fmla="*/ 955592 h 3711755"/>
              <a:gd name="connsiteX5" fmla="*/ 3755963 w 3755963"/>
              <a:gd name="connsiteY5" fmla="*/ 992858 h 3711755"/>
              <a:gd name="connsiteX6" fmla="*/ 3755963 w 3755963"/>
              <a:gd name="connsiteY6" fmla="*/ 3711755 h 3711755"/>
              <a:gd name="connsiteX7" fmla="*/ 3713720 w 3755963"/>
              <a:gd name="connsiteY7" fmla="*/ 3701709 h 3711755"/>
              <a:gd name="connsiteX8" fmla="*/ 1116744 w 3755963"/>
              <a:gd name="connsiteY8" fmla="*/ 2090968 h 3711755"/>
              <a:gd name="connsiteX9" fmla="*/ 11637 w 3755963"/>
              <a:gd name="connsiteY9" fmla="*/ 46380 h 371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5963" h="3711755">
                <a:moveTo>
                  <a:pt x="0" y="0"/>
                </a:moveTo>
                <a:lnTo>
                  <a:pt x="2735045" y="0"/>
                </a:lnTo>
                <a:lnTo>
                  <a:pt x="2751032" y="30078"/>
                </a:lnTo>
                <a:cubicBezTo>
                  <a:pt x="2840684" y="180187"/>
                  <a:pt x="2946714" y="323547"/>
                  <a:pt x="3069234" y="457666"/>
                </a:cubicBezTo>
                <a:cubicBezTo>
                  <a:pt x="3253014" y="658844"/>
                  <a:pt x="3460849" y="824946"/>
                  <a:pt x="3684330" y="955592"/>
                </a:cubicBezTo>
                <a:lnTo>
                  <a:pt x="3755963" y="992858"/>
                </a:lnTo>
                <a:lnTo>
                  <a:pt x="3755963" y="3711755"/>
                </a:lnTo>
                <a:lnTo>
                  <a:pt x="3713720" y="3701709"/>
                </a:lnTo>
                <a:cubicBezTo>
                  <a:pt x="2740078" y="3445334"/>
                  <a:pt x="1829927" y="2905469"/>
                  <a:pt x="1116744" y="2090968"/>
                </a:cubicBezTo>
                <a:cubicBezTo>
                  <a:pt x="581857" y="1480091"/>
                  <a:pt x="214733" y="779791"/>
                  <a:pt x="11637" y="46380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AACA1D54-2B8D-40E4-86FC-6205B6EBEC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67505" y="267941"/>
            <a:ext cx="6868048" cy="591532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021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2A8AC2C-F206-4793-8790-24B4E4BE36DF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613B63D-7369-4EF8-ABF3-7D0A2996FC88}"/>
              </a:ext>
            </a:extLst>
          </p:cNvPr>
          <p:cNvSpPr/>
          <p:nvPr/>
        </p:nvSpPr>
        <p:spPr>
          <a:xfrm>
            <a:off x="0" y="0"/>
            <a:ext cx="3961880" cy="6858000"/>
          </a:xfrm>
          <a:custGeom>
            <a:avLst/>
            <a:gdLst>
              <a:gd name="connsiteX0" fmla="*/ 0 w 3961880"/>
              <a:gd name="connsiteY0" fmla="*/ 0 h 6858000"/>
              <a:gd name="connsiteX1" fmla="*/ 3515434 w 3961880"/>
              <a:gd name="connsiteY1" fmla="*/ 0 h 6858000"/>
              <a:gd name="connsiteX2" fmla="*/ 3566807 w 3961880"/>
              <a:gd name="connsiteY2" fmla="*/ 173227 h 6858000"/>
              <a:gd name="connsiteX3" fmla="*/ 3961880 w 3961880"/>
              <a:gd name="connsiteY3" fmla="*/ 3232151 h 6858000"/>
              <a:gd name="connsiteX4" fmla="*/ 3495825 w 3961880"/>
              <a:gd name="connsiteY4" fmla="*/ 6530422 h 6858000"/>
              <a:gd name="connsiteX5" fmla="*/ 3382508 w 3961880"/>
              <a:gd name="connsiteY5" fmla="*/ 6858000 h 6858000"/>
              <a:gd name="connsiteX6" fmla="*/ 0 w 396188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80" h="6858000">
                <a:moveTo>
                  <a:pt x="0" y="0"/>
                </a:moveTo>
                <a:lnTo>
                  <a:pt x="3515434" y="0"/>
                </a:lnTo>
                <a:lnTo>
                  <a:pt x="3566807" y="173227"/>
                </a:lnTo>
                <a:cubicBezTo>
                  <a:pt x="3817510" y="1065161"/>
                  <a:pt x="3961880" y="2112210"/>
                  <a:pt x="3961880" y="3232151"/>
                </a:cubicBezTo>
                <a:cubicBezTo>
                  <a:pt x="3961880" y="4453905"/>
                  <a:pt x="3790068" y="5588912"/>
                  <a:pt x="3495825" y="6530422"/>
                </a:cubicBezTo>
                <a:lnTo>
                  <a:pt x="3382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D6DAF30-921A-4876-A9C6-96D73C6967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67505" y="859473"/>
            <a:ext cx="7902575" cy="5265737"/>
          </a:xfrm>
        </p:spPr>
        <p:txBody>
          <a:bodyPr numCol="2" spcCol="36000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31470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3385183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140297E-ADF9-43EA-A9B1-5C8E3A77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7F32759C-B66F-4F29-9C46-4EA2F62AA4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3598863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A3721A6-21DA-4CAC-8DD8-AEFC14364A74}"/>
              </a:ext>
            </a:extLst>
          </p:cNvPr>
          <p:cNvSpPr/>
          <p:nvPr/>
        </p:nvSpPr>
        <p:spPr>
          <a:xfrm>
            <a:off x="8436037" y="1"/>
            <a:ext cx="3755963" cy="3711755"/>
          </a:xfrm>
          <a:custGeom>
            <a:avLst/>
            <a:gdLst>
              <a:gd name="connsiteX0" fmla="*/ 0 w 3755963"/>
              <a:gd name="connsiteY0" fmla="*/ 0 h 3711755"/>
              <a:gd name="connsiteX1" fmla="*/ 2735045 w 3755963"/>
              <a:gd name="connsiteY1" fmla="*/ 0 h 3711755"/>
              <a:gd name="connsiteX2" fmla="*/ 2751032 w 3755963"/>
              <a:gd name="connsiteY2" fmla="*/ 30078 h 3711755"/>
              <a:gd name="connsiteX3" fmla="*/ 3069234 w 3755963"/>
              <a:gd name="connsiteY3" fmla="*/ 457666 h 3711755"/>
              <a:gd name="connsiteX4" fmla="*/ 3684330 w 3755963"/>
              <a:gd name="connsiteY4" fmla="*/ 955592 h 3711755"/>
              <a:gd name="connsiteX5" fmla="*/ 3755963 w 3755963"/>
              <a:gd name="connsiteY5" fmla="*/ 992858 h 3711755"/>
              <a:gd name="connsiteX6" fmla="*/ 3755963 w 3755963"/>
              <a:gd name="connsiteY6" fmla="*/ 3711755 h 3711755"/>
              <a:gd name="connsiteX7" fmla="*/ 3713720 w 3755963"/>
              <a:gd name="connsiteY7" fmla="*/ 3701709 h 3711755"/>
              <a:gd name="connsiteX8" fmla="*/ 1116744 w 3755963"/>
              <a:gd name="connsiteY8" fmla="*/ 2090968 h 3711755"/>
              <a:gd name="connsiteX9" fmla="*/ 11637 w 3755963"/>
              <a:gd name="connsiteY9" fmla="*/ 46380 h 371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5963" h="3711755">
                <a:moveTo>
                  <a:pt x="0" y="0"/>
                </a:moveTo>
                <a:lnTo>
                  <a:pt x="2735045" y="0"/>
                </a:lnTo>
                <a:lnTo>
                  <a:pt x="2751032" y="30078"/>
                </a:lnTo>
                <a:cubicBezTo>
                  <a:pt x="2840684" y="180187"/>
                  <a:pt x="2946714" y="323547"/>
                  <a:pt x="3069234" y="457666"/>
                </a:cubicBezTo>
                <a:cubicBezTo>
                  <a:pt x="3253014" y="658844"/>
                  <a:pt x="3460849" y="824946"/>
                  <a:pt x="3684330" y="955592"/>
                </a:cubicBezTo>
                <a:lnTo>
                  <a:pt x="3755963" y="992858"/>
                </a:lnTo>
                <a:lnTo>
                  <a:pt x="3755963" y="3711755"/>
                </a:lnTo>
                <a:lnTo>
                  <a:pt x="3713720" y="3701709"/>
                </a:lnTo>
                <a:cubicBezTo>
                  <a:pt x="2740078" y="3445334"/>
                  <a:pt x="1829927" y="2905469"/>
                  <a:pt x="1116744" y="2090968"/>
                </a:cubicBezTo>
                <a:cubicBezTo>
                  <a:pt x="581857" y="1480091"/>
                  <a:pt x="214733" y="779791"/>
                  <a:pt x="11637" y="46380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AACA1D54-2B8D-40E4-86FC-6205B6EBEC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67505" y="267941"/>
            <a:ext cx="6791848" cy="591532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683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Revers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7239B63-4A66-42AA-B2C5-982F64534355}"/>
              </a:ext>
            </a:extLst>
          </p:cNvPr>
          <p:cNvSpPr/>
          <p:nvPr/>
        </p:nvSpPr>
        <p:spPr>
          <a:xfrm>
            <a:off x="9867900" y="6184899"/>
            <a:ext cx="2333624" cy="673101"/>
          </a:xfrm>
          <a:custGeom>
            <a:avLst/>
            <a:gdLst>
              <a:gd name="connsiteX0" fmla="*/ 3479939 w 3479939"/>
              <a:gd name="connsiteY0" fmla="*/ 0 h 791942"/>
              <a:gd name="connsiteX1" fmla="*/ 3479939 w 3479939"/>
              <a:gd name="connsiteY1" fmla="*/ 791942 h 791942"/>
              <a:gd name="connsiteX2" fmla="*/ 0 w 3479939"/>
              <a:gd name="connsiteY2" fmla="*/ 791942 h 791942"/>
              <a:gd name="connsiteX3" fmla="*/ 303288 w 3479939"/>
              <a:gd name="connsiteY3" fmla="*/ 658994 h 791942"/>
              <a:gd name="connsiteX4" fmla="*/ 3227740 w 3479939"/>
              <a:gd name="connsiteY4" fmla="*/ 6378 h 79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9939" h="791942">
                <a:moveTo>
                  <a:pt x="3479939" y="0"/>
                </a:moveTo>
                <a:lnTo>
                  <a:pt x="3479939" y="791942"/>
                </a:lnTo>
                <a:lnTo>
                  <a:pt x="0" y="791942"/>
                </a:lnTo>
                <a:lnTo>
                  <a:pt x="303288" y="658994"/>
                </a:lnTo>
                <a:cubicBezTo>
                  <a:pt x="1212520" y="285869"/>
                  <a:pt x="2197045" y="58624"/>
                  <a:pt x="3227740" y="63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AC5ECD-A107-419E-A269-F8216D26CEC5}"/>
              </a:ext>
            </a:extLst>
          </p:cNvPr>
          <p:cNvSpPr/>
          <p:nvPr/>
        </p:nvSpPr>
        <p:spPr>
          <a:xfrm>
            <a:off x="0" y="0"/>
            <a:ext cx="3961880" cy="6858000"/>
          </a:xfrm>
          <a:custGeom>
            <a:avLst/>
            <a:gdLst>
              <a:gd name="connsiteX0" fmla="*/ 0 w 3961880"/>
              <a:gd name="connsiteY0" fmla="*/ 0 h 6858000"/>
              <a:gd name="connsiteX1" fmla="*/ 3515434 w 3961880"/>
              <a:gd name="connsiteY1" fmla="*/ 0 h 6858000"/>
              <a:gd name="connsiteX2" fmla="*/ 3566807 w 3961880"/>
              <a:gd name="connsiteY2" fmla="*/ 173227 h 6858000"/>
              <a:gd name="connsiteX3" fmla="*/ 3961880 w 3961880"/>
              <a:gd name="connsiteY3" fmla="*/ 3232151 h 6858000"/>
              <a:gd name="connsiteX4" fmla="*/ 3495825 w 3961880"/>
              <a:gd name="connsiteY4" fmla="*/ 6530422 h 6858000"/>
              <a:gd name="connsiteX5" fmla="*/ 3382508 w 3961880"/>
              <a:gd name="connsiteY5" fmla="*/ 6858000 h 6858000"/>
              <a:gd name="connsiteX6" fmla="*/ 0 w 396188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80" h="6858000">
                <a:moveTo>
                  <a:pt x="0" y="0"/>
                </a:moveTo>
                <a:lnTo>
                  <a:pt x="3515434" y="0"/>
                </a:lnTo>
                <a:lnTo>
                  <a:pt x="3566807" y="173227"/>
                </a:lnTo>
                <a:cubicBezTo>
                  <a:pt x="3817510" y="1065161"/>
                  <a:pt x="3961880" y="2112210"/>
                  <a:pt x="3961880" y="3232151"/>
                </a:cubicBezTo>
                <a:cubicBezTo>
                  <a:pt x="3961880" y="4453905"/>
                  <a:pt x="3790068" y="5588912"/>
                  <a:pt x="3495825" y="6530422"/>
                </a:cubicBezTo>
                <a:lnTo>
                  <a:pt x="3382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7C1A37-A345-4F47-B778-3B3F3CACC8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3385183" cy="10279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3A213EE-B20E-4FF8-B225-E0D8E8E5EB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3598863" cy="785816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defRPr sz="20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600">
                <a:solidFill>
                  <a:schemeClr val="bg2"/>
                </a:solidFill>
                <a:latin typeface="+mn-lt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843D6E55-EE7B-4726-BEE1-34A27D66C8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67505" y="859473"/>
            <a:ext cx="7902575" cy="5265737"/>
          </a:xfrm>
        </p:spPr>
        <p:txBody>
          <a:bodyPr numCol="2" spcCol="36000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F77B83F-843A-4D49-BC01-C65F4AE795ED}"/>
              </a:ext>
            </a:extLst>
          </p:cNvPr>
          <p:cNvSpPr/>
          <p:nvPr/>
        </p:nvSpPr>
        <p:spPr>
          <a:xfrm>
            <a:off x="8436037" y="1"/>
            <a:ext cx="3755963" cy="3711755"/>
          </a:xfrm>
          <a:custGeom>
            <a:avLst/>
            <a:gdLst>
              <a:gd name="connsiteX0" fmla="*/ 0 w 3755963"/>
              <a:gd name="connsiteY0" fmla="*/ 0 h 3711755"/>
              <a:gd name="connsiteX1" fmla="*/ 2735045 w 3755963"/>
              <a:gd name="connsiteY1" fmla="*/ 0 h 3711755"/>
              <a:gd name="connsiteX2" fmla="*/ 2751032 w 3755963"/>
              <a:gd name="connsiteY2" fmla="*/ 30078 h 3711755"/>
              <a:gd name="connsiteX3" fmla="*/ 3069234 w 3755963"/>
              <a:gd name="connsiteY3" fmla="*/ 457666 h 3711755"/>
              <a:gd name="connsiteX4" fmla="*/ 3684330 w 3755963"/>
              <a:gd name="connsiteY4" fmla="*/ 955592 h 3711755"/>
              <a:gd name="connsiteX5" fmla="*/ 3755963 w 3755963"/>
              <a:gd name="connsiteY5" fmla="*/ 992858 h 3711755"/>
              <a:gd name="connsiteX6" fmla="*/ 3755963 w 3755963"/>
              <a:gd name="connsiteY6" fmla="*/ 3711755 h 3711755"/>
              <a:gd name="connsiteX7" fmla="*/ 3713720 w 3755963"/>
              <a:gd name="connsiteY7" fmla="*/ 3701709 h 3711755"/>
              <a:gd name="connsiteX8" fmla="*/ 1116744 w 3755963"/>
              <a:gd name="connsiteY8" fmla="*/ 2090968 h 3711755"/>
              <a:gd name="connsiteX9" fmla="*/ 11637 w 3755963"/>
              <a:gd name="connsiteY9" fmla="*/ 46380 h 371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5963" h="3711755">
                <a:moveTo>
                  <a:pt x="0" y="0"/>
                </a:moveTo>
                <a:lnTo>
                  <a:pt x="2735045" y="0"/>
                </a:lnTo>
                <a:lnTo>
                  <a:pt x="2751032" y="30078"/>
                </a:lnTo>
                <a:cubicBezTo>
                  <a:pt x="2840684" y="180187"/>
                  <a:pt x="2946714" y="323547"/>
                  <a:pt x="3069234" y="457666"/>
                </a:cubicBezTo>
                <a:cubicBezTo>
                  <a:pt x="3253014" y="658844"/>
                  <a:pt x="3460849" y="824946"/>
                  <a:pt x="3684330" y="955592"/>
                </a:cubicBezTo>
                <a:lnTo>
                  <a:pt x="3755963" y="992858"/>
                </a:lnTo>
                <a:lnTo>
                  <a:pt x="3755963" y="3711755"/>
                </a:lnTo>
                <a:lnTo>
                  <a:pt x="3713720" y="3701709"/>
                </a:lnTo>
                <a:cubicBezTo>
                  <a:pt x="2740078" y="3445334"/>
                  <a:pt x="1829927" y="2905469"/>
                  <a:pt x="1116744" y="2090968"/>
                </a:cubicBezTo>
                <a:cubicBezTo>
                  <a:pt x="581857" y="1480091"/>
                  <a:pt x="214733" y="779791"/>
                  <a:pt x="11637" y="4638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7B09036-2312-4487-861B-FDE3FAF0B2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67505" y="267941"/>
            <a:ext cx="5018088" cy="591532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2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2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2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308356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E2537A-4A6D-4402-B76E-81011355EE09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09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&amp; Hal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757AED3-5978-4C7A-A26F-9735EA1EA13C}"/>
              </a:ext>
            </a:extLst>
          </p:cNvPr>
          <p:cNvSpPr/>
          <p:nvPr/>
        </p:nvSpPr>
        <p:spPr>
          <a:xfrm>
            <a:off x="8721585" y="6066059"/>
            <a:ext cx="3479939" cy="791942"/>
          </a:xfrm>
          <a:custGeom>
            <a:avLst/>
            <a:gdLst>
              <a:gd name="connsiteX0" fmla="*/ 3479939 w 3479939"/>
              <a:gd name="connsiteY0" fmla="*/ 0 h 791942"/>
              <a:gd name="connsiteX1" fmla="*/ 3479939 w 3479939"/>
              <a:gd name="connsiteY1" fmla="*/ 791942 h 791942"/>
              <a:gd name="connsiteX2" fmla="*/ 0 w 3479939"/>
              <a:gd name="connsiteY2" fmla="*/ 791942 h 791942"/>
              <a:gd name="connsiteX3" fmla="*/ 303288 w 3479939"/>
              <a:gd name="connsiteY3" fmla="*/ 658994 h 791942"/>
              <a:gd name="connsiteX4" fmla="*/ 3227740 w 3479939"/>
              <a:gd name="connsiteY4" fmla="*/ 6378 h 79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9939" h="791942">
                <a:moveTo>
                  <a:pt x="3479939" y="0"/>
                </a:moveTo>
                <a:lnTo>
                  <a:pt x="3479939" y="791942"/>
                </a:lnTo>
                <a:lnTo>
                  <a:pt x="0" y="791942"/>
                </a:lnTo>
                <a:lnTo>
                  <a:pt x="303288" y="658994"/>
                </a:lnTo>
                <a:cubicBezTo>
                  <a:pt x="1212520" y="285869"/>
                  <a:pt x="2197045" y="58624"/>
                  <a:pt x="3227740" y="63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5699759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0F2162C-7B8D-4810-9124-7FB08E5D39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05550" y="0"/>
            <a:ext cx="5886450" cy="6858000"/>
          </a:xfrm>
          <a:custGeom>
            <a:avLst/>
            <a:gdLst>
              <a:gd name="connsiteX0" fmla="*/ 446446 w 5886450"/>
              <a:gd name="connsiteY0" fmla="*/ 0 h 6858000"/>
              <a:gd name="connsiteX1" fmla="*/ 3174291 w 5886450"/>
              <a:gd name="connsiteY1" fmla="*/ 0 h 6858000"/>
              <a:gd name="connsiteX2" fmla="*/ 3961880 w 5886450"/>
              <a:gd name="connsiteY2" fmla="*/ 0 h 6858000"/>
              <a:gd name="connsiteX3" fmla="*/ 5886450 w 5886450"/>
              <a:gd name="connsiteY3" fmla="*/ 0 h 6858000"/>
              <a:gd name="connsiteX4" fmla="*/ 5886450 w 5886450"/>
              <a:gd name="connsiteY4" fmla="*/ 6066300 h 6858000"/>
              <a:gd name="connsiteX5" fmla="*/ 5643775 w 5886450"/>
              <a:gd name="connsiteY5" fmla="*/ 6072437 h 6858000"/>
              <a:gd name="connsiteX6" fmla="*/ 2719323 w 5886450"/>
              <a:gd name="connsiteY6" fmla="*/ 6725053 h 6858000"/>
              <a:gd name="connsiteX7" fmla="*/ 2416037 w 5886450"/>
              <a:gd name="connsiteY7" fmla="*/ 6858000 h 6858000"/>
              <a:gd name="connsiteX8" fmla="*/ 579372 w 5886450"/>
              <a:gd name="connsiteY8" fmla="*/ 6858000 h 6858000"/>
              <a:gd name="connsiteX9" fmla="*/ 466055 w 5886450"/>
              <a:gd name="connsiteY9" fmla="*/ 6530422 h 6858000"/>
              <a:gd name="connsiteX10" fmla="*/ 0 w 5886450"/>
              <a:gd name="connsiteY10" fmla="*/ 3232151 h 6858000"/>
              <a:gd name="connsiteX11" fmla="*/ 395073 w 5886450"/>
              <a:gd name="connsiteY11" fmla="*/ 1732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86450" h="6858000">
                <a:moveTo>
                  <a:pt x="446446" y="0"/>
                </a:moveTo>
                <a:lnTo>
                  <a:pt x="3174291" y="0"/>
                </a:lnTo>
                <a:lnTo>
                  <a:pt x="3961880" y="0"/>
                </a:lnTo>
                <a:lnTo>
                  <a:pt x="5886450" y="0"/>
                </a:lnTo>
                <a:lnTo>
                  <a:pt x="5886450" y="6066300"/>
                </a:lnTo>
                <a:lnTo>
                  <a:pt x="5643775" y="6072437"/>
                </a:lnTo>
                <a:cubicBezTo>
                  <a:pt x="4613080" y="6124683"/>
                  <a:pt x="3628555" y="6351928"/>
                  <a:pt x="2719323" y="6725053"/>
                </a:cubicBezTo>
                <a:lnTo>
                  <a:pt x="2416037" y="6858000"/>
                </a:lnTo>
                <a:lnTo>
                  <a:pt x="579372" y="6858000"/>
                </a:lnTo>
                <a:lnTo>
                  <a:pt x="466055" y="6530422"/>
                </a:lnTo>
                <a:cubicBezTo>
                  <a:pt x="171812" y="5588912"/>
                  <a:pt x="0" y="4453905"/>
                  <a:pt x="0" y="3232151"/>
                </a:cubicBezTo>
                <a:cubicBezTo>
                  <a:pt x="0" y="2112210"/>
                  <a:pt x="144370" y="1065161"/>
                  <a:pt x="395073" y="17322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D728DDA-5D0C-4BF8-B3DA-714D848C1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581022"/>
            <a:ext cx="5694364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20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8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6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here, allowing for up to 2 lines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5C95178-6B33-4D81-BC44-E1E461A5A9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1610" y="1779586"/>
            <a:ext cx="5694363" cy="4597403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  <a:lvl2pPr>
              <a:defRPr>
                <a:solidFill>
                  <a:schemeClr val="accent2"/>
                </a:solidFill>
                <a:latin typeface="+mj-lt"/>
              </a:defRPr>
            </a:lvl2pPr>
            <a:lvl3pPr>
              <a:defRPr>
                <a:solidFill>
                  <a:schemeClr val="accent2"/>
                </a:solidFill>
                <a:latin typeface="+mj-lt"/>
              </a:defRPr>
            </a:lvl3pPr>
            <a:lvl4pPr>
              <a:defRPr>
                <a:solidFill>
                  <a:schemeClr val="accent2"/>
                </a:solidFill>
                <a:latin typeface="+mj-lt"/>
              </a:defRPr>
            </a:lvl4pPr>
            <a:lvl5pPr>
              <a:defRPr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36D5DA5-EAF0-41EF-B7F4-822764501D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2087" y="1314181"/>
            <a:ext cx="5694364" cy="365125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193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7D0FD0C-DF82-4109-8FDB-D8E587E87228}"/>
              </a:ext>
            </a:extLst>
          </p:cNvPr>
          <p:cNvSpPr/>
          <p:nvPr/>
        </p:nvSpPr>
        <p:spPr>
          <a:xfrm>
            <a:off x="7289806" y="5969001"/>
            <a:ext cx="4902195" cy="888998"/>
          </a:xfrm>
          <a:custGeom>
            <a:avLst/>
            <a:gdLst>
              <a:gd name="connsiteX0" fmla="*/ 3041646 w 4902195"/>
              <a:gd name="connsiteY0" fmla="*/ 0 h 888998"/>
              <a:gd name="connsiteX1" fmla="*/ 4616331 w 4902195"/>
              <a:gd name="connsiteY1" fmla="*/ 225369 h 888998"/>
              <a:gd name="connsiteX2" fmla="*/ 4902195 w 4902195"/>
              <a:gd name="connsiteY2" fmla="*/ 319772 h 888998"/>
              <a:gd name="connsiteX3" fmla="*/ 4902195 w 4902195"/>
              <a:gd name="connsiteY3" fmla="*/ 888998 h 888998"/>
              <a:gd name="connsiteX4" fmla="*/ 0 w 4902195"/>
              <a:gd name="connsiteY4" fmla="*/ 888998 h 888998"/>
              <a:gd name="connsiteX5" fmla="*/ 38279 w 4902195"/>
              <a:gd name="connsiteY5" fmla="*/ 863992 h 888998"/>
              <a:gd name="connsiteX6" fmla="*/ 3041646 w 4902195"/>
              <a:gd name="connsiteY6" fmla="*/ 0 h 88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2195" h="888998">
                <a:moveTo>
                  <a:pt x="3041646" y="0"/>
                </a:moveTo>
                <a:cubicBezTo>
                  <a:pt x="3585376" y="0"/>
                  <a:pt x="4113020" y="78247"/>
                  <a:pt x="4616331" y="225369"/>
                </a:cubicBezTo>
                <a:lnTo>
                  <a:pt x="4902195" y="319772"/>
                </a:lnTo>
                <a:lnTo>
                  <a:pt x="4902195" y="888998"/>
                </a:lnTo>
                <a:lnTo>
                  <a:pt x="0" y="888998"/>
                </a:lnTo>
                <a:lnTo>
                  <a:pt x="38279" y="863992"/>
                </a:lnTo>
                <a:cubicBezTo>
                  <a:pt x="931070" y="312986"/>
                  <a:pt x="1954186" y="0"/>
                  <a:pt x="30416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39" y="6453983"/>
            <a:ext cx="5680711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7EC516-8707-44F6-96A6-6B77AB6BE9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5699759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18F3C9E-90B1-40A5-A6E1-E7B90298CA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581022"/>
            <a:ext cx="5694364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20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8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6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here, allowing for up to 2 lines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E03832-022E-45CB-A873-1EF358CF1E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2087" y="1314181"/>
            <a:ext cx="5694364" cy="365125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8CCFCC03-085B-43FC-A216-A54EC138D2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1610" y="1779586"/>
            <a:ext cx="5694363" cy="4597403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  <a:lvl2pPr>
              <a:defRPr>
                <a:solidFill>
                  <a:schemeClr val="accent2"/>
                </a:solidFill>
                <a:latin typeface="+mj-lt"/>
              </a:defRPr>
            </a:lvl2pPr>
            <a:lvl3pPr>
              <a:defRPr>
                <a:solidFill>
                  <a:schemeClr val="accent2"/>
                </a:solidFill>
                <a:latin typeface="+mj-lt"/>
              </a:defRPr>
            </a:lvl3pPr>
            <a:lvl4pPr>
              <a:defRPr>
                <a:solidFill>
                  <a:schemeClr val="accent2"/>
                </a:solidFill>
                <a:latin typeface="+mj-lt"/>
              </a:defRPr>
            </a:lvl4pPr>
            <a:lvl5pPr>
              <a:defRPr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C523FD2-32AB-4C7F-99A8-DC4202E972C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515528" y="1"/>
            <a:ext cx="3676472" cy="6288773"/>
          </a:xfrm>
          <a:custGeom>
            <a:avLst/>
            <a:gdLst>
              <a:gd name="connsiteX0" fmla="*/ 1283726 w 3676472"/>
              <a:gd name="connsiteY0" fmla="*/ 0 h 6288773"/>
              <a:gd name="connsiteX1" fmla="*/ 3676472 w 3676472"/>
              <a:gd name="connsiteY1" fmla="*/ 0 h 6288773"/>
              <a:gd name="connsiteX2" fmla="*/ 3676472 w 3676472"/>
              <a:gd name="connsiteY2" fmla="*/ 1275428 h 6288773"/>
              <a:gd name="connsiteX3" fmla="*/ 3673327 w 3676472"/>
              <a:gd name="connsiteY3" fmla="*/ 1277353 h 6288773"/>
              <a:gd name="connsiteX4" fmla="*/ 3361339 w 3676472"/>
              <a:gd name="connsiteY4" fmla="*/ 1521346 h 6288773"/>
              <a:gd name="connsiteX5" fmla="*/ 3195969 w 3676472"/>
              <a:gd name="connsiteY5" fmla="*/ 5180301 h 6288773"/>
              <a:gd name="connsiteX6" fmla="*/ 3586858 w 3676472"/>
              <a:gd name="connsiteY6" fmla="*/ 5530180 h 6288773"/>
              <a:gd name="connsiteX7" fmla="*/ 3676472 w 3676472"/>
              <a:gd name="connsiteY7" fmla="*/ 5588750 h 6288773"/>
              <a:gd name="connsiteX8" fmla="*/ 3676472 w 3676472"/>
              <a:gd name="connsiteY8" fmla="*/ 6288773 h 6288773"/>
              <a:gd name="connsiteX9" fmla="*/ 3390608 w 3676472"/>
              <a:gd name="connsiteY9" fmla="*/ 6194370 h 6288773"/>
              <a:gd name="connsiteX10" fmla="*/ 1815923 w 3676472"/>
              <a:gd name="connsiteY10" fmla="*/ 5969001 h 6288773"/>
              <a:gd name="connsiteX11" fmla="*/ 1013423 w 3676472"/>
              <a:gd name="connsiteY11" fmla="*/ 6026515 h 6288773"/>
              <a:gd name="connsiteX12" fmla="*/ 750650 w 3676472"/>
              <a:gd name="connsiteY12" fmla="*/ 6074033 h 6288773"/>
              <a:gd name="connsiteX13" fmla="*/ 718199 w 3676472"/>
              <a:gd name="connsiteY13" fmla="*/ 6022151 h 6288773"/>
              <a:gd name="connsiteX14" fmla="*/ 1205301 w 3676472"/>
              <a:gd name="connsiteY14" fmla="*/ 88479 h 628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76472" h="6288773">
                <a:moveTo>
                  <a:pt x="1283726" y="0"/>
                </a:moveTo>
                <a:lnTo>
                  <a:pt x="3676472" y="0"/>
                </a:lnTo>
                <a:lnTo>
                  <a:pt x="3676472" y="1275428"/>
                </a:lnTo>
                <a:lnTo>
                  <a:pt x="3673327" y="1277353"/>
                </a:lnTo>
                <a:cubicBezTo>
                  <a:pt x="3563825" y="1350220"/>
                  <a:pt x="3459476" y="1431697"/>
                  <a:pt x="3361339" y="1521346"/>
                </a:cubicBezTo>
                <a:cubicBezTo>
                  <a:pt x="2305279" y="2486075"/>
                  <a:pt x="2231241" y="4124243"/>
                  <a:pt x="3195969" y="5180301"/>
                </a:cubicBezTo>
                <a:cubicBezTo>
                  <a:pt x="3316560" y="5312308"/>
                  <a:pt x="3447674" y="5428972"/>
                  <a:pt x="3586858" y="5530180"/>
                </a:cubicBezTo>
                <a:lnTo>
                  <a:pt x="3676472" y="5588750"/>
                </a:lnTo>
                <a:lnTo>
                  <a:pt x="3676472" y="6288773"/>
                </a:lnTo>
                <a:lnTo>
                  <a:pt x="3390608" y="6194370"/>
                </a:lnTo>
                <a:cubicBezTo>
                  <a:pt x="2887297" y="6047248"/>
                  <a:pt x="2359653" y="5969001"/>
                  <a:pt x="1815923" y="5969001"/>
                </a:cubicBezTo>
                <a:cubicBezTo>
                  <a:pt x="1544058" y="5969001"/>
                  <a:pt x="1276214" y="5988563"/>
                  <a:pt x="1013423" y="6026515"/>
                </a:cubicBezTo>
                <a:lnTo>
                  <a:pt x="750650" y="6074033"/>
                </a:lnTo>
                <a:lnTo>
                  <a:pt x="718199" y="6022151"/>
                </a:lnTo>
                <a:cubicBezTo>
                  <a:pt x="-392794" y="4152387"/>
                  <a:pt x="-202965" y="1760427"/>
                  <a:pt x="1205301" y="88479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4113302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loye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AC5ECD-A107-419E-A269-F8216D26CEC5}"/>
              </a:ext>
            </a:extLst>
          </p:cNvPr>
          <p:cNvSpPr/>
          <p:nvPr/>
        </p:nvSpPr>
        <p:spPr>
          <a:xfrm>
            <a:off x="0" y="0"/>
            <a:ext cx="3961880" cy="6858000"/>
          </a:xfrm>
          <a:custGeom>
            <a:avLst/>
            <a:gdLst>
              <a:gd name="connsiteX0" fmla="*/ 0 w 3961880"/>
              <a:gd name="connsiteY0" fmla="*/ 0 h 6858000"/>
              <a:gd name="connsiteX1" fmla="*/ 3515434 w 3961880"/>
              <a:gd name="connsiteY1" fmla="*/ 0 h 6858000"/>
              <a:gd name="connsiteX2" fmla="*/ 3566807 w 3961880"/>
              <a:gd name="connsiteY2" fmla="*/ 173227 h 6858000"/>
              <a:gd name="connsiteX3" fmla="*/ 3961880 w 3961880"/>
              <a:gd name="connsiteY3" fmla="*/ 3232151 h 6858000"/>
              <a:gd name="connsiteX4" fmla="*/ 3495825 w 3961880"/>
              <a:gd name="connsiteY4" fmla="*/ 6530422 h 6858000"/>
              <a:gd name="connsiteX5" fmla="*/ 3382508 w 3961880"/>
              <a:gd name="connsiteY5" fmla="*/ 6858000 h 6858000"/>
              <a:gd name="connsiteX6" fmla="*/ 0 w 396188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80" h="6858000">
                <a:moveTo>
                  <a:pt x="0" y="0"/>
                </a:moveTo>
                <a:lnTo>
                  <a:pt x="3515434" y="0"/>
                </a:lnTo>
                <a:lnTo>
                  <a:pt x="3566807" y="173227"/>
                </a:lnTo>
                <a:cubicBezTo>
                  <a:pt x="3817510" y="1065161"/>
                  <a:pt x="3961880" y="2112210"/>
                  <a:pt x="3961880" y="3232151"/>
                </a:cubicBezTo>
                <a:cubicBezTo>
                  <a:pt x="3961880" y="4453905"/>
                  <a:pt x="3790068" y="5588912"/>
                  <a:pt x="3495825" y="6530422"/>
                </a:cubicBezTo>
                <a:lnTo>
                  <a:pt x="3382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7239B63-4A66-42AA-B2C5-982F64534355}"/>
              </a:ext>
            </a:extLst>
          </p:cNvPr>
          <p:cNvSpPr/>
          <p:nvPr/>
        </p:nvSpPr>
        <p:spPr>
          <a:xfrm flipH="1">
            <a:off x="0" y="6108701"/>
            <a:ext cx="4724400" cy="749300"/>
          </a:xfrm>
          <a:custGeom>
            <a:avLst/>
            <a:gdLst>
              <a:gd name="connsiteX0" fmla="*/ 3479939 w 3479939"/>
              <a:gd name="connsiteY0" fmla="*/ 0 h 791942"/>
              <a:gd name="connsiteX1" fmla="*/ 3479939 w 3479939"/>
              <a:gd name="connsiteY1" fmla="*/ 791942 h 791942"/>
              <a:gd name="connsiteX2" fmla="*/ 0 w 3479939"/>
              <a:gd name="connsiteY2" fmla="*/ 791942 h 791942"/>
              <a:gd name="connsiteX3" fmla="*/ 303288 w 3479939"/>
              <a:gd name="connsiteY3" fmla="*/ 658994 h 791942"/>
              <a:gd name="connsiteX4" fmla="*/ 3227740 w 3479939"/>
              <a:gd name="connsiteY4" fmla="*/ 6378 h 79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9939" h="791942">
                <a:moveTo>
                  <a:pt x="3479939" y="0"/>
                </a:moveTo>
                <a:lnTo>
                  <a:pt x="3479939" y="791942"/>
                </a:lnTo>
                <a:lnTo>
                  <a:pt x="0" y="791942"/>
                </a:lnTo>
                <a:lnTo>
                  <a:pt x="303288" y="658994"/>
                </a:lnTo>
                <a:cubicBezTo>
                  <a:pt x="1212520" y="285869"/>
                  <a:pt x="2197045" y="58624"/>
                  <a:pt x="3227740" y="63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7C1A37-A345-4F47-B778-3B3F3CACC8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3385183" cy="10279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308356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7B62D-9A2C-42BB-94FB-7107D4D7D9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35800" y="520700"/>
            <a:ext cx="4267200" cy="1257300"/>
          </a:xfrm>
        </p:spPr>
        <p:txBody>
          <a:bodyPr anchor="ctr"/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>
                <a:latin typeface="+mn-lt"/>
              </a:defRPr>
            </a:lvl2pPr>
            <a:lvl3pPr>
              <a:buClr>
                <a:schemeClr val="tx2"/>
              </a:buClr>
              <a:defRPr>
                <a:latin typeface="+mn-lt"/>
              </a:defRPr>
            </a:lvl3pPr>
            <a:lvl4pPr>
              <a:buClr>
                <a:schemeClr val="tx2"/>
              </a:buClr>
              <a:defRPr>
                <a:latin typeface="+mn-lt"/>
              </a:defRPr>
            </a:lvl4pPr>
            <a:lvl5pPr>
              <a:buClr>
                <a:schemeClr val="tx2"/>
              </a:buCl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F413BA9-CCE2-4C04-ACC0-01313EF9EF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35800" y="2008209"/>
            <a:ext cx="4267200" cy="1257300"/>
          </a:xfrm>
        </p:spPr>
        <p:txBody>
          <a:bodyPr anchor="ctr"/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>
                <a:latin typeface="+mn-lt"/>
              </a:defRPr>
            </a:lvl2pPr>
            <a:lvl3pPr>
              <a:buClr>
                <a:schemeClr val="tx2"/>
              </a:buClr>
              <a:defRPr>
                <a:latin typeface="+mn-lt"/>
              </a:defRPr>
            </a:lvl3pPr>
            <a:lvl4pPr>
              <a:buClr>
                <a:schemeClr val="tx2"/>
              </a:buClr>
              <a:defRPr>
                <a:latin typeface="+mn-lt"/>
              </a:defRPr>
            </a:lvl4pPr>
            <a:lvl5pPr>
              <a:buClr>
                <a:schemeClr val="tx2"/>
              </a:buCl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074AF80-FB16-40E8-9B3E-08278D5C56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35800" y="3495718"/>
            <a:ext cx="4267200" cy="1257300"/>
          </a:xfrm>
        </p:spPr>
        <p:txBody>
          <a:bodyPr anchor="ctr"/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>
                <a:latin typeface="+mn-lt"/>
              </a:defRPr>
            </a:lvl2pPr>
            <a:lvl3pPr>
              <a:buClr>
                <a:schemeClr val="tx2"/>
              </a:buClr>
              <a:defRPr>
                <a:latin typeface="+mn-lt"/>
              </a:defRPr>
            </a:lvl3pPr>
            <a:lvl4pPr>
              <a:buClr>
                <a:schemeClr val="tx2"/>
              </a:buClr>
              <a:defRPr>
                <a:latin typeface="+mn-lt"/>
              </a:defRPr>
            </a:lvl4pPr>
            <a:lvl5pPr>
              <a:buClr>
                <a:schemeClr val="tx2"/>
              </a:buCl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550E4D0-1B3C-42DB-8272-A2342624D3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35800" y="4983226"/>
            <a:ext cx="4267200" cy="1257300"/>
          </a:xfrm>
        </p:spPr>
        <p:txBody>
          <a:bodyPr anchor="ctr"/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>
                <a:latin typeface="+mn-lt"/>
              </a:defRPr>
            </a:lvl2pPr>
            <a:lvl3pPr>
              <a:buClr>
                <a:schemeClr val="tx2"/>
              </a:buClr>
              <a:defRPr>
                <a:latin typeface="+mn-lt"/>
              </a:defRPr>
            </a:lvl3pPr>
            <a:lvl4pPr>
              <a:buClr>
                <a:schemeClr val="tx2"/>
              </a:buClr>
              <a:defRPr>
                <a:latin typeface="+mn-lt"/>
              </a:defRPr>
            </a:lvl4pPr>
            <a:lvl5pPr>
              <a:buClr>
                <a:schemeClr val="tx2"/>
              </a:buCl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F8EA81-6BA7-46D5-9298-6510B4398E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79194" y="726282"/>
            <a:ext cx="1625600" cy="514350"/>
          </a:xfrm>
        </p:spPr>
        <p:txBody>
          <a:bodyPr anchor="b"/>
          <a:lstStyle>
            <a:lvl1pPr>
              <a:defRPr sz="1600" b="1">
                <a:solidFill>
                  <a:schemeClr val="accent3"/>
                </a:solidFill>
                <a:latin typeface="+mn-lt"/>
              </a:defRPr>
            </a:lvl1pPr>
            <a:lvl2pPr>
              <a:defRPr sz="1600" b="1">
                <a:solidFill>
                  <a:schemeClr val="accent3"/>
                </a:solidFill>
                <a:latin typeface="+mj-lt"/>
              </a:defRPr>
            </a:lvl2pPr>
            <a:lvl3pPr>
              <a:defRPr sz="1400" b="1">
                <a:solidFill>
                  <a:schemeClr val="accent3"/>
                </a:solidFill>
                <a:latin typeface="+mj-lt"/>
              </a:defRPr>
            </a:lvl3pPr>
            <a:lvl4pPr>
              <a:defRPr sz="1200" b="1">
                <a:solidFill>
                  <a:schemeClr val="accent3"/>
                </a:solidFill>
                <a:latin typeface="+mj-lt"/>
              </a:defRPr>
            </a:lvl4pPr>
            <a:lvl5pPr>
              <a:defRPr sz="11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employee name</a:t>
            </a:r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AFA6226-84D4-44CC-A769-882632025A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3638" y="1204913"/>
            <a:ext cx="1635125" cy="27781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insert job title</a:t>
            </a:r>
            <a:endParaRPr lang="en-GB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8BC525F-2BFD-460B-BAD3-6010185798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1757" y="2205960"/>
            <a:ext cx="1625600" cy="514350"/>
          </a:xfrm>
        </p:spPr>
        <p:txBody>
          <a:bodyPr anchor="b"/>
          <a:lstStyle>
            <a:lvl1pPr>
              <a:defRPr sz="1600" b="1">
                <a:solidFill>
                  <a:schemeClr val="accent3"/>
                </a:solidFill>
                <a:latin typeface="+mn-lt"/>
              </a:defRPr>
            </a:lvl1pPr>
            <a:lvl2pPr>
              <a:defRPr sz="1600" b="1">
                <a:solidFill>
                  <a:schemeClr val="accent3"/>
                </a:solidFill>
                <a:latin typeface="+mj-lt"/>
              </a:defRPr>
            </a:lvl2pPr>
            <a:lvl3pPr>
              <a:defRPr sz="1400" b="1">
                <a:solidFill>
                  <a:schemeClr val="accent3"/>
                </a:solidFill>
                <a:latin typeface="+mj-lt"/>
              </a:defRPr>
            </a:lvl3pPr>
            <a:lvl4pPr>
              <a:defRPr sz="1200" b="1">
                <a:solidFill>
                  <a:schemeClr val="accent3"/>
                </a:solidFill>
                <a:latin typeface="+mj-lt"/>
              </a:defRPr>
            </a:lvl4pPr>
            <a:lvl5pPr>
              <a:defRPr sz="11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employee name</a:t>
            </a:r>
            <a:endParaRPr lang="en-GB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4AC9546-B3F1-4068-9215-F0AE36A262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6201" y="2684591"/>
            <a:ext cx="1635125" cy="27781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insert job title</a:t>
            </a:r>
            <a:endParaRPr lang="en-GB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D03A230-7613-4A23-AF6A-ED41BE34F4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61757" y="3698466"/>
            <a:ext cx="1625600" cy="514350"/>
          </a:xfrm>
        </p:spPr>
        <p:txBody>
          <a:bodyPr anchor="b"/>
          <a:lstStyle>
            <a:lvl1pPr>
              <a:defRPr sz="1600" b="1">
                <a:solidFill>
                  <a:schemeClr val="accent3"/>
                </a:solidFill>
                <a:latin typeface="+mn-lt"/>
              </a:defRPr>
            </a:lvl1pPr>
            <a:lvl2pPr>
              <a:defRPr sz="1600" b="1">
                <a:solidFill>
                  <a:schemeClr val="accent3"/>
                </a:solidFill>
                <a:latin typeface="+mj-lt"/>
              </a:defRPr>
            </a:lvl2pPr>
            <a:lvl3pPr>
              <a:defRPr sz="1400" b="1">
                <a:solidFill>
                  <a:schemeClr val="accent3"/>
                </a:solidFill>
                <a:latin typeface="+mj-lt"/>
              </a:defRPr>
            </a:lvl3pPr>
            <a:lvl4pPr>
              <a:defRPr sz="1200" b="1">
                <a:solidFill>
                  <a:schemeClr val="accent3"/>
                </a:solidFill>
                <a:latin typeface="+mj-lt"/>
              </a:defRPr>
            </a:lvl4pPr>
            <a:lvl5pPr>
              <a:defRPr sz="11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employee name</a:t>
            </a:r>
            <a:endParaRPr lang="en-GB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9CB754A6-37B3-4840-8C68-CD32793A52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56201" y="4177097"/>
            <a:ext cx="1635125" cy="27781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insert job title</a:t>
            </a:r>
            <a:endParaRPr lang="en-GB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B387E941-E061-4200-BD85-BF644280CF6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79194" y="5183982"/>
            <a:ext cx="1625600" cy="514350"/>
          </a:xfrm>
        </p:spPr>
        <p:txBody>
          <a:bodyPr anchor="b"/>
          <a:lstStyle>
            <a:lvl1pPr>
              <a:defRPr sz="1600" b="1">
                <a:solidFill>
                  <a:schemeClr val="accent3"/>
                </a:solidFill>
                <a:latin typeface="+mn-lt"/>
              </a:defRPr>
            </a:lvl1pPr>
            <a:lvl2pPr>
              <a:defRPr sz="1600" b="1">
                <a:solidFill>
                  <a:schemeClr val="accent3"/>
                </a:solidFill>
                <a:latin typeface="+mj-lt"/>
              </a:defRPr>
            </a:lvl2pPr>
            <a:lvl3pPr>
              <a:defRPr sz="1400" b="1">
                <a:solidFill>
                  <a:schemeClr val="accent3"/>
                </a:solidFill>
                <a:latin typeface="+mj-lt"/>
              </a:defRPr>
            </a:lvl3pPr>
            <a:lvl4pPr>
              <a:defRPr sz="1200" b="1">
                <a:solidFill>
                  <a:schemeClr val="accent3"/>
                </a:solidFill>
                <a:latin typeface="+mj-lt"/>
              </a:defRPr>
            </a:lvl4pPr>
            <a:lvl5pPr>
              <a:defRPr sz="11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employee name</a:t>
            </a:r>
            <a:endParaRPr lang="en-GB"/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AF8088AE-8342-42BD-9C23-3EE683DAE4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73638" y="5662613"/>
            <a:ext cx="1635125" cy="27781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insert job title</a:t>
            </a:r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9CE04E0-BFF2-442B-8CB1-DE1BE52B396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539823" y="483255"/>
            <a:ext cx="1276350" cy="1276350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DF72EC94-D1C4-44EF-92E9-7A889CC60FE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714327" y="1956067"/>
            <a:ext cx="1276350" cy="1276350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ECDFD30F-7F9C-4F79-B1FD-EACA5D7AD99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714327" y="3428879"/>
            <a:ext cx="1276350" cy="1276350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28" name="Picture Placeholder 24">
            <a:extLst>
              <a:ext uri="{FF2B5EF4-FFF2-40B4-BE49-F238E27FC236}">
                <a16:creationId xmlns:a16="http://schemas.microsoft.com/office/drawing/2014/main" id="{0F10E640-5E12-467F-8459-84DA3591F71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539823" y="4922632"/>
            <a:ext cx="1276350" cy="1276350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B7CFC30D-11B7-4014-B37C-839C1918B34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46633" y="519350"/>
            <a:ext cx="7200" cy="1260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D1DB5FA0-755C-4CC0-9606-4CFD222C48F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46633" y="2006859"/>
            <a:ext cx="7200" cy="1260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6BAF7F4A-0DA7-4168-8B17-3C68060A979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46633" y="3494368"/>
            <a:ext cx="7200" cy="1260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EDF51C4C-A49D-4255-890C-04A2A709479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46633" y="4981876"/>
            <a:ext cx="7200" cy="1260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pic>
        <p:nvPicPr>
          <p:cNvPr id="56" name="Picture 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80A305-62F0-422C-ACB3-01219C18B1FA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09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oint &amp;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1D5CC-0596-460C-B9B3-B3D2EFBB9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287" y="733004"/>
            <a:ext cx="7791448" cy="751679"/>
          </a:xfrm>
        </p:spPr>
        <p:txBody>
          <a:bodyPr/>
          <a:lstStyle>
            <a:lvl1pPr>
              <a:defRPr sz="4800" b="0">
                <a:latin typeface="+mj-lt"/>
              </a:defRPr>
            </a:lvl1pPr>
          </a:lstStyle>
          <a:p>
            <a:r>
              <a:rPr lang="en-GB"/>
              <a:t>Your main outtake goes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B3A63-F691-487C-9F52-1F0588FBA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FC173B-F920-43CB-A097-39996E1BA5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329" y="4148106"/>
            <a:ext cx="2256631" cy="1257300"/>
          </a:xfrm>
        </p:spPr>
        <p:txBody>
          <a:bodyPr anchor="t"/>
          <a:lstStyle>
            <a:lvl1pPr>
              <a:defRPr sz="1600">
                <a:latin typeface="+mn-lt"/>
              </a:defRPr>
            </a:lvl1pPr>
            <a:lvl2pPr>
              <a:buClr>
                <a:schemeClr val="tx1"/>
              </a:buClr>
              <a:defRPr sz="1600">
                <a:latin typeface="+mn-lt"/>
              </a:defRPr>
            </a:lvl2pPr>
            <a:lvl3pPr>
              <a:buClr>
                <a:schemeClr val="tx2"/>
              </a:buClr>
              <a:defRPr sz="1400">
                <a:latin typeface="+mn-lt"/>
              </a:defRPr>
            </a:lvl3pPr>
            <a:lvl4pPr>
              <a:buClr>
                <a:schemeClr val="tx2"/>
              </a:buClr>
              <a:defRPr sz="1200">
                <a:latin typeface="+mn-lt"/>
              </a:defRPr>
            </a:lvl4pPr>
            <a:lvl5pPr>
              <a:buClr>
                <a:schemeClr val="tx2"/>
              </a:buCl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A958C2D-1AF3-43E3-B749-006495D1D1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3329" y="3606769"/>
            <a:ext cx="1828006" cy="514350"/>
          </a:xfrm>
        </p:spPr>
        <p:txBody>
          <a:bodyPr anchor="t"/>
          <a:lstStyle>
            <a:lvl1pPr>
              <a:defRPr sz="1600" b="1">
                <a:solidFill>
                  <a:schemeClr val="accent3"/>
                </a:solidFill>
                <a:latin typeface="+mn-lt"/>
              </a:defRPr>
            </a:lvl1pPr>
            <a:lvl2pPr>
              <a:defRPr sz="1600" b="1">
                <a:solidFill>
                  <a:schemeClr val="accent3"/>
                </a:solidFill>
                <a:latin typeface="+mj-lt"/>
              </a:defRPr>
            </a:lvl2pPr>
            <a:lvl3pPr>
              <a:defRPr sz="1400" b="1">
                <a:solidFill>
                  <a:schemeClr val="accent3"/>
                </a:solidFill>
                <a:latin typeface="+mj-lt"/>
              </a:defRPr>
            </a:lvl3pPr>
            <a:lvl4pPr>
              <a:defRPr sz="1200" b="1">
                <a:solidFill>
                  <a:schemeClr val="accent3"/>
                </a:solidFill>
                <a:latin typeface="+mj-lt"/>
              </a:defRPr>
            </a:lvl4pPr>
            <a:lvl5pPr>
              <a:defRPr sz="11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title</a:t>
            </a:r>
            <a:endParaRPr lang="en-GB"/>
          </a:p>
        </p:txBody>
      </p:sp>
      <p:sp>
        <p:nvSpPr>
          <p:cNvPr id="10" name="Picture Placeholder 24">
            <a:extLst>
              <a:ext uri="{FF2B5EF4-FFF2-40B4-BE49-F238E27FC236}">
                <a16:creationId xmlns:a16="http://schemas.microsoft.com/office/drawing/2014/main" id="{A9319CCA-FA22-4588-9913-C766753464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1781" y="1969615"/>
            <a:ext cx="1473804" cy="1473804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B3E639A-15A9-4AFC-A5AD-4AA6EFA583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64648" y="4148106"/>
            <a:ext cx="2256631" cy="1257300"/>
          </a:xfrm>
        </p:spPr>
        <p:txBody>
          <a:bodyPr anchor="t"/>
          <a:lstStyle>
            <a:lvl1pPr>
              <a:defRPr sz="1600">
                <a:latin typeface="+mn-lt"/>
              </a:defRPr>
            </a:lvl1pPr>
            <a:lvl2pPr>
              <a:buClr>
                <a:schemeClr val="tx1"/>
              </a:buClr>
              <a:defRPr sz="1600">
                <a:latin typeface="+mn-lt"/>
              </a:defRPr>
            </a:lvl2pPr>
            <a:lvl3pPr>
              <a:buClr>
                <a:schemeClr val="tx2"/>
              </a:buClr>
              <a:defRPr sz="1400">
                <a:latin typeface="+mn-lt"/>
              </a:defRPr>
            </a:lvl3pPr>
            <a:lvl4pPr>
              <a:buClr>
                <a:schemeClr val="tx2"/>
              </a:buClr>
              <a:defRPr sz="1200">
                <a:latin typeface="+mn-lt"/>
              </a:defRPr>
            </a:lvl4pPr>
            <a:lvl5pPr>
              <a:buClr>
                <a:schemeClr val="tx2"/>
              </a:buCl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F256502-CB9F-4CCF-AE7A-588CABC360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64648" y="3606769"/>
            <a:ext cx="1828006" cy="514350"/>
          </a:xfrm>
        </p:spPr>
        <p:txBody>
          <a:bodyPr anchor="t"/>
          <a:lstStyle>
            <a:lvl1pPr>
              <a:defRPr sz="1600" b="1">
                <a:solidFill>
                  <a:schemeClr val="accent3"/>
                </a:solidFill>
                <a:latin typeface="+mn-lt"/>
              </a:defRPr>
            </a:lvl1pPr>
            <a:lvl2pPr>
              <a:defRPr sz="1600" b="1">
                <a:solidFill>
                  <a:schemeClr val="accent3"/>
                </a:solidFill>
                <a:latin typeface="+mj-lt"/>
              </a:defRPr>
            </a:lvl2pPr>
            <a:lvl3pPr>
              <a:defRPr sz="1400" b="1">
                <a:solidFill>
                  <a:schemeClr val="accent3"/>
                </a:solidFill>
                <a:latin typeface="+mj-lt"/>
              </a:defRPr>
            </a:lvl3pPr>
            <a:lvl4pPr>
              <a:defRPr sz="1200" b="1">
                <a:solidFill>
                  <a:schemeClr val="accent3"/>
                </a:solidFill>
                <a:latin typeface="+mj-lt"/>
              </a:defRPr>
            </a:lvl4pPr>
            <a:lvl5pPr>
              <a:defRPr sz="11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title</a:t>
            </a:r>
            <a:endParaRPr lang="en-GB"/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AD32BA33-0C79-4C8D-810B-B1368AD3102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33100" y="1969615"/>
            <a:ext cx="1473804" cy="1473804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6FFE04F-FCA2-40E3-A1A8-0B4A8BB448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65967" y="4148106"/>
            <a:ext cx="2256631" cy="1257300"/>
          </a:xfrm>
        </p:spPr>
        <p:txBody>
          <a:bodyPr anchor="t"/>
          <a:lstStyle>
            <a:lvl1pPr>
              <a:defRPr sz="1600">
                <a:latin typeface="+mn-lt"/>
              </a:defRPr>
            </a:lvl1pPr>
            <a:lvl2pPr>
              <a:buClr>
                <a:schemeClr val="tx1"/>
              </a:buClr>
              <a:defRPr sz="1600">
                <a:latin typeface="+mn-lt"/>
              </a:defRPr>
            </a:lvl2pPr>
            <a:lvl3pPr>
              <a:buClr>
                <a:schemeClr val="tx2"/>
              </a:buClr>
              <a:defRPr sz="1400">
                <a:latin typeface="+mn-lt"/>
              </a:defRPr>
            </a:lvl3pPr>
            <a:lvl4pPr>
              <a:buClr>
                <a:schemeClr val="tx2"/>
              </a:buClr>
              <a:defRPr sz="1200">
                <a:latin typeface="+mn-lt"/>
              </a:defRPr>
            </a:lvl4pPr>
            <a:lvl5pPr>
              <a:buClr>
                <a:schemeClr val="tx2"/>
              </a:buCl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3BEAE02-692C-467B-8ED5-81B9C639D60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65967" y="3606769"/>
            <a:ext cx="1828006" cy="514350"/>
          </a:xfrm>
        </p:spPr>
        <p:txBody>
          <a:bodyPr anchor="t"/>
          <a:lstStyle>
            <a:lvl1pPr>
              <a:defRPr sz="1600" b="1">
                <a:solidFill>
                  <a:schemeClr val="accent3"/>
                </a:solidFill>
                <a:latin typeface="+mn-lt"/>
              </a:defRPr>
            </a:lvl1pPr>
            <a:lvl2pPr>
              <a:defRPr sz="1600" b="1">
                <a:solidFill>
                  <a:schemeClr val="accent3"/>
                </a:solidFill>
                <a:latin typeface="+mj-lt"/>
              </a:defRPr>
            </a:lvl2pPr>
            <a:lvl3pPr>
              <a:defRPr sz="1400" b="1">
                <a:solidFill>
                  <a:schemeClr val="accent3"/>
                </a:solidFill>
                <a:latin typeface="+mj-lt"/>
              </a:defRPr>
            </a:lvl3pPr>
            <a:lvl4pPr>
              <a:defRPr sz="1200" b="1">
                <a:solidFill>
                  <a:schemeClr val="accent3"/>
                </a:solidFill>
                <a:latin typeface="+mj-lt"/>
              </a:defRPr>
            </a:lvl4pPr>
            <a:lvl5pPr>
              <a:defRPr sz="11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title</a:t>
            </a:r>
            <a:endParaRPr lang="en-GB"/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8FD76114-E041-4E1F-A927-A8D685C43AE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34419" y="1969615"/>
            <a:ext cx="1473804" cy="1473804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B5455DF4-1EDA-4AA0-89CB-AEBC7ED8677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519508" y="0"/>
            <a:ext cx="3672492" cy="6857999"/>
          </a:xfrm>
          <a:custGeom>
            <a:avLst/>
            <a:gdLst>
              <a:gd name="connsiteX0" fmla="*/ 2845170 w 3672492"/>
              <a:gd name="connsiteY0" fmla="*/ 0 h 6857999"/>
              <a:gd name="connsiteX1" fmla="*/ 3672492 w 3672492"/>
              <a:gd name="connsiteY1" fmla="*/ 0 h 6857999"/>
              <a:gd name="connsiteX2" fmla="*/ 3672492 w 3672492"/>
              <a:gd name="connsiteY2" fmla="*/ 1282577 h 6857999"/>
              <a:gd name="connsiteX3" fmla="*/ 3535461 w 3672492"/>
              <a:gd name="connsiteY3" fmla="*/ 1378145 h 6857999"/>
              <a:gd name="connsiteX4" fmla="*/ 3361339 w 3672492"/>
              <a:gd name="connsiteY4" fmla="*/ 1523742 h 6857999"/>
              <a:gd name="connsiteX5" fmla="*/ 3195970 w 3672492"/>
              <a:gd name="connsiteY5" fmla="*/ 5182697 h 6857999"/>
              <a:gd name="connsiteX6" fmla="*/ 3586859 w 3672492"/>
              <a:gd name="connsiteY6" fmla="*/ 5532576 h 6857999"/>
              <a:gd name="connsiteX7" fmla="*/ 3672492 w 3672492"/>
              <a:gd name="connsiteY7" fmla="*/ 5588544 h 6857999"/>
              <a:gd name="connsiteX8" fmla="*/ 3672492 w 3672492"/>
              <a:gd name="connsiteY8" fmla="*/ 6857999 h 6857999"/>
              <a:gd name="connsiteX9" fmla="*/ 1337802 w 3672492"/>
              <a:gd name="connsiteY9" fmla="*/ 6857999 h 6857999"/>
              <a:gd name="connsiteX10" fmla="*/ 1274221 w 3672492"/>
              <a:gd name="connsiteY10" fmla="*/ 6790282 h 6857999"/>
              <a:gd name="connsiteX11" fmla="*/ 630476 w 3672492"/>
              <a:gd name="connsiteY11" fmla="*/ 930359 h 6857999"/>
              <a:gd name="connsiteX12" fmla="*/ 749336 w 3672492"/>
              <a:gd name="connsiteY12" fmla="*/ 725320 h 6857999"/>
              <a:gd name="connsiteX13" fmla="*/ 1076250 w 3672492"/>
              <a:gd name="connsiteY13" fmla="*/ 670843 h 6857999"/>
              <a:gd name="connsiteX14" fmla="*/ 2808550 w 3672492"/>
              <a:gd name="connsiteY14" fmla="*/ 22044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72492" h="6857999">
                <a:moveTo>
                  <a:pt x="2845170" y="0"/>
                </a:moveTo>
                <a:lnTo>
                  <a:pt x="3672492" y="0"/>
                </a:lnTo>
                <a:lnTo>
                  <a:pt x="3672492" y="1282577"/>
                </a:lnTo>
                <a:lnTo>
                  <a:pt x="3535461" y="1378145"/>
                </a:lnTo>
                <a:cubicBezTo>
                  <a:pt x="3475524" y="1423955"/>
                  <a:pt x="3417417" y="1472514"/>
                  <a:pt x="3361339" y="1523742"/>
                </a:cubicBezTo>
                <a:cubicBezTo>
                  <a:pt x="2305280" y="2488470"/>
                  <a:pt x="2231241" y="4126640"/>
                  <a:pt x="3195970" y="5182697"/>
                </a:cubicBezTo>
                <a:cubicBezTo>
                  <a:pt x="3316561" y="5314704"/>
                  <a:pt x="3447675" y="5431368"/>
                  <a:pt x="3586859" y="5532576"/>
                </a:cubicBezTo>
                <a:lnTo>
                  <a:pt x="3672492" y="5588544"/>
                </a:lnTo>
                <a:lnTo>
                  <a:pt x="3672492" y="6857999"/>
                </a:lnTo>
                <a:lnTo>
                  <a:pt x="1337802" y="6857999"/>
                </a:lnTo>
                <a:lnTo>
                  <a:pt x="1274221" y="6790282"/>
                </a:lnTo>
                <a:cubicBezTo>
                  <a:pt x="-188181" y="5120120"/>
                  <a:pt x="-376500" y="2770831"/>
                  <a:pt x="630476" y="930359"/>
                </a:cubicBezTo>
                <a:lnTo>
                  <a:pt x="749336" y="725320"/>
                </a:lnTo>
                <a:lnTo>
                  <a:pt x="1076250" y="670843"/>
                </a:lnTo>
                <a:cubicBezTo>
                  <a:pt x="1692115" y="547305"/>
                  <a:pt x="2274686" y="325661"/>
                  <a:pt x="2808550" y="2204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43D922-24C8-4357-8A3C-D9C42B601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AA65EA2-2D19-4354-8946-42BAC22E0454}"/>
              </a:ext>
            </a:extLst>
          </p:cNvPr>
          <p:cNvSpPr/>
          <p:nvPr/>
        </p:nvSpPr>
        <p:spPr>
          <a:xfrm rot="10800000">
            <a:off x="5544457" y="-4"/>
            <a:ext cx="5820228" cy="783773"/>
          </a:xfrm>
          <a:custGeom>
            <a:avLst/>
            <a:gdLst>
              <a:gd name="connsiteX0" fmla="*/ 3518559 w 7037118"/>
              <a:gd name="connsiteY0" fmla="*/ 0 h 538955"/>
              <a:gd name="connsiteX1" fmla="*/ 6992833 w 7037118"/>
              <a:gd name="connsiteY1" fmla="*/ 523794 h 538955"/>
              <a:gd name="connsiteX2" fmla="*/ 7037118 w 7037118"/>
              <a:gd name="connsiteY2" fmla="*/ 538955 h 538955"/>
              <a:gd name="connsiteX3" fmla="*/ 0 w 7037118"/>
              <a:gd name="connsiteY3" fmla="*/ 538955 h 538955"/>
              <a:gd name="connsiteX4" fmla="*/ 44285 w 7037118"/>
              <a:gd name="connsiteY4" fmla="*/ 523794 h 538955"/>
              <a:gd name="connsiteX5" fmla="*/ 3518559 w 7037118"/>
              <a:gd name="connsiteY5" fmla="*/ 0 h 53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7118" h="538955">
                <a:moveTo>
                  <a:pt x="3518559" y="0"/>
                </a:moveTo>
                <a:cubicBezTo>
                  <a:pt x="4776525" y="0"/>
                  <a:pt x="5960059" y="189747"/>
                  <a:pt x="6992833" y="523794"/>
                </a:cubicBezTo>
                <a:lnTo>
                  <a:pt x="7037118" y="538955"/>
                </a:lnTo>
                <a:lnTo>
                  <a:pt x="0" y="538955"/>
                </a:lnTo>
                <a:lnTo>
                  <a:pt x="44285" y="523794"/>
                </a:lnTo>
                <a:cubicBezTo>
                  <a:pt x="1077059" y="189747"/>
                  <a:pt x="2260593" y="0"/>
                  <a:pt x="35185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07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oint Teal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CF1860D-89E9-4443-BDCB-9276B41B438C}"/>
              </a:ext>
            </a:extLst>
          </p:cNvPr>
          <p:cNvSpPr/>
          <p:nvPr/>
        </p:nvSpPr>
        <p:spPr>
          <a:xfrm>
            <a:off x="8520398" y="0"/>
            <a:ext cx="3671602" cy="6857999"/>
          </a:xfrm>
          <a:custGeom>
            <a:avLst/>
            <a:gdLst>
              <a:gd name="connsiteX0" fmla="*/ 1289484 w 3671602"/>
              <a:gd name="connsiteY0" fmla="*/ 0 h 6857999"/>
              <a:gd name="connsiteX1" fmla="*/ 3671602 w 3671602"/>
              <a:gd name="connsiteY1" fmla="*/ 0 h 6857999"/>
              <a:gd name="connsiteX2" fmla="*/ 3671602 w 3671602"/>
              <a:gd name="connsiteY2" fmla="*/ 1282578 h 6857999"/>
              <a:gd name="connsiteX3" fmla="*/ 3534572 w 3671602"/>
              <a:gd name="connsiteY3" fmla="*/ 1378145 h 6857999"/>
              <a:gd name="connsiteX4" fmla="*/ 3360450 w 3671602"/>
              <a:gd name="connsiteY4" fmla="*/ 1523742 h 6857999"/>
              <a:gd name="connsiteX5" fmla="*/ 3195081 w 3671602"/>
              <a:gd name="connsiteY5" fmla="*/ 5182697 h 6857999"/>
              <a:gd name="connsiteX6" fmla="*/ 3585970 w 3671602"/>
              <a:gd name="connsiteY6" fmla="*/ 5532576 h 6857999"/>
              <a:gd name="connsiteX7" fmla="*/ 3671602 w 3671602"/>
              <a:gd name="connsiteY7" fmla="*/ 5588544 h 6857999"/>
              <a:gd name="connsiteX8" fmla="*/ 3671602 w 3671602"/>
              <a:gd name="connsiteY8" fmla="*/ 6857999 h 6857999"/>
              <a:gd name="connsiteX9" fmla="*/ 1336913 w 3671602"/>
              <a:gd name="connsiteY9" fmla="*/ 6857999 h 6857999"/>
              <a:gd name="connsiteX10" fmla="*/ 1273332 w 3671602"/>
              <a:gd name="connsiteY10" fmla="*/ 6790282 h 6857999"/>
              <a:gd name="connsiteX11" fmla="*/ 1103954 w 3671602"/>
              <a:gd name="connsiteY11" fmla="*/ 6586679 h 6857999"/>
              <a:gd name="connsiteX12" fmla="*/ 1042161 w 3671602"/>
              <a:gd name="connsiteY12" fmla="*/ 6504249 h 6857999"/>
              <a:gd name="connsiteX13" fmla="*/ 1014043 w 3671602"/>
              <a:gd name="connsiteY13" fmla="*/ 6469458 h 6857999"/>
              <a:gd name="connsiteX14" fmla="*/ 992387 w 3671602"/>
              <a:gd name="connsiteY14" fmla="*/ 6437854 h 6857999"/>
              <a:gd name="connsiteX15" fmla="*/ 946778 w 3671602"/>
              <a:gd name="connsiteY15" fmla="*/ 6377012 h 6857999"/>
              <a:gd name="connsiteX16" fmla="*/ 801772 w 3671602"/>
              <a:gd name="connsiteY16" fmla="*/ 6161738 h 6857999"/>
              <a:gd name="connsiteX17" fmla="*/ 791380 w 3671602"/>
              <a:gd name="connsiteY17" fmla="*/ 6144499 h 6857999"/>
              <a:gd name="connsiteX18" fmla="*/ 784500 w 3671602"/>
              <a:gd name="connsiteY18" fmla="*/ 6134458 h 6857999"/>
              <a:gd name="connsiteX19" fmla="*/ 767104 w 3671602"/>
              <a:gd name="connsiteY19" fmla="*/ 6104225 h 6857999"/>
              <a:gd name="connsiteX20" fmla="*/ 668906 w 3671602"/>
              <a:gd name="connsiteY20" fmla="*/ 5941313 h 6857999"/>
              <a:gd name="connsiteX21" fmla="*/ 607539 w 3671602"/>
              <a:gd name="connsiteY21" fmla="*/ 5826909 h 6857999"/>
              <a:gd name="connsiteX22" fmla="*/ 584588 w 3671602"/>
              <a:gd name="connsiteY22" fmla="*/ 5787020 h 6857999"/>
              <a:gd name="connsiteX23" fmla="*/ 572380 w 3671602"/>
              <a:gd name="connsiteY23" fmla="*/ 5761363 h 6857999"/>
              <a:gd name="connsiteX24" fmla="*/ 548151 w 3671602"/>
              <a:gd name="connsiteY24" fmla="*/ 5716193 h 6857999"/>
              <a:gd name="connsiteX25" fmla="*/ 439475 w 3671602"/>
              <a:gd name="connsiteY25" fmla="*/ 5486834 h 6857999"/>
              <a:gd name="connsiteX26" fmla="*/ 424029 w 3671602"/>
              <a:gd name="connsiteY26" fmla="*/ 5449564 h 6857999"/>
              <a:gd name="connsiteX27" fmla="*/ 414190 w 3671602"/>
              <a:gd name="connsiteY27" fmla="*/ 5428886 h 6857999"/>
              <a:gd name="connsiteX28" fmla="*/ 398141 w 3671602"/>
              <a:gd name="connsiteY28" fmla="*/ 5387102 h 6857999"/>
              <a:gd name="connsiteX29" fmla="*/ 342849 w 3671602"/>
              <a:gd name="connsiteY29" fmla="*/ 5253693 h 6857999"/>
              <a:gd name="connsiteX30" fmla="*/ 287760 w 3671602"/>
              <a:gd name="connsiteY30" fmla="*/ 5099723 h 6857999"/>
              <a:gd name="connsiteX31" fmla="*/ 273192 w 3671602"/>
              <a:gd name="connsiteY31" fmla="*/ 5061796 h 6857999"/>
              <a:gd name="connsiteX32" fmla="*/ 268175 w 3671602"/>
              <a:gd name="connsiteY32" fmla="*/ 5044984 h 6857999"/>
              <a:gd name="connsiteX33" fmla="*/ 258243 w 3671602"/>
              <a:gd name="connsiteY33" fmla="*/ 5017225 h 6857999"/>
              <a:gd name="connsiteX34" fmla="*/ 185626 w 3671602"/>
              <a:gd name="connsiteY34" fmla="*/ 4777887 h 6857999"/>
              <a:gd name="connsiteX35" fmla="*/ 170675 w 3671602"/>
              <a:gd name="connsiteY35" fmla="*/ 4718302 h 6857999"/>
              <a:gd name="connsiteX36" fmla="*/ 161479 w 3671602"/>
              <a:gd name="connsiteY36" fmla="*/ 4687489 h 6857999"/>
              <a:gd name="connsiteX37" fmla="*/ 151992 w 3671602"/>
              <a:gd name="connsiteY37" fmla="*/ 4643842 h 6857999"/>
              <a:gd name="connsiteX38" fmla="*/ 124967 w 3671602"/>
              <a:gd name="connsiteY38" fmla="*/ 4536135 h 6857999"/>
              <a:gd name="connsiteX39" fmla="*/ 83417 w 3671602"/>
              <a:gd name="connsiteY39" fmla="*/ 4328332 h 6857999"/>
              <a:gd name="connsiteX40" fmla="*/ 78934 w 3671602"/>
              <a:gd name="connsiteY40" fmla="*/ 4307706 h 6857999"/>
              <a:gd name="connsiteX41" fmla="*/ 78106 w 3671602"/>
              <a:gd name="connsiteY41" fmla="*/ 4301772 h 6857999"/>
              <a:gd name="connsiteX42" fmla="*/ 76237 w 3671602"/>
              <a:gd name="connsiteY42" fmla="*/ 4292425 h 6857999"/>
              <a:gd name="connsiteX43" fmla="*/ 39406 w 3671602"/>
              <a:gd name="connsiteY43" fmla="*/ 4047213 h 6857999"/>
              <a:gd name="connsiteX44" fmla="*/ 30905 w 3671602"/>
              <a:gd name="connsiteY44" fmla="*/ 3963347 h 6857999"/>
              <a:gd name="connsiteX45" fmla="*/ 25443 w 3671602"/>
              <a:gd name="connsiteY45" fmla="*/ 3924187 h 6857999"/>
              <a:gd name="connsiteX46" fmla="*/ 22921 w 3671602"/>
              <a:gd name="connsiteY46" fmla="*/ 3884587 h 6857999"/>
              <a:gd name="connsiteX47" fmla="*/ 14443 w 3671602"/>
              <a:gd name="connsiteY47" fmla="*/ 3800955 h 6857999"/>
              <a:gd name="connsiteX48" fmla="*/ 1318 w 3671602"/>
              <a:gd name="connsiteY48" fmla="*/ 3554109 h 6857999"/>
              <a:gd name="connsiteX49" fmla="*/ 1267 w 3671602"/>
              <a:gd name="connsiteY49" fmla="*/ 3544596 h 6857999"/>
              <a:gd name="connsiteX50" fmla="*/ 890 w 3671602"/>
              <a:gd name="connsiteY50" fmla="*/ 3538672 h 6857999"/>
              <a:gd name="connsiteX51" fmla="*/ 1123 w 3671602"/>
              <a:gd name="connsiteY51" fmla="*/ 3517596 h 6857999"/>
              <a:gd name="connsiteX52" fmla="*/ 0 w 3671602"/>
              <a:gd name="connsiteY52" fmla="*/ 3307129 h 6857999"/>
              <a:gd name="connsiteX53" fmla="*/ 4671 w 3671602"/>
              <a:gd name="connsiteY53" fmla="*/ 3196973 h 6857999"/>
              <a:gd name="connsiteX54" fmla="*/ 5159 w 3671602"/>
              <a:gd name="connsiteY54" fmla="*/ 3152903 h 6857999"/>
              <a:gd name="connsiteX55" fmla="*/ 7889 w 3671602"/>
              <a:gd name="connsiteY55" fmla="*/ 3121083 h 6857999"/>
              <a:gd name="connsiteX56" fmla="*/ 10460 w 3671602"/>
              <a:gd name="connsiteY56" fmla="*/ 3060473 h 6857999"/>
              <a:gd name="connsiteX57" fmla="*/ 32666 w 3671602"/>
              <a:gd name="connsiteY57" fmla="*/ 2814595 h 6857999"/>
              <a:gd name="connsiteX58" fmla="*/ 36664 w 3671602"/>
              <a:gd name="connsiteY58" fmla="*/ 2785769 h 6857999"/>
              <a:gd name="connsiteX59" fmla="*/ 38136 w 3671602"/>
              <a:gd name="connsiteY59" fmla="*/ 2768616 h 6857999"/>
              <a:gd name="connsiteX60" fmla="*/ 44530 w 3671602"/>
              <a:gd name="connsiteY60" fmla="*/ 2729037 h 6857999"/>
              <a:gd name="connsiteX61" fmla="*/ 66590 w 3671602"/>
              <a:gd name="connsiteY61" fmla="*/ 2569952 h 6857999"/>
              <a:gd name="connsiteX62" fmla="*/ 92736 w 3671602"/>
              <a:gd name="connsiteY62" fmla="*/ 2430683 h 6857999"/>
              <a:gd name="connsiteX63" fmla="*/ 99704 w 3671602"/>
              <a:gd name="connsiteY63" fmla="*/ 2387554 h 6857999"/>
              <a:gd name="connsiteX64" fmla="*/ 104931 w 3671602"/>
              <a:gd name="connsiteY64" fmla="*/ 2365722 h 6857999"/>
              <a:gd name="connsiteX65" fmla="*/ 112201 w 3671602"/>
              <a:gd name="connsiteY65" fmla="*/ 2327000 h 6857999"/>
              <a:gd name="connsiteX66" fmla="*/ 169467 w 3671602"/>
              <a:gd name="connsiteY66" fmla="*/ 2086196 h 6857999"/>
              <a:gd name="connsiteX67" fmla="*/ 183333 w 3671602"/>
              <a:gd name="connsiteY67" fmla="*/ 2038253 h 6857999"/>
              <a:gd name="connsiteX68" fmla="*/ 189749 w 3671602"/>
              <a:gd name="connsiteY68" fmla="*/ 2011458 h 6857999"/>
              <a:gd name="connsiteX69" fmla="*/ 203407 w 3671602"/>
              <a:gd name="connsiteY69" fmla="*/ 1968849 h 6857999"/>
              <a:gd name="connsiteX70" fmla="*/ 238360 w 3671602"/>
              <a:gd name="connsiteY70" fmla="*/ 1847996 h 6857999"/>
              <a:gd name="connsiteX71" fmla="*/ 297907 w 3671602"/>
              <a:gd name="connsiteY71" fmla="*/ 1674034 h 6857999"/>
              <a:gd name="connsiteX72" fmla="*/ 308154 w 3671602"/>
              <a:gd name="connsiteY72" fmla="*/ 1642067 h 6857999"/>
              <a:gd name="connsiteX73" fmla="*/ 312571 w 3671602"/>
              <a:gd name="connsiteY73" fmla="*/ 1631197 h 6857999"/>
              <a:gd name="connsiteX74" fmla="*/ 318849 w 3671602"/>
              <a:gd name="connsiteY74" fmla="*/ 1612856 h 6857999"/>
              <a:gd name="connsiteX75" fmla="*/ 410903 w 3671602"/>
              <a:gd name="connsiteY75" fmla="*/ 1381232 h 6857999"/>
              <a:gd name="connsiteX76" fmla="*/ 441034 w 3671602"/>
              <a:gd name="connsiteY76" fmla="*/ 1315016 h 6857999"/>
              <a:gd name="connsiteX77" fmla="*/ 454806 w 3671602"/>
              <a:gd name="connsiteY77" fmla="*/ 1281120 h 6857999"/>
              <a:gd name="connsiteX78" fmla="*/ 473837 w 3671602"/>
              <a:gd name="connsiteY78" fmla="*/ 1242926 h 6857999"/>
              <a:gd name="connsiteX79" fmla="*/ 514492 w 3671602"/>
              <a:gd name="connsiteY79" fmla="*/ 1153581 h 6857999"/>
              <a:gd name="connsiteX80" fmla="*/ 1043599 w 3671602"/>
              <a:gd name="connsiteY80" fmla="*/ 29182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671602" h="6857999">
                <a:moveTo>
                  <a:pt x="1289484" y="0"/>
                </a:moveTo>
                <a:lnTo>
                  <a:pt x="3671602" y="0"/>
                </a:lnTo>
                <a:lnTo>
                  <a:pt x="3671602" y="1282578"/>
                </a:lnTo>
                <a:lnTo>
                  <a:pt x="3534572" y="1378145"/>
                </a:lnTo>
                <a:cubicBezTo>
                  <a:pt x="3474635" y="1423955"/>
                  <a:pt x="3416528" y="1472514"/>
                  <a:pt x="3360450" y="1523742"/>
                </a:cubicBezTo>
                <a:cubicBezTo>
                  <a:pt x="2304391" y="2488470"/>
                  <a:pt x="2230352" y="4126640"/>
                  <a:pt x="3195081" y="5182697"/>
                </a:cubicBezTo>
                <a:cubicBezTo>
                  <a:pt x="3315672" y="5314704"/>
                  <a:pt x="3446786" y="5431368"/>
                  <a:pt x="3585970" y="5532576"/>
                </a:cubicBezTo>
                <a:lnTo>
                  <a:pt x="3671602" y="5588544"/>
                </a:lnTo>
                <a:lnTo>
                  <a:pt x="3671602" y="6857999"/>
                </a:lnTo>
                <a:lnTo>
                  <a:pt x="1336913" y="6857999"/>
                </a:lnTo>
                <a:lnTo>
                  <a:pt x="1273332" y="6790282"/>
                </a:lnTo>
                <a:cubicBezTo>
                  <a:pt x="1214836" y="6723476"/>
                  <a:pt x="1158378" y="6655583"/>
                  <a:pt x="1103954" y="6586679"/>
                </a:cubicBezTo>
                <a:lnTo>
                  <a:pt x="1042161" y="6504249"/>
                </a:lnTo>
                <a:lnTo>
                  <a:pt x="1014043" y="6469458"/>
                </a:lnTo>
                <a:lnTo>
                  <a:pt x="992387" y="6437854"/>
                </a:lnTo>
                <a:lnTo>
                  <a:pt x="946778" y="6377012"/>
                </a:lnTo>
                <a:cubicBezTo>
                  <a:pt x="896416" y="6306163"/>
                  <a:pt x="848082" y="6234380"/>
                  <a:pt x="801772" y="6161738"/>
                </a:cubicBezTo>
                <a:lnTo>
                  <a:pt x="791380" y="6144499"/>
                </a:lnTo>
                <a:lnTo>
                  <a:pt x="784500" y="6134458"/>
                </a:lnTo>
                <a:lnTo>
                  <a:pt x="767104" y="6104225"/>
                </a:lnTo>
                <a:lnTo>
                  <a:pt x="668906" y="5941313"/>
                </a:lnTo>
                <a:lnTo>
                  <a:pt x="607539" y="5826909"/>
                </a:lnTo>
                <a:lnTo>
                  <a:pt x="584588" y="5787020"/>
                </a:lnTo>
                <a:lnTo>
                  <a:pt x="572380" y="5761363"/>
                </a:lnTo>
                <a:lnTo>
                  <a:pt x="548151" y="5716193"/>
                </a:lnTo>
                <a:cubicBezTo>
                  <a:pt x="509914" y="5640421"/>
                  <a:pt x="473690" y="5563943"/>
                  <a:pt x="439475" y="5486834"/>
                </a:cubicBezTo>
                <a:lnTo>
                  <a:pt x="424029" y="5449564"/>
                </a:lnTo>
                <a:lnTo>
                  <a:pt x="414190" y="5428886"/>
                </a:lnTo>
                <a:lnTo>
                  <a:pt x="398141" y="5387102"/>
                </a:lnTo>
                <a:lnTo>
                  <a:pt x="342849" y="5253693"/>
                </a:lnTo>
                <a:lnTo>
                  <a:pt x="287760" y="5099723"/>
                </a:lnTo>
                <a:lnTo>
                  <a:pt x="273192" y="5061796"/>
                </a:lnTo>
                <a:lnTo>
                  <a:pt x="268175" y="5044984"/>
                </a:lnTo>
                <a:lnTo>
                  <a:pt x="258243" y="5017225"/>
                </a:lnTo>
                <a:cubicBezTo>
                  <a:pt x="232041" y="4937899"/>
                  <a:pt x="207837" y="4858094"/>
                  <a:pt x="185626" y="4777887"/>
                </a:cubicBezTo>
                <a:lnTo>
                  <a:pt x="170675" y="4718302"/>
                </a:lnTo>
                <a:lnTo>
                  <a:pt x="161479" y="4687489"/>
                </a:lnTo>
                <a:lnTo>
                  <a:pt x="151992" y="4643842"/>
                </a:lnTo>
                <a:lnTo>
                  <a:pt x="124967" y="4536135"/>
                </a:lnTo>
                <a:lnTo>
                  <a:pt x="83417" y="4328332"/>
                </a:lnTo>
                <a:lnTo>
                  <a:pt x="78934" y="4307706"/>
                </a:lnTo>
                <a:lnTo>
                  <a:pt x="78106" y="4301772"/>
                </a:lnTo>
                <a:lnTo>
                  <a:pt x="76237" y="4292425"/>
                </a:lnTo>
                <a:cubicBezTo>
                  <a:pt x="61979" y="4210912"/>
                  <a:pt x="49704" y="4129150"/>
                  <a:pt x="39406" y="4047213"/>
                </a:cubicBezTo>
                <a:lnTo>
                  <a:pt x="30905" y="3963347"/>
                </a:lnTo>
                <a:lnTo>
                  <a:pt x="25443" y="3924187"/>
                </a:lnTo>
                <a:lnTo>
                  <a:pt x="22921" y="3884587"/>
                </a:lnTo>
                <a:lnTo>
                  <a:pt x="14443" y="3800955"/>
                </a:lnTo>
                <a:cubicBezTo>
                  <a:pt x="8097" y="3718746"/>
                  <a:pt x="3723" y="3636438"/>
                  <a:pt x="1318" y="3554109"/>
                </a:cubicBezTo>
                <a:lnTo>
                  <a:pt x="1267" y="3544596"/>
                </a:lnTo>
                <a:lnTo>
                  <a:pt x="890" y="3538672"/>
                </a:lnTo>
                <a:lnTo>
                  <a:pt x="1123" y="3517596"/>
                </a:lnTo>
                <a:lnTo>
                  <a:pt x="0" y="3307129"/>
                </a:lnTo>
                <a:lnTo>
                  <a:pt x="4671" y="3196973"/>
                </a:lnTo>
                <a:lnTo>
                  <a:pt x="5159" y="3152903"/>
                </a:lnTo>
                <a:lnTo>
                  <a:pt x="7889" y="3121083"/>
                </a:lnTo>
                <a:lnTo>
                  <a:pt x="10460" y="3060473"/>
                </a:lnTo>
                <a:cubicBezTo>
                  <a:pt x="15906" y="2978357"/>
                  <a:pt x="23310" y="2896372"/>
                  <a:pt x="32666" y="2814595"/>
                </a:cubicBezTo>
                <a:lnTo>
                  <a:pt x="36664" y="2785769"/>
                </a:lnTo>
                <a:lnTo>
                  <a:pt x="38136" y="2768616"/>
                </a:lnTo>
                <a:lnTo>
                  <a:pt x="44530" y="2729037"/>
                </a:lnTo>
                <a:lnTo>
                  <a:pt x="66590" y="2569952"/>
                </a:lnTo>
                <a:lnTo>
                  <a:pt x="92736" y="2430683"/>
                </a:lnTo>
                <a:lnTo>
                  <a:pt x="99704" y="2387554"/>
                </a:lnTo>
                <a:lnTo>
                  <a:pt x="104931" y="2365722"/>
                </a:lnTo>
                <a:lnTo>
                  <a:pt x="112201" y="2327000"/>
                </a:lnTo>
                <a:cubicBezTo>
                  <a:pt x="129348" y="2246348"/>
                  <a:pt x="148439" y="2166055"/>
                  <a:pt x="169467" y="2086196"/>
                </a:cubicBezTo>
                <a:lnTo>
                  <a:pt x="183333" y="2038253"/>
                </a:lnTo>
                <a:lnTo>
                  <a:pt x="189749" y="2011458"/>
                </a:lnTo>
                <a:lnTo>
                  <a:pt x="203407" y="1968849"/>
                </a:lnTo>
                <a:lnTo>
                  <a:pt x="238360" y="1847996"/>
                </a:lnTo>
                <a:lnTo>
                  <a:pt x="297907" y="1674034"/>
                </a:lnTo>
                <a:lnTo>
                  <a:pt x="308154" y="1642067"/>
                </a:lnTo>
                <a:lnTo>
                  <a:pt x="312571" y="1631197"/>
                </a:lnTo>
                <a:lnTo>
                  <a:pt x="318849" y="1612856"/>
                </a:lnTo>
                <a:cubicBezTo>
                  <a:pt x="347607" y="1535037"/>
                  <a:pt x="378294" y="1457804"/>
                  <a:pt x="410903" y="1381232"/>
                </a:cubicBezTo>
                <a:lnTo>
                  <a:pt x="441034" y="1315016"/>
                </a:lnTo>
                <a:lnTo>
                  <a:pt x="454806" y="1281120"/>
                </a:lnTo>
                <a:lnTo>
                  <a:pt x="473837" y="1242926"/>
                </a:lnTo>
                <a:lnTo>
                  <a:pt x="514492" y="1153581"/>
                </a:lnTo>
                <a:cubicBezTo>
                  <a:pt x="660289" y="852897"/>
                  <a:pt x="836765" y="564022"/>
                  <a:pt x="1043599" y="2918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AE2612D-7BB6-4D1A-A8CA-0D787E8A3FDD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A1D5CC-0596-460C-B9B3-B3D2EFBB9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911" y="540732"/>
            <a:ext cx="7791448" cy="751679"/>
          </a:xfrm>
        </p:spPr>
        <p:txBody>
          <a:bodyPr/>
          <a:lstStyle>
            <a:lvl1pPr>
              <a:defRPr sz="4800" b="0">
                <a:latin typeface="+mj-lt"/>
              </a:defRPr>
            </a:lvl1pPr>
          </a:lstStyle>
          <a:p>
            <a:r>
              <a:rPr lang="en-GB"/>
              <a:t>Your main outtake goes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B3A63-F691-487C-9F52-1F0588FBA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FC173B-F920-43CB-A097-39996E1BA5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1953" y="3955834"/>
            <a:ext cx="2256631" cy="1257300"/>
          </a:xfrm>
        </p:spPr>
        <p:txBody>
          <a:bodyPr anchor="t"/>
          <a:lstStyle>
            <a:lvl1pPr>
              <a:defRPr sz="1600">
                <a:latin typeface="+mn-lt"/>
              </a:defRPr>
            </a:lvl1pPr>
            <a:lvl2pPr>
              <a:buClr>
                <a:schemeClr val="tx1"/>
              </a:buClr>
              <a:defRPr sz="1600">
                <a:latin typeface="+mn-lt"/>
              </a:defRPr>
            </a:lvl2pPr>
            <a:lvl3pPr>
              <a:buClr>
                <a:schemeClr val="tx2"/>
              </a:buClr>
              <a:defRPr sz="1400">
                <a:latin typeface="+mn-lt"/>
              </a:defRPr>
            </a:lvl3pPr>
            <a:lvl4pPr>
              <a:buClr>
                <a:schemeClr val="tx2"/>
              </a:buClr>
              <a:defRPr sz="1200">
                <a:latin typeface="+mn-lt"/>
              </a:defRPr>
            </a:lvl4pPr>
            <a:lvl5pPr>
              <a:buClr>
                <a:schemeClr val="tx2"/>
              </a:buCl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A958C2D-1AF3-43E3-B749-006495D1D1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1953" y="3414497"/>
            <a:ext cx="1828006" cy="514350"/>
          </a:xfrm>
        </p:spPr>
        <p:txBody>
          <a:bodyPr anchor="t"/>
          <a:lstStyle>
            <a:lvl1pPr>
              <a:defRPr sz="1600" b="1">
                <a:solidFill>
                  <a:schemeClr val="accent3"/>
                </a:solidFill>
                <a:latin typeface="+mn-lt"/>
              </a:defRPr>
            </a:lvl1pPr>
            <a:lvl2pPr>
              <a:defRPr sz="1600" b="1">
                <a:solidFill>
                  <a:schemeClr val="accent3"/>
                </a:solidFill>
                <a:latin typeface="+mj-lt"/>
              </a:defRPr>
            </a:lvl2pPr>
            <a:lvl3pPr>
              <a:defRPr sz="1400" b="1">
                <a:solidFill>
                  <a:schemeClr val="accent3"/>
                </a:solidFill>
                <a:latin typeface="+mj-lt"/>
              </a:defRPr>
            </a:lvl3pPr>
            <a:lvl4pPr>
              <a:defRPr sz="1200" b="1">
                <a:solidFill>
                  <a:schemeClr val="accent3"/>
                </a:solidFill>
                <a:latin typeface="+mj-lt"/>
              </a:defRPr>
            </a:lvl4pPr>
            <a:lvl5pPr>
              <a:defRPr sz="11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title</a:t>
            </a:r>
            <a:endParaRPr lang="en-GB"/>
          </a:p>
        </p:txBody>
      </p:sp>
      <p:sp>
        <p:nvSpPr>
          <p:cNvPr id="10" name="Picture Placeholder 24">
            <a:extLst>
              <a:ext uri="{FF2B5EF4-FFF2-40B4-BE49-F238E27FC236}">
                <a16:creationId xmlns:a16="http://schemas.microsoft.com/office/drawing/2014/main" id="{A9319CCA-FA22-4588-9913-C766753464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0405" y="1777343"/>
            <a:ext cx="1473804" cy="1473804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B3E639A-15A9-4AFC-A5AD-4AA6EFA583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3272" y="3955834"/>
            <a:ext cx="2256631" cy="1257300"/>
          </a:xfrm>
        </p:spPr>
        <p:txBody>
          <a:bodyPr anchor="t"/>
          <a:lstStyle>
            <a:lvl1pPr>
              <a:defRPr sz="1600">
                <a:latin typeface="+mn-lt"/>
              </a:defRPr>
            </a:lvl1pPr>
            <a:lvl2pPr>
              <a:buClr>
                <a:schemeClr val="tx1"/>
              </a:buClr>
              <a:defRPr sz="1600">
                <a:latin typeface="+mn-lt"/>
              </a:defRPr>
            </a:lvl2pPr>
            <a:lvl3pPr>
              <a:buClr>
                <a:schemeClr val="tx2"/>
              </a:buClr>
              <a:defRPr sz="1400">
                <a:latin typeface="+mn-lt"/>
              </a:defRPr>
            </a:lvl3pPr>
            <a:lvl4pPr>
              <a:buClr>
                <a:schemeClr val="tx2"/>
              </a:buClr>
              <a:defRPr sz="1200">
                <a:latin typeface="+mn-lt"/>
              </a:defRPr>
            </a:lvl4pPr>
            <a:lvl5pPr>
              <a:buClr>
                <a:schemeClr val="tx2"/>
              </a:buCl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F256502-CB9F-4CCF-AE7A-588CABC360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33272" y="3414497"/>
            <a:ext cx="1828006" cy="514350"/>
          </a:xfrm>
        </p:spPr>
        <p:txBody>
          <a:bodyPr anchor="t"/>
          <a:lstStyle>
            <a:lvl1pPr>
              <a:defRPr sz="1600" b="1">
                <a:solidFill>
                  <a:schemeClr val="accent3"/>
                </a:solidFill>
                <a:latin typeface="+mn-lt"/>
              </a:defRPr>
            </a:lvl1pPr>
            <a:lvl2pPr>
              <a:defRPr sz="1600" b="1">
                <a:solidFill>
                  <a:schemeClr val="accent3"/>
                </a:solidFill>
                <a:latin typeface="+mj-lt"/>
              </a:defRPr>
            </a:lvl2pPr>
            <a:lvl3pPr>
              <a:defRPr sz="1400" b="1">
                <a:solidFill>
                  <a:schemeClr val="accent3"/>
                </a:solidFill>
                <a:latin typeface="+mj-lt"/>
              </a:defRPr>
            </a:lvl3pPr>
            <a:lvl4pPr>
              <a:defRPr sz="1200" b="1">
                <a:solidFill>
                  <a:schemeClr val="accent3"/>
                </a:solidFill>
                <a:latin typeface="+mj-lt"/>
              </a:defRPr>
            </a:lvl4pPr>
            <a:lvl5pPr>
              <a:defRPr sz="11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title</a:t>
            </a:r>
            <a:endParaRPr lang="en-GB"/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AD32BA33-0C79-4C8D-810B-B1368AD3102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01724" y="1777343"/>
            <a:ext cx="1473804" cy="1473804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6FFE04F-FCA2-40E3-A1A8-0B4A8BB448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34591" y="3955834"/>
            <a:ext cx="2256631" cy="1257300"/>
          </a:xfrm>
        </p:spPr>
        <p:txBody>
          <a:bodyPr anchor="t"/>
          <a:lstStyle>
            <a:lvl1pPr>
              <a:defRPr sz="1600">
                <a:latin typeface="+mn-lt"/>
              </a:defRPr>
            </a:lvl1pPr>
            <a:lvl2pPr>
              <a:buClr>
                <a:schemeClr val="tx1"/>
              </a:buClr>
              <a:defRPr sz="1600">
                <a:latin typeface="+mn-lt"/>
              </a:defRPr>
            </a:lvl2pPr>
            <a:lvl3pPr>
              <a:buClr>
                <a:schemeClr val="tx2"/>
              </a:buClr>
              <a:defRPr sz="1400">
                <a:latin typeface="+mn-lt"/>
              </a:defRPr>
            </a:lvl3pPr>
            <a:lvl4pPr>
              <a:buClr>
                <a:schemeClr val="tx2"/>
              </a:buClr>
              <a:defRPr sz="1200">
                <a:latin typeface="+mn-lt"/>
              </a:defRPr>
            </a:lvl4pPr>
            <a:lvl5pPr>
              <a:buClr>
                <a:schemeClr val="tx2"/>
              </a:buCl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3BEAE02-692C-467B-8ED5-81B9C639D60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34591" y="3414497"/>
            <a:ext cx="1828006" cy="514350"/>
          </a:xfrm>
        </p:spPr>
        <p:txBody>
          <a:bodyPr anchor="t"/>
          <a:lstStyle>
            <a:lvl1pPr>
              <a:defRPr sz="1600" b="1">
                <a:solidFill>
                  <a:schemeClr val="accent3"/>
                </a:solidFill>
                <a:latin typeface="+mn-lt"/>
              </a:defRPr>
            </a:lvl1pPr>
            <a:lvl2pPr>
              <a:defRPr sz="1600" b="1">
                <a:solidFill>
                  <a:schemeClr val="accent3"/>
                </a:solidFill>
                <a:latin typeface="+mj-lt"/>
              </a:defRPr>
            </a:lvl2pPr>
            <a:lvl3pPr>
              <a:defRPr sz="1400" b="1">
                <a:solidFill>
                  <a:schemeClr val="accent3"/>
                </a:solidFill>
                <a:latin typeface="+mj-lt"/>
              </a:defRPr>
            </a:lvl3pPr>
            <a:lvl4pPr>
              <a:defRPr sz="1200" b="1">
                <a:solidFill>
                  <a:schemeClr val="accent3"/>
                </a:solidFill>
                <a:latin typeface="+mj-lt"/>
              </a:defRPr>
            </a:lvl4pPr>
            <a:lvl5pPr>
              <a:defRPr sz="11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title</a:t>
            </a:r>
            <a:endParaRPr lang="en-GB"/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8FD76114-E041-4E1F-A927-A8D685C43AE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03043" y="1777343"/>
            <a:ext cx="1473804" cy="1473804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43D922-24C8-4357-8A3C-D9C42B601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2" name="Picture 4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57E93F-6318-4437-8B32-BD5E0287CD1B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697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oint Teal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18C9476-678C-4DC9-B684-7A4C616E35BF}"/>
              </a:ext>
            </a:extLst>
          </p:cNvPr>
          <p:cNvSpPr/>
          <p:nvPr/>
        </p:nvSpPr>
        <p:spPr>
          <a:xfrm>
            <a:off x="11437770" y="3908484"/>
            <a:ext cx="754231" cy="2949516"/>
          </a:xfrm>
          <a:custGeom>
            <a:avLst/>
            <a:gdLst>
              <a:gd name="connsiteX0" fmla="*/ 754231 w 754231"/>
              <a:gd name="connsiteY0" fmla="*/ 0 h 2949516"/>
              <a:gd name="connsiteX1" fmla="*/ 754231 w 754231"/>
              <a:gd name="connsiteY1" fmla="*/ 2949516 h 2949516"/>
              <a:gd name="connsiteX2" fmla="*/ 7207 w 754231"/>
              <a:gd name="connsiteY2" fmla="*/ 2949516 h 2949516"/>
              <a:gd name="connsiteX3" fmla="*/ 1318 w 754231"/>
              <a:gd name="connsiteY3" fmla="*/ 2838768 h 2949516"/>
              <a:gd name="connsiteX4" fmla="*/ 1267 w 754231"/>
              <a:gd name="connsiteY4" fmla="*/ 2829255 h 2949516"/>
              <a:gd name="connsiteX5" fmla="*/ 890 w 754231"/>
              <a:gd name="connsiteY5" fmla="*/ 2823331 h 2949516"/>
              <a:gd name="connsiteX6" fmla="*/ 1123 w 754231"/>
              <a:gd name="connsiteY6" fmla="*/ 2802255 h 2949516"/>
              <a:gd name="connsiteX7" fmla="*/ 0 w 754231"/>
              <a:gd name="connsiteY7" fmla="*/ 2591788 h 2949516"/>
              <a:gd name="connsiteX8" fmla="*/ 4671 w 754231"/>
              <a:gd name="connsiteY8" fmla="*/ 2481632 h 2949516"/>
              <a:gd name="connsiteX9" fmla="*/ 5159 w 754231"/>
              <a:gd name="connsiteY9" fmla="*/ 2437561 h 2949516"/>
              <a:gd name="connsiteX10" fmla="*/ 7889 w 754231"/>
              <a:gd name="connsiteY10" fmla="*/ 2405742 h 2949516"/>
              <a:gd name="connsiteX11" fmla="*/ 10460 w 754231"/>
              <a:gd name="connsiteY11" fmla="*/ 2345131 h 2949516"/>
              <a:gd name="connsiteX12" fmla="*/ 32666 w 754231"/>
              <a:gd name="connsiteY12" fmla="*/ 2099253 h 2949516"/>
              <a:gd name="connsiteX13" fmla="*/ 36664 w 754231"/>
              <a:gd name="connsiteY13" fmla="*/ 2070427 h 2949516"/>
              <a:gd name="connsiteX14" fmla="*/ 38136 w 754231"/>
              <a:gd name="connsiteY14" fmla="*/ 2053275 h 2949516"/>
              <a:gd name="connsiteX15" fmla="*/ 44530 w 754231"/>
              <a:gd name="connsiteY15" fmla="*/ 2013696 h 2949516"/>
              <a:gd name="connsiteX16" fmla="*/ 66590 w 754231"/>
              <a:gd name="connsiteY16" fmla="*/ 1854610 h 2949516"/>
              <a:gd name="connsiteX17" fmla="*/ 92736 w 754231"/>
              <a:gd name="connsiteY17" fmla="*/ 1715341 h 2949516"/>
              <a:gd name="connsiteX18" fmla="*/ 99704 w 754231"/>
              <a:gd name="connsiteY18" fmla="*/ 1672213 h 2949516"/>
              <a:gd name="connsiteX19" fmla="*/ 104931 w 754231"/>
              <a:gd name="connsiteY19" fmla="*/ 1650381 h 2949516"/>
              <a:gd name="connsiteX20" fmla="*/ 112201 w 754231"/>
              <a:gd name="connsiteY20" fmla="*/ 1611659 h 2949516"/>
              <a:gd name="connsiteX21" fmla="*/ 169467 w 754231"/>
              <a:gd name="connsiteY21" fmla="*/ 1370855 h 2949516"/>
              <a:gd name="connsiteX22" fmla="*/ 183333 w 754231"/>
              <a:gd name="connsiteY22" fmla="*/ 1322912 h 2949516"/>
              <a:gd name="connsiteX23" fmla="*/ 189749 w 754231"/>
              <a:gd name="connsiteY23" fmla="*/ 1296117 h 2949516"/>
              <a:gd name="connsiteX24" fmla="*/ 203407 w 754231"/>
              <a:gd name="connsiteY24" fmla="*/ 1253508 h 2949516"/>
              <a:gd name="connsiteX25" fmla="*/ 238360 w 754231"/>
              <a:gd name="connsiteY25" fmla="*/ 1132655 h 2949516"/>
              <a:gd name="connsiteX26" fmla="*/ 297907 w 754231"/>
              <a:gd name="connsiteY26" fmla="*/ 958693 h 2949516"/>
              <a:gd name="connsiteX27" fmla="*/ 308154 w 754231"/>
              <a:gd name="connsiteY27" fmla="*/ 926725 h 2949516"/>
              <a:gd name="connsiteX28" fmla="*/ 312571 w 754231"/>
              <a:gd name="connsiteY28" fmla="*/ 915856 h 2949516"/>
              <a:gd name="connsiteX29" fmla="*/ 318849 w 754231"/>
              <a:gd name="connsiteY29" fmla="*/ 897515 h 2949516"/>
              <a:gd name="connsiteX30" fmla="*/ 410903 w 754231"/>
              <a:gd name="connsiteY30" fmla="*/ 665891 h 2949516"/>
              <a:gd name="connsiteX31" fmla="*/ 441034 w 754231"/>
              <a:gd name="connsiteY31" fmla="*/ 599675 h 2949516"/>
              <a:gd name="connsiteX32" fmla="*/ 454806 w 754231"/>
              <a:gd name="connsiteY32" fmla="*/ 565779 h 2949516"/>
              <a:gd name="connsiteX33" fmla="*/ 473837 w 754231"/>
              <a:gd name="connsiteY33" fmla="*/ 527585 h 2949516"/>
              <a:gd name="connsiteX34" fmla="*/ 514492 w 754231"/>
              <a:gd name="connsiteY34" fmla="*/ 438240 h 2949516"/>
              <a:gd name="connsiteX35" fmla="*/ 629587 w 754231"/>
              <a:gd name="connsiteY35" fmla="*/ 215017 h 29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4231" h="2949516">
                <a:moveTo>
                  <a:pt x="754231" y="0"/>
                </a:moveTo>
                <a:lnTo>
                  <a:pt x="754231" y="2949516"/>
                </a:lnTo>
                <a:lnTo>
                  <a:pt x="7207" y="2949516"/>
                </a:lnTo>
                <a:lnTo>
                  <a:pt x="1318" y="2838768"/>
                </a:lnTo>
                <a:lnTo>
                  <a:pt x="1267" y="2829255"/>
                </a:lnTo>
                <a:lnTo>
                  <a:pt x="890" y="2823331"/>
                </a:lnTo>
                <a:lnTo>
                  <a:pt x="1123" y="2802255"/>
                </a:lnTo>
                <a:lnTo>
                  <a:pt x="0" y="2591788"/>
                </a:lnTo>
                <a:lnTo>
                  <a:pt x="4671" y="2481632"/>
                </a:lnTo>
                <a:lnTo>
                  <a:pt x="5159" y="2437561"/>
                </a:lnTo>
                <a:lnTo>
                  <a:pt x="7889" y="2405742"/>
                </a:lnTo>
                <a:lnTo>
                  <a:pt x="10460" y="2345131"/>
                </a:lnTo>
                <a:cubicBezTo>
                  <a:pt x="15906" y="2263016"/>
                  <a:pt x="23310" y="2181031"/>
                  <a:pt x="32666" y="2099253"/>
                </a:cubicBezTo>
                <a:lnTo>
                  <a:pt x="36664" y="2070427"/>
                </a:lnTo>
                <a:lnTo>
                  <a:pt x="38136" y="2053275"/>
                </a:lnTo>
                <a:lnTo>
                  <a:pt x="44530" y="2013696"/>
                </a:lnTo>
                <a:lnTo>
                  <a:pt x="66590" y="1854610"/>
                </a:lnTo>
                <a:lnTo>
                  <a:pt x="92736" y="1715341"/>
                </a:lnTo>
                <a:lnTo>
                  <a:pt x="99704" y="1672213"/>
                </a:lnTo>
                <a:lnTo>
                  <a:pt x="104931" y="1650381"/>
                </a:lnTo>
                <a:lnTo>
                  <a:pt x="112201" y="1611659"/>
                </a:lnTo>
                <a:cubicBezTo>
                  <a:pt x="129348" y="1531007"/>
                  <a:pt x="148439" y="1450714"/>
                  <a:pt x="169467" y="1370855"/>
                </a:cubicBezTo>
                <a:lnTo>
                  <a:pt x="183333" y="1322912"/>
                </a:lnTo>
                <a:lnTo>
                  <a:pt x="189749" y="1296117"/>
                </a:lnTo>
                <a:lnTo>
                  <a:pt x="203407" y="1253508"/>
                </a:lnTo>
                <a:lnTo>
                  <a:pt x="238360" y="1132655"/>
                </a:lnTo>
                <a:lnTo>
                  <a:pt x="297907" y="958693"/>
                </a:lnTo>
                <a:lnTo>
                  <a:pt x="308154" y="926725"/>
                </a:lnTo>
                <a:lnTo>
                  <a:pt x="312571" y="915856"/>
                </a:lnTo>
                <a:lnTo>
                  <a:pt x="318849" y="897515"/>
                </a:lnTo>
                <a:cubicBezTo>
                  <a:pt x="347607" y="819696"/>
                  <a:pt x="378294" y="742463"/>
                  <a:pt x="410903" y="665891"/>
                </a:cubicBezTo>
                <a:lnTo>
                  <a:pt x="441034" y="599675"/>
                </a:lnTo>
                <a:lnTo>
                  <a:pt x="454806" y="565779"/>
                </a:lnTo>
                <a:lnTo>
                  <a:pt x="473837" y="527585"/>
                </a:lnTo>
                <a:lnTo>
                  <a:pt x="514492" y="438240"/>
                </a:lnTo>
                <a:cubicBezTo>
                  <a:pt x="550941" y="363069"/>
                  <a:pt x="589308" y="288636"/>
                  <a:pt x="629587" y="215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DE29CC4-2C00-40E6-BC98-BD4FC9E863E7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A1D5CC-0596-460C-B9B3-B3D2EFBB9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648" y="603485"/>
            <a:ext cx="7791448" cy="751679"/>
          </a:xfrm>
        </p:spPr>
        <p:txBody>
          <a:bodyPr/>
          <a:lstStyle>
            <a:lvl1pPr>
              <a:defRPr sz="4800" b="0">
                <a:latin typeface="+mj-lt"/>
              </a:defRPr>
            </a:lvl1pPr>
          </a:lstStyle>
          <a:p>
            <a:r>
              <a:rPr lang="en-GB"/>
              <a:t>Your main outtake goes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B3A63-F691-487C-9F52-1F0588FBA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FC173B-F920-43CB-A097-39996E1BA5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690" y="4018587"/>
            <a:ext cx="2256631" cy="1257300"/>
          </a:xfrm>
        </p:spPr>
        <p:txBody>
          <a:bodyPr anchor="t"/>
          <a:lstStyle>
            <a:lvl1pPr>
              <a:defRPr sz="1600">
                <a:latin typeface="+mn-lt"/>
              </a:defRPr>
            </a:lvl1pPr>
            <a:lvl2pPr>
              <a:buClr>
                <a:schemeClr val="tx1"/>
              </a:buClr>
              <a:defRPr sz="1600">
                <a:latin typeface="+mn-lt"/>
              </a:defRPr>
            </a:lvl2pPr>
            <a:lvl3pPr>
              <a:buClr>
                <a:schemeClr val="tx2"/>
              </a:buClr>
              <a:defRPr sz="1400">
                <a:latin typeface="+mn-lt"/>
              </a:defRPr>
            </a:lvl3pPr>
            <a:lvl4pPr>
              <a:buClr>
                <a:schemeClr val="tx2"/>
              </a:buClr>
              <a:defRPr sz="1200">
                <a:latin typeface="+mn-lt"/>
              </a:defRPr>
            </a:lvl4pPr>
            <a:lvl5pPr>
              <a:buClr>
                <a:schemeClr val="tx2"/>
              </a:buCl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A958C2D-1AF3-43E3-B749-006495D1D1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690" y="3477250"/>
            <a:ext cx="1828006" cy="514350"/>
          </a:xfrm>
        </p:spPr>
        <p:txBody>
          <a:bodyPr anchor="t"/>
          <a:lstStyle>
            <a:lvl1pPr>
              <a:defRPr sz="1600" b="1">
                <a:solidFill>
                  <a:schemeClr val="accent3"/>
                </a:solidFill>
                <a:latin typeface="+mn-lt"/>
              </a:defRPr>
            </a:lvl1pPr>
            <a:lvl2pPr>
              <a:defRPr sz="1600" b="1">
                <a:solidFill>
                  <a:schemeClr val="accent3"/>
                </a:solidFill>
                <a:latin typeface="+mj-lt"/>
              </a:defRPr>
            </a:lvl2pPr>
            <a:lvl3pPr>
              <a:defRPr sz="1400" b="1">
                <a:solidFill>
                  <a:schemeClr val="accent3"/>
                </a:solidFill>
                <a:latin typeface="+mj-lt"/>
              </a:defRPr>
            </a:lvl3pPr>
            <a:lvl4pPr>
              <a:defRPr sz="1200" b="1">
                <a:solidFill>
                  <a:schemeClr val="accent3"/>
                </a:solidFill>
                <a:latin typeface="+mj-lt"/>
              </a:defRPr>
            </a:lvl4pPr>
            <a:lvl5pPr>
              <a:defRPr sz="11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title</a:t>
            </a:r>
            <a:endParaRPr lang="en-GB"/>
          </a:p>
        </p:txBody>
      </p:sp>
      <p:sp>
        <p:nvSpPr>
          <p:cNvPr id="10" name="Picture Placeholder 24">
            <a:extLst>
              <a:ext uri="{FF2B5EF4-FFF2-40B4-BE49-F238E27FC236}">
                <a16:creationId xmlns:a16="http://schemas.microsoft.com/office/drawing/2014/main" id="{A9319CCA-FA22-4588-9913-C766753464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84142" y="1840096"/>
            <a:ext cx="1473804" cy="1473804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B3E639A-15A9-4AFC-A5AD-4AA6EFA583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7009" y="4018587"/>
            <a:ext cx="2256631" cy="1257300"/>
          </a:xfrm>
        </p:spPr>
        <p:txBody>
          <a:bodyPr anchor="t"/>
          <a:lstStyle>
            <a:lvl1pPr>
              <a:defRPr sz="1600">
                <a:latin typeface="+mn-lt"/>
              </a:defRPr>
            </a:lvl1pPr>
            <a:lvl2pPr>
              <a:buClr>
                <a:schemeClr val="tx1"/>
              </a:buClr>
              <a:defRPr sz="1600">
                <a:latin typeface="+mn-lt"/>
              </a:defRPr>
            </a:lvl2pPr>
            <a:lvl3pPr>
              <a:buClr>
                <a:schemeClr val="tx2"/>
              </a:buClr>
              <a:defRPr sz="1400">
                <a:latin typeface="+mn-lt"/>
              </a:defRPr>
            </a:lvl3pPr>
            <a:lvl4pPr>
              <a:buClr>
                <a:schemeClr val="tx2"/>
              </a:buClr>
              <a:defRPr sz="1200">
                <a:latin typeface="+mn-lt"/>
              </a:defRPr>
            </a:lvl4pPr>
            <a:lvl5pPr>
              <a:buClr>
                <a:schemeClr val="tx2"/>
              </a:buCl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F256502-CB9F-4CCF-AE7A-588CABC360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17009" y="3477250"/>
            <a:ext cx="1828006" cy="514350"/>
          </a:xfrm>
        </p:spPr>
        <p:txBody>
          <a:bodyPr anchor="t"/>
          <a:lstStyle>
            <a:lvl1pPr>
              <a:defRPr sz="1600" b="1">
                <a:solidFill>
                  <a:schemeClr val="accent3"/>
                </a:solidFill>
                <a:latin typeface="+mn-lt"/>
              </a:defRPr>
            </a:lvl1pPr>
            <a:lvl2pPr>
              <a:defRPr sz="1600" b="1">
                <a:solidFill>
                  <a:schemeClr val="accent3"/>
                </a:solidFill>
                <a:latin typeface="+mj-lt"/>
              </a:defRPr>
            </a:lvl2pPr>
            <a:lvl3pPr>
              <a:defRPr sz="1400" b="1">
                <a:solidFill>
                  <a:schemeClr val="accent3"/>
                </a:solidFill>
                <a:latin typeface="+mj-lt"/>
              </a:defRPr>
            </a:lvl3pPr>
            <a:lvl4pPr>
              <a:defRPr sz="1200" b="1">
                <a:solidFill>
                  <a:schemeClr val="accent3"/>
                </a:solidFill>
                <a:latin typeface="+mj-lt"/>
              </a:defRPr>
            </a:lvl4pPr>
            <a:lvl5pPr>
              <a:defRPr sz="11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title</a:t>
            </a:r>
            <a:endParaRPr lang="en-GB"/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AD32BA33-0C79-4C8D-810B-B1368AD3102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85461" y="1840096"/>
            <a:ext cx="1473804" cy="1473804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6FFE04F-FCA2-40E3-A1A8-0B4A8BB448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18328" y="4018587"/>
            <a:ext cx="2256631" cy="1257300"/>
          </a:xfrm>
        </p:spPr>
        <p:txBody>
          <a:bodyPr anchor="t"/>
          <a:lstStyle>
            <a:lvl1pPr>
              <a:defRPr sz="1600">
                <a:latin typeface="+mn-lt"/>
              </a:defRPr>
            </a:lvl1pPr>
            <a:lvl2pPr>
              <a:buClr>
                <a:schemeClr val="tx1"/>
              </a:buClr>
              <a:defRPr sz="1600">
                <a:latin typeface="+mn-lt"/>
              </a:defRPr>
            </a:lvl2pPr>
            <a:lvl3pPr>
              <a:buClr>
                <a:schemeClr val="tx2"/>
              </a:buClr>
              <a:defRPr sz="1400">
                <a:latin typeface="+mn-lt"/>
              </a:defRPr>
            </a:lvl3pPr>
            <a:lvl4pPr>
              <a:buClr>
                <a:schemeClr val="tx2"/>
              </a:buClr>
              <a:defRPr sz="1200">
                <a:latin typeface="+mn-lt"/>
              </a:defRPr>
            </a:lvl4pPr>
            <a:lvl5pPr>
              <a:buClr>
                <a:schemeClr val="tx2"/>
              </a:buCl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3BEAE02-692C-467B-8ED5-81B9C639D60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18328" y="3477250"/>
            <a:ext cx="1828006" cy="514350"/>
          </a:xfrm>
        </p:spPr>
        <p:txBody>
          <a:bodyPr anchor="t"/>
          <a:lstStyle>
            <a:lvl1pPr>
              <a:defRPr sz="1600" b="1">
                <a:solidFill>
                  <a:schemeClr val="accent3"/>
                </a:solidFill>
                <a:latin typeface="+mn-lt"/>
              </a:defRPr>
            </a:lvl1pPr>
            <a:lvl2pPr>
              <a:defRPr sz="1600" b="1">
                <a:solidFill>
                  <a:schemeClr val="accent3"/>
                </a:solidFill>
                <a:latin typeface="+mj-lt"/>
              </a:defRPr>
            </a:lvl2pPr>
            <a:lvl3pPr>
              <a:defRPr sz="1400" b="1">
                <a:solidFill>
                  <a:schemeClr val="accent3"/>
                </a:solidFill>
                <a:latin typeface="+mj-lt"/>
              </a:defRPr>
            </a:lvl3pPr>
            <a:lvl4pPr>
              <a:defRPr sz="1200" b="1">
                <a:solidFill>
                  <a:schemeClr val="accent3"/>
                </a:solidFill>
                <a:latin typeface="+mj-lt"/>
              </a:defRPr>
            </a:lvl4pPr>
            <a:lvl5pPr>
              <a:defRPr sz="11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title</a:t>
            </a:r>
            <a:endParaRPr lang="en-GB"/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8FD76114-E041-4E1F-A927-A8D685C43AE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86780" y="1840096"/>
            <a:ext cx="1473804" cy="1473804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43D922-24C8-4357-8A3C-D9C42B601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2" name="Picture 4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014FE1-6B26-44C2-BE91-010D99077389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2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Quarter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9A33330-5C5A-48EA-92A6-A1F4E18586F4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613B63D-7369-4EF8-ABF3-7D0A2996FC88}"/>
              </a:ext>
            </a:extLst>
          </p:cNvPr>
          <p:cNvSpPr/>
          <p:nvPr/>
        </p:nvSpPr>
        <p:spPr>
          <a:xfrm>
            <a:off x="0" y="0"/>
            <a:ext cx="3961880" cy="6858000"/>
          </a:xfrm>
          <a:custGeom>
            <a:avLst/>
            <a:gdLst>
              <a:gd name="connsiteX0" fmla="*/ 0 w 3961880"/>
              <a:gd name="connsiteY0" fmla="*/ 0 h 6858000"/>
              <a:gd name="connsiteX1" fmla="*/ 3515434 w 3961880"/>
              <a:gd name="connsiteY1" fmla="*/ 0 h 6858000"/>
              <a:gd name="connsiteX2" fmla="*/ 3566807 w 3961880"/>
              <a:gd name="connsiteY2" fmla="*/ 173227 h 6858000"/>
              <a:gd name="connsiteX3" fmla="*/ 3961880 w 3961880"/>
              <a:gd name="connsiteY3" fmla="*/ 3232151 h 6858000"/>
              <a:gd name="connsiteX4" fmla="*/ 3495825 w 3961880"/>
              <a:gd name="connsiteY4" fmla="*/ 6530422 h 6858000"/>
              <a:gd name="connsiteX5" fmla="*/ 3382508 w 3961880"/>
              <a:gd name="connsiteY5" fmla="*/ 6858000 h 6858000"/>
              <a:gd name="connsiteX6" fmla="*/ 0 w 396188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80" h="6858000">
                <a:moveTo>
                  <a:pt x="0" y="0"/>
                </a:moveTo>
                <a:lnTo>
                  <a:pt x="3515434" y="0"/>
                </a:lnTo>
                <a:lnTo>
                  <a:pt x="3566807" y="173227"/>
                </a:lnTo>
                <a:cubicBezTo>
                  <a:pt x="3817510" y="1065161"/>
                  <a:pt x="3961880" y="2112210"/>
                  <a:pt x="3961880" y="3232151"/>
                </a:cubicBezTo>
                <a:cubicBezTo>
                  <a:pt x="3961880" y="4453905"/>
                  <a:pt x="3790068" y="5588912"/>
                  <a:pt x="3495825" y="6530422"/>
                </a:cubicBezTo>
                <a:lnTo>
                  <a:pt x="3382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31470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3385183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140297E-ADF9-43EA-A9B1-5C8E3A77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A86B8B-A6D5-42B3-B487-ACFC7B24C8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3598863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633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oint Whit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1122C9C-6F43-4747-BED0-715757337112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285B1C-7B07-4BF9-BF35-BE525A6D1CCC}"/>
              </a:ext>
            </a:extLst>
          </p:cNvPr>
          <p:cNvSpPr/>
          <p:nvPr/>
        </p:nvSpPr>
        <p:spPr>
          <a:xfrm>
            <a:off x="11437770" y="3908484"/>
            <a:ext cx="754231" cy="2949516"/>
          </a:xfrm>
          <a:custGeom>
            <a:avLst/>
            <a:gdLst>
              <a:gd name="connsiteX0" fmla="*/ 754231 w 754231"/>
              <a:gd name="connsiteY0" fmla="*/ 0 h 2949516"/>
              <a:gd name="connsiteX1" fmla="*/ 754231 w 754231"/>
              <a:gd name="connsiteY1" fmla="*/ 2949516 h 2949516"/>
              <a:gd name="connsiteX2" fmla="*/ 7207 w 754231"/>
              <a:gd name="connsiteY2" fmla="*/ 2949516 h 2949516"/>
              <a:gd name="connsiteX3" fmla="*/ 1318 w 754231"/>
              <a:gd name="connsiteY3" fmla="*/ 2838768 h 2949516"/>
              <a:gd name="connsiteX4" fmla="*/ 1267 w 754231"/>
              <a:gd name="connsiteY4" fmla="*/ 2829255 h 2949516"/>
              <a:gd name="connsiteX5" fmla="*/ 890 w 754231"/>
              <a:gd name="connsiteY5" fmla="*/ 2823331 h 2949516"/>
              <a:gd name="connsiteX6" fmla="*/ 1123 w 754231"/>
              <a:gd name="connsiteY6" fmla="*/ 2802255 h 2949516"/>
              <a:gd name="connsiteX7" fmla="*/ 0 w 754231"/>
              <a:gd name="connsiteY7" fmla="*/ 2591788 h 2949516"/>
              <a:gd name="connsiteX8" fmla="*/ 4671 w 754231"/>
              <a:gd name="connsiteY8" fmla="*/ 2481632 h 2949516"/>
              <a:gd name="connsiteX9" fmla="*/ 5159 w 754231"/>
              <a:gd name="connsiteY9" fmla="*/ 2437561 h 2949516"/>
              <a:gd name="connsiteX10" fmla="*/ 7889 w 754231"/>
              <a:gd name="connsiteY10" fmla="*/ 2405742 h 2949516"/>
              <a:gd name="connsiteX11" fmla="*/ 10460 w 754231"/>
              <a:gd name="connsiteY11" fmla="*/ 2345131 h 2949516"/>
              <a:gd name="connsiteX12" fmla="*/ 32666 w 754231"/>
              <a:gd name="connsiteY12" fmla="*/ 2099253 h 2949516"/>
              <a:gd name="connsiteX13" fmla="*/ 36664 w 754231"/>
              <a:gd name="connsiteY13" fmla="*/ 2070427 h 2949516"/>
              <a:gd name="connsiteX14" fmla="*/ 38136 w 754231"/>
              <a:gd name="connsiteY14" fmla="*/ 2053275 h 2949516"/>
              <a:gd name="connsiteX15" fmla="*/ 44530 w 754231"/>
              <a:gd name="connsiteY15" fmla="*/ 2013696 h 2949516"/>
              <a:gd name="connsiteX16" fmla="*/ 66590 w 754231"/>
              <a:gd name="connsiteY16" fmla="*/ 1854610 h 2949516"/>
              <a:gd name="connsiteX17" fmla="*/ 92736 w 754231"/>
              <a:gd name="connsiteY17" fmla="*/ 1715341 h 2949516"/>
              <a:gd name="connsiteX18" fmla="*/ 99704 w 754231"/>
              <a:gd name="connsiteY18" fmla="*/ 1672213 h 2949516"/>
              <a:gd name="connsiteX19" fmla="*/ 104931 w 754231"/>
              <a:gd name="connsiteY19" fmla="*/ 1650381 h 2949516"/>
              <a:gd name="connsiteX20" fmla="*/ 112201 w 754231"/>
              <a:gd name="connsiteY20" fmla="*/ 1611659 h 2949516"/>
              <a:gd name="connsiteX21" fmla="*/ 169467 w 754231"/>
              <a:gd name="connsiteY21" fmla="*/ 1370855 h 2949516"/>
              <a:gd name="connsiteX22" fmla="*/ 183333 w 754231"/>
              <a:gd name="connsiteY22" fmla="*/ 1322912 h 2949516"/>
              <a:gd name="connsiteX23" fmla="*/ 189749 w 754231"/>
              <a:gd name="connsiteY23" fmla="*/ 1296117 h 2949516"/>
              <a:gd name="connsiteX24" fmla="*/ 203407 w 754231"/>
              <a:gd name="connsiteY24" fmla="*/ 1253508 h 2949516"/>
              <a:gd name="connsiteX25" fmla="*/ 238360 w 754231"/>
              <a:gd name="connsiteY25" fmla="*/ 1132655 h 2949516"/>
              <a:gd name="connsiteX26" fmla="*/ 297907 w 754231"/>
              <a:gd name="connsiteY26" fmla="*/ 958693 h 2949516"/>
              <a:gd name="connsiteX27" fmla="*/ 308154 w 754231"/>
              <a:gd name="connsiteY27" fmla="*/ 926725 h 2949516"/>
              <a:gd name="connsiteX28" fmla="*/ 312571 w 754231"/>
              <a:gd name="connsiteY28" fmla="*/ 915856 h 2949516"/>
              <a:gd name="connsiteX29" fmla="*/ 318849 w 754231"/>
              <a:gd name="connsiteY29" fmla="*/ 897515 h 2949516"/>
              <a:gd name="connsiteX30" fmla="*/ 410903 w 754231"/>
              <a:gd name="connsiteY30" fmla="*/ 665891 h 2949516"/>
              <a:gd name="connsiteX31" fmla="*/ 441034 w 754231"/>
              <a:gd name="connsiteY31" fmla="*/ 599675 h 2949516"/>
              <a:gd name="connsiteX32" fmla="*/ 454806 w 754231"/>
              <a:gd name="connsiteY32" fmla="*/ 565779 h 2949516"/>
              <a:gd name="connsiteX33" fmla="*/ 473837 w 754231"/>
              <a:gd name="connsiteY33" fmla="*/ 527585 h 2949516"/>
              <a:gd name="connsiteX34" fmla="*/ 514492 w 754231"/>
              <a:gd name="connsiteY34" fmla="*/ 438240 h 2949516"/>
              <a:gd name="connsiteX35" fmla="*/ 629587 w 754231"/>
              <a:gd name="connsiteY35" fmla="*/ 215017 h 29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4231" h="2949516">
                <a:moveTo>
                  <a:pt x="754231" y="0"/>
                </a:moveTo>
                <a:lnTo>
                  <a:pt x="754231" y="2949516"/>
                </a:lnTo>
                <a:lnTo>
                  <a:pt x="7207" y="2949516"/>
                </a:lnTo>
                <a:lnTo>
                  <a:pt x="1318" y="2838768"/>
                </a:lnTo>
                <a:lnTo>
                  <a:pt x="1267" y="2829255"/>
                </a:lnTo>
                <a:lnTo>
                  <a:pt x="890" y="2823331"/>
                </a:lnTo>
                <a:lnTo>
                  <a:pt x="1123" y="2802255"/>
                </a:lnTo>
                <a:lnTo>
                  <a:pt x="0" y="2591788"/>
                </a:lnTo>
                <a:lnTo>
                  <a:pt x="4671" y="2481632"/>
                </a:lnTo>
                <a:lnTo>
                  <a:pt x="5159" y="2437561"/>
                </a:lnTo>
                <a:lnTo>
                  <a:pt x="7889" y="2405742"/>
                </a:lnTo>
                <a:lnTo>
                  <a:pt x="10460" y="2345131"/>
                </a:lnTo>
                <a:cubicBezTo>
                  <a:pt x="15906" y="2263016"/>
                  <a:pt x="23310" y="2181031"/>
                  <a:pt x="32666" y="2099253"/>
                </a:cubicBezTo>
                <a:lnTo>
                  <a:pt x="36664" y="2070427"/>
                </a:lnTo>
                <a:lnTo>
                  <a:pt x="38136" y="2053275"/>
                </a:lnTo>
                <a:lnTo>
                  <a:pt x="44530" y="2013696"/>
                </a:lnTo>
                <a:lnTo>
                  <a:pt x="66590" y="1854610"/>
                </a:lnTo>
                <a:lnTo>
                  <a:pt x="92736" y="1715341"/>
                </a:lnTo>
                <a:lnTo>
                  <a:pt x="99704" y="1672213"/>
                </a:lnTo>
                <a:lnTo>
                  <a:pt x="104931" y="1650381"/>
                </a:lnTo>
                <a:lnTo>
                  <a:pt x="112201" y="1611659"/>
                </a:lnTo>
                <a:cubicBezTo>
                  <a:pt x="129348" y="1531007"/>
                  <a:pt x="148439" y="1450714"/>
                  <a:pt x="169467" y="1370855"/>
                </a:cubicBezTo>
                <a:lnTo>
                  <a:pt x="183333" y="1322912"/>
                </a:lnTo>
                <a:lnTo>
                  <a:pt x="189749" y="1296117"/>
                </a:lnTo>
                <a:lnTo>
                  <a:pt x="203407" y="1253508"/>
                </a:lnTo>
                <a:lnTo>
                  <a:pt x="238360" y="1132655"/>
                </a:lnTo>
                <a:lnTo>
                  <a:pt x="297907" y="958693"/>
                </a:lnTo>
                <a:lnTo>
                  <a:pt x="308154" y="926725"/>
                </a:lnTo>
                <a:lnTo>
                  <a:pt x="312571" y="915856"/>
                </a:lnTo>
                <a:lnTo>
                  <a:pt x="318849" y="897515"/>
                </a:lnTo>
                <a:cubicBezTo>
                  <a:pt x="347607" y="819696"/>
                  <a:pt x="378294" y="742463"/>
                  <a:pt x="410903" y="665891"/>
                </a:cubicBezTo>
                <a:lnTo>
                  <a:pt x="441034" y="599675"/>
                </a:lnTo>
                <a:lnTo>
                  <a:pt x="454806" y="565779"/>
                </a:lnTo>
                <a:lnTo>
                  <a:pt x="473837" y="527585"/>
                </a:lnTo>
                <a:lnTo>
                  <a:pt x="514492" y="438240"/>
                </a:lnTo>
                <a:cubicBezTo>
                  <a:pt x="550941" y="363069"/>
                  <a:pt x="589308" y="288636"/>
                  <a:pt x="629587" y="215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A1D5CC-0596-460C-B9B3-B3D2EFBB9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648" y="576591"/>
            <a:ext cx="7791448" cy="751679"/>
          </a:xfrm>
        </p:spPr>
        <p:txBody>
          <a:bodyPr/>
          <a:lstStyle>
            <a:lvl1pPr>
              <a:defRPr sz="48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Your main outtake goes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B3A63-F691-487C-9F52-1F0588FBA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FC173B-F920-43CB-A097-39996E1BA5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690" y="3991693"/>
            <a:ext cx="2256631" cy="1257300"/>
          </a:xfrm>
        </p:spPr>
        <p:txBody>
          <a:bodyPr anchor="t"/>
          <a:lstStyle>
            <a:lvl1pPr>
              <a:defRPr sz="16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6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A958C2D-1AF3-43E3-B749-006495D1D1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690" y="3450356"/>
            <a:ext cx="1828006" cy="514350"/>
          </a:xfrm>
        </p:spPr>
        <p:txBody>
          <a:bodyPr anchor="t"/>
          <a:lstStyle>
            <a:lvl1pPr>
              <a:defRPr sz="1600" b="1">
                <a:solidFill>
                  <a:schemeClr val="accent3"/>
                </a:solidFill>
                <a:latin typeface="+mn-lt"/>
              </a:defRPr>
            </a:lvl1pPr>
            <a:lvl2pPr>
              <a:defRPr sz="1600" b="1">
                <a:solidFill>
                  <a:schemeClr val="accent3"/>
                </a:solidFill>
                <a:latin typeface="+mj-lt"/>
              </a:defRPr>
            </a:lvl2pPr>
            <a:lvl3pPr>
              <a:defRPr sz="1400" b="1">
                <a:solidFill>
                  <a:schemeClr val="accent3"/>
                </a:solidFill>
                <a:latin typeface="+mj-lt"/>
              </a:defRPr>
            </a:lvl3pPr>
            <a:lvl4pPr>
              <a:defRPr sz="1200" b="1">
                <a:solidFill>
                  <a:schemeClr val="accent3"/>
                </a:solidFill>
                <a:latin typeface="+mj-lt"/>
              </a:defRPr>
            </a:lvl4pPr>
            <a:lvl5pPr>
              <a:defRPr sz="11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title</a:t>
            </a:r>
            <a:endParaRPr lang="en-GB"/>
          </a:p>
        </p:txBody>
      </p:sp>
      <p:sp>
        <p:nvSpPr>
          <p:cNvPr id="10" name="Picture Placeholder 24">
            <a:extLst>
              <a:ext uri="{FF2B5EF4-FFF2-40B4-BE49-F238E27FC236}">
                <a16:creationId xmlns:a16="http://schemas.microsoft.com/office/drawing/2014/main" id="{A9319CCA-FA22-4588-9913-C766753464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84142" y="1813202"/>
            <a:ext cx="1473804" cy="1473804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B3E639A-15A9-4AFC-A5AD-4AA6EFA583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7009" y="3991693"/>
            <a:ext cx="2256631" cy="1257300"/>
          </a:xfrm>
        </p:spPr>
        <p:txBody>
          <a:bodyPr anchor="t"/>
          <a:lstStyle>
            <a:lvl1pPr>
              <a:defRPr sz="16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6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F256502-CB9F-4CCF-AE7A-588CABC360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17009" y="3450356"/>
            <a:ext cx="1828006" cy="514350"/>
          </a:xfrm>
        </p:spPr>
        <p:txBody>
          <a:bodyPr anchor="t"/>
          <a:lstStyle>
            <a:lvl1pPr>
              <a:defRPr sz="1600" b="1">
                <a:solidFill>
                  <a:schemeClr val="accent3"/>
                </a:solidFill>
                <a:latin typeface="+mn-lt"/>
              </a:defRPr>
            </a:lvl1pPr>
            <a:lvl2pPr>
              <a:defRPr sz="1600" b="1">
                <a:solidFill>
                  <a:schemeClr val="accent3"/>
                </a:solidFill>
                <a:latin typeface="+mj-lt"/>
              </a:defRPr>
            </a:lvl2pPr>
            <a:lvl3pPr>
              <a:defRPr sz="1400" b="1">
                <a:solidFill>
                  <a:schemeClr val="accent3"/>
                </a:solidFill>
                <a:latin typeface="+mj-lt"/>
              </a:defRPr>
            </a:lvl3pPr>
            <a:lvl4pPr>
              <a:defRPr sz="1200" b="1">
                <a:solidFill>
                  <a:schemeClr val="accent3"/>
                </a:solidFill>
                <a:latin typeface="+mj-lt"/>
              </a:defRPr>
            </a:lvl4pPr>
            <a:lvl5pPr>
              <a:defRPr sz="11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title</a:t>
            </a:r>
            <a:endParaRPr lang="en-GB"/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AD32BA33-0C79-4C8D-810B-B1368AD3102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85461" y="1813202"/>
            <a:ext cx="1473804" cy="1473804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6FFE04F-FCA2-40E3-A1A8-0B4A8BB448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18328" y="3991693"/>
            <a:ext cx="2256631" cy="1257300"/>
          </a:xfrm>
        </p:spPr>
        <p:txBody>
          <a:bodyPr anchor="t"/>
          <a:lstStyle>
            <a:lvl1pPr>
              <a:defRPr sz="16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6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3BEAE02-692C-467B-8ED5-81B9C639D60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18328" y="3450356"/>
            <a:ext cx="1828006" cy="514350"/>
          </a:xfrm>
        </p:spPr>
        <p:txBody>
          <a:bodyPr anchor="t"/>
          <a:lstStyle>
            <a:lvl1pPr>
              <a:defRPr sz="1600" b="1">
                <a:solidFill>
                  <a:schemeClr val="accent3"/>
                </a:solidFill>
                <a:latin typeface="+mn-lt"/>
              </a:defRPr>
            </a:lvl1pPr>
            <a:lvl2pPr>
              <a:defRPr sz="1600" b="1">
                <a:solidFill>
                  <a:schemeClr val="accent3"/>
                </a:solidFill>
                <a:latin typeface="+mj-lt"/>
              </a:defRPr>
            </a:lvl2pPr>
            <a:lvl3pPr>
              <a:defRPr sz="1400" b="1">
                <a:solidFill>
                  <a:schemeClr val="accent3"/>
                </a:solidFill>
                <a:latin typeface="+mj-lt"/>
              </a:defRPr>
            </a:lvl3pPr>
            <a:lvl4pPr>
              <a:defRPr sz="1200" b="1">
                <a:solidFill>
                  <a:schemeClr val="accent3"/>
                </a:solidFill>
                <a:latin typeface="+mj-lt"/>
              </a:defRPr>
            </a:lvl4pPr>
            <a:lvl5pPr>
              <a:defRPr sz="11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title</a:t>
            </a:r>
            <a:endParaRPr lang="en-GB"/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8FD76114-E041-4E1F-A927-A8D685C43AE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86780" y="1813202"/>
            <a:ext cx="1473804" cy="1473804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43D922-24C8-4357-8A3C-D9C42B601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03A55D68-0220-4BE2-BD81-E6A13D4AA9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53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oint Teal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5D7BA6F-984B-4B7B-9A33-DF400FC9CF46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9A04942-3591-46AF-993C-B874C54D9CA1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9828AE2-6B91-4627-983D-4ED1B50133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/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411C62B-EF21-4F1D-B1BD-309A69AC6C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800" y="2931079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B916557-AE99-4129-8F4A-343D17AB66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67835" y="2931079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9521230-040E-469B-925E-276B6B6711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1870" y="2931079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50468C7-802B-4EC7-8A1D-977CB5EADA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55906" y="2935938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1016F29-BDD7-4BEB-914B-87500969B6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4800" y="2538211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48FE68D6-DC11-428F-B5D6-1F819FD8F1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98835" y="2538211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5694712A-FCD2-43BD-B72B-333D0A0391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92870" y="2538211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74773157-9A68-48FC-9B0C-0D5739741B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986906" y="2538211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CE9AA3-CDC4-47E8-800E-F64E30EA71FA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19B834F-5171-42AC-A5FD-8DA87B306F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611978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8742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oint Teal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E2187E7-1033-4EC4-8C9F-E3E79CA3C203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9A04942-3591-46AF-993C-B874C54D9CA1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9828AE2-6B91-4627-983D-4ED1B50133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/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411C62B-EF21-4F1D-B1BD-309A69AC6C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794" y="2516188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B916557-AE99-4129-8F4A-343D17AB66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6154" y="2516188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9521230-040E-469B-925E-276B6B6711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28514" y="2516188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50468C7-802B-4EC7-8A1D-977CB5EADA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96148" y="4354513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031A51F-9CF6-45B5-8DC0-912D855686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38508" y="4354513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1016F29-BDD7-4BEB-914B-87500969B6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4794" y="2123320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48FE68D6-DC11-428F-B5D6-1F819FD8F1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00014" y="2123320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5694712A-FCD2-43BD-B72B-333D0A0391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25234" y="2123320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74773157-9A68-48FC-9B0C-0D5739741B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27148" y="3956786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277510F0-8107-4C94-A9E7-82B5E46632F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52368" y="3956786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50AA6F0-7340-4E6C-8297-B7148B167E85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98F758B-3E43-4644-98E5-21BA50331D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611978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087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n Point Teal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9374688D-D550-4A1E-8061-22D3A9929271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9A04942-3591-46AF-993C-B874C54D9CA1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9828AE2-6B91-4627-983D-4ED1B50133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/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411C62B-EF21-4F1D-B1BD-309A69AC6C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1345" y="2229073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B916557-AE99-4129-8F4A-343D17AB66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25414" y="2229073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9521230-040E-469B-925E-276B6B6711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59483" y="2229073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50468C7-802B-4EC7-8A1D-977CB5EADA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93552" y="2229073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031A51F-9CF6-45B5-8DC0-912D855686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27621" y="2229073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1016F29-BDD7-4BEB-914B-87500969B6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8824" y="1922685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48FE68D6-DC11-428F-B5D6-1F819FD8F1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38608" y="1922685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5694712A-FCD2-43BD-B72B-333D0A0391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68392" y="1922685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74773157-9A68-48FC-9B0C-0D5739741B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98176" y="1917826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277510F0-8107-4C94-A9E7-82B5E46632F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27960" y="1917826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76C596D-34DC-4412-81F1-4B9B39D4ADE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91345" y="4060602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76BBF1-DEE7-4AF6-8883-2E92BC6D8B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925414" y="4060602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B688A78-2A82-480E-9648-6377550DE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59483" y="4060602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EA99B3F8-402D-4539-8342-75CE67B33E6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93552" y="4060602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0A321D3-612B-4921-86C0-700EF63202F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927621" y="4060602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17E89160-D97C-4987-8952-ED8B2C7BDF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08824" y="3754214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C64DC926-6874-4ED4-BC83-4FC1E0B7EB0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38608" y="3754214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3B1BC0F0-5E13-44D4-B3E3-60B0B989F32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968392" y="3754214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903688AA-2CF6-4A60-904F-5DF3A45EF15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98176" y="3749355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F2D2F8F2-9AEC-4907-AD1D-40E7DD30D10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27960" y="3749355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A351E9-8419-4D5A-AFD5-E295BABCDA6E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461E285-BBD9-4A22-A661-1F7D415E7D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611978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805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oint Teal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B043C06-E691-4C19-BB41-3B61EF4B4636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9A04942-3591-46AF-993C-B874C54D9CA1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9828AE2-6B91-4627-983D-4ED1B50133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/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411C62B-EF21-4F1D-B1BD-309A69AC6C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800" y="2931079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B916557-AE99-4129-8F4A-343D17AB66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67835" y="2931079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9521230-040E-469B-925E-276B6B6711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1870" y="2931079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50468C7-802B-4EC7-8A1D-977CB5EADA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55906" y="2935938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226F47-E326-4CCF-9417-A2B5B8D36F6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3800" y="2436991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40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2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11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text</a:t>
            </a:r>
            <a:endParaRPr lang="en-GB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C2C06A7-E2AC-4417-BB90-18418C52D47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67835" y="2436991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40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2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11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text</a:t>
            </a:r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B13E5A-5B69-404C-B693-B07E4084E68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61870" y="2436991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40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2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11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text</a:t>
            </a:r>
            <a:endParaRPr lang="en-GB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4A18DF3-EC00-4C0D-90E6-ED225F55E2D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55906" y="2436991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40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2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11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text</a:t>
            </a:r>
            <a:endParaRPr lang="en-GB"/>
          </a:p>
        </p:txBody>
      </p:sp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7F6BD2-63F9-41AD-BE3E-8C45E3A75CDE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55B8D47-45E0-4FA7-9092-5546FDFD13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611978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2224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oint Teal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221D665-1F5C-4B3C-82B6-1D090EB596FC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9A04942-3591-46AF-993C-B874C54D9CA1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9828AE2-6B91-4627-983D-4ED1B50133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/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411C62B-EF21-4F1D-B1BD-309A69AC6C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794" y="2516188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B916557-AE99-4129-8F4A-343D17AB66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6154" y="2516188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9521230-040E-469B-925E-276B6B6711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28514" y="2516188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50468C7-802B-4EC7-8A1D-977CB5EADA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96148" y="4354513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031A51F-9CF6-45B5-8DC0-912D855686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38508" y="4354513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9A76CC9-49DF-42A3-8C50-356BCE93CF9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794" y="2026763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40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2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11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text</a:t>
            </a:r>
            <a:endParaRPr lang="en-GB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FF29EE8-8E32-4415-8CB6-C40E43FAEDD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86154" y="2026763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40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2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11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text</a:t>
            </a:r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2A686C8-D330-41CB-BA45-CF7ACEFE35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28514" y="2026763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40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2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11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text</a:t>
            </a:r>
            <a:endParaRPr lang="en-GB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79B43A7-D707-4FF8-8441-333A21DF913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96148" y="3865088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40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2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11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text</a:t>
            </a:r>
            <a:endParaRPr lang="en-GB"/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7D5AB52B-FB1F-4A93-B8E7-1076B42B04D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38508" y="3865088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40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2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11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text</a:t>
            </a:r>
            <a:endParaRPr lang="en-GB"/>
          </a:p>
        </p:txBody>
      </p:sp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D74F551-A442-428B-92A6-D9A41B4F6188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0A39D3B2-FA07-4357-9419-827989C45A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611978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55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oint Teal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F170D0F-4474-49F2-A0E4-696A16CB7810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9A04942-3591-46AF-993C-B874C54D9CA1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9828AE2-6B91-4627-983D-4ED1B50133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/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411C62B-EF21-4F1D-B1BD-309A69AC6C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794" y="2516188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B916557-AE99-4129-8F4A-343D17AB66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6154" y="2516188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9521230-040E-469B-925E-276B6B6711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28514" y="2516188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50468C7-802B-4EC7-8A1D-977CB5EADA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3794" y="4354513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031A51F-9CF6-45B5-8DC0-912D855686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86154" y="4354513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EF0E6698-C95A-4C48-B150-E9CE26BDFD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28514" y="4354513"/>
            <a:ext cx="2256631" cy="1257300"/>
          </a:xfrm>
        </p:spPr>
        <p:txBody>
          <a:bodyPr anchor="t"/>
          <a:lstStyle>
            <a:lvl1pPr>
              <a:defRPr sz="1400">
                <a:latin typeface="+mn-lt"/>
              </a:defRPr>
            </a:lvl1pPr>
            <a:lvl2pPr>
              <a:buClr>
                <a:schemeClr val="tx1"/>
              </a:buClr>
              <a:defRPr sz="1400">
                <a:latin typeface="+mn-lt"/>
              </a:defRPr>
            </a:lvl2pPr>
            <a:lvl3pPr>
              <a:buClr>
                <a:schemeClr val="tx2"/>
              </a:buClr>
              <a:defRPr sz="1200">
                <a:latin typeface="+mn-lt"/>
              </a:defRPr>
            </a:lvl3pPr>
            <a:lvl4pPr>
              <a:buClr>
                <a:schemeClr val="tx2"/>
              </a:buClr>
              <a:defRPr sz="1100">
                <a:latin typeface="+mn-lt"/>
              </a:defRPr>
            </a:lvl4pPr>
            <a:lvl5pPr>
              <a:buClr>
                <a:schemeClr val="tx2"/>
              </a:buCl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97C836BA-6335-478D-9737-E600A83AF3E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143793" y="2026761"/>
            <a:ext cx="2256631" cy="489427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40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2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11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endParaRPr lang="en-GB"/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81018AA8-63F4-4419-9A9A-4BCC6BAAC9C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86153" y="2026761"/>
            <a:ext cx="2256631" cy="489427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40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2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11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endParaRPr lang="en-GB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7A762D2A-431F-4D1D-B31F-BDA3B67144C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428513" y="2026761"/>
            <a:ext cx="2256631" cy="489427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40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2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11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endParaRPr lang="en-GB"/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167E784F-D279-419D-9555-ED7BF43DEAA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143793" y="3865086"/>
            <a:ext cx="2256631" cy="489427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40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2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11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endParaRPr lang="en-GB"/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639533A0-EC42-43EC-A9A9-D6A949105C6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786153" y="3865086"/>
            <a:ext cx="2256631" cy="489427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40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2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11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endParaRPr lang="en-GB"/>
          </a:p>
        </p:txBody>
      </p:sp>
      <p:sp>
        <p:nvSpPr>
          <p:cNvPr id="42" name="Text Placeholder 22">
            <a:extLst>
              <a:ext uri="{FF2B5EF4-FFF2-40B4-BE49-F238E27FC236}">
                <a16:creationId xmlns:a16="http://schemas.microsoft.com/office/drawing/2014/main" id="{DE527EAA-A509-4CF0-AA50-31E4D9781E5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428513" y="3865086"/>
            <a:ext cx="2256631" cy="489427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40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2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11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endParaRPr lang="en-GB"/>
          </a:p>
        </p:txBody>
      </p:sp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6FBC37-AD1E-4751-BEA7-117C523E43FF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6C94E4CA-383B-46BB-9837-BCDFB2AD43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611978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1516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n Point Teal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25DC995B-1E69-4806-B113-299E14C8DC50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9A04942-3591-46AF-993C-B874C54D9CA1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FB203D5-05F2-4327-9E37-F9BBBEBCE9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611978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9828AE2-6B91-4627-983D-4ED1B50133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/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411C62B-EF21-4F1D-B1BD-309A69AC6C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1345" y="2229073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B916557-AE99-4129-8F4A-343D17AB66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25414" y="2229073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9521230-040E-469B-925E-276B6B6711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59483" y="2229073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50468C7-802B-4EC7-8A1D-977CB5EADA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93552" y="2229073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031A51F-9CF6-45B5-8DC0-912D855686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27621" y="2229073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76C596D-34DC-4412-81F1-4B9B39D4ADE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91345" y="4060602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76BBF1-DEE7-4AF6-8883-2E92BC6D8B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925414" y="4060602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B688A78-2A82-480E-9648-6377550DE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59483" y="4060602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EA99B3F8-402D-4539-8342-75CE67B33E6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93552" y="4060602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0A321D3-612B-4921-86C0-700EF63202F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927621" y="4060602"/>
            <a:ext cx="1875630" cy="1257300"/>
          </a:xfrm>
        </p:spPr>
        <p:txBody>
          <a:bodyPr anchor="t"/>
          <a:lstStyle>
            <a:lvl1pPr>
              <a:defRPr sz="1050">
                <a:latin typeface="+mn-lt"/>
              </a:defRPr>
            </a:lvl1pPr>
            <a:lvl2pPr>
              <a:buClr>
                <a:schemeClr val="tx1"/>
              </a:buClr>
              <a:defRPr sz="1050">
                <a:latin typeface="+mn-lt"/>
              </a:defRPr>
            </a:lvl2pPr>
            <a:lvl3pPr>
              <a:buClr>
                <a:schemeClr val="tx2"/>
              </a:buClr>
              <a:defRPr sz="1000">
                <a:latin typeface="+mn-lt"/>
              </a:defRPr>
            </a:lvl3pPr>
            <a:lvl4pPr>
              <a:buClr>
                <a:schemeClr val="tx2"/>
              </a:buClr>
              <a:defRPr sz="900">
                <a:latin typeface="+mn-lt"/>
              </a:defRPr>
            </a:lvl4pPr>
            <a:lvl5pPr>
              <a:buClr>
                <a:schemeClr val="tx2"/>
              </a:buClr>
              <a:defRPr sz="800"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528E6BB2-83AD-493A-A6F9-FFEC784D43D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1345" y="1822279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05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0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9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8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text</a:t>
            </a:r>
            <a:endParaRPr lang="en-GB"/>
          </a:p>
        </p:txBody>
      </p:sp>
      <p:sp>
        <p:nvSpPr>
          <p:cNvPr id="44" name="Text Placeholder 20">
            <a:extLst>
              <a:ext uri="{FF2B5EF4-FFF2-40B4-BE49-F238E27FC236}">
                <a16:creationId xmlns:a16="http://schemas.microsoft.com/office/drawing/2014/main" id="{04D9AB85-C212-47C7-9328-6DE5882A47D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925414" y="1822279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05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0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9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8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text</a:t>
            </a:r>
            <a:endParaRPr lang="en-GB"/>
          </a:p>
        </p:txBody>
      </p:sp>
      <p:sp>
        <p:nvSpPr>
          <p:cNvPr id="45" name="Text Placeholder 22">
            <a:extLst>
              <a:ext uri="{FF2B5EF4-FFF2-40B4-BE49-F238E27FC236}">
                <a16:creationId xmlns:a16="http://schemas.microsoft.com/office/drawing/2014/main" id="{7D1D1920-C8B0-4D83-AF1B-8EC8B58D705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259483" y="1822279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05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0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9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8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text</a:t>
            </a:r>
            <a:endParaRPr lang="en-GB"/>
          </a:p>
        </p:txBody>
      </p:sp>
      <p:sp>
        <p:nvSpPr>
          <p:cNvPr id="48" name="Text Placeholder 22">
            <a:extLst>
              <a:ext uri="{FF2B5EF4-FFF2-40B4-BE49-F238E27FC236}">
                <a16:creationId xmlns:a16="http://schemas.microsoft.com/office/drawing/2014/main" id="{5F4DE73F-CB81-485E-AC67-2EECDA37E4E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93552" y="1822279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05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0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9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8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text</a:t>
            </a:r>
            <a:endParaRPr lang="en-GB"/>
          </a:p>
        </p:txBody>
      </p:sp>
      <p:sp>
        <p:nvSpPr>
          <p:cNvPr id="49" name="Text Placeholder 22">
            <a:extLst>
              <a:ext uri="{FF2B5EF4-FFF2-40B4-BE49-F238E27FC236}">
                <a16:creationId xmlns:a16="http://schemas.microsoft.com/office/drawing/2014/main" id="{509C6325-83C5-4B39-9A4A-ACE9011182B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929970" y="1822279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05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0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9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8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text</a:t>
            </a:r>
            <a:endParaRPr lang="en-GB"/>
          </a:p>
        </p:txBody>
      </p:sp>
      <p:sp>
        <p:nvSpPr>
          <p:cNvPr id="50" name="Text Placeholder 19">
            <a:extLst>
              <a:ext uri="{FF2B5EF4-FFF2-40B4-BE49-F238E27FC236}">
                <a16:creationId xmlns:a16="http://schemas.microsoft.com/office/drawing/2014/main" id="{E6A25020-1B13-4B7D-BF60-B0C80FA5ADF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1345" y="3653808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05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0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9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8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text</a:t>
            </a:r>
            <a:endParaRPr lang="en-GB"/>
          </a:p>
        </p:txBody>
      </p:sp>
      <p:sp>
        <p:nvSpPr>
          <p:cNvPr id="51" name="Text Placeholder 20">
            <a:extLst>
              <a:ext uri="{FF2B5EF4-FFF2-40B4-BE49-F238E27FC236}">
                <a16:creationId xmlns:a16="http://schemas.microsoft.com/office/drawing/2014/main" id="{07050639-6AD9-40AD-81E8-56FAB18AD7A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925414" y="3653808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05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0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9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8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text</a:t>
            </a:r>
            <a:endParaRPr lang="en-GB"/>
          </a:p>
        </p:txBody>
      </p:sp>
      <p:sp>
        <p:nvSpPr>
          <p:cNvPr id="52" name="Text Placeholder 22">
            <a:extLst>
              <a:ext uri="{FF2B5EF4-FFF2-40B4-BE49-F238E27FC236}">
                <a16:creationId xmlns:a16="http://schemas.microsoft.com/office/drawing/2014/main" id="{80BE2DC3-E29E-4E47-9A0F-EFF12CA45A1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59483" y="3653808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05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0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9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8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text</a:t>
            </a:r>
            <a:endParaRPr lang="en-GB"/>
          </a:p>
        </p:txBody>
      </p:sp>
      <p:sp>
        <p:nvSpPr>
          <p:cNvPr id="53" name="Text Placeholder 22">
            <a:extLst>
              <a:ext uri="{FF2B5EF4-FFF2-40B4-BE49-F238E27FC236}">
                <a16:creationId xmlns:a16="http://schemas.microsoft.com/office/drawing/2014/main" id="{06D85349-FD03-4AE8-B6F9-FA8B5F9D610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593552" y="3653808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05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0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9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8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text</a:t>
            </a:r>
            <a:endParaRPr lang="en-GB"/>
          </a:p>
        </p:txBody>
      </p:sp>
      <p:sp>
        <p:nvSpPr>
          <p:cNvPr id="54" name="Text Placeholder 22">
            <a:extLst>
              <a:ext uri="{FF2B5EF4-FFF2-40B4-BE49-F238E27FC236}">
                <a16:creationId xmlns:a16="http://schemas.microsoft.com/office/drawing/2014/main" id="{6394FC43-E010-46C6-9AF4-4820F1DF0D1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929970" y="3653808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>
              <a:defRPr sz="1050" b="1">
                <a:solidFill>
                  <a:schemeClr val="accent3"/>
                </a:solidFill>
                <a:latin typeface="+mn-lt"/>
              </a:defRPr>
            </a:lvl1pPr>
            <a:lvl2pPr>
              <a:buClr>
                <a:schemeClr val="accent3"/>
              </a:buClr>
              <a:defRPr sz="1050" b="1">
                <a:solidFill>
                  <a:schemeClr val="accent3"/>
                </a:solidFill>
                <a:latin typeface="+mj-lt"/>
              </a:defRPr>
            </a:lvl2pPr>
            <a:lvl3pPr>
              <a:buClr>
                <a:schemeClr val="accent3"/>
              </a:buClr>
              <a:defRPr sz="1000" b="1">
                <a:solidFill>
                  <a:schemeClr val="accent3"/>
                </a:solidFill>
                <a:latin typeface="+mj-lt"/>
              </a:defRPr>
            </a:lvl3pPr>
            <a:lvl4pPr>
              <a:buClr>
                <a:schemeClr val="accent3"/>
              </a:buClr>
              <a:defRPr sz="900" b="1">
                <a:solidFill>
                  <a:schemeClr val="accent3"/>
                </a:solidFill>
                <a:latin typeface="+mj-lt"/>
              </a:defRPr>
            </a:lvl4pPr>
            <a:lvl5pPr>
              <a:buClr>
                <a:schemeClr val="accent3"/>
              </a:buClr>
              <a:defRPr sz="8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text</a:t>
            </a:r>
            <a:endParaRPr lang="en-GB"/>
          </a:p>
        </p:txBody>
      </p:sp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13B079-F023-412A-B20B-8AE0689E8096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01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oint Whit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9A04942-3591-46AF-993C-B874C54D9CA1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9828AE2-6B91-4627-983D-4ED1B50133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411C62B-EF21-4F1D-B1BD-309A69AC6C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800" y="2931079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B916557-AE99-4129-8F4A-343D17AB66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67835" y="2931079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9521230-040E-469B-925E-276B6B6711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1870" y="2931079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50468C7-802B-4EC7-8A1D-977CB5EADA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55906" y="2935938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1016F29-BDD7-4BEB-914B-87500969B6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4800" y="2538211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48FE68D6-DC11-428F-B5D6-1F819FD8F1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98835" y="2538211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5694712A-FCD2-43BD-B72B-333D0A0391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92870" y="2538211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74773157-9A68-48FC-9B0C-0D5739741B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986906" y="2538211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3E796F3-91C7-45B5-B8A1-16810A533B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578BB4D-2B17-4D9A-B94F-C422CDDDCE42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634A1C4-8FBF-4FEF-BEC9-23CB8ACD79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621899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111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oint Whit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1AF5B58-BA1A-41BD-BAE5-99BA299F37CA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B4587A5-709D-448A-B445-ED0D139F39B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794" y="2516188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9A04942-3591-46AF-993C-B874C54D9CA1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1016F29-BDD7-4BEB-914B-87500969B6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4794" y="2123320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48FE68D6-DC11-428F-B5D6-1F819FD8F1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00014" y="2123320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5694712A-FCD2-43BD-B72B-333D0A0391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25234" y="2123320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74773157-9A68-48FC-9B0C-0D5739741B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27148" y="3956786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277510F0-8107-4C94-A9E7-82B5E46632F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52368" y="3956786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BD90985-32D6-4086-B746-DE6E576536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A4F316F-18A4-4855-AE5E-E9A0E2F43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6E578F0-1AF5-4614-AB6F-B13074123BA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86154" y="2516188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6B4233C-BD4F-4E61-9129-BFC9CD3C98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28514" y="2516188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BE812E1-2CC2-42B1-8B5E-B9069961536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96148" y="4354513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7FFE8E9A-D039-4351-8BA6-1AA30AFDA9F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38508" y="4354513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803875A6-1A41-499D-A331-0D4603CD75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621899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148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Re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613B63D-7369-4EF8-ABF3-7D0A2996FC88}"/>
              </a:ext>
            </a:extLst>
          </p:cNvPr>
          <p:cNvSpPr/>
          <p:nvPr/>
        </p:nvSpPr>
        <p:spPr>
          <a:xfrm>
            <a:off x="0" y="0"/>
            <a:ext cx="3961880" cy="6858000"/>
          </a:xfrm>
          <a:custGeom>
            <a:avLst/>
            <a:gdLst>
              <a:gd name="connsiteX0" fmla="*/ 0 w 3961880"/>
              <a:gd name="connsiteY0" fmla="*/ 0 h 6858000"/>
              <a:gd name="connsiteX1" fmla="*/ 3515434 w 3961880"/>
              <a:gd name="connsiteY1" fmla="*/ 0 h 6858000"/>
              <a:gd name="connsiteX2" fmla="*/ 3566807 w 3961880"/>
              <a:gd name="connsiteY2" fmla="*/ 173227 h 6858000"/>
              <a:gd name="connsiteX3" fmla="*/ 3961880 w 3961880"/>
              <a:gd name="connsiteY3" fmla="*/ 3232151 h 6858000"/>
              <a:gd name="connsiteX4" fmla="*/ 3495825 w 3961880"/>
              <a:gd name="connsiteY4" fmla="*/ 6530422 h 6858000"/>
              <a:gd name="connsiteX5" fmla="*/ 3382508 w 3961880"/>
              <a:gd name="connsiteY5" fmla="*/ 6858000 h 6858000"/>
              <a:gd name="connsiteX6" fmla="*/ 0 w 396188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80" h="6858000">
                <a:moveTo>
                  <a:pt x="0" y="0"/>
                </a:moveTo>
                <a:lnTo>
                  <a:pt x="3515434" y="0"/>
                </a:lnTo>
                <a:lnTo>
                  <a:pt x="3566807" y="173227"/>
                </a:lnTo>
                <a:cubicBezTo>
                  <a:pt x="3817510" y="1065161"/>
                  <a:pt x="3961880" y="2112210"/>
                  <a:pt x="3961880" y="3232151"/>
                </a:cubicBezTo>
                <a:cubicBezTo>
                  <a:pt x="3961880" y="4453905"/>
                  <a:pt x="3790068" y="5588912"/>
                  <a:pt x="3495825" y="6530422"/>
                </a:cubicBezTo>
                <a:lnTo>
                  <a:pt x="3382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D6DAF30-921A-4876-A9C6-96D73C6967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67505" y="859473"/>
            <a:ext cx="7902575" cy="5265737"/>
          </a:xfrm>
        </p:spPr>
        <p:txBody>
          <a:bodyPr numCol="2" spcCol="36000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31470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3385183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140297E-ADF9-43EA-A9B1-5C8E3A77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7F32759C-B66F-4F29-9C46-4EA2F62AA4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3598863" cy="785816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00000"/>
              </a:lnSpc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6A32D2E-13C9-4A0D-A88A-46B678BABB7B}"/>
              </a:ext>
            </a:extLst>
          </p:cNvPr>
          <p:cNvSpPr/>
          <p:nvPr/>
        </p:nvSpPr>
        <p:spPr>
          <a:xfrm>
            <a:off x="8436037" y="1"/>
            <a:ext cx="3755963" cy="3711755"/>
          </a:xfrm>
          <a:custGeom>
            <a:avLst/>
            <a:gdLst>
              <a:gd name="connsiteX0" fmla="*/ 0 w 3755963"/>
              <a:gd name="connsiteY0" fmla="*/ 0 h 3711755"/>
              <a:gd name="connsiteX1" fmla="*/ 2735045 w 3755963"/>
              <a:gd name="connsiteY1" fmla="*/ 0 h 3711755"/>
              <a:gd name="connsiteX2" fmla="*/ 2751032 w 3755963"/>
              <a:gd name="connsiteY2" fmla="*/ 30078 h 3711755"/>
              <a:gd name="connsiteX3" fmla="*/ 3069234 w 3755963"/>
              <a:gd name="connsiteY3" fmla="*/ 457666 h 3711755"/>
              <a:gd name="connsiteX4" fmla="*/ 3684330 w 3755963"/>
              <a:gd name="connsiteY4" fmla="*/ 955592 h 3711755"/>
              <a:gd name="connsiteX5" fmla="*/ 3755963 w 3755963"/>
              <a:gd name="connsiteY5" fmla="*/ 992858 h 3711755"/>
              <a:gd name="connsiteX6" fmla="*/ 3755963 w 3755963"/>
              <a:gd name="connsiteY6" fmla="*/ 3711755 h 3711755"/>
              <a:gd name="connsiteX7" fmla="*/ 3713720 w 3755963"/>
              <a:gd name="connsiteY7" fmla="*/ 3701709 h 3711755"/>
              <a:gd name="connsiteX8" fmla="*/ 1116744 w 3755963"/>
              <a:gd name="connsiteY8" fmla="*/ 2090968 h 3711755"/>
              <a:gd name="connsiteX9" fmla="*/ 11637 w 3755963"/>
              <a:gd name="connsiteY9" fmla="*/ 46380 h 371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5963" h="3711755">
                <a:moveTo>
                  <a:pt x="0" y="0"/>
                </a:moveTo>
                <a:lnTo>
                  <a:pt x="2735045" y="0"/>
                </a:lnTo>
                <a:lnTo>
                  <a:pt x="2751032" y="30078"/>
                </a:lnTo>
                <a:cubicBezTo>
                  <a:pt x="2840684" y="180187"/>
                  <a:pt x="2946714" y="323547"/>
                  <a:pt x="3069234" y="457666"/>
                </a:cubicBezTo>
                <a:cubicBezTo>
                  <a:pt x="3253014" y="658844"/>
                  <a:pt x="3460849" y="824946"/>
                  <a:pt x="3684330" y="955592"/>
                </a:cubicBezTo>
                <a:lnTo>
                  <a:pt x="3755963" y="992858"/>
                </a:lnTo>
                <a:lnTo>
                  <a:pt x="3755963" y="3711755"/>
                </a:lnTo>
                <a:lnTo>
                  <a:pt x="3713720" y="3701709"/>
                </a:lnTo>
                <a:cubicBezTo>
                  <a:pt x="2740078" y="3445334"/>
                  <a:pt x="1829927" y="2905469"/>
                  <a:pt x="1116744" y="2090968"/>
                </a:cubicBezTo>
                <a:cubicBezTo>
                  <a:pt x="581857" y="1480091"/>
                  <a:pt x="214733" y="779791"/>
                  <a:pt x="11637" y="46380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AACA1D54-2B8D-40E4-86FC-6205B6EBEC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67505" y="267941"/>
            <a:ext cx="6868048" cy="591532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866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oint Whit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D94314C-6300-41B2-B7EE-21316712403D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9A04942-3591-46AF-993C-B874C54D9CA1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1016F29-BDD7-4BEB-914B-87500969B6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4794" y="2123320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48FE68D6-DC11-428F-B5D6-1F819FD8F1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00014" y="2123320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5694712A-FCD2-43BD-B72B-333D0A0391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25234" y="2123320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74773157-9A68-48FC-9B0C-0D5739741B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74794" y="3956786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277510F0-8107-4C94-A9E7-82B5E46632F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00014" y="3956786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C487FCB6-987E-433E-982B-8F7C79AB452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25234" y="3956786"/>
            <a:ext cx="583931" cy="58393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tx2"/>
            </a:solidFill>
          </a:ln>
        </p:spPr>
        <p:txBody>
          <a:bodyPr anchor="ctr"/>
          <a:lstStyle>
            <a:lvl1pPr algn="ctr">
              <a:defRPr sz="20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86EDDBD8-8A72-490C-A45F-E4120D4539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514B394-D520-4345-87E7-AC1AD523D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E8988F7-4B0A-473B-B92B-6A1F950ED54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43794" y="2516188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35E30C8-F499-4016-9A51-7FF33789624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86154" y="2516188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1A814B8E-D640-4B45-B52C-E75CECC1A6E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428514" y="2516188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DF6612D-2744-4167-8A0A-0A3F15CF1CF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43794" y="4355776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D3FECD44-643D-4A8D-88FA-53D57E3A2D8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6154" y="4355776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9033323A-8163-4424-A0F5-FE0498E1098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28514" y="4355776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E4C9B7B1-0C96-4CC1-ABC3-D2D2F64810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621899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211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n Point Whit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B3060D0C-6595-4BB0-98AF-239776DDC202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9A04942-3591-46AF-993C-B874C54D9CA1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411C62B-EF21-4F1D-B1BD-309A69AC6C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1345" y="2229073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B916557-AE99-4129-8F4A-343D17AB66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25414" y="2229073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9521230-040E-469B-925E-276B6B6711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59483" y="2229073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50468C7-802B-4EC7-8A1D-977CB5EADA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93552" y="2229073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031A51F-9CF6-45B5-8DC0-912D855686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27621" y="2229073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1016F29-BDD7-4BEB-914B-87500969B6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8824" y="1922685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accent2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48FE68D6-DC11-428F-B5D6-1F819FD8F1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38608" y="1922685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accent2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5694712A-FCD2-43BD-B72B-333D0A0391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68392" y="1922685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accent2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74773157-9A68-48FC-9B0C-0D5739741B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98176" y="1917826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accent2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277510F0-8107-4C94-A9E7-82B5E46632F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27960" y="1917826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accent2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17E89160-D97C-4987-8952-ED8B2C7BDF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08824" y="3754214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accent2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C64DC926-6874-4ED4-BC83-4FC1E0B7EB0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38608" y="3754214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accent2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3B1BC0F0-5E13-44D4-B3E3-60B0B989F32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968392" y="3754214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accent2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903688AA-2CF6-4A60-904F-5DF3A45EF15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98176" y="3749355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accent2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F2D2F8F2-9AEC-4907-AD1D-40E7DD30D10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27960" y="3749355"/>
            <a:ext cx="497451" cy="497451"/>
          </a:xfrm>
          <a:prstGeom prst="arc">
            <a:avLst>
              <a:gd name="adj1" fmla="val 5358404"/>
              <a:gd name="adj2" fmla="val 0"/>
            </a:avLst>
          </a:prstGeom>
          <a:ln w="12700">
            <a:solidFill>
              <a:schemeClr val="accent2"/>
            </a:solidFill>
          </a:ln>
        </p:spPr>
        <p:txBody>
          <a:bodyPr anchor="ctr"/>
          <a:lstStyle>
            <a:lvl1pPr algn="ctr">
              <a:defRPr sz="1600" b="1">
                <a:solidFill>
                  <a:schemeClr val="accent3"/>
                </a:solidFill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E3EED869-98E0-44DB-84E9-29300D2EB7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44" name="Title 1">
            <a:extLst>
              <a:ext uri="{FF2B5EF4-FFF2-40B4-BE49-F238E27FC236}">
                <a16:creationId xmlns:a16="http://schemas.microsoft.com/office/drawing/2014/main" id="{83E59BAC-80E5-4ED7-8B7E-AC9BE0A8D5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89684D70-B136-489B-8F27-527011B3A65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1345" y="4060602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D4753329-11E7-44B4-B27A-1C68106FF0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925414" y="4060602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FC8CC4EC-16AC-46C3-AF29-FB11FC308E1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59483" y="4060602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E80DB4A8-C777-4C8D-B366-4252BCD7AE4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593552" y="4060602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EFFF288E-CA6F-4492-90F2-B28C2076E31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927621" y="4060602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9623BF2-8740-45A0-98FA-14238B9C22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621899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620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oint Whit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EC1ED08-00FD-435E-9F64-260C28885C94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9A04942-3591-46AF-993C-B874C54D9CA1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9828AE2-6B91-4627-983D-4ED1B50133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411C62B-EF21-4F1D-B1BD-309A69AC6C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800" y="2931079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B916557-AE99-4129-8F4A-343D17AB66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67835" y="2931079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9521230-040E-469B-925E-276B6B6711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1870" y="2931079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50468C7-802B-4EC7-8A1D-977CB5EADA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55906" y="2935938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3E796F3-91C7-45B5-B8A1-16810A533B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AB00467-3DD0-418A-8391-7143C49B435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3800" y="2436991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400" b="1">
                <a:solidFill>
                  <a:schemeClr val="bg1"/>
                </a:solidFill>
                <a:latin typeface="+mj-lt"/>
              </a:defRPr>
            </a:lvl2pPr>
            <a:lvl3pPr>
              <a:defRPr sz="1200" b="1">
                <a:solidFill>
                  <a:schemeClr val="bg1"/>
                </a:solidFill>
                <a:latin typeface="+mj-lt"/>
              </a:defRPr>
            </a:lvl3pPr>
            <a:lvl4pPr>
              <a:defRPr sz="1100" b="1">
                <a:solidFill>
                  <a:schemeClr val="bg1"/>
                </a:solidFill>
                <a:latin typeface="+mj-lt"/>
              </a:defRPr>
            </a:lvl4pPr>
            <a:lvl5pPr>
              <a:defRPr sz="105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text</a:t>
            </a:r>
            <a:endParaRPr lang="en-GB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4E36CA-2758-4650-873C-4FC90605DBD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67835" y="2436991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400" b="1">
                <a:solidFill>
                  <a:schemeClr val="bg1"/>
                </a:solidFill>
                <a:latin typeface="+mj-lt"/>
              </a:defRPr>
            </a:lvl2pPr>
            <a:lvl3pPr>
              <a:defRPr sz="1200" b="1">
                <a:solidFill>
                  <a:schemeClr val="bg1"/>
                </a:solidFill>
                <a:latin typeface="+mj-lt"/>
              </a:defRPr>
            </a:lvl3pPr>
            <a:lvl4pPr>
              <a:defRPr sz="1100" b="1">
                <a:solidFill>
                  <a:schemeClr val="bg1"/>
                </a:solidFill>
                <a:latin typeface="+mj-lt"/>
              </a:defRPr>
            </a:lvl4pPr>
            <a:lvl5pPr>
              <a:defRPr sz="105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text</a:t>
            </a:r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A255D5D-3C62-45FA-A883-A0D7657FE9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61870" y="2436991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400" b="1">
                <a:solidFill>
                  <a:schemeClr val="bg1"/>
                </a:solidFill>
                <a:latin typeface="+mj-lt"/>
              </a:defRPr>
            </a:lvl2pPr>
            <a:lvl3pPr>
              <a:defRPr sz="1200" b="1">
                <a:solidFill>
                  <a:schemeClr val="bg1"/>
                </a:solidFill>
                <a:latin typeface="+mj-lt"/>
              </a:defRPr>
            </a:lvl3pPr>
            <a:lvl4pPr>
              <a:defRPr sz="1100" b="1">
                <a:solidFill>
                  <a:schemeClr val="bg1"/>
                </a:solidFill>
                <a:latin typeface="+mj-lt"/>
              </a:defRPr>
            </a:lvl4pPr>
            <a:lvl5pPr>
              <a:defRPr sz="105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text</a:t>
            </a:r>
            <a:endParaRPr lang="en-GB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D13C34E-8FBA-4A57-8EA7-2FA5BBDE3E1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55906" y="2436991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400" b="1">
                <a:solidFill>
                  <a:schemeClr val="bg1"/>
                </a:solidFill>
                <a:latin typeface="+mj-lt"/>
              </a:defRPr>
            </a:lvl2pPr>
            <a:lvl3pPr>
              <a:defRPr sz="1200" b="1">
                <a:solidFill>
                  <a:schemeClr val="bg1"/>
                </a:solidFill>
                <a:latin typeface="+mj-lt"/>
              </a:defRPr>
            </a:lvl3pPr>
            <a:lvl4pPr>
              <a:defRPr sz="1100" b="1">
                <a:solidFill>
                  <a:schemeClr val="bg1"/>
                </a:solidFill>
                <a:latin typeface="+mj-lt"/>
              </a:defRPr>
            </a:lvl4pPr>
            <a:lvl5pPr>
              <a:defRPr sz="105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text</a:t>
            </a:r>
            <a:endParaRPr lang="en-GB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E7D4465-A741-4982-A7A5-E0F4BEE035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621899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222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oint Whit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F506FCD0-01DC-4432-A493-2BF60D22C96E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B4587A5-709D-448A-B445-ED0D139F39B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794" y="2516188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9A04942-3591-46AF-993C-B874C54D9CA1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BD90985-32D6-4086-B746-DE6E576536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A4F316F-18A4-4855-AE5E-E9A0E2F43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6E578F0-1AF5-4614-AB6F-B13074123BA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86154" y="2516188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6B4233C-BD4F-4E61-9129-BFC9CD3C98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28514" y="2516188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BE812E1-2CC2-42B1-8B5E-B9069961536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96148" y="4354513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7FFE8E9A-D039-4351-8BA6-1AA30AFDA9F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38508" y="4354513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EF2E31FF-82B5-4410-938D-1A8B011948A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43794" y="2033252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400" b="1">
                <a:solidFill>
                  <a:schemeClr val="bg1"/>
                </a:solidFill>
                <a:latin typeface="+mj-lt"/>
              </a:defRPr>
            </a:lvl2pPr>
            <a:lvl3pPr>
              <a:defRPr sz="1200" b="1">
                <a:solidFill>
                  <a:schemeClr val="bg1"/>
                </a:solidFill>
                <a:latin typeface="+mj-lt"/>
              </a:defRPr>
            </a:lvl3pPr>
            <a:lvl4pPr>
              <a:defRPr sz="1100" b="1">
                <a:solidFill>
                  <a:schemeClr val="bg1"/>
                </a:solidFill>
                <a:latin typeface="+mj-lt"/>
              </a:defRPr>
            </a:lvl4pPr>
            <a:lvl5pPr>
              <a:defRPr sz="105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text</a:t>
            </a:r>
            <a:endParaRPr lang="en-GB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566C8886-68B7-4E76-8F3D-ACD3D0EAA4F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6154" y="2033252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400" b="1">
                <a:solidFill>
                  <a:schemeClr val="bg1"/>
                </a:solidFill>
                <a:latin typeface="+mj-lt"/>
              </a:defRPr>
            </a:lvl2pPr>
            <a:lvl3pPr>
              <a:defRPr sz="1200" b="1">
                <a:solidFill>
                  <a:schemeClr val="bg1"/>
                </a:solidFill>
                <a:latin typeface="+mj-lt"/>
              </a:defRPr>
            </a:lvl3pPr>
            <a:lvl4pPr>
              <a:defRPr sz="1100" b="1">
                <a:solidFill>
                  <a:schemeClr val="bg1"/>
                </a:solidFill>
                <a:latin typeface="+mj-lt"/>
              </a:defRPr>
            </a:lvl4pPr>
            <a:lvl5pPr>
              <a:defRPr sz="105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text</a:t>
            </a:r>
            <a:endParaRPr lang="en-GB"/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112406ED-0522-4971-A639-EE97A877593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28514" y="2033252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400" b="1">
                <a:solidFill>
                  <a:schemeClr val="bg1"/>
                </a:solidFill>
                <a:latin typeface="+mj-lt"/>
              </a:defRPr>
            </a:lvl2pPr>
            <a:lvl3pPr>
              <a:defRPr sz="1200" b="1">
                <a:solidFill>
                  <a:schemeClr val="bg1"/>
                </a:solidFill>
                <a:latin typeface="+mj-lt"/>
              </a:defRPr>
            </a:lvl3pPr>
            <a:lvl4pPr>
              <a:defRPr sz="1100" b="1">
                <a:solidFill>
                  <a:schemeClr val="bg1"/>
                </a:solidFill>
                <a:latin typeface="+mj-lt"/>
              </a:defRPr>
            </a:lvl4pPr>
            <a:lvl5pPr>
              <a:defRPr sz="105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text</a:t>
            </a:r>
            <a:endParaRPr lang="en-GB"/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78A7EA1A-3125-4581-8188-32AE40AC68B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096148" y="3865088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400" b="1">
                <a:solidFill>
                  <a:schemeClr val="bg1"/>
                </a:solidFill>
                <a:latin typeface="+mj-lt"/>
              </a:defRPr>
            </a:lvl2pPr>
            <a:lvl3pPr>
              <a:defRPr sz="1200" b="1">
                <a:solidFill>
                  <a:schemeClr val="bg1"/>
                </a:solidFill>
                <a:latin typeface="+mj-lt"/>
              </a:defRPr>
            </a:lvl3pPr>
            <a:lvl4pPr>
              <a:defRPr sz="1100" b="1">
                <a:solidFill>
                  <a:schemeClr val="bg1"/>
                </a:solidFill>
                <a:latin typeface="+mj-lt"/>
              </a:defRPr>
            </a:lvl4pPr>
            <a:lvl5pPr>
              <a:defRPr sz="105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text</a:t>
            </a:r>
            <a:endParaRPr lang="en-GB"/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4CBB5AC-189B-4DE8-8F4D-FF0BAD1BD97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738508" y="3865088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400" b="1">
                <a:solidFill>
                  <a:schemeClr val="bg1"/>
                </a:solidFill>
                <a:latin typeface="+mj-lt"/>
              </a:defRPr>
            </a:lvl2pPr>
            <a:lvl3pPr>
              <a:defRPr sz="1200" b="1">
                <a:solidFill>
                  <a:schemeClr val="bg1"/>
                </a:solidFill>
                <a:latin typeface="+mj-lt"/>
              </a:defRPr>
            </a:lvl3pPr>
            <a:lvl4pPr>
              <a:defRPr sz="1100" b="1">
                <a:solidFill>
                  <a:schemeClr val="bg1"/>
                </a:solidFill>
                <a:latin typeface="+mj-lt"/>
              </a:defRPr>
            </a:lvl4pPr>
            <a:lvl5pPr>
              <a:defRPr sz="105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text</a:t>
            </a:r>
            <a:endParaRPr lang="en-GB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4F5FDFA0-237E-46BA-88DC-9681CF9253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621899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654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oint Whit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24DA609D-3C2B-480F-8847-9CE6811034BE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9A04942-3591-46AF-993C-B874C54D9CA1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86EDDBD8-8A72-490C-A45F-E4120D4539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514B394-D520-4345-87E7-AC1AD523D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E8988F7-4B0A-473B-B92B-6A1F950ED54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43794" y="2516188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35E30C8-F499-4016-9A51-7FF33789624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86154" y="2516188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1A814B8E-D640-4B45-B52C-E75CECC1A6E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428514" y="2516188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DF6612D-2744-4167-8A0A-0A3F15CF1CF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43794" y="4355776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D3FECD44-643D-4A8D-88FA-53D57E3A2D8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6154" y="4355776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9033323A-8163-4424-A0F5-FE0498E1098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28514" y="4355776"/>
            <a:ext cx="2256631" cy="1257300"/>
          </a:xfrm>
        </p:spPr>
        <p:txBody>
          <a:bodyPr anchor="t"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4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2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1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90340957-1243-45C6-9E3F-B878DD1A384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3794" y="2033252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400" b="1">
                <a:solidFill>
                  <a:schemeClr val="bg1"/>
                </a:solidFill>
                <a:latin typeface="+mj-lt"/>
              </a:defRPr>
            </a:lvl2pPr>
            <a:lvl3pPr>
              <a:defRPr sz="1200" b="1">
                <a:solidFill>
                  <a:schemeClr val="bg1"/>
                </a:solidFill>
                <a:latin typeface="+mj-lt"/>
              </a:defRPr>
            </a:lvl3pPr>
            <a:lvl4pPr>
              <a:defRPr sz="1100" b="1">
                <a:solidFill>
                  <a:schemeClr val="bg1"/>
                </a:solidFill>
                <a:latin typeface="+mj-lt"/>
              </a:defRPr>
            </a:lvl4pPr>
            <a:lvl5pPr>
              <a:defRPr sz="1050" b="1">
                <a:solidFill>
                  <a:schemeClr val="bg1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text</a:t>
            </a:r>
            <a:endParaRPr lang="en-GB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D70860C-51CE-4EBA-B9EC-10C86E48080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786154" y="2033252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400" b="1">
                <a:solidFill>
                  <a:schemeClr val="bg1"/>
                </a:solidFill>
                <a:latin typeface="+mj-lt"/>
              </a:defRPr>
            </a:lvl2pPr>
            <a:lvl3pPr>
              <a:defRPr sz="1200" b="1">
                <a:solidFill>
                  <a:schemeClr val="bg1"/>
                </a:solidFill>
                <a:latin typeface="+mj-lt"/>
              </a:defRPr>
            </a:lvl3pPr>
            <a:lvl4pPr>
              <a:defRPr sz="1100" b="1">
                <a:solidFill>
                  <a:schemeClr val="bg1"/>
                </a:solidFill>
                <a:latin typeface="+mj-lt"/>
              </a:defRPr>
            </a:lvl4pPr>
            <a:lvl5pPr>
              <a:defRPr sz="1050" b="1">
                <a:solidFill>
                  <a:schemeClr val="bg1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text</a:t>
            </a:r>
            <a:endParaRPr lang="en-GB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EB3471C-868D-4FDB-B04F-E78B96FF7D7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428514" y="2033252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400" b="1">
                <a:solidFill>
                  <a:schemeClr val="bg1"/>
                </a:solidFill>
                <a:latin typeface="+mj-lt"/>
              </a:defRPr>
            </a:lvl2pPr>
            <a:lvl3pPr>
              <a:defRPr sz="1200" b="1">
                <a:solidFill>
                  <a:schemeClr val="bg1"/>
                </a:solidFill>
                <a:latin typeface="+mj-lt"/>
              </a:defRPr>
            </a:lvl3pPr>
            <a:lvl4pPr>
              <a:defRPr sz="1100" b="1">
                <a:solidFill>
                  <a:schemeClr val="bg1"/>
                </a:solidFill>
                <a:latin typeface="+mj-lt"/>
              </a:defRPr>
            </a:lvl4pPr>
            <a:lvl5pPr>
              <a:defRPr sz="1050" b="1">
                <a:solidFill>
                  <a:schemeClr val="bg1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text</a:t>
            </a:r>
            <a:endParaRPr lang="en-GB"/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5B9CC459-BE4D-4985-B4E8-DC0D41758C9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143794" y="3866351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400" b="1">
                <a:solidFill>
                  <a:schemeClr val="bg1"/>
                </a:solidFill>
                <a:latin typeface="+mj-lt"/>
              </a:defRPr>
            </a:lvl2pPr>
            <a:lvl3pPr>
              <a:defRPr sz="1200" b="1">
                <a:solidFill>
                  <a:schemeClr val="bg1"/>
                </a:solidFill>
                <a:latin typeface="+mj-lt"/>
              </a:defRPr>
            </a:lvl3pPr>
            <a:lvl4pPr>
              <a:defRPr sz="1100" b="1">
                <a:solidFill>
                  <a:schemeClr val="bg1"/>
                </a:solidFill>
                <a:latin typeface="+mj-lt"/>
              </a:defRPr>
            </a:lvl4pPr>
            <a:lvl5pPr>
              <a:defRPr sz="105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text</a:t>
            </a:r>
            <a:endParaRPr lang="en-GB"/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8C19C6CA-B624-418B-8F0B-40979C94E10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786154" y="3866351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400" b="1">
                <a:solidFill>
                  <a:schemeClr val="bg1"/>
                </a:solidFill>
                <a:latin typeface="+mj-lt"/>
              </a:defRPr>
            </a:lvl2pPr>
            <a:lvl3pPr>
              <a:defRPr sz="1200" b="1">
                <a:solidFill>
                  <a:schemeClr val="bg1"/>
                </a:solidFill>
                <a:latin typeface="+mj-lt"/>
              </a:defRPr>
            </a:lvl3pPr>
            <a:lvl4pPr>
              <a:defRPr sz="1100" b="1">
                <a:solidFill>
                  <a:schemeClr val="bg1"/>
                </a:solidFill>
                <a:latin typeface="+mj-lt"/>
              </a:defRPr>
            </a:lvl4pPr>
            <a:lvl5pPr>
              <a:defRPr sz="1050" b="1">
                <a:solidFill>
                  <a:schemeClr val="bg1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text</a:t>
            </a:r>
            <a:endParaRPr lang="en-GB"/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5A4570EB-017F-4650-950B-22D566AEAB3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28514" y="3866351"/>
            <a:ext cx="2256630" cy="489426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400" b="1">
                <a:solidFill>
                  <a:schemeClr val="bg1"/>
                </a:solidFill>
                <a:latin typeface="+mj-lt"/>
              </a:defRPr>
            </a:lvl2pPr>
            <a:lvl3pPr>
              <a:defRPr sz="1200" b="1">
                <a:solidFill>
                  <a:schemeClr val="bg1"/>
                </a:solidFill>
                <a:latin typeface="+mj-lt"/>
              </a:defRPr>
            </a:lvl3pPr>
            <a:lvl4pPr>
              <a:defRPr sz="1100" b="1">
                <a:solidFill>
                  <a:schemeClr val="bg1"/>
                </a:solidFill>
                <a:latin typeface="+mj-lt"/>
              </a:defRPr>
            </a:lvl4pPr>
            <a:lvl5pPr>
              <a:defRPr sz="1050" b="1">
                <a:solidFill>
                  <a:schemeClr val="bg1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text</a:t>
            </a:r>
            <a:endParaRPr lang="en-GB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F4D207D6-E5CA-45C3-9DBE-BA8AC72336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621899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828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n Point Whit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6FCB6C50-06A3-44CE-A462-9E6BFBD73B4E}"/>
              </a:ext>
            </a:extLst>
          </p:cNvPr>
          <p:cNvSpPr/>
          <p:nvPr/>
        </p:nvSpPr>
        <p:spPr>
          <a:xfrm>
            <a:off x="1" y="2926416"/>
            <a:ext cx="5184420" cy="3931583"/>
          </a:xfrm>
          <a:custGeom>
            <a:avLst/>
            <a:gdLst>
              <a:gd name="connsiteX0" fmla="*/ 2817732 w 5184420"/>
              <a:gd name="connsiteY0" fmla="*/ 7 h 3931583"/>
              <a:gd name="connsiteX1" fmla="*/ 5184420 w 5184420"/>
              <a:gd name="connsiteY1" fmla="*/ 573855 h 3931583"/>
              <a:gd name="connsiteX2" fmla="*/ 4098666 w 5184420"/>
              <a:gd name="connsiteY2" fmla="*/ 2892621 h 3931583"/>
              <a:gd name="connsiteX3" fmla="*/ 2813057 w 5184420"/>
              <a:gd name="connsiteY3" fmla="*/ 2554857 h 3931583"/>
              <a:gd name="connsiteX4" fmla="*/ 2711377 w 5184420"/>
              <a:gd name="connsiteY4" fmla="*/ 2560701 h 3931583"/>
              <a:gd name="connsiteX5" fmla="*/ 1077243 w 5184420"/>
              <a:gd name="connsiteY5" fmla="*/ 3236000 h 3931583"/>
              <a:gd name="connsiteX6" fmla="*/ 587157 w 5184420"/>
              <a:gd name="connsiteY6" fmla="*/ 3841410 h 3931583"/>
              <a:gd name="connsiteX7" fmla="*/ 540246 w 5184420"/>
              <a:gd name="connsiteY7" fmla="*/ 3931583 h 3931583"/>
              <a:gd name="connsiteX8" fmla="*/ 0 w 5184420"/>
              <a:gd name="connsiteY8" fmla="*/ 3931583 h 3931583"/>
              <a:gd name="connsiteX9" fmla="*/ 0 w 5184420"/>
              <a:gd name="connsiteY9" fmla="*/ 843188 h 3931583"/>
              <a:gd name="connsiteX10" fmla="*/ 175496 w 5184420"/>
              <a:gd name="connsiteY10" fmla="*/ 732727 h 3931583"/>
              <a:gd name="connsiteX11" fmla="*/ 2583985 w 5184420"/>
              <a:gd name="connsiteY11" fmla="*/ 5851 h 3931583"/>
              <a:gd name="connsiteX12" fmla="*/ 2817732 w 5184420"/>
              <a:gd name="connsiteY12" fmla="*/ 7 h 393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3">
                <a:moveTo>
                  <a:pt x="2817732" y="7"/>
                </a:moveTo>
                <a:cubicBezTo>
                  <a:pt x="3641238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0" y="2552815"/>
                  <a:pt x="2813057" y="2554857"/>
                </a:cubicBezTo>
                <a:cubicBezTo>
                  <a:pt x="2779164" y="2554857"/>
                  <a:pt x="2745271" y="2560701"/>
                  <a:pt x="2711377" y="2560701"/>
                </a:cubicBezTo>
                <a:cubicBezTo>
                  <a:pt x="2104313" y="2587133"/>
                  <a:pt x="1525870" y="2826173"/>
                  <a:pt x="1077243" y="3236000"/>
                </a:cubicBezTo>
                <a:cubicBezTo>
                  <a:pt x="879232" y="3416887"/>
                  <a:pt x="715745" y="3621449"/>
                  <a:pt x="587157" y="3841410"/>
                </a:cubicBezTo>
                <a:lnTo>
                  <a:pt x="540246" y="3931583"/>
                </a:lnTo>
                <a:lnTo>
                  <a:pt x="0" y="3931583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1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9A04942-3591-46AF-993C-B874C54D9CA1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411C62B-EF21-4F1D-B1BD-309A69AC6C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1345" y="2229073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B916557-AE99-4129-8F4A-343D17AB66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25414" y="2229073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9521230-040E-469B-925E-276B6B6711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59483" y="2229073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50468C7-802B-4EC7-8A1D-977CB5EADA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93552" y="2229073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031A51F-9CF6-45B5-8DC0-912D855686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27621" y="2229073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E3EED869-98E0-44DB-84E9-29300D2EB7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44" name="Title 1">
            <a:extLst>
              <a:ext uri="{FF2B5EF4-FFF2-40B4-BE49-F238E27FC236}">
                <a16:creationId xmlns:a16="http://schemas.microsoft.com/office/drawing/2014/main" id="{83E59BAC-80E5-4ED7-8B7E-AC9BE0A8D5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89684D70-B136-489B-8F27-527011B3A65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1345" y="4060602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D4753329-11E7-44B4-B27A-1C68106FF0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925414" y="4060602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FC8CC4EC-16AC-46C3-AF29-FB11FC308E1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59483" y="4060602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E80DB4A8-C777-4C8D-B366-4252BCD7AE4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593552" y="4060602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EFFF288E-CA6F-4492-90F2-B28C2076E31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927621" y="4060602"/>
            <a:ext cx="1875630" cy="1257300"/>
          </a:xfrm>
        </p:spPr>
        <p:txBody>
          <a:bodyPr anchor="t"/>
          <a:lstStyle>
            <a:lvl1pPr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05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0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9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3B4968B4-8431-4F90-B06A-83B701477E8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1345" y="1823867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>
              <a:defRPr sz="1050" b="1">
                <a:solidFill>
                  <a:schemeClr val="bg1"/>
                </a:solidFill>
                <a:latin typeface="+mn-lt"/>
              </a:defRPr>
            </a:lvl1pPr>
            <a:lvl2pPr>
              <a:defRPr sz="1050" b="1">
                <a:solidFill>
                  <a:schemeClr val="bg1"/>
                </a:solidFill>
                <a:latin typeface="+mj-lt"/>
              </a:defRPr>
            </a:lvl2pPr>
            <a:lvl3pPr>
              <a:defRPr sz="1000" b="1">
                <a:solidFill>
                  <a:schemeClr val="bg1"/>
                </a:solidFill>
                <a:latin typeface="+mj-lt"/>
              </a:defRPr>
            </a:lvl3pPr>
            <a:lvl4pPr>
              <a:defRPr sz="900" b="1">
                <a:solidFill>
                  <a:schemeClr val="bg1"/>
                </a:solidFill>
                <a:latin typeface="+mj-lt"/>
              </a:defRPr>
            </a:lvl4pPr>
            <a:lvl5pPr>
              <a:defRPr sz="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 Click to insert text</a:t>
            </a:r>
            <a:endParaRPr lang="en-GB"/>
          </a:p>
        </p:txBody>
      </p:sp>
      <p:sp>
        <p:nvSpPr>
          <p:cNvPr id="45" name="Text Placeholder 20">
            <a:extLst>
              <a:ext uri="{FF2B5EF4-FFF2-40B4-BE49-F238E27FC236}">
                <a16:creationId xmlns:a16="http://schemas.microsoft.com/office/drawing/2014/main" id="{CD51DB43-3666-45C4-B238-92A0ADADEA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25414" y="1823867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050" b="1">
                <a:solidFill>
                  <a:schemeClr val="bg1"/>
                </a:solidFill>
                <a:latin typeface="+mn-lt"/>
              </a:defRPr>
            </a:lvl1pPr>
            <a:lvl2pPr>
              <a:defRPr sz="1050" b="1">
                <a:solidFill>
                  <a:schemeClr val="bg1"/>
                </a:solidFill>
                <a:latin typeface="+mj-lt"/>
              </a:defRPr>
            </a:lvl2pPr>
            <a:lvl3pPr>
              <a:defRPr sz="1000" b="1">
                <a:solidFill>
                  <a:schemeClr val="bg1"/>
                </a:solidFill>
                <a:latin typeface="+mj-lt"/>
              </a:defRPr>
            </a:lvl3pPr>
            <a:lvl4pPr>
              <a:defRPr sz="900" b="1">
                <a:solidFill>
                  <a:schemeClr val="bg1"/>
                </a:solidFill>
                <a:latin typeface="+mj-lt"/>
              </a:defRPr>
            </a:lvl4pPr>
            <a:lvl5pPr>
              <a:defRPr sz="800" b="1">
                <a:solidFill>
                  <a:schemeClr val="bg1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text</a:t>
            </a:r>
            <a:endParaRPr lang="en-GB"/>
          </a:p>
        </p:txBody>
      </p:sp>
      <p:sp>
        <p:nvSpPr>
          <p:cNvPr id="46" name="Text Placeholder 22">
            <a:extLst>
              <a:ext uri="{FF2B5EF4-FFF2-40B4-BE49-F238E27FC236}">
                <a16:creationId xmlns:a16="http://schemas.microsoft.com/office/drawing/2014/main" id="{795D691C-6F6D-44F0-A2F4-84F847D6C7B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59483" y="1823867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>
              <a:defRPr sz="1050" b="1">
                <a:solidFill>
                  <a:schemeClr val="bg1"/>
                </a:solidFill>
                <a:latin typeface="+mn-lt"/>
              </a:defRPr>
            </a:lvl1pPr>
            <a:lvl2pPr>
              <a:defRPr sz="1050" b="1">
                <a:solidFill>
                  <a:schemeClr val="bg1"/>
                </a:solidFill>
                <a:latin typeface="+mj-lt"/>
              </a:defRPr>
            </a:lvl2pPr>
            <a:lvl3pPr>
              <a:defRPr sz="1000" b="1">
                <a:solidFill>
                  <a:schemeClr val="bg1"/>
                </a:solidFill>
                <a:latin typeface="+mj-lt"/>
              </a:defRPr>
            </a:lvl3pPr>
            <a:lvl4pPr>
              <a:defRPr sz="900" b="1">
                <a:solidFill>
                  <a:schemeClr val="bg1"/>
                </a:solidFill>
                <a:latin typeface="+mj-lt"/>
              </a:defRPr>
            </a:lvl4pPr>
            <a:lvl5pPr>
              <a:defRPr sz="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text</a:t>
            </a:r>
            <a:endParaRPr lang="en-GB"/>
          </a:p>
        </p:txBody>
      </p:sp>
      <p:sp>
        <p:nvSpPr>
          <p:cNvPr id="47" name="Text Placeholder 24">
            <a:extLst>
              <a:ext uri="{FF2B5EF4-FFF2-40B4-BE49-F238E27FC236}">
                <a16:creationId xmlns:a16="http://schemas.microsoft.com/office/drawing/2014/main" id="{781074E5-AF83-47A6-9CF2-E4F996E7D91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93552" y="1823867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>
              <a:defRPr sz="1050" b="1">
                <a:solidFill>
                  <a:schemeClr val="bg1"/>
                </a:solidFill>
                <a:latin typeface="+mn-lt"/>
              </a:defRPr>
            </a:lvl1pPr>
            <a:lvl2pPr>
              <a:defRPr sz="1050" b="1">
                <a:solidFill>
                  <a:schemeClr val="bg1"/>
                </a:solidFill>
                <a:latin typeface="+mj-lt"/>
              </a:defRPr>
            </a:lvl2pPr>
            <a:lvl3pPr>
              <a:defRPr sz="1000" b="1">
                <a:solidFill>
                  <a:schemeClr val="bg1"/>
                </a:solidFill>
                <a:latin typeface="+mj-lt"/>
              </a:defRPr>
            </a:lvl3pPr>
            <a:lvl4pPr>
              <a:defRPr sz="900" b="1">
                <a:solidFill>
                  <a:schemeClr val="bg1"/>
                </a:solidFill>
                <a:latin typeface="+mj-lt"/>
              </a:defRPr>
            </a:lvl4pPr>
            <a:lvl5pPr>
              <a:defRPr sz="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text</a:t>
            </a:r>
            <a:endParaRPr lang="en-GB"/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18BD83E7-0E5D-4FCE-9C5A-3127E884E8B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927621" y="1823867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>
              <a:defRPr sz="1050" b="1">
                <a:solidFill>
                  <a:schemeClr val="bg1"/>
                </a:solidFill>
                <a:latin typeface="+mn-lt"/>
              </a:defRPr>
            </a:lvl1pPr>
            <a:lvl2pPr>
              <a:defRPr sz="1050" b="1">
                <a:solidFill>
                  <a:schemeClr val="bg1"/>
                </a:solidFill>
                <a:latin typeface="+mj-lt"/>
              </a:defRPr>
            </a:lvl2pPr>
            <a:lvl3pPr>
              <a:defRPr sz="1000" b="1">
                <a:solidFill>
                  <a:schemeClr val="bg1"/>
                </a:solidFill>
                <a:latin typeface="+mj-lt"/>
              </a:defRPr>
            </a:lvl3pPr>
            <a:lvl4pPr>
              <a:defRPr sz="900" b="1">
                <a:solidFill>
                  <a:schemeClr val="bg1"/>
                </a:solidFill>
                <a:latin typeface="+mj-lt"/>
              </a:defRPr>
            </a:lvl4pPr>
            <a:lvl5pPr>
              <a:defRPr sz="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text</a:t>
            </a:r>
            <a:endParaRPr lang="en-GB"/>
          </a:p>
        </p:txBody>
      </p:sp>
      <p:sp>
        <p:nvSpPr>
          <p:cNvPr id="49" name="Text Placeholder 19">
            <a:extLst>
              <a:ext uri="{FF2B5EF4-FFF2-40B4-BE49-F238E27FC236}">
                <a16:creationId xmlns:a16="http://schemas.microsoft.com/office/drawing/2014/main" id="{5013CD1E-42FE-4BB4-954E-D097133BDD6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1345" y="3653808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>
              <a:defRPr sz="1050" b="1">
                <a:solidFill>
                  <a:schemeClr val="bg1"/>
                </a:solidFill>
                <a:latin typeface="+mn-lt"/>
              </a:defRPr>
            </a:lvl1pPr>
            <a:lvl2pPr>
              <a:defRPr sz="1050" b="1">
                <a:solidFill>
                  <a:schemeClr val="bg1"/>
                </a:solidFill>
                <a:latin typeface="+mj-lt"/>
              </a:defRPr>
            </a:lvl2pPr>
            <a:lvl3pPr>
              <a:defRPr sz="1000" b="1">
                <a:solidFill>
                  <a:schemeClr val="bg1"/>
                </a:solidFill>
                <a:latin typeface="+mj-lt"/>
              </a:defRPr>
            </a:lvl3pPr>
            <a:lvl4pPr>
              <a:defRPr sz="900" b="1">
                <a:solidFill>
                  <a:schemeClr val="bg1"/>
                </a:solidFill>
                <a:latin typeface="+mj-lt"/>
              </a:defRPr>
            </a:lvl4pPr>
            <a:lvl5pPr>
              <a:defRPr sz="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text</a:t>
            </a:r>
            <a:endParaRPr lang="en-GB"/>
          </a:p>
        </p:txBody>
      </p:sp>
      <p:sp>
        <p:nvSpPr>
          <p:cNvPr id="55" name="Text Placeholder 20">
            <a:extLst>
              <a:ext uri="{FF2B5EF4-FFF2-40B4-BE49-F238E27FC236}">
                <a16:creationId xmlns:a16="http://schemas.microsoft.com/office/drawing/2014/main" id="{B64DB841-8D44-421F-81BF-B0A082D66B9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925414" y="3653808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>
              <a:defRPr sz="1050" b="1">
                <a:solidFill>
                  <a:schemeClr val="bg1"/>
                </a:solidFill>
                <a:latin typeface="+mn-lt"/>
              </a:defRPr>
            </a:lvl1pPr>
            <a:lvl2pPr>
              <a:defRPr sz="1050" b="1">
                <a:solidFill>
                  <a:schemeClr val="bg1"/>
                </a:solidFill>
                <a:latin typeface="+mj-lt"/>
              </a:defRPr>
            </a:lvl2pPr>
            <a:lvl3pPr>
              <a:defRPr sz="1000" b="1">
                <a:solidFill>
                  <a:schemeClr val="bg1"/>
                </a:solidFill>
                <a:latin typeface="+mj-lt"/>
              </a:defRPr>
            </a:lvl3pPr>
            <a:lvl4pPr>
              <a:defRPr sz="900" b="1">
                <a:solidFill>
                  <a:schemeClr val="bg1"/>
                </a:solidFill>
                <a:latin typeface="+mj-lt"/>
              </a:defRPr>
            </a:lvl4pPr>
            <a:lvl5pPr>
              <a:defRPr sz="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text</a:t>
            </a:r>
            <a:endParaRPr lang="en-GB"/>
          </a:p>
        </p:txBody>
      </p:sp>
      <p:sp>
        <p:nvSpPr>
          <p:cNvPr id="56" name="Text Placeholder 22">
            <a:extLst>
              <a:ext uri="{FF2B5EF4-FFF2-40B4-BE49-F238E27FC236}">
                <a16:creationId xmlns:a16="http://schemas.microsoft.com/office/drawing/2014/main" id="{E6D12135-9B9A-4D9E-A65A-187643FF4FB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259483" y="3653808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>
              <a:defRPr sz="1050" b="1">
                <a:solidFill>
                  <a:schemeClr val="bg1"/>
                </a:solidFill>
                <a:latin typeface="+mn-lt"/>
              </a:defRPr>
            </a:lvl1pPr>
            <a:lvl2pPr>
              <a:defRPr sz="1050" b="1">
                <a:solidFill>
                  <a:schemeClr val="bg1"/>
                </a:solidFill>
                <a:latin typeface="+mj-lt"/>
              </a:defRPr>
            </a:lvl2pPr>
            <a:lvl3pPr>
              <a:defRPr sz="1000" b="1">
                <a:solidFill>
                  <a:schemeClr val="bg1"/>
                </a:solidFill>
                <a:latin typeface="+mj-lt"/>
              </a:defRPr>
            </a:lvl3pPr>
            <a:lvl4pPr>
              <a:defRPr sz="900" b="1">
                <a:solidFill>
                  <a:schemeClr val="bg1"/>
                </a:solidFill>
                <a:latin typeface="+mj-lt"/>
              </a:defRPr>
            </a:lvl4pPr>
            <a:lvl5pPr>
              <a:defRPr sz="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text</a:t>
            </a:r>
            <a:endParaRPr lang="en-GB"/>
          </a:p>
        </p:txBody>
      </p:sp>
      <p:sp>
        <p:nvSpPr>
          <p:cNvPr id="57" name="Text Placeholder 24">
            <a:extLst>
              <a:ext uri="{FF2B5EF4-FFF2-40B4-BE49-F238E27FC236}">
                <a16:creationId xmlns:a16="http://schemas.microsoft.com/office/drawing/2014/main" id="{97E9E9B8-4C61-4CAF-8F67-B976E3B9890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93552" y="3653808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>
              <a:defRPr sz="1050" b="1">
                <a:solidFill>
                  <a:schemeClr val="bg1"/>
                </a:solidFill>
                <a:latin typeface="+mn-lt"/>
              </a:defRPr>
            </a:lvl1pPr>
            <a:lvl2pPr>
              <a:defRPr sz="1050" b="1">
                <a:solidFill>
                  <a:schemeClr val="bg1"/>
                </a:solidFill>
                <a:latin typeface="+mj-lt"/>
              </a:defRPr>
            </a:lvl2pPr>
            <a:lvl3pPr>
              <a:defRPr sz="1000" b="1">
                <a:solidFill>
                  <a:schemeClr val="bg1"/>
                </a:solidFill>
                <a:latin typeface="+mj-lt"/>
              </a:defRPr>
            </a:lvl3pPr>
            <a:lvl4pPr>
              <a:defRPr sz="900" b="1">
                <a:solidFill>
                  <a:schemeClr val="bg1"/>
                </a:solidFill>
                <a:latin typeface="+mj-lt"/>
              </a:defRPr>
            </a:lvl4pPr>
            <a:lvl5pPr>
              <a:defRPr sz="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text</a:t>
            </a:r>
            <a:endParaRPr lang="en-GB"/>
          </a:p>
        </p:txBody>
      </p:sp>
      <p:sp>
        <p:nvSpPr>
          <p:cNvPr id="58" name="Text Placeholder 24">
            <a:extLst>
              <a:ext uri="{FF2B5EF4-FFF2-40B4-BE49-F238E27FC236}">
                <a16:creationId xmlns:a16="http://schemas.microsoft.com/office/drawing/2014/main" id="{34EDE388-3619-4607-AD79-BDD832F8ED5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927621" y="3653808"/>
            <a:ext cx="1875630" cy="406794"/>
          </a:xfrm>
          <a:custGeom>
            <a:avLst/>
            <a:gdLst>
              <a:gd name="connsiteX0" fmla="*/ 0 w 2236124"/>
              <a:gd name="connsiteY0" fmla="*/ 0 h 484979"/>
              <a:gd name="connsiteX1" fmla="*/ 1993494 w 2236124"/>
              <a:gd name="connsiteY1" fmla="*/ 0 h 484979"/>
              <a:gd name="connsiteX2" fmla="*/ 2236124 w 2236124"/>
              <a:gd name="connsiteY2" fmla="*/ 242629 h 484979"/>
              <a:gd name="connsiteX3" fmla="*/ 2236124 w 2236124"/>
              <a:gd name="connsiteY3" fmla="*/ 484979 h 484979"/>
              <a:gd name="connsiteX4" fmla="*/ 0 w 2236124"/>
              <a:gd name="connsiteY4" fmla="*/ 484979 h 48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124" h="484979">
                <a:moveTo>
                  <a:pt x="0" y="0"/>
                </a:moveTo>
                <a:lnTo>
                  <a:pt x="1993494" y="0"/>
                </a:lnTo>
                <a:cubicBezTo>
                  <a:pt x="2127367" y="309"/>
                  <a:pt x="2235814" y="108756"/>
                  <a:pt x="2236124" y="242629"/>
                </a:cubicBezTo>
                <a:lnTo>
                  <a:pt x="2236124" y="484979"/>
                </a:lnTo>
                <a:lnTo>
                  <a:pt x="0" y="48497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>
              <a:defRPr sz="1050" b="1">
                <a:solidFill>
                  <a:schemeClr val="bg1"/>
                </a:solidFill>
                <a:latin typeface="+mn-lt"/>
              </a:defRPr>
            </a:lvl1pPr>
            <a:lvl2pPr>
              <a:defRPr sz="1050" b="1">
                <a:solidFill>
                  <a:schemeClr val="bg1"/>
                </a:solidFill>
                <a:latin typeface="+mj-lt"/>
              </a:defRPr>
            </a:lvl2pPr>
            <a:lvl3pPr>
              <a:defRPr sz="1000" b="1">
                <a:solidFill>
                  <a:schemeClr val="bg1"/>
                </a:solidFill>
                <a:latin typeface="+mj-lt"/>
              </a:defRPr>
            </a:lvl3pPr>
            <a:lvl4pPr>
              <a:defRPr sz="900" b="1">
                <a:solidFill>
                  <a:schemeClr val="bg1"/>
                </a:solidFill>
                <a:latin typeface="+mj-lt"/>
              </a:defRPr>
            </a:lvl4pPr>
            <a:lvl5pPr>
              <a:defRPr sz="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insert text</a:t>
            </a:r>
            <a:endParaRPr lang="en-GB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BC479626-B196-463C-BAF2-52D8FF0513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621899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846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8966FCD-1B3D-4C33-9EC4-2E6A15AB8CE5}"/>
              </a:ext>
            </a:extLst>
          </p:cNvPr>
          <p:cNvSpPr/>
          <p:nvPr/>
        </p:nvSpPr>
        <p:spPr>
          <a:xfrm>
            <a:off x="1007436" y="1867236"/>
            <a:ext cx="7461204" cy="4990763"/>
          </a:xfrm>
          <a:custGeom>
            <a:avLst/>
            <a:gdLst>
              <a:gd name="connsiteX0" fmla="*/ 5094516 w 7461204"/>
              <a:gd name="connsiteY0" fmla="*/ 7 h 4990763"/>
              <a:gd name="connsiteX1" fmla="*/ 7461204 w 7461204"/>
              <a:gd name="connsiteY1" fmla="*/ 573855 h 4990763"/>
              <a:gd name="connsiteX2" fmla="*/ 6375450 w 7461204"/>
              <a:gd name="connsiteY2" fmla="*/ 2892621 h 4990763"/>
              <a:gd name="connsiteX3" fmla="*/ 5089842 w 7461204"/>
              <a:gd name="connsiteY3" fmla="*/ 2554857 h 4990763"/>
              <a:gd name="connsiteX4" fmla="*/ 4988162 w 7461204"/>
              <a:gd name="connsiteY4" fmla="*/ 2560701 h 4990763"/>
              <a:gd name="connsiteX5" fmla="*/ 3354029 w 7461204"/>
              <a:gd name="connsiteY5" fmla="*/ 3236000 h 4990763"/>
              <a:gd name="connsiteX6" fmla="*/ 2536597 w 7461204"/>
              <a:gd name="connsiteY6" fmla="*/ 4783768 h 4990763"/>
              <a:gd name="connsiteX7" fmla="*/ 2517318 w 7461204"/>
              <a:gd name="connsiteY7" fmla="*/ 4990763 h 4990763"/>
              <a:gd name="connsiteX8" fmla="*/ 0 w 7461204"/>
              <a:gd name="connsiteY8" fmla="*/ 4990763 h 4990763"/>
              <a:gd name="connsiteX9" fmla="*/ 4038 w 7461204"/>
              <a:gd name="connsiteY9" fmla="*/ 4772730 h 4990763"/>
              <a:gd name="connsiteX10" fmla="*/ 1748430 w 7461204"/>
              <a:gd name="connsiteY10" fmla="*/ 1242371 h 4990763"/>
              <a:gd name="connsiteX11" fmla="*/ 1762455 w 7461204"/>
              <a:gd name="connsiteY11" fmla="*/ 1229515 h 4990763"/>
              <a:gd name="connsiteX12" fmla="*/ 4860770 w 7461204"/>
              <a:gd name="connsiteY12" fmla="*/ 5851 h 4990763"/>
              <a:gd name="connsiteX13" fmla="*/ 5094516 w 7461204"/>
              <a:gd name="connsiteY13" fmla="*/ 7 h 499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61204" h="4990763">
                <a:moveTo>
                  <a:pt x="5094516" y="7"/>
                </a:moveTo>
                <a:cubicBezTo>
                  <a:pt x="5918023" y="-1325"/>
                  <a:pt x="6729761" y="195497"/>
                  <a:pt x="7461204" y="573855"/>
                </a:cubicBezTo>
                <a:lnTo>
                  <a:pt x="6375450" y="2892621"/>
                </a:lnTo>
                <a:cubicBezTo>
                  <a:pt x="5983926" y="2669295"/>
                  <a:pt x="5540575" y="2552815"/>
                  <a:pt x="5089842" y="2554857"/>
                </a:cubicBezTo>
                <a:cubicBezTo>
                  <a:pt x="5055948" y="2554857"/>
                  <a:pt x="5022056" y="2560701"/>
                  <a:pt x="4988162" y="2560701"/>
                </a:cubicBezTo>
                <a:cubicBezTo>
                  <a:pt x="4381099" y="2587133"/>
                  <a:pt x="3802655" y="2826173"/>
                  <a:pt x="3354029" y="3236000"/>
                </a:cubicBezTo>
                <a:cubicBezTo>
                  <a:pt x="2892003" y="3658069"/>
                  <a:pt x="2617942" y="4209038"/>
                  <a:pt x="2536597" y="4783768"/>
                </a:cubicBezTo>
                <a:lnTo>
                  <a:pt x="2517318" y="4990763"/>
                </a:lnTo>
                <a:lnTo>
                  <a:pt x="0" y="4990763"/>
                </a:lnTo>
                <a:lnTo>
                  <a:pt x="4038" y="4772730"/>
                </a:lnTo>
                <a:cubicBezTo>
                  <a:pt x="91176" y="3458897"/>
                  <a:pt x="679524" y="2178307"/>
                  <a:pt x="1748430" y="1242371"/>
                </a:cubicBezTo>
                <a:lnTo>
                  <a:pt x="1762455" y="1229515"/>
                </a:lnTo>
                <a:cubicBezTo>
                  <a:pt x="2630148" y="487990"/>
                  <a:pt x="3720551" y="57341"/>
                  <a:pt x="4860770" y="5851"/>
                </a:cubicBezTo>
                <a:cubicBezTo>
                  <a:pt x="4941413" y="7"/>
                  <a:pt x="5018550" y="7"/>
                  <a:pt x="5094516" y="7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21B3A1E-E9FC-4D1A-91C7-D110C59D7D08}"/>
              </a:ext>
            </a:extLst>
          </p:cNvPr>
          <p:cNvSpPr/>
          <p:nvPr/>
        </p:nvSpPr>
        <p:spPr>
          <a:xfrm>
            <a:off x="6019800" y="0"/>
            <a:ext cx="6172200" cy="6857999"/>
          </a:xfrm>
          <a:custGeom>
            <a:avLst/>
            <a:gdLst>
              <a:gd name="connsiteX0" fmla="*/ 997108 w 6172200"/>
              <a:gd name="connsiteY0" fmla="*/ 0 h 6857999"/>
              <a:gd name="connsiteX1" fmla="*/ 6172200 w 6172200"/>
              <a:gd name="connsiteY1" fmla="*/ 0 h 6857999"/>
              <a:gd name="connsiteX2" fmla="*/ 6172200 w 6172200"/>
              <a:gd name="connsiteY2" fmla="*/ 703762 h 6857999"/>
              <a:gd name="connsiteX3" fmla="*/ 6096379 w 6172200"/>
              <a:gd name="connsiteY3" fmla="*/ 669896 h 6857999"/>
              <a:gd name="connsiteX4" fmla="*/ 5110804 w 6172200"/>
              <a:gd name="connsiteY4" fmla="*/ 478901 h 6857999"/>
              <a:gd name="connsiteX5" fmla="*/ 5008852 w 6172200"/>
              <a:gd name="connsiteY5" fmla="*/ 484760 h 6857999"/>
              <a:gd name="connsiteX6" fmla="*/ 3370342 w 6172200"/>
              <a:gd name="connsiteY6" fmla="*/ 1161868 h 6857999"/>
              <a:gd name="connsiteX7" fmla="*/ 3204529 w 6172200"/>
              <a:gd name="connsiteY7" fmla="*/ 4830622 h 6857999"/>
              <a:gd name="connsiteX8" fmla="*/ 5989355 w 6172200"/>
              <a:gd name="connsiteY8" fmla="*/ 5527515 h 6857999"/>
              <a:gd name="connsiteX9" fmla="*/ 6172200 w 6172200"/>
              <a:gd name="connsiteY9" fmla="*/ 5452490 h 6857999"/>
              <a:gd name="connsiteX10" fmla="*/ 6172200 w 6172200"/>
              <a:gd name="connsiteY10" fmla="*/ 6857999 h 6857999"/>
              <a:gd name="connsiteX11" fmla="*/ 1685981 w 6172200"/>
              <a:gd name="connsiteY11" fmla="*/ 6857999 h 6857999"/>
              <a:gd name="connsiteX12" fmla="*/ 1645140 w 6172200"/>
              <a:gd name="connsiteY12" fmla="*/ 6821799 h 6857999"/>
              <a:gd name="connsiteX13" fmla="*/ 1277634 w 6172200"/>
              <a:gd name="connsiteY13" fmla="*/ 6442513 h 6857999"/>
              <a:gd name="connsiteX14" fmla="*/ 759074 w 6172200"/>
              <a:gd name="connsiteY14" fmla="*/ 34797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72200" h="6857999">
                <a:moveTo>
                  <a:pt x="997108" y="0"/>
                </a:moveTo>
                <a:lnTo>
                  <a:pt x="6172200" y="0"/>
                </a:lnTo>
                <a:lnTo>
                  <a:pt x="6172200" y="703762"/>
                </a:lnTo>
                <a:lnTo>
                  <a:pt x="6096379" y="669896"/>
                </a:lnTo>
                <a:cubicBezTo>
                  <a:pt x="5784551" y="542677"/>
                  <a:pt x="5449759" y="477365"/>
                  <a:pt x="5110804" y="478901"/>
                </a:cubicBezTo>
                <a:cubicBezTo>
                  <a:pt x="5076820" y="478901"/>
                  <a:pt x="5042836" y="484760"/>
                  <a:pt x="5008852" y="484760"/>
                </a:cubicBezTo>
                <a:cubicBezTo>
                  <a:pt x="4400162" y="511263"/>
                  <a:pt x="3820169" y="750943"/>
                  <a:pt x="3370342" y="1161868"/>
                </a:cubicBezTo>
                <a:cubicBezTo>
                  <a:pt x="2311454" y="2129180"/>
                  <a:pt x="2237217" y="3771736"/>
                  <a:pt x="3204529" y="4830622"/>
                </a:cubicBezTo>
                <a:cubicBezTo>
                  <a:pt x="3930014" y="5624787"/>
                  <a:pt x="5035324" y="5865086"/>
                  <a:pt x="5989355" y="5527515"/>
                </a:cubicBezTo>
                <a:lnTo>
                  <a:pt x="6172200" y="5452490"/>
                </a:lnTo>
                <a:lnTo>
                  <a:pt x="6172200" y="6857999"/>
                </a:lnTo>
                <a:lnTo>
                  <a:pt x="1685981" y="6857999"/>
                </a:lnTo>
                <a:lnTo>
                  <a:pt x="1645140" y="6821799"/>
                </a:lnTo>
                <a:cubicBezTo>
                  <a:pt x="1517645" y="6702926"/>
                  <a:pt x="1394940" y="6576484"/>
                  <a:pt x="1277634" y="6442513"/>
                </a:cubicBezTo>
                <a:cubicBezTo>
                  <a:pt x="-247337" y="4700892"/>
                  <a:pt x="-390571" y="2222760"/>
                  <a:pt x="759074" y="347972"/>
                </a:cubicBezTo>
                <a:close/>
              </a:path>
            </a:pathLst>
          </a:custGeom>
          <a:solidFill>
            <a:schemeClr val="accent1"/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E38CA0-BAFF-4376-B8C2-ABFA4D0DDB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693" y="2451847"/>
            <a:ext cx="4902153" cy="2215826"/>
          </a:xfrm>
        </p:spPr>
        <p:txBody>
          <a:bodyPr anchor="ctr"/>
          <a:lstStyle>
            <a:lvl1pPr>
              <a:lnSpc>
                <a:spcPct val="80000"/>
              </a:lnSpc>
              <a:defRPr sz="5000" b="0">
                <a:latin typeface="+mj-lt"/>
              </a:defRPr>
            </a:lvl1pPr>
          </a:lstStyle>
          <a:p>
            <a:r>
              <a:rPr lang="en-US"/>
              <a:t>Your main </a:t>
            </a:r>
            <a:br>
              <a:rPr lang="en-US"/>
            </a:br>
            <a:r>
              <a:rPr lang="en-US"/>
              <a:t>outtake goes </a:t>
            </a:r>
            <a:br>
              <a:rPr lang="en-US"/>
            </a:br>
            <a:r>
              <a:rPr lang="en-US"/>
              <a:t>here</a:t>
            </a:r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21F8473-6CDD-49B4-8753-BB2C17386303}"/>
              </a:ext>
            </a:extLst>
          </p:cNvPr>
          <p:cNvSpPr/>
          <p:nvPr/>
        </p:nvSpPr>
        <p:spPr>
          <a:xfrm>
            <a:off x="9949466" y="0"/>
            <a:ext cx="2242534" cy="1469000"/>
          </a:xfrm>
          <a:custGeom>
            <a:avLst/>
            <a:gdLst>
              <a:gd name="connsiteX0" fmla="*/ 0 w 2242534"/>
              <a:gd name="connsiteY0" fmla="*/ 0 h 1469000"/>
              <a:gd name="connsiteX1" fmla="*/ 2242534 w 2242534"/>
              <a:gd name="connsiteY1" fmla="*/ 0 h 1469000"/>
              <a:gd name="connsiteX2" fmla="*/ 2242534 w 2242534"/>
              <a:gd name="connsiteY2" fmla="*/ 1468486 h 1469000"/>
              <a:gd name="connsiteX3" fmla="*/ 2227734 w 2242534"/>
              <a:gd name="connsiteY3" fmla="*/ 1469000 h 1469000"/>
              <a:gd name="connsiteX4" fmla="*/ 96650 w 2242534"/>
              <a:gd name="connsiteY4" fmla="*/ 200632 h 14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2534" h="1469000">
                <a:moveTo>
                  <a:pt x="0" y="0"/>
                </a:moveTo>
                <a:lnTo>
                  <a:pt x="2242534" y="0"/>
                </a:lnTo>
                <a:lnTo>
                  <a:pt x="2242534" y="1468486"/>
                </a:lnTo>
                <a:lnTo>
                  <a:pt x="2227734" y="1469000"/>
                </a:lnTo>
                <a:cubicBezTo>
                  <a:pt x="1307504" y="1469000"/>
                  <a:pt x="507060" y="956129"/>
                  <a:pt x="96650" y="200632"/>
                </a:cubicBezTo>
                <a:close/>
              </a:path>
            </a:pathLst>
          </a:custGeom>
          <a:solidFill>
            <a:srgbClr val="13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935710D-3414-4876-95DE-9D733273DB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7694" y="715962"/>
            <a:ext cx="1443037" cy="1358900"/>
          </a:xfrm>
        </p:spPr>
        <p:txBody>
          <a:bodyPr anchor="ctr"/>
          <a:lstStyle>
            <a:lvl1pPr>
              <a:defRPr sz="8000">
                <a:latin typeface="+mj-lt"/>
              </a:defRPr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2BADFFC-9F9E-48F8-BBD3-866E19B34039}"/>
              </a:ext>
            </a:extLst>
          </p:cNvPr>
          <p:cNvSpPr/>
          <p:nvPr/>
        </p:nvSpPr>
        <p:spPr>
          <a:xfrm rot="435185">
            <a:off x="-49789" y="6175481"/>
            <a:ext cx="5071414" cy="994891"/>
          </a:xfrm>
          <a:custGeom>
            <a:avLst/>
            <a:gdLst>
              <a:gd name="connsiteX0" fmla="*/ 1144252 w 5071414"/>
              <a:gd name="connsiteY0" fmla="*/ 66018 h 994891"/>
              <a:gd name="connsiteX1" fmla="*/ 2351736 w 5071414"/>
              <a:gd name="connsiteY1" fmla="*/ 0 h 994891"/>
              <a:gd name="connsiteX2" fmla="*/ 4900291 w 5071414"/>
              <a:gd name="connsiteY2" fmla="*/ 311163 h 994891"/>
              <a:gd name="connsiteX3" fmla="*/ 5071414 w 5071414"/>
              <a:gd name="connsiteY3" fmla="*/ 361291 h 994891"/>
              <a:gd name="connsiteX4" fmla="*/ 93047 w 5071414"/>
              <a:gd name="connsiteY4" fmla="*/ 994891 h 994891"/>
              <a:gd name="connsiteX5" fmla="*/ 0 w 5071414"/>
              <a:gd name="connsiteY5" fmla="*/ 263799 h 994891"/>
              <a:gd name="connsiteX6" fmla="*/ 330714 w 5071414"/>
              <a:gd name="connsiteY6" fmla="*/ 190541 h 994891"/>
              <a:gd name="connsiteX7" fmla="*/ 761791 w 5071414"/>
              <a:gd name="connsiteY7" fmla="*/ 115906 h 994891"/>
              <a:gd name="connsiteX8" fmla="*/ 1144252 w 5071414"/>
              <a:gd name="connsiteY8" fmla="*/ 66018 h 99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1414" h="994891">
                <a:moveTo>
                  <a:pt x="1144252" y="66018"/>
                </a:moveTo>
                <a:cubicBezTo>
                  <a:pt x="1532289" y="22826"/>
                  <a:pt x="1936484" y="0"/>
                  <a:pt x="2351736" y="0"/>
                </a:cubicBezTo>
                <a:cubicBezTo>
                  <a:pt x="3274518" y="0"/>
                  <a:pt x="4142700" y="112721"/>
                  <a:pt x="4900291" y="311163"/>
                </a:cubicBezTo>
                <a:lnTo>
                  <a:pt x="5071414" y="361291"/>
                </a:lnTo>
                <a:lnTo>
                  <a:pt x="93047" y="994891"/>
                </a:lnTo>
                <a:lnTo>
                  <a:pt x="0" y="263799"/>
                </a:lnTo>
                <a:lnTo>
                  <a:pt x="330714" y="190541"/>
                </a:lnTo>
                <a:cubicBezTo>
                  <a:pt x="471505" y="162803"/>
                  <a:pt x="615298" y="137876"/>
                  <a:pt x="761791" y="115906"/>
                </a:cubicBezTo>
                <a:cubicBezTo>
                  <a:pt x="887357" y="97074"/>
                  <a:pt x="1014907" y="80414"/>
                  <a:pt x="1144252" y="66018"/>
                </a:cubicBezTo>
                <a:close/>
              </a:path>
            </a:pathLst>
          </a:custGeom>
          <a:solidFill>
            <a:srgbClr val="13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F0EC68-91CB-44AD-BB7E-2701BE3DA9CA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383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hit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D818523-D1FA-4985-9A28-25CBE692AF7B}"/>
              </a:ext>
            </a:extLst>
          </p:cNvPr>
          <p:cNvSpPr/>
          <p:nvPr/>
        </p:nvSpPr>
        <p:spPr>
          <a:xfrm>
            <a:off x="7559040" y="2"/>
            <a:ext cx="4632960" cy="6857998"/>
          </a:xfrm>
          <a:custGeom>
            <a:avLst/>
            <a:gdLst>
              <a:gd name="connsiteX0" fmla="*/ 1412660 w 4632960"/>
              <a:gd name="connsiteY0" fmla="*/ 0 h 6857998"/>
              <a:gd name="connsiteX1" fmla="*/ 4632960 w 4632960"/>
              <a:gd name="connsiteY1" fmla="*/ 0 h 6857998"/>
              <a:gd name="connsiteX2" fmla="*/ 4632960 w 4632960"/>
              <a:gd name="connsiteY2" fmla="*/ 1031567 h 6857998"/>
              <a:gd name="connsiteX3" fmla="*/ 4547122 w 4632960"/>
              <a:gd name="connsiteY3" fmla="*/ 1046722 h 6857998"/>
              <a:gd name="connsiteX4" fmla="*/ 3361339 w 4632960"/>
              <a:gd name="connsiteY4" fmla="*/ 1662987 h 6857998"/>
              <a:gd name="connsiteX5" fmla="*/ 3195970 w 4632960"/>
              <a:gd name="connsiteY5" fmla="*/ 5321941 h 6857998"/>
              <a:gd name="connsiteX6" fmla="*/ 4499187 w 4632960"/>
              <a:gd name="connsiteY6" fmla="*/ 6092724 h 6857998"/>
              <a:gd name="connsiteX7" fmla="*/ 4632960 w 4632960"/>
              <a:gd name="connsiteY7" fmla="*/ 6118240 h 6857998"/>
              <a:gd name="connsiteX8" fmla="*/ 4632960 w 4632960"/>
              <a:gd name="connsiteY8" fmla="*/ 6857998 h 6857998"/>
              <a:gd name="connsiteX9" fmla="*/ 1217701 w 4632960"/>
              <a:gd name="connsiteY9" fmla="*/ 6857998 h 6857998"/>
              <a:gd name="connsiteX10" fmla="*/ 947667 w 4632960"/>
              <a:gd name="connsiteY10" fmla="*/ 6516257 h 6857998"/>
              <a:gd name="connsiteX11" fmla="*/ 1377466 w 4632960"/>
              <a:gd name="connsiteY11" fmla="*/ 3588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32960" h="6857998">
                <a:moveTo>
                  <a:pt x="1412660" y="0"/>
                </a:moveTo>
                <a:lnTo>
                  <a:pt x="4632960" y="0"/>
                </a:lnTo>
                <a:lnTo>
                  <a:pt x="4632960" y="1031567"/>
                </a:lnTo>
                <a:lnTo>
                  <a:pt x="4547122" y="1046722"/>
                </a:lnTo>
                <a:cubicBezTo>
                  <a:pt x="4107300" y="1144314"/>
                  <a:pt x="3697808" y="1355616"/>
                  <a:pt x="3361339" y="1662987"/>
                </a:cubicBezTo>
                <a:cubicBezTo>
                  <a:pt x="2305280" y="2627714"/>
                  <a:pt x="2231241" y="4265884"/>
                  <a:pt x="3195970" y="5321941"/>
                </a:cubicBezTo>
                <a:cubicBezTo>
                  <a:pt x="3557743" y="5717962"/>
                  <a:pt x="4014219" y="5975888"/>
                  <a:pt x="4499187" y="6092724"/>
                </a:cubicBezTo>
                <a:lnTo>
                  <a:pt x="4632960" y="6118240"/>
                </a:lnTo>
                <a:lnTo>
                  <a:pt x="4632960" y="6857998"/>
                </a:lnTo>
                <a:lnTo>
                  <a:pt x="1217701" y="6857998"/>
                </a:lnTo>
                <a:lnTo>
                  <a:pt x="947667" y="6516257"/>
                </a:lnTo>
                <a:cubicBezTo>
                  <a:pt x="-462473" y="4532490"/>
                  <a:pt x="-282309" y="1816040"/>
                  <a:pt x="1377466" y="35880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6965C9-15C8-43AB-903D-AEAF3B16EE62}"/>
              </a:ext>
            </a:extLst>
          </p:cNvPr>
          <p:cNvSpPr/>
          <p:nvPr/>
        </p:nvSpPr>
        <p:spPr>
          <a:xfrm>
            <a:off x="7156408" y="6179689"/>
            <a:ext cx="5035592" cy="678312"/>
          </a:xfrm>
          <a:custGeom>
            <a:avLst/>
            <a:gdLst>
              <a:gd name="connsiteX0" fmla="*/ 3719062 w 5035592"/>
              <a:gd name="connsiteY0" fmla="*/ 0 h 678312"/>
              <a:gd name="connsiteX1" fmla="*/ 4800590 w 5035592"/>
              <a:gd name="connsiteY1" fmla="*/ 52783 h 678312"/>
              <a:gd name="connsiteX2" fmla="*/ 5035592 w 5035592"/>
              <a:gd name="connsiteY2" fmla="*/ 79855 h 678312"/>
              <a:gd name="connsiteX3" fmla="*/ 5035592 w 5035592"/>
              <a:gd name="connsiteY3" fmla="*/ 678312 h 678312"/>
              <a:gd name="connsiteX4" fmla="*/ 0 w 5035592"/>
              <a:gd name="connsiteY4" fmla="*/ 678312 h 678312"/>
              <a:gd name="connsiteX5" fmla="*/ 36543 w 5035592"/>
              <a:gd name="connsiteY5" fmla="*/ 663201 h 678312"/>
              <a:gd name="connsiteX6" fmla="*/ 3719062 w 5035592"/>
              <a:gd name="connsiteY6" fmla="*/ 0 h 6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592" h="678312">
                <a:moveTo>
                  <a:pt x="3719062" y="0"/>
                </a:moveTo>
                <a:cubicBezTo>
                  <a:pt x="4086768" y="0"/>
                  <a:pt x="4447946" y="18027"/>
                  <a:pt x="4800590" y="52783"/>
                </a:cubicBezTo>
                <a:lnTo>
                  <a:pt x="5035592" y="79855"/>
                </a:lnTo>
                <a:lnTo>
                  <a:pt x="5035592" y="678312"/>
                </a:lnTo>
                <a:lnTo>
                  <a:pt x="0" y="678312"/>
                </a:lnTo>
                <a:lnTo>
                  <a:pt x="36543" y="663201"/>
                </a:lnTo>
                <a:cubicBezTo>
                  <a:pt x="1110308" y="242351"/>
                  <a:pt x="2370809" y="0"/>
                  <a:pt x="3719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1E88C7-ED88-41B9-97A6-1DDB660970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A16BB0D-3B0A-4EB5-967B-792F7F5728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here, allowing for up to 2 lines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B060F4C-28D1-451E-9572-B0B475FA9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5F3528D-D2C1-40E8-AEAA-A300D50102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82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hit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653E4D-FF27-48DB-B38A-3B5E2DAAC68F}"/>
              </a:ext>
            </a:extLst>
          </p:cNvPr>
          <p:cNvSpPr/>
          <p:nvPr/>
        </p:nvSpPr>
        <p:spPr>
          <a:xfrm>
            <a:off x="11437770" y="3908484"/>
            <a:ext cx="754231" cy="2949516"/>
          </a:xfrm>
          <a:custGeom>
            <a:avLst/>
            <a:gdLst>
              <a:gd name="connsiteX0" fmla="*/ 754231 w 754231"/>
              <a:gd name="connsiteY0" fmla="*/ 0 h 2949516"/>
              <a:gd name="connsiteX1" fmla="*/ 754231 w 754231"/>
              <a:gd name="connsiteY1" fmla="*/ 2949516 h 2949516"/>
              <a:gd name="connsiteX2" fmla="*/ 7207 w 754231"/>
              <a:gd name="connsiteY2" fmla="*/ 2949516 h 2949516"/>
              <a:gd name="connsiteX3" fmla="*/ 1318 w 754231"/>
              <a:gd name="connsiteY3" fmla="*/ 2838768 h 2949516"/>
              <a:gd name="connsiteX4" fmla="*/ 1267 w 754231"/>
              <a:gd name="connsiteY4" fmla="*/ 2829255 h 2949516"/>
              <a:gd name="connsiteX5" fmla="*/ 890 w 754231"/>
              <a:gd name="connsiteY5" fmla="*/ 2823331 h 2949516"/>
              <a:gd name="connsiteX6" fmla="*/ 1123 w 754231"/>
              <a:gd name="connsiteY6" fmla="*/ 2802255 h 2949516"/>
              <a:gd name="connsiteX7" fmla="*/ 0 w 754231"/>
              <a:gd name="connsiteY7" fmla="*/ 2591788 h 2949516"/>
              <a:gd name="connsiteX8" fmla="*/ 4671 w 754231"/>
              <a:gd name="connsiteY8" fmla="*/ 2481632 h 2949516"/>
              <a:gd name="connsiteX9" fmla="*/ 5159 w 754231"/>
              <a:gd name="connsiteY9" fmla="*/ 2437561 h 2949516"/>
              <a:gd name="connsiteX10" fmla="*/ 7889 w 754231"/>
              <a:gd name="connsiteY10" fmla="*/ 2405742 h 2949516"/>
              <a:gd name="connsiteX11" fmla="*/ 10460 w 754231"/>
              <a:gd name="connsiteY11" fmla="*/ 2345131 h 2949516"/>
              <a:gd name="connsiteX12" fmla="*/ 32666 w 754231"/>
              <a:gd name="connsiteY12" fmla="*/ 2099253 h 2949516"/>
              <a:gd name="connsiteX13" fmla="*/ 36664 w 754231"/>
              <a:gd name="connsiteY13" fmla="*/ 2070427 h 2949516"/>
              <a:gd name="connsiteX14" fmla="*/ 38136 w 754231"/>
              <a:gd name="connsiteY14" fmla="*/ 2053275 h 2949516"/>
              <a:gd name="connsiteX15" fmla="*/ 44530 w 754231"/>
              <a:gd name="connsiteY15" fmla="*/ 2013696 h 2949516"/>
              <a:gd name="connsiteX16" fmla="*/ 66590 w 754231"/>
              <a:gd name="connsiteY16" fmla="*/ 1854610 h 2949516"/>
              <a:gd name="connsiteX17" fmla="*/ 92736 w 754231"/>
              <a:gd name="connsiteY17" fmla="*/ 1715341 h 2949516"/>
              <a:gd name="connsiteX18" fmla="*/ 99704 w 754231"/>
              <a:gd name="connsiteY18" fmla="*/ 1672213 h 2949516"/>
              <a:gd name="connsiteX19" fmla="*/ 104931 w 754231"/>
              <a:gd name="connsiteY19" fmla="*/ 1650381 h 2949516"/>
              <a:gd name="connsiteX20" fmla="*/ 112201 w 754231"/>
              <a:gd name="connsiteY20" fmla="*/ 1611659 h 2949516"/>
              <a:gd name="connsiteX21" fmla="*/ 169467 w 754231"/>
              <a:gd name="connsiteY21" fmla="*/ 1370855 h 2949516"/>
              <a:gd name="connsiteX22" fmla="*/ 183333 w 754231"/>
              <a:gd name="connsiteY22" fmla="*/ 1322912 h 2949516"/>
              <a:gd name="connsiteX23" fmla="*/ 189749 w 754231"/>
              <a:gd name="connsiteY23" fmla="*/ 1296117 h 2949516"/>
              <a:gd name="connsiteX24" fmla="*/ 203407 w 754231"/>
              <a:gd name="connsiteY24" fmla="*/ 1253508 h 2949516"/>
              <a:gd name="connsiteX25" fmla="*/ 238360 w 754231"/>
              <a:gd name="connsiteY25" fmla="*/ 1132655 h 2949516"/>
              <a:gd name="connsiteX26" fmla="*/ 297907 w 754231"/>
              <a:gd name="connsiteY26" fmla="*/ 958693 h 2949516"/>
              <a:gd name="connsiteX27" fmla="*/ 308154 w 754231"/>
              <a:gd name="connsiteY27" fmla="*/ 926725 h 2949516"/>
              <a:gd name="connsiteX28" fmla="*/ 312571 w 754231"/>
              <a:gd name="connsiteY28" fmla="*/ 915856 h 2949516"/>
              <a:gd name="connsiteX29" fmla="*/ 318849 w 754231"/>
              <a:gd name="connsiteY29" fmla="*/ 897515 h 2949516"/>
              <a:gd name="connsiteX30" fmla="*/ 410903 w 754231"/>
              <a:gd name="connsiteY30" fmla="*/ 665891 h 2949516"/>
              <a:gd name="connsiteX31" fmla="*/ 441034 w 754231"/>
              <a:gd name="connsiteY31" fmla="*/ 599675 h 2949516"/>
              <a:gd name="connsiteX32" fmla="*/ 454806 w 754231"/>
              <a:gd name="connsiteY32" fmla="*/ 565779 h 2949516"/>
              <a:gd name="connsiteX33" fmla="*/ 473837 w 754231"/>
              <a:gd name="connsiteY33" fmla="*/ 527585 h 2949516"/>
              <a:gd name="connsiteX34" fmla="*/ 514492 w 754231"/>
              <a:gd name="connsiteY34" fmla="*/ 438240 h 2949516"/>
              <a:gd name="connsiteX35" fmla="*/ 629587 w 754231"/>
              <a:gd name="connsiteY35" fmla="*/ 215017 h 29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4231" h="2949516">
                <a:moveTo>
                  <a:pt x="754231" y="0"/>
                </a:moveTo>
                <a:lnTo>
                  <a:pt x="754231" y="2949516"/>
                </a:lnTo>
                <a:lnTo>
                  <a:pt x="7207" y="2949516"/>
                </a:lnTo>
                <a:lnTo>
                  <a:pt x="1318" y="2838768"/>
                </a:lnTo>
                <a:lnTo>
                  <a:pt x="1267" y="2829255"/>
                </a:lnTo>
                <a:lnTo>
                  <a:pt x="890" y="2823331"/>
                </a:lnTo>
                <a:lnTo>
                  <a:pt x="1123" y="2802255"/>
                </a:lnTo>
                <a:lnTo>
                  <a:pt x="0" y="2591788"/>
                </a:lnTo>
                <a:lnTo>
                  <a:pt x="4671" y="2481632"/>
                </a:lnTo>
                <a:lnTo>
                  <a:pt x="5159" y="2437561"/>
                </a:lnTo>
                <a:lnTo>
                  <a:pt x="7889" y="2405742"/>
                </a:lnTo>
                <a:lnTo>
                  <a:pt x="10460" y="2345131"/>
                </a:lnTo>
                <a:cubicBezTo>
                  <a:pt x="15906" y="2263016"/>
                  <a:pt x="23310" y="2181031"/>
                  <a:pt x="32666" y="2099253"/>
                </a:cubicBezTo>
                <a:lnTo>
                  <a:pt x="36664" y="2070427"/>
                </a:lnTo>
                <a:lnTo>
                  <a:pt x="38136" y="2053275"/>
                </a:lnTo>
                <a:lnTo>
                  <a:pt x="44530" y="2013696"/>
                </a:lnTo>
                <a:lnTo>
                  <a:pt x="66590" y="1854610"/>
                </a:lnTo>
                <a:lnTo>
                  <a:pt x="92736" y="1715341"/>
                </a:lnTo>
                <a:lnTo>
                  <a:pt x="99704" y="1672213"/>
                </a:lnTo>
                <a:lnTo>
                  <a:pt x="104931" y="1650381"/>
                </a:lnTo>
                <a:lnTo>
                  <a:pt x="112201" y="1611659"/>
                </a:lnTo>
                <a:cubicBezTo>
                  <a:pt x="129348" y="1531007"/>
                  <a:pt x="148439" y="1450714"/>
                  <a:pt x="169467" y="1370855"/>
                </a:cubicBezTo>
                <a:lnTo>
                  <a:pt x="183333" y="1322912"/>
                </a:lnTo>
                <a:lnTo>
                  <a:pt x="189749" y="1296117"/>
                </a:lnTo>
                <a:lnTo>
                  <a:pt x="203407" y="1253508"/>
                </a:lnTo>
                <a:lnTo>
                  <a:pt x="238360" y="1132655"/>
                </a:lnTo>
                <a:lnTo>
                  <a:pt x="297907" y="958693"/>
                </a:lnTo>
                <a:lnTo>
                  <a:pt x="308154" y="926725"/>
                </a:lnTo>
                <a:lnTo>
                  <a:pt x="312571" y="915856"/>
                </a:lnTo>
                <a:lnTo>
                  <a:pt x="318849" y="897515"/>
                </a:lnTo>
                <a:cubicBezTo>
                  <a:pt x="347607" y="819696"/>
                  <a:pt x="378294" y="742463"/>
                  <a:pt x="410903" y="665891"/>
                </a:cubicBezTo>
                <a:lnTo>
                  <a:pt x="441034" y="599675"/>
                </a:lnTo>
                <a:lnTo>
                  <a:pt x="454806" y="565779"/>
                </a:lnTo>
                <a:lnTo>
                  <a:pt x="473837" y="527585"/>
                </a:lnTo>
                <a:lnTo>
                  <a:pt x="514492" y="438240"/>
                </a:lnTo>
                <a:cubicBezTo>
                  <a:pt x="550941" y="363069"/>
                  <a:pt x="589308" y="288636"/>
                  <a:pt x="629587" y="215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5CC7CD-F0A5-4B72-9383-97D4779ED0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AAFE4A1-B59B-46A2-8E84-334DF2BCDB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here, allowing for up to 2 lines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2FCB087-72FB-4C57-95D3-248C874B1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99AEB98-8552-4A4F-B9AA-DA6763A08FF3}"/>
              </a:ext>
            </a:extLst>
          </p:cNvPr>
          <p:cNvSpPr/>
          <p:nvPr/>
        </p:nvSpPr>
        <p:spPr>
          <a:xfrm>
            <a:off x="1" y="2"/>
            <a:ext cx="5823588" cy="6103066"/>
          </a:xfrm>
          <a:custGeom>
            <a:avLst/>
            <a:gdLst>
              <a:gd name="connsiteX0" fmla="*/ 0 w 5823588"/>
              <a:gd name="connsiteY0" fmla="*/ 1966645 h 6103066"/>
              <a:gd name="connsiteX1" fmla="*/ 51679 w 5823588"/>
              <a:gd name="connsiteY1" fmla="*/ 2092594 h 6103066"/>
              <a:gd name="connsiteX2" fmla="*/ 485155 w 5823588"/>
              <a:gd name="connsiteY2" fmla="*/ 2739744 h 6103066"/>
              <a:gd name="connsiteX3" fmla="*/ 4144115 w 5823588"/>
              <a:gd name="connsiteY3" fmla="*/ 2905112 h 6103066"/>
              <a:gd name="connsiteX4" fmla="*/ 5823588 w 5823588"/>
              <a:gd name="connsiteY4" fmla="*/ 4828847 h 6103066"/>
              <a:gd name="connsiteX5" fmla="*/ 186879 w 5823588"/>
              <a:gd name="connsiteY5" fmla="*/ 5587686 h 6103066"/>
              <a:gd name="connsiteX6" fmla="*/ 0 w 5823588"/>
              <a:gd name="connsiteY6" fmla="*/ 5491331 h 6103066"/>
              <a:gd name="connsiteX7" fmla="*/ 0 w 5823588"/>
              <a:gd name="connsiteY7" fmla="*/ 0 h 6103066"/>
              <a:gd name="connsiteX8" fmla="*/ 7773 w 5823588"/>
              <a:gd name="connsiteY8" fmla="*/ 0 h 6103066"/>
              <a:gd name="connsiteX9" fmla="*/ 0 w 5823588"/>
              <a:gd name="connsiteY9" fmla="*/ 19370 h 610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3588" h="6103066">
                <a:moveTo>
                  <a:pt x="0" y="1966645"/>
                </a:moveTo>
                <a:lnTo>
                  <a:pt x="51679" y="2092594"/>
                </a:lnTo>
                <a:cubicBezTo>
                  <a:pt x="159901" y="2323258"/>
                  <a:pt x="304269" y="2541733"/>
                  <a:pt x="485155" y="2739744"/>
                </a:cubicBezTo>
                <a:cubicBezTo>
                  <a:pt x="1449885" y="3795802"/>
                  <a:pt x="3088056" y="3869839"/>
                  <a:pt x="4144115" y="2905112"/>
                </a:cubicBezTo>
                <a:lnTo>
                  <a:pt x="5823588" y="4828847"/>
                </a:lnTo>
                <a:cubicBezTo>
                  <a:pt x="4220228" y="6232751"/>
                  <a:pt x="1990987" y="6462462"/>
                  <a:pt x="186879" y="5587686"/>
                </a:cubicBezTo>
                <a:lnTo>
                  <a:pt x="0" y="5491331"/>
                </a:lnTo>
                <a:close/>
                <a:moveTo>
                  <a:pt x="0" y="0"/>
                </a:moveTo>
                <a:lnTo>
                  <a:pt x="7773" y="0"/>
                </a:lnTo>
                <a:lnTo>
                  <a:pt x="0" y="1937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0BE51B8-5F0C-4259-8BCD-53965FF74D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883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hit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ADBA4F-88A6-4D12-BE6F-39CAD5F6CA39}"/>
              </a:ext>
            </a:extLst>
          </p:cNvPr>
          <p:cNvSpPr/>
          <p:nvPr/>
        </p:nvSpPr>
        <p:spPr>
          <a:xfrm flipH="1">
            <a:off x="0" y="6179689"/>
            <a:ext cx="5035592" cy="678312"/>
          </a:xfrm>
          <a:custGeom>
            <a:avLst/>
            <a:gdLst>
              <a:gd name="connsiteX0" fmla="*/ 3719062 w 5035592"/>
              <a:gd name="connsiteY0" fmla="*/ 0 h 678312"/>
              <a:gd name="connsiteX1" fmla="*/ 4800590 w 5035592"/>
              <a:gd name="connsiteY1" fmla="*/ 52783 h 678312"/>
              <a:gd name="connsiteX2" fmla="*/ 5035592 w 5035592"/>
              <a:gd name="connsiteY2" fmla="*/ 79855 h 678312"/>
              <a:gd name="connsiteX3" fmla="*/ 5035592 w 5035592"/>
              <a:gd name="connsiteY3" fmla="*/ 678312 h 678312"/>
              <a:gd name="connsiteX4" fmla="*/ 0 w 5035592"/>
              <a:gd name="connsiteY4" fmla="*/ 678312 h 678312"/>
              <a:gd name="connsiteX5" fmla="*/ 36543 w 5035592"/>
              <a:gd name="connsiteY5" fmla="*/ 663201 h 678312"/>
              <a:gd name="connsiteX6" fmla="*/ 3719062 w 5035592"/>
              <a:gd name="connsiteY6" fmla="*/ 0 h 6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592" h="678312">
                <a:moveTo>
                  <a:pt x="3719062" y="0"/>
                </a:moveTo>
                <a:cubicBezTo>
                  <a:pt x="4086768" y="0"/>
                  <a:pt x="4447946" y="18027"/>
                  <a:pt x="4800590" y="52783"/>
                </a:cubicBezTo>
                <a:lnTo>
                  <a:pt x="5035592" y="79855"/>
                </a:lnTo>
                <a:lnTo>
                  <a:pt x="5035592" y="678312"/>
                </a:lnTo>
                <a:lnTo>
                  <a:pt x="0" y="678312"/>
                </a:lnTo>
                <a:lnTo>
                  <a:pt x="36543" y="663201"/>
                </a:lnTo>
                <a:cubicBezTo>
                  <a:pt x="1110308" y="242351"/>
                  <a:pt x="2370809" y="0"/>
                  <a:pt x="3719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19801E-5DCB-4C82-AA11-09F414A0F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3E14344-40AF-460D-B009-798FCA3BC4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here, allowing for up to 2 lines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D519F57-8F92-4307-85DF-FB37C1A920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4077264-B4F3-4002-9750-6D364D8B0A74}"/>
              </a:ext>
            </a:extLst>
          </p:cNvPr>
          <p:cNvSpPr/>
          <p:nvPr/>
        </p:nvSpPr>
        <p:spPr>
          <a:xfrm>
            <a:off x="7683744" y="3545735"/>
            <a:ext cx="4508256" cy="3312265"/>
          </a:xfrm>
          <a:custGeom>
            <a:avLst/>
            <a:gdLst>
              <a:gd name="connsiteX0" fmla="*/ 4508256 w 4508256"/>
              <a:gd name="connsiteY0" fmla="*/ 0 h 3312265"/>
              <a:gd name="connsiteX1" fmla="*/ 4508256 w 4508256"/>
              <a:gd name="connsiteY1" fmla="*/ 2566824 h 3312265"/>
              <a:gd name="connsiteX2" fmla="*/ 4447718 w 4508256"/>
              <a:gd name="connsiteY2" fmla="*/ 2572124 h 3312265"/>
              <a:gd name="connsiteX3" fmla="*/ 3039695 w 4508256"/>
              <a:gd name="connsiteY3" fmla="*/ 3227627 h 3312265"/>
              <a:gd name="connsiteX4" fmla="*/ 2955947 w 4508256"/>
              <a:gd name="connsiteY4" fmla="*/ 3312265 h 3312265"/>
              <a:gd name="connsiteX5" fmla="*/ 0 w 4508256"/>
              <a:gd name="connsiteY5" fmla="*/ 3312265 h 3312265"/>
              <a:gd name="connsiteX6" fmla="*/ 193737 w 4508256"/>
              <a:gd name="connsiteY6" fmla="*/ 2857466 h 3312265"/>
              <a:gd name="connsiteX7" fmla="*/ 1434096 w 4508256"/>
              <a:gd name="connsiteY7" fmla="*/ 1233997 h 3312265"/>
              <a:gd name="connsiteX8" fmla="*/ 1448121 w 4508256"/>
              <a:gd name="connsiteY8" fmla="*/ 1221141 h 3312265"/>
              <a:gd name="connsiteX9" fmla="*/ 4333270 w 4508256"/>
              <a:gd name="connsiteY9" fmla="*/ 11559 h 331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8256" h="3312265">
                <a:moveTo>
                  <a:pt x="4508256" y="0"/>
                </a:moveTo>
                <a:lnTo>
                  <a:pt x="4508256" y="2566824"/>
                </a:lnTo>
                <a:lnTo>
                  <a:pt x="4447718" y="2572124"/>
                </a:lnTo>
                <a:cubicBezTo>
                  <a:pt x="3924182" y="2641189"/>
                  <a:pt x="3432243" y="2869028"/>
                  <a:pt x="3039695" y="3227627"/>
                </a:cubicBezTo>
                <a:lnTo>
                  <a:pt x="2955947" y="3312265"/>
                </a:lnTo>
                <a:lnTo>
                  <a:pt x="0" y="3312265"/>
                </a:lnTo>
                <a:lnTo>
                  <a:pt x="193737" y="2857466"/>
                </a:lnTo>
                <a:cubicBezTo>
                  <a:pt x="485330" y="2256097"/>
                  <a:pt x="899643" y="1701965"/>
                  <a:pt x="1434096" y="1233997"/>
                </a:cubicBezTo>
                <a:lnTo>
                  <a:pt x="1448121" y="1221141"/>
                </a:lnTo>
                <a:cubicBezTo>
                  <a:pt x="2261583" y="525962"/>
                  <a:pt x="3270786" y="104013"/>
                  <a:pt x="4333270" y="11559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96685ED-BE07-4439-9E29-7E9F80A776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231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2A8AC2C-F206-4793-8790-24B4E4BE36DF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613B63D-7369-4EF8-ABF3-7D0A2996FC88}"/>
              </a:ext>
            </a:extLst>
          </p:cNvPr>
          <p:cNvSpPr/>
          <p:nvPr/>
        </p:nvSpPr>
        <p:spPr>
          <a:xfrm>
            <a:off x="0" y="0"/>
            <a:ext cx="3961880" cy="6858000"/>
          </a:xfrm>
          <a:custGeom>
            <a:avLst/>
            <a:gdLst>
              <a:gd name="connsiteX0" fmla="*/ 0 w 3961880"/>
              <a:gd name="connsiteY0" fmla="*/ 0 h 6858000"/>
              <a:gd name="connsiteX1" fmla="*/ 3515434 w 3961880"/>
              <a:gd name="connsiteY1" fmla="*/ 0 h 6858000"/>
              <a:gd name="connsiteX2" fmla="*/ 3566807 w 3961880"/>
              <a:gd name="connsiteY2" fmla="*/ 173227 h 6858000"/>
              <a:gd name="connsiteX3" fmla="*/ 3961880 w 3961880"/>
              <a:gd name="connsiteY3" fmla="*/ 3232151 h 6858000"/>
              <a:gd name="connsiteX4" fmla="*/ 3495825 w 3961880"/>
              <a:gd name="connsiteY4" fmla="*/ 6530422 h 6858000"/>
              <a:gd name="connsiteX5" fmla="*/ 3382508 w 3961880"/>
              <a:gd name="connsiteY5" fmla="*/ 6858000 h 6858000"/>
              <a:gd name="connsiteX6" fmla="*/ 0 w 396188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80" h="6858000">
                <a:moveTo>
                  <a:pt x="0" y="0"/>
                </a:moveTo>
                <a:lnTo>
                  <a:pt x="3515434" y="0"/>
                </a:lnTo>
                <a:lnTo>
                  <a:pt x="3566807" y="173227"/>
                </a:lnTo>
                <a:cubicBezTo>
                  <a:pt x="3817510" y="1065161"/>
                  <a:pt x="3961880" y="2112210"/>
                  <a:pt x="3961880" y="3232151"/>
                </a:cubicBezTo>
                <a:cubicBezTo>
                  <a:pt x="3961880" y="4453905"/>
                  <a:pt x="3790068" y="5588912"/>
                  <a:pt x="3495825" y="6530422"/>
                </a:cubicBezTo>
                <a:lnTo>
                  <a:pt x="3382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D6DAF30-921A-4876-A9C6-96D73C6967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67505" y="859473"/>
            <a:ext cx="7902575" cy="5265737"/>
          </a:xfrm>
        </p:spPr>
        <p:txBody>
          <a:bodyPr numCol="2" spcCol="36000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31470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3385183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140297E-ADF9-43EA-A9B1-5C8E3A77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7F32759C-B66F-4F29-9C46-4EA2F62AA4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3598863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A3721A6-21DA-4CAC-8DD8-AEFC14364A74}"/>
              </a:ext>
            </a:extLst>
          </p:cNvPr>
          <p:cNvSpPr/>
          <p:nvPr/>
        </p:nvSpPr>
        <p:spPr>
          <a:xfrm>
            <a:off x="8436037" y="1"/>
            <a:ext cx="3755963" cy="3711755"/>
          </a:xfrm>
          <a:custGeom>
            <a:avLst/>
            <a:gdLst>
              <a:gd name="connsiteX0" fmla="*/ 0 w 3755963"/>
              <a:gd name="connsiteY0" fmla="*/ 0 h 3711755"/>
              <a:gd name="connsiteX1" fmla="*/ 2735045 w 3755963"/>
              <a:gd name="connsiteY1" fmla="*/ 0 h 3711755"/>
              <a:gd name="connsiteX2" fmla="*/ 2751032 w 3755963"/>
              <a:gd name="connsiteY2" fmla="*/ 30078 h 3711755"/>
              <a:gd name="connsiteX3" fmla="*/ 3069234 w 3755963"/>
              <a:gd name="connsiteY3" fmla="*/ 457666 h 3711755"/>
              <a:gd name="connsiteX4" fmla="*/ 3684330 w 3755963"/>
              <a:gd name="connsiteY4" fmla="*/ 955592 h 3711755"/>
              <a:gd name="connsiteX5" fmla="*/ 3755963 w 3755963"/>
              <a:gd name="connsiteY5" fmla="*/ 992858 h 3711755"/>
              <a:gd name="connsiteX6" fmla="*/ 3755963 w 3755963"/>
              <a:gd name="connsiteY6" fmla="*/ 3711755 h 3711755"/>
              <a:gd name="connsiteX7" fmla="*/ 3713720 w 3755963"/>
              <a:gd name="connsiteY7" fmla="*/ 3701709 h 3711755"/>
              <a:gd name="connsiteX8" fmla="*/ 1116744 w 3755963"/>
              <a:gd name="connsiteY8" fmla="*/ 2090968 h 3711755"/>
              <a:gd name="connsiteX9" fmla="*/ 11637 w 3755963"/>
              <a:gd name="connsiteY9" fmla="*/ 46380 h 371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5963" h="3711755">
                <a:moveTo>
                  <a:pt x="0" y="0"/>
                </a:moveTo>
                <a:lnTo>
                  <a:pt x="2735045" y="0"/>
                </a:lnTo>
                <a:lnTo>
                  <a:pt x="2751032" y="30078"/>
                </a:lnTo>
                <a:cubicBezTo>
                  <a:pt x="2840684" y="180187"/>
                  <a:pt x="2946714" y="323547"/>
                  <a:pt x="3069234" y="457666"/>
                </a:cubicBezTo>
                <a:cubicBezTo>
                  <a:pt x="3253014" y="658844"/>
                  <a:pt x="3460849" y="824946"/>
                  <a:pt x="3684330" y="955592"/>
                </a:cubicBezTo>
                <a:lnTo>
                  <a:pt x="3755963" y="992858"/>
                </a:lnTo>
                <a:lnTo>
                  <a:pt x="3755963" y="3711755"/>
                </a:lnTo>
                <a:lnTo>
                  <a:pt x="3713720" y="3701709"/>
                </a:lnTo>
                <a:cubicBezTo>
                  <a:pt x="2740078" y="3445334"/>
                  <a:pt x="1829927" y="2905469"/>
                  <a:pt x="1116744" y="2090968"/>
                </a:cubicBezTo>
                <a:cubicBezTo>
                  <a:pt x="581857" y="1480091"/>
                  <a:pt x="214733" y="779791"/>
                  <a:pt x="11637" y="46380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AACA1D54-2B8D-40E4-86FC-6205B6EBEC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67505" y="267941"/>
            <a:ext cx="6791848" cy="591532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010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hit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6F4057-127D-4604-BEEB-9A782485D789}"/>
              </a:ext>
            </a:extLst>
          </p:cNvPr>
          <p:cNvSpPr/>
          <p:nvPr/>
        </p:nvSpPr>
        <p:spPr>
          <a:xfrm>
            <a:off x="7156408" y="6179689"/>
            <a:ext cx="5035592" cy="678312"/>
          </a:xfrm>
          <a:custGeom>
            <a:avLst/>
            <a:gdLst>
              <a:gd name="connsiteX0" fmla="*/ 3719062 w 5035592"/>
              <a:gd name="connsiteY0" fmla="*/ 0 h 678312"/>
              <a:gd name="connsiteX1" fmla="*/ 4800590 w 5035592"/>
              <a:gd name="connsiteY1" fmla="*/ 52783 h 678312"/>
              <a:gd name="connsiteX2" fmla="*/ 5035592 w 5035592"/>
              <a:gd name="connsiteY2" fmla="*/ 79855 h 678312"/>
              <a:gd name="connsiteX3" fmla="*/ 5035592 w 5035592"/>
              <a:gd name="connsiteY3" fmla="*/ 678312 h 678312"/>
              <a:gd name="connsiteX4" fmla="*/ 0 w 5035592"/>
              <a:gd name="connsiteY4" fmla="*/ 678312 h 678312"/>
              <a:gd name="connsiteX5" fmla="*/ 36543 w 5035592"/>
              <a:gd name="connsiteY5" fmla="*/ 663201 h 678312"/>
              <a:gd name="connsiteX6" fmla="*/ 3719062 w 5035592"/>
              <a:gd name="connsiteY6" fmla="*/ 0 h 6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592" h="678312">
                <a:moveTo>
                  <a:pt x="3719062" y="0"/>
                </a:moveTo>
                <a:cubicBezTo>
                  <a:pt x="4086768" y="0"/>
                  <a:pt x="4447946" y="18027"/>
                  <a:pt x="4800590" y="52783"/>
                </a:cubicBezTo>
                <a:lnTo>
                  <a:pt x="5035592" y="79855"/>
                </a:lnTo>
                <a:lnTo>
                  <a:pt x="5035592" y="678312"/>
                </a:lnTo>
                <a:lnTo>
                  <a:pt x="0" y="678312"/>
                </a:lnTo>
                <a:lnTo>
                  <a:pt x="36543" y="663201"/>
                </a:lnTo>
                <a:cubicBezTo>
                  <a:pt x="1110308" y="242351"/>
                  <a:pt x="2370809" y="0"/>
                  <a:pt x="3719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8558D2-6B4F-428D-AA52-C3CB10091D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43067EB-BB55-4FEE-9132-4105AACFFA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here, allowing for up to 2 lines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ECE62F-7EB4-4C26-AF84-B8C8ADC37A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62BAB5A-16FB-46A9-B6D2-34C4F1CAAE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444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hite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70B19A4-8CA0-4D14-91C6-6A542D5D09E9}"/>
              </a:ext>
            </a:extLst>
          </p:cNvPr>
          <p:cNvSpPr/>
          <p:nvPr/>
        </p:nvSpPr>
        <p:spPr>
          <a:xfrm>
            <a:off x="11437770" y="3908484"/>
            <a:ext cx="754231" cy="2949516"/>
          </a:xfrm>
          <a:custGeom>
            <a:avLst/>
            <a:gdLst>
              <a:gd name="connsiteX0" fmla="*/ 754231 w 754231"/>
              <a:gd name="connsiteY0" fmla="*/ 0 h 2949516"/>
              <a:gd name="connsiteX1" fmla="*/ 754231 w 754231"/>
              <a:gd name="connsiteY1" fmla="*/ 2949516 h 2949516"/>
              <a:gd name="connsiteX2" fmla="*/ 7207 w 754231"/>
              <a:gd name="connsiteY2" fmla="*/ 2949516 h 2949516"/>
              <a:gd name="connsiteX3" fmla="*/ 1318 w 754231"/>
              <a:gd name="connsiteY3" fmla="*/ 2838768 h 2949516"/>
              <a:gd name="connsiteX4" fmla="*/ 1267 w 754231"/>
              <a:gd name="connsiteY4" fmla="*/ 2829255 h 2949516"/>
              <a:gd name="connsiteX5" fmla="*/ 890 w 754231"/>
              <a:gd name="connsiteY5" fmla="*/ 2823331 h 2949516"/>
              <a:gd name="connsiteX6" fmla="*/ 1123 w 754231"/>
              <a:gd name="connsiteY6" fmla="*/ 2802255 h 2949516"/>
              <a:gd name="connsiteX7" fmla="*/ 0 w 754231"/>
              <a:gd name="connsiteY7" fmla="*/ 2591788 h 2949516"/>
              <a:gd name="connsiteX8" fmla="*/ 4671 w 754231"/>
              <a:gd name="connsiteY8" fmla="*/ 2481632 h 2949516"/>
              <a:gd name="connsiteX9" fmla="*/ 5159 w 754231"/>
              <a:gd name="connsiteY9" fmla="*/ 2437561 h 2949516"/>
              <a:gd name="connsiteX10" fmla="*/ 7889 w 754231"/>
              <a:gd name="connsiteY10" fmla="*/ 2405742 h 2949516"/>
              <a:gd name="connsiteX11" fmla="*/ 10460 w 754231"/>
              <a:gd name="connsiteY11" fmla="*/ 2345131 h 2949516"/>
              <a:gd name="connsiteX12" fmla="*/ 32666 w 754231"/>
              <a:gd name="connsiteY12" fmla="*/ 2099253 h 2949516"/>
              <a:gd name="connsiteX13" fmla="*/ 36664 w 754231"/>
              <a:gd name="connsiteY13" fmla="*/ 2070427 h 2949516"/>
              <a:gd name="connsiteX14" fmla="*/ 38136 w 754231"/>
              <a:gd name="connsiteY14" fmla="*/ 2053275 h 2949516"/>
              <a:gd name="connsiteX15" fmla="*/ 44530 w 754231"/>
              <a:gd name="connsiteY15" fmla="*/ 2013696 h 2949516"/>
              <a:gd name="connsiteX16" fmla="*/ 66590 w 754231"/>
              <a:gd name="connsiteY16" fmla="*/ 1854610 h 2949516"/>
              <a:gd name="connsiteX17" fmla="*/ 92736 w 754231"/>
              <a:gd name="connsiteY17" fmla="*/ 1715341 h 2949516"/>
              <a:gd name="connsiteX18" fmla="*/ 99704 w 754231"/>
              <a:gd name="connsiteY18" fmla="*/ 1672213 h 2949516"/>
              <a:gd name="connsiteX19" fmla="*/ 104931 w 754231"/>
              <a:gd name="connsiteY19" fmla="*/ 1650381 h 2949516"/>
              <a:gd name="connsiteX20" fmla="*/ 112201 w 754231"/>
              <a:gd name="connsiteY20" fmla="*/ 1611659 h 2949516"/>
              <a:gd name="connsiteX21" fmla="*/ 169467 w 754231"/>
              <a:gd name="connsiteY21" fmla="*/ 1370855 h 2949516"/>
              <a:gd name="connsiteX22" fmla="*/ 183333 w 754231"/>
              <a:gd name="connsiteY22" fmla="*/ 1322912 h 2949516"/>
              <a:gd name="connsiteX23" fmla="*/ 189749 w 754231"/>
              <a:gd name="connsiteY23" fmla="*/ 1296117 h 2949516"/>
              <a:gd name="connsiteX24" fmla="*/ 203407 w 754231"/>
              <a:gd name="connsiteY24" fmla="*/ 1253508 h 2949516"/>
              <a:gd name="connsiteX25" fmla="*/ 238360 w 754231"/>
              <a:gd name="connsiteY25" fmla="*/ 1132655 h 2949516"/>
              <a:gd name="connsiteX26" fmla="*/ 297907 w 754231"/>
              <a:gd name="connsiteY26" fmla="*/ 958693 h 2949516"/>
              <a:gd name="connsiteX27" fmla="*/ 308154 w 754231"/>
              <a:gd name="connsiteY27" fmla="*/ 926725 h 2949516"/>
              <a:gd name="connsiteX28" fmla="*/ 312571 w 754231"/>
              <a:gd name="connsiteY28" fmla="*/ 915856 h 2949516"/>
              <a:gd name="connsiteX29" fmla="*/ 318849 w 754231"/>
              <a:gd name="connsiteY29" fmla="*/ 897515 h 2949516"/>
              <a:gd name="connsiteX30" fmla="*/ 410903 w 754231"/>
              <a:gd name="connsiteY30" fmla="*/ 665891 h 2949516"/>
              <a:gd name="connsiteX31" fmla="*/ 441034 w 754231"/>
              <a:gd name="connsiteY31" fmla="*/ 599675 h 2949516"/>
              <a:gd name="connsiteX32" fmla="*/ 454806 w 754231"/>
              <a:gd name="connsiteY32" fmla="*/ 565779 h 2949516"/>
              <a:gd name="connsiteX33" fmla="*/ 473837 w 754231"/>
              <a:gd name="connsiteY33" fmla="*/ 527585 h 2949516"/>
              <a:gd name="connsiteX34" fmla="*/ 514492 w 754231"/>
              <a:gd name="connsiteY34" fmla="*/ 438240 h 2949516"/>
              <a:gd name="connsiteX35" fmla="*/ 629587 w 754231"/>
              <a:gd name="connsiteY35" fmla="*/ 215017 h 29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4231" h="2949516">
                <a:moveTo>
                  <a:pt x="754231" y="0"/>
                </a:moveTo>
                <a:lnTo>
                  <a:pt x="754231" y="2949516"/>
                </a:lnTo>
                <a:lnTo>
                  <a:pt x="7207" y="2949516"/>
                </a:lnTo>
                <a:lnTo>
                  <a:pt x="1318" y="2838768"/>
                </a:lnTo>
                <a:lnTo>
                  <a:pt x="1267" y="2829255"/>
                </a:lnTo>
                <a:lnTo>
                  <a:pt x="890" y="2823331"/>
                </a:lnTo>
                <a:lnTo>
                  <a:pt x="1123" y="2802255"/>
                </a:lnTo>
                <a:lnTo>
                  <a:pt x="0" y="2591788"/>
                </a:lnTo>
                <a:lnTo>
                  <a:pt x="4671" y="2481632"/>
                </a:lnTo>
                <a:lnTo>
                  <a:pt x="5159" y="2437561"/>
                </a:lnTo>
                <a:lnTo>
                  <a:pt x="7889" y="2405742"/>
                </a:lnTo>
                <a:lnTo>
                  <a:pt x="10460" y="2345131"/>
                </a:lnTo>
                <a:cubicBezTo>
                  <a:pt x="15906" y="2263016"/>
                  <a:pt x="23310" y="2181031"/>
                  <a:pt x="32666" y="2099253"/>
                </a:cubicBezTo>
                <a:lnTo>
                  <a:pt x="36664" y="2070427"/>
                </a:lnTo>
                <a:lnTo>
                  <a:pt x="38136" y="2053275"/>
                </a:lnTo>
                <a:lnTo>
                  <a:pt x="44530" y="2013696"/>
                </a:lnTo>
                <a:lnTo>
                  <a:pt x="66590" y="1854610"/>
                </a:lnTo>
                <a:lnTo>
                  <a:pt x="92736" y="1715341"/>
                </a:lnTo>
                <a:lnTo>
                  <a:pt x="99704" y="1672213"/>
                </a:lnTo>
                <a:lnTo>
                  <a:pt x="104931" y="1650381"/>
                </a:lnTo>
                <a:lnTo>
                  <a:pt x="112201" y="1611659"/>
                </a:lnTo>
                <a:cubicBezTo>
                  <a:pt x="129348" y="1531007"/>
                  <a:pt x="148439" y="1450714"/>
                  <a:pt x="169467" y="1370855"/>
                </a:cubicBezTo>
                <a:lnTo>
                  <a:pt x="183333" y="1322912"/>
                </a:lnTo>
                <a:lnTo>
                  <a:pt x="189749" y="1296117"/>
                </a:lnTo>
                <a:lnTo>
                  <a:pt x="203407" y="1253508"/>
                </a:lnTo>
                <a:lnTo>
                  <a:pt x="238360" y="1132655"/>
                </a:lnTo>
                <a:lnTo>
                  <a:pt x="297907" y="958693"/>
                </a:lnTo>
                <a:lnTo>
                  <a:pt x="308154" y="926725"/>
                </a:lnTo>
                <a:lnTo>
                  <a:pt x="312571" y="915856"/>
                </a:lnTo>
                <a:lnTo>
                  <a:pt x="318849" y="897515"/>
                </a:lnTo>
                <a:cubicBezTo>
                  <a:pt x="347607" y="819696"/>
                  <a:pt x="378294" y="742463"/>
                  <a:pt x="410903" y="665891"/>
                </a:cubicBezTo>
                <a:lnTo>
                  <a:pt x="441034" y="599675"/>
                </a:lnTo>
                <a:lnTo>
                  <a:pt x="454806" y="565779"/>
                </a:lnTo>
                <a:lnTo>
                  <a:pt x="473837" y="527585"/>
                </a:lnTo>
                <a:lnTo>
                  <a:pt x="514492" y="438240"/>
                </a:lnTo>
                <a:cubicBezTo>
                  <a:pt x="550941" y="363069"/>
                  <a:pt x="589308" y="288636"/>
                  <a:pt x="629587" y="215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490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8D97AA-7FAA-4B6A-AFBD-BFA00AE8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BC8288F-B3D6-4744-8D9D-B599FA9B1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here, allowing for up to 2 lines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7310A8D-FEDE-47FC-A15F-4283E34F99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7120386-04C1-4D0D-8D56-D92676DB84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6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hite 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D6506E1-71F5-45EA-8F69-9A19205C8164}"/>
              </a:ext>
            </a:extLst>
          </p:cNvPr>
          <p:cNvSpPr/>
          <p:nvPr/>
        </p:nvSpPr>
        <p:spPr>
          <a:xfrm flipH="1">
            <a:off x="0" y="6179689"/>
            <a:ext cx="5035592" cy="678312"/>
          </a:xfrm>
          <a:custGeom>
            <a:avLst/>
            <a:gdLst>
              <a:gd name="connsiteX0" fmla="*/ 3719062 w 5035592"/>
              <a:gd name="connsiteY0" fmla="*/ 0 h 678312"/>
              <a:gd name="connsiteX1" fmla="*/ 4800590 w 5035592"/>
              <a:gd name="connsiteY1" fmla="*/ 52783 h 678312"/>
              <a:gd name="connsiteX2" fmla="*/ 5035592 w 5035592"/>
              <a:gd name="connsiteY2" fmla="*/ 79855 h 678312"/>
              <a:gd name="connsiteX3" fmla="*/ 5035592 w 5035592"/>
              <a:gd name="connsiteY3" fmla="*/ 678312 h 678312"/>
              <a:gd name="connsiteX4" fmla="*/ 0 w 5035592"/>
              <a:gd name="connsiteY4" fmla="*/ 678312 h 678312"/>
              <a:gd name="connsiteX5" fmla="*/ 36543 w 5035592"/>
              <a:gd name="connsiteY5" fmla="*/ 663201 h 678312"/>
              <a:gd name="connsiteX6" fmla="*/ 3719062 w 5035592"/>
              <a:gd name="connsiteY6" fmla="*/ 0 h 6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592" h="678312">
                <a:moveTo>
                  <a:pt x="3719062" y="0"/>
                </a:moveTo>
                <a:cubicBezTo>
                  <a:pt x="4086768" y="0"/>
                  <a:pt x="4447946" y="18027"/>
                  <a:pt x="4800590" y="52783"/>
                </a:cubicBezTo>
                <a:lnTo>
                  <a:pt x="5035592" y="79855"/>
                </a:lnTo>
                <a:lnTo>
                  <a:pt x="5035592" y="678312"/>
                </a:lnTo>
                <a:lnTo>
                  <a:pt x="0" y="678312"/>
                </a:lnTo>
                <a:lnTo>
                  <a:pt x="36543" y="663201"/>
                </a:lnTo>
                <a:cubicBezTo>
                  <a:pt x="1110308" y="242351"/>
                  <a:pt x="2370809" y="0"/>
                  <a:pt x="3719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143C4BF-62E0-4CBC-A630-50CEFD3106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136FB51-0D57-4040-BA98-5F963515FA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here, allowing for up to 2 lines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C83CA41-41AD-41B0-B8FB-32EE213CB9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6F04A64-56C5-4B93-8401-FB2E68CF07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890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hite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1EED223-0898-461C-A5A2-CC8527942741}"/>
              </a:ext>
            </a:extLst>
          </p:cNvPr>
          <p:cNvSpPr/>
          <p:nvPr/>
        </p:nvSpPr>
        <p:spPr>
          <a:xfrm>
            <a:off x="7156408" y="6179689"/>
            <a:ext cx="5035592" cy="678312"/>
          </a:xfrm>
          <a:custGeom>
            <a:avLst/>
            <a:gdLst>
              <a:gd name="connsiteX0" fmla="*/ 3719062 w 5035592"/>
              <a:gd name="connsiteY0" fmla="*/ 0 h 678312"/>
              <a:gd name="connsiteX1" fmla="*/ 4800590 w 5035592"/>
              <a:gd name="connsiteY1" fmla="*/ 52783 h 678312"/>
              <a:gd name="connsiteX2" fmla="*/ 5035592 w 5035592"/>
              <a:gd name="connsiteY2" fmla="*/ 79855 h 678312"/>
              <a:gd name="connsiteX3" fmla="*/ 5035592 w 5035592"/>
              <a:gd name="connsiteY3" fmla="*/ 678312 h 678312"/>
              <a:gd name="connsiteX4" fmla="*/ 0 w 5035592"/>
              <a:gd name="connsiteY4" fmla="*/ 678312 h 678312"/>
              <a:gd name="connsiteX5" fmla="*/ 36543 w 5035592"/>
              <a:gd name="connsiteY5" fmla="*/ 663201 h 678312"/>
              <a:gd name="connsiteX6" fmla="*/ 3719062 w 5035592"/>
              <a:gd name="connsiteY6" fmla="*/ 0 h 6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592" h="678312">
                <a:moveTo>
                  <a:pt x="3719062" y="0"/>
                </a:moveTo>
                <a:cubicBezTo>
                  <a:pt x="4086768" y="0"/>
                  <a:pt x="4447946" y="18027"/>
                  <a:pt x="4800590" y="52783"/>
                </a:cubicBezTo>
                <a:lnTo>
                  <a:pt x="5035592" y="79855"/>
                </a:lnTo>
                <a:lnTo>
                  <a:pt x="5035592" y="678312"/>
                </a:lnTo>
                <a:lnTo>
                  <a:pt x="0" y="678312"/>
                </a:lnTo>
                <a:lnTo>
                  <a:pt x="36543" y="663201"/>
                </a:lnTo>
                <a:cubicBezTo>
                  <a:pt x="1110308" y="242351"/>
                  <a:pt x="2370809" y="0"/>
                  <a:pt x="3719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10D18FA-F66E-450B-B6B8-D72FB1CE4367}"/>
              </a:ext>
            </a:extLst>
          </p:cNvPr>
          <p:cNvSpPr/>
          <p:nvPr/>
        </p:nvSpPr>
        <p:spPr>
          <a:xfrm>
            <a:off x="1" y="2926416"/>
            <a:ext cx="5184420" cy="3931584"/>
          </a:xfrm>
          <a:custGeom>
            <a:avLst/>
            <a:gdLst>
              <a:gd name="connsiteX0" fmla="*/ 2817732 w 5184420"/>
              <a:gd name="connsiteY0" fmla="*/ 7 h 3931584"/>
              <a:gd name="connsiteX1" fmla="*/ 5184420 w 5184420"/>
              <a:gd name="connsiteY1" fmla="*/ 573855 h 3931584"/>
              <a:gd name="connsiteX2" fmla="*/ 4098666 w 5184420"/>
              <a:gd name="connsiteY2" fmla="*/ 2892621 h 3931584"/>
              <a:gd name="connsiteX3" fmla="*/ 2813058 w 5184420"/>
              <a:gd name="connsiteY3" fmla="*/ 2554857 h 3931584"/>
              <a:gd name="connsiteX4" fmla="*/ 2711378 w 5184420"/>
              <a:gd name="connsiteY4" fmla="*/ 2560701 h 3931584"/>
              <a:gd name="connsiteX5" fmla="*/ 1077244 w 5184420"/>
              <a:gd name="connsiteY5" fmla="*/ 3236000 h 3931584"/>
              <a:gd name="connsiteX6" fmla="*/ 587157 w 5184420"/>
              <a:gd name="connsiteY6" fmla="*/ 3841410 h 3931584"/>
              <a:gd name="connsiteX7" fmla="*/ 540246 w 5184420"/>
              <a:gd name="connsiteY7" fmla="*/ 3931584 h 3931584"/>
              <a:gd name="connsiteX8" fmla="*/ 0 w 5184420"/>
              <a:gd name="connsiteY8" fmla="*/ 3931584 h 3931584"/>
              <a:gd name="connsiteX9" fmla="*/ 0 w 5184420"/>
              <a:gd name="connsiteY9" fmla="*/ 843188 h 3931584"/>
              <a:gd name="connsiteX10" fmla="*/ 175496 w 5184420"/>
              <a:gd name="connsiteY10" fmla="*/ 732727 h 3931584"/>
              <a:gd name="connsiteX11" fmla="*/ 2583985 w 5184420"/>
              <a:gd name="connsiteY11" fmla="*/ 5852 h 3931584"/>
              <a:gd name="connsiteX12" fmla="*/ 2817732 w 5184420"/>
              <a:gd name="connsiteY12" fmla="*/ 7 h 393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4">
                <a:moveTo>
                  <a:pt x="2817732" y="7"/>
                </a:moveTo>
                <a:cubicBezTo>
                  <a:pt x="3641239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1" y="2552815"/>
                  <a:pt x="2813058" y="2554857"/>
                </a:cubicBezTo>
                <a:cubicBezTo>
                  <a:pt x="2779164" y="2554857"/>
                  <a:pt x="2745271" y="2560701"/>
                  <a:pt x="2711378" y="2560701"/>
                </a:cubicBezTo>
                <a:cubicBezTo>
                  <a:pt x="2104313" y="2587133"/>
                  <a:pt x="1525870" y="2826173"/>
                  <a:pt x="1077244" y="3236000"/>
                </a:cubicBezTo>
                <a:cubicBezTo>
                  <a:pt x="879233" y="3416887"/>
                  <a:pt x="715746" y="3621449"/>
                  <a:pt x="587157" y="3841410"/>
                </a:cubicBezTo>
                <a:lnTo>
                  <a:pt x="540246" y="3931584"/>
                </a:lnTo>
                <a:lnTo>
                  <a:pt x="0" y="3931584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2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087FC9-9029-49C7-9779-F4C50A11E7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here, allowing for up to 2 lines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1592532-2DC7-4109-8DB1-3F106DD727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B881F32-06B4-481B-9435-1599BA4B1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004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D90171A-1CE0-4C12-BBCB-817113B0FBEA}"/>
              </a:ext>
            </a:extLst>
          </p:cNvPr>
          <p:cNvSpPr/>
          <p:nvPr/>
        </p:nvSpPr>
        <p:spPr>
          <a:xfrm>
            <a:off x="7156408" y="6179689"/>
            <a:ext cx="5035592" cy="678312"/>
          </a:xfrm>
          <a:custGeom>
            <a:avLst/>
            <a:gdLst>
              <a:gd name="connsiteX0" fmla="*/ 3719062 w 5035592"/>
              <a:gd name="connsiteY0" fmla="*/ 0 h 678312"/>
              <a:gd name="connsiteX1" fmla="*/ 4800590 w 5035592"/>
              <a:gd name="connsiteY1" fmla="*/ 52783 h 678312"/>
              <a:gd name="connsiteX2" fmla="*/ 5035592 w 5035592"/>
              <a:gd name="connsiteY2" fmla="*/ 79855 h 678312"/>
              <a:gd name="connsiteX3" fmla="*/ 5035592 w 5035592"/>
              <a:gd name="connsiteY3" fmla="*/ 678312 h 678312"/>
              <a:gd name="connsiteX4" fmla="*/ 0 w 5035592"/>
              <a:gd name="connsiteY4" fmla="*/ 678312 h 678312"/>
              <a:gd name="connsiteX5" fmla="*/ 36543 w 5035592"/>
              <a:gd name="connsiteY5" fmla="*/ 663201 h 678312"/>
              <a:gd name="connsiteX6" fmla="*/ 3719062 w 5035592"/>
              <a:gd name="connsiteY6" fmla="*/ 0 h 6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592" h="678312">
                <a:moveTo>
                  <a:pt x="3719062" y="0"/>
                </a:moveTo>
                <a:cubicBezTo>
                  <a:pt x="4086768" y="0"/>
                  <a:pt x="4447946" y="18027"/>
                  <a:pt x="4800590" y="52783"/>
                </a:cubicBezTo>
                <a:lnTo>
                  <a:pt x="5035592" y="79855"/>
                </a:lnTo>
                <a:lnTo>
                  <a:pt x="5035592" y="678312"/>
                </a:lnTo>
                <a:lnTo>
                  <a:pt x="0" y="678312"/>
                </a:lnTo>
                <a:lnTo>
                  <a:pt x="36543" y="663201"/>
                </a:lnTo>
                <a:cubicBezTo>
                  <a:pt x="1110308" y="242351"/>
                  <a:pt x="2370809" y="0"/>
                  <a:pt x="3719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6B65757-C46D-4B57-8922-1D82B7C52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20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8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6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here, allowing for up to 2 lines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D83C27D-47C2-4A55-97A1-CE17A175E2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0A6343-CC52-4D38-966C-0B7F2F0F92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E54ECD8-CB59-4144-AD7E-B1258F098CCA}"/>
              </a:ext>
            </a:extLst>
          </p:cNvPr>
          <p:cNvSpPr/>
          <p:nvPr/>
        </p:nvSpPr>
        <p:spPr>
          <a:xfrm>
            <a:off x="1" y="2926416"/>
            <a:ext cx="5184420" cy="3931584"/>
          </a:xfrm>
          <a:custGeom>
            <a:avLst/>
            <a:gdLst>
              <a:gd name="connsiteX0" fmla="*/ 2817732 w 5184420"/>
              <a:gd name="connsiteY0" fmla="*/ 7 h 3931584"/>
              <a:gd name="connsiteX1" fmla="*/ 5184420 w 5184420"/>
              <a:gd name="connsiteY1" fmla="*/ 573855 h 3931584"/>
              <a:gd name="connsiteX2" fmla="*/ 4098666 w 5184420"/>
              <a:gd name="connsiteY2" fmla="*/ 2892621 h 3931584"/>
              <a:gd name="connsiteX3" fmla="*/ 2813058 w 5184420"/>
              <a:gd name="connsiteY3" fmla="*/ 2554857 h 3931584"/>
              <a:gd name="connsiteX4" fmla="*/ 2711378 w 5184420"/>
              <a:gd name="connsiteY4" fmla="*/ 2560701 h 3931584"/>
              <a:gd name="connsiteX5" fmla="*/ 1077244 w 5184420"/>
              <a:gd name="connsiteY5" fmla="*/ 3236000 h 3931584"/>
              <a:gd name="connsiteX6" fmla="*/ 587157 w 5184420"/>
              <a:gd name="connsiteY6" fmla="*/ 3841410 h 3931584"/>
              <a:gd name="connsiteX7" fmla="*/ 540246 w 5184420"/>
              <a:gd name="connsiteY7" fmla="*/ 3931584 h 3931584"/>
              <a:gd name="connsiteX8" fmla="*/ 0 w 5184420"/>
              <a:gd name="connsiteY8" fmla="*/ 3931584 h 3931584"/>
              <a:gd name="connsiteX9" fmla="*/ 0 w 5184420"/>
              <a:gd name="connsiteY9" fmla="*/ 843188 h 3931584"/>
              <a:gd name="connsiteX10" fmla="*/ 175496 w 5184420"/>
              <a:gd name="connsiteY10" fmla="*/ 732727 h 3931584"/>
              <a:gd name="connsiteX11" fmla="*/ 2583985 w 5184420"/>
              <a:gd name="connsiteY11" fmla="*/ 5852 h 3931584"/>
              <a:gd name="connsiteX12" fmla="*/ 2817732 w 5184420"/>
              <a:gd name="connsiteY12" fmla="*/ 7 h 393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4">
                <a:moveTo>
                  <a:pt x="2817732" y="7"/>
                </a:moveTo>
                <a:cubicBezTo>
                  <a:pt x="3641239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1" y="2552815"/>
                  <a:pt x="2813058" y="2554857"/>
                </a:cubicBezTo>
                <a:cubicBezTo>
                  <a:pt x="2779164" y="2554857"/>
                  <a:pt x="2745271" y="2560701"/>
                  <a:pt x="2711378" y="2560701"/>
                </a:cubicBezTo>
                <a:cubicBezTo>
                  <a:pt x="2104313" y="2587133"/>
                  <a:pt x="1525870" y="2826173"/>
                  <a:pt x="1077244" y="3236000"/>
                </a:cubicBezTo>
                <a:cubicBezTo>
                  <a:pt x="879233" y="3416887"/>
                  <a:pt x="715746" y="3621449"/>
                  <a:pt x="587157" y="3841410"/>
                </a:cubicBezTo>
                <a:lnTo>
                  <a:pt x="540246" y="3931584"/>
                </a:lnTo>
                <a:lnTo>
                  <a:pt x="0" y="3931584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2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ABE375-E4B2-410B-974F-D3083ED756AD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437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1374A3-7308-4CBB-9D5D-F33D9A209FFF}"/>
              </a:ext>
            </a:extLst>
          </p:cNvPr>
          <p:cNvSpPr/>
          <p:nvPr/>
        </p:nvSpPr>
        <p:spPr>
          <a:xfrm>
            <a:off x="7156408" y="6179689"/>
            <a:ext cx="5035592" cy="678312"/>
          </a:xfrm>
          <a:custGeom>
            <a:avLst/>
            <a:gdLst>
              <a:gd name="connsiteX0" fmla="*/ 3719062 w 5035592"/>
              <a:gd name="connsiteY0" fmla="*/ 0 h 678312"/>
              <a:gd name="connsiteX1" fmla="*/ 4800590 w 5035592"/>
              <a:gd name="connsiteY1" fmla="*/ 52783 h 678312"/>
              <a:gd name="connsiteX2" fmla="*/ 5035592 w 5035592"/>
              <a:gd name="connsiteY2" fmla="*/ 79855 h 678312"/>
              <a:gd name="connsiteX3" fmla="*/ 5035592 w 5035592"/>
              <a:gd name="connsiteY3" fmla="*/ 678312 h 678312"/>
              <a:gd name="connsiteX4" fmla="*/ 0 w 5035592"/>
              <a:gd name="connsiteY4" fmla="*/ 678312 h 678312"/>
              <a:gd name="connsiteX5" fmla="*/ 36543 w 5035592"/>
              <a:gd name="connsiteY5" fmla="*/ 663201 h 678312"/>
              <a:gd name="connsiteX6" fmla="*/ 3719062 w 5035592"/>
              <a:gd name="connsiteY6" fmla="*/ 0 h 6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592" h="678312">
                <a:moveTo>
                  <a:pt x="3719062" y="0"/>
                </a:moveTo>
                <a:cubicBezTo>
                  <a:pt x="4086768" y="0"/>
                  <a:pt x="4447946" y="18027"/>
                  <a:pt x="4800590" y="52783"/>
                </a:cubicBezTo>
                <a:lnTo>
                  <a:pt x="5035592" y="79855"/>
                </a:lnTo>
                <a:lnTo>
                  <a:pt x="5035592" y="678312"/>
                </a:lnTo>
                <a:lnTo>
                  <a:pt x="0" y="678312"/>
                </a:lnTo>
                <a:lnTo>
                  <a:pt x="36543" y="663201"/>
                </a:lnTo>
                <a:cubicBezTo>
                  <a:pt x="1110308" y="242351"/>
                  <a:pt x="2370809" y="0"/>
                  <a:pt x="3719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6B65757-C46D-4B57-8922-1D82B7C52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20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8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6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here, allowing for up to 2 lines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5ED1BD-C1E4-4E81-B00D-32FB793064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E7A97AB-05BE-4A6F-A6D7-A3C372C077E7}"/>
              </a:ext>
            </a:extLst>
          </p:cNvPr>
          <p:cNvSpPr/>
          <p:nvPr/>
        </p:nvSpPr>
        <p:spPr>
          <a:xfrm>
            <a:off x="1" y="2926416"/>
            <a:ext cx="5184420" cy="3931584"/>
          </a:xfrm>
          <a:custGeom>
            <a:avLst/>
            <a:gdLst>
              <a:gd name="connsiteX0" fmla="*/ 2817732 w 5184420"/>
              <a:gd name="connsiteY0" fmla="*/ 7 h 3931584"/>
              <a:gd name="connsiteX1" fmla="*/ 5184420 w 5184420"/>
              <a:gd name="connsiteY1" fmla="*/ 573855 h 3931584"/>
              <a:gd name="connsiteX2" fmla="*/ 4098666 w 5184420"/>
              <a:gd name="connsiteY2" fmla="*/ 2892621 h 3931584"/>
              <a:gd name="connsiteX3" fmla="*/ 2813058 w 5184420"/>
              <a:gd name="connsiteY3" fmla="*/ 2554857 h 3931584"/>
              <a:gd name="connsiteX4" fmla="*/ 2711378 w 5184420"/>
              <a:gd name="connsiteY4" fmla="*/ 2560701 h 3931584"/>
              <a:gd name="connsiteX5" fmla="*/ 1077244 w 5184420"/>
              <a:gd name="connsiteY5" fmla="*/ 3236000 h 3931584"/>
              <a:gd name="connsiteX6" fmla="*/ 587157 w 5184420"/>
              <a:gd name="connsiteY6" fmla="*/ 3841410 h 3931584"/>
              <a:gd name="connsiteX7" fmla="*/ 540246 w 5184420"/>
              <a:gd name="connsiteY7" fmla="*/ 3931584 h 3931584"/>
              <a:gd name="connsiteX8" fmla="*/ 0 w 5184420"/>
              <a:gd name="connsiteY8" fmla="*/ 3931584 h 3931584"/>
              <a:gd name="connsiteX9" fmla="*/ 0 w 5184420"/>
              <a:gd name="connsiteY9" fmla="*/ 843188 h 3931584"/>
              <a:gd name="connsiteX10" fmla="*/ 175496 w 5184420"/>
              <a:gd name="connsiteY10" fmla="*/ 732727 h 3931584"/>
              <a:gd name="connsiteX11" fmla="*/ 2583985 w 5184420"/>
              <a:gd name="connsiteY11" fmla="*/ 5852 h 3931584"/>
              <a:gd name="connsiteX12" fmla="*/ 2817732 w 5184420"/>
              <a:gd name="connsiteY12" fmla="*/ 7 h 393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4">
                <a:moveTo>
                  <a:pt x="2817732" y="7"/>
                </a:moveTo>
                <a:cubicBezTo>
                  <a:pt x="3641239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1" y="2552815"/>
                  <a:pt x="2813058" y="2554857"/>
                </a:cubicBezTo>
                <a:cubicBezTo>
                  <a:pt x="2779164" y="2554857"/>
                  <a:pt x="2745271" y="2560701"/>
                  <a:pt x="2711378" y="2560701"/>
                </a:cubicBezTo>
                <a:cubicBezTo>
                  <a:pt x="2104313" y="2587133"/>
                  <a:pt x="1525870" y="2826173"/>
                  <a:pt x="1077244" y="3236000"/>
                </a:cubicBezTo>
                <a:cubicBezTo>
                  <a:pt x="879233" y="3416887"/>
                  <a:pt x="715746" y="3621449"/>
                  <a:pt x="587157" y="3841410"/>
                </a:cubicBezTo>
                <a:lnTo>
                  <a:pt x="540246" y="3931584"/>
                </a:lnTo>
                <a:lnTo>
                  <a:pt x="0" y="3931584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2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AF67DE-E8F9-4CA6-BB59-8B7D9400DB1B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8A7A5731-65F4-4F1E-88CE-BC5251B282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3817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150086C-488A-4674-A4F6-F3DD48867A36}"/>
              </a:ext>
            </a:extLst>
          </p:cNvPr>
          <p:cNvSpPr/>
          <p:nvPr/>
        </p:nvSpPr>
        <p:spPr>
          <a:xfrm>
            <a:off x="7156408" y="6179689"/>
            <a:ext cx="5035592" cy="678312"/>
          </a:xfrm>
          <a:custGeom>
            <a:avLst/>
            <a:gdLst>
              <a:gd name="connsiteX0" fmla="*/ 3719062 w 5035592"/>
              <a:gd name="connsiteY0" fmla="*/ 0 h 678312"/>
              <a:gd name="connsiteX1" fmla="*/ 4800590 w 5035592"/>
              <a:gd name="connsiteY1" fmla="*/ 52783 h 678312"/>
              <a:gd name="connsiteX2" fmla="*/ 5035592 w 5035592"/>
              <a:gd name="connsiteY2" fmla="*/ 79855 h 678312"/>
              <a:gd name="connsiteX3" fmla="*/ 5035592 w 5035592"/>
              <a:gd name="connsiteY3" fmla="*/ 678312 h 678312"/>
              <a:gd name="connsiteX4" fmla="*/ 0 w 5035592"/>
              <a:gd name="connsiteY4" fmla="*/ 678312 h 678312"/>
              <a:gd name="connsiteX5" fmla="*/ 36543 w 5035592"/>
              <a:gd name="connsiteY5" fmla="*/ 663201 h 678312"/>
              <a:gd name="connsiteX6" fmla="*/ 3719062 w 5035592"/>
              <a:gd name="connsiteY6" fmla="*/ 0 h 6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592" h="678312">
                <a:moveTo>
                  <a:pt x="3719062" y="0"/>
                </a:moveTo>
                <a:cubicBezTo>
                  <a:pt x="4086768" y="0"/>
                  <a:pt x="4447946" y="18027"/>
                  <a:pt x="4800590" y="52783"/>
                </a:cubicBezTo>
                <a:lnTo>
                  <a:pt x="5035592" y="79855"/>
                </a:lnTo>
                <a:lnTo>
                  <a:pt x="5035592" y="678312"/>
                </a:lnTo>
                <a:lnTo>
                  <a:pt x="0" y="678312"/>
                </a:lnTo>
                <a:lnTo>
                  <a:pt x="36543" y="663201"/>
                </a:lnTo>
                <a:cubicBezTo>
                  <a:pt x="1110308" y="242351"/>
                  <a:pt x="2370809" y="0"/>
                  <a:pt x="37190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6B65757-C46D-4B57-8922-1D82B7C52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20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8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6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here, allowing for up to 2 lines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7B481A-8DFD-469B-AB5B-FA7F69FC4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0776B99-9666-4AFC-B902-743B14CB749F}"/>
              </a:ext>
            </a:extLst>
          </p:cNvPr>
          <p:cNvSpPr/>
          <p:nvPr/>
        </p:nvSpPr>
        <p:spPr>
          <a:xfrm>
            <a:off x="1" y="2926416"/>
            <a:ext cx="5184420" cy="3931584"/>
          </a:xfrm>
          <a:custGeom>
            <a:avLst/>
            <a:gdLst>
              <a:gd name="connsiteX0" fmla="*/ 2817732 w 5184420"/>
              <a:gd name="connsiteY0" fmla="*/ 7 h 3931584"/>
              <a:gd name="connsiteX1" fmla="*/ 5184420 w 5184420"/>
              <a:gd name="connsiteY1" fmla="*/ 573855 h 3931584"/>
              <a:gd name="connsiteX2" fmla="*/ 4098666 w 5184420"/>
              <a:gd name="connsiteY2" fmla="*/ 2892621 h 3931584"/>
              <a:gd name="connsiteX3" fmla="*/ 2813058 w 5184420"/>
              <a:gd name="connsiteY3" fmla="*/ 2554857 h 3931584"/>
              <a:gd name="connsiteX4" fmla="*/ 2711378 w 5184420"/>
              <a:gd name="connsiteY4" fmla="*/ 2560701 h 3931584"/>
              <a:gd name="connsiteX5" fmla="*/ 1077244 w 5184420"/>
              <a:gd name="connsiteY5" fmla="*/ 3236000 h 3931584"/>
              <a:gd name="connsiteX6" fmla="*/ 587157 w 5184420"/>
              <a:gd name="connsiteY6" fmla="*/ 3841410 h 3931584"/>
              <a:gd name="connsiteX7" fmla="*/ 540246 w 5184420"/>
              <a:gd name="connsiteY7" fmla="*/ 3931584 h 3931584"/>
              <a:gd name="connsiteX8" fmla="*/ 0 w 5184420"/>
              <a:gd name="connsiteY8" fmla="*/ 3931584 h 3931584"/>
              <a:gd name="connsiteX9" fmla="*/ 0 w 5184420"/>
              <a:gd name="connsiteY9" fmla="*/ 843188 h 3931584"/>
              <a:gd name="connsiteX10" fmla="*/ 175496 w 5184420"/>
              <a:gd name="connsiteY10" fmla="*/ 732727 h 3931584"/>
              <a:gd name="connsiteX11" fmla="*/ 2583985 w 5184420"/>
              <a:gd name="connsiteY11" fmla="*/ 5852 h 3931584"/>
              <a:gd name="connsiteX12" fmla="*/ 2817732 w 5184420"/>
              <a:gd name="connsiteY12" fmla="*/ 7 h 393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4">
                <a:moveTo>
                  <a:pt x="2817732" y="7"/>
                </a:moveTo>
                <a:cubicBezTo>
                  <a:pt x="3641239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1" y="2552815"/>
                  <a:pt x="2813058" y="2554857"/>
                </a:cubicBezTo>
                <a:cubicBezTo>
                  <a:pt x="2779164" y="2554857"/>
                  <a:pt x="2745271" y="2560701"/>
                  <a:pt x="2711378" y="2560701"/>
                </a:cubicBezTo>
                <a:cubicBezTo>
                  <a:pt x="2104313" y="2587133"/>
                  <a:pt x="1525870" y="2826173"/>
                  <a:pt x="1077244" y="3236000"/>
                </a:cubicBezTo>
                <a:cubicBezTo>
                  <a:pt x="879233" y="3416887"/>
                  <a:pt x="715746" y="3621449"/>
                  <a:pt x="587157" y="3841410"/>
                </a:cubicBezTo>
                <a:lnTo>
                  <a:pt x="540246" y="3931584"/>
                </a:lnTo>
                <a:lnTo>
                  <a:pt x="0" y="3931584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2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3384FAA-0BD1-4674-8B50-840C319E8560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1A0A0C4-367D-4217-8C48-7FFAE1E61D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5434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6C65D19-F9E0-4AD3-852C-4562A60972A2}"/>
              </a:ext>
            </a:extLst>
          </p:cNvPr>
          <p:cNvSpPr/>
          <p:nvPr/>
        </p:nvSpPr>
        <p:spPr>
          <a:xfrm>
            <a:off x="7156408" y="6179689"/>
            <a:ext cx="5035592" cy="678312"/>
          </a:xfrm>
          <a:custGeom>
            <a:avLst/>
            <a:gdLst>
              <a:gd name="connsiteX0" fmla="*/ 3719062 w 5035592"/>
              <a:gd name="connsiteY0" fmla="*/ 0 h 678312"/>
              <a:gd name="connsiteX1" fmla="*/ 4800590 w 5035592"/>
              <a:gd name="connsiteY1" fmla="*/ 52783 h 678312"/>
              <a:gd name="connsiteX2" fmla="*/ 5035592 w 5035592"/>
              <a:gd name="connsiteY2" fmla="*/ 79855 h 678312"/>
              <a:gd name="connsiteX3" fmla="*/ 5035592 w 5035592"/>
              <a:gd name="connsiteY3" fmla="*/ 678312 h 678312"/>
              <a:gd name="connsiteX4" fmla="*/ 0 w 5035592"/>
              <a:gd name="connsiteY4" fmla="*/ 678312 h 678312"/>
              <a:gd name="connsiteX5" fmla="*/ 36543 w 5035592"/>
              <a:gd name="connsiteY5" fmla="*/ 663201 h 678312"/>
              <a:gd name="connsiteX6" fmla="*/ 3719062 w 5035592"/>
              <a:gd name="connsiteY6" fmla="*/ 0 h 6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592" h="678312">
                <a:moveTo>
                  <a:pt x="3719062" y="0"/>
                </a:moveTo>
                <a:cubicBezTo>
                  <a:pt x="4086768" y="0"/>
                  <a:pt x="4447946" y="18027"/>
                  <a:pt x="4800590" y="52783"/>
                </a:cubicBezTo>
                <a:lnTo>
                  <a:pt x="5035592" y="79855"/>
                </a:lnTo>
                <a:lnTo>
                  <a:pt x="5035592" y="678312"/>
                </a:lnTo>
                <a:lnTo>
                  <a:pt x="0" y="678312"/>
                </a:lnTo>
                <a:lnTo>
                  <a:pt x="36543" y="663201"/>
                </a:lnTo>
                <a:cubicBezTo>
                  <a:pt x="1110308" y="242351"/>
                  <a:pt x="2370809" y="0"/>
                  <a:pt x="3719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6B65757-C46D-4B57-8922-1D82B7C52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200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80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60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here, allowing for up to 2 lines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9F2645-915F-4EEE-8976-B6AD07BBA0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B8FCDD9-1A36-4776-9A2C-1356BCDC6C37}"/>
              </a:ext>
            </a:extLst>
          </p:cNvPr>
          <p:cNvSpPr/>
          <p:nvPr/>
        </p:nvSpPr>
        <p:spPr>
          <a:xfrm>
            <a:off x="1" y="2926416"/>
            <a:ext cx="5184420" cy="3931584"/>
          </a:xfrm>
          <a:custGeom>
            <a:avLst/>
            <a:gdLst>
              <a:gd name="connsiteX0" fmla="*/ 2817732 w 5184420"/>
              <a:gd name="connsiteY0" fmla="*/ 7 h 3931584"/>
              <a:gd name="connsiteX1" fmla="*/ 5184420 w 5184420"/>
              <a:gd name="connsiteY1" fmla="*/ 573855 h 3931584"/>
              <a:gd name="connsiteX2" fmla="*/ 4098666 w 5184420"/>
              <a:gd name="connsiteY2" fmla="*/ 2892621 h 3931584"/>
              <a:gd name="connsiteX3" fmla="*/ 2813058 w 5184420"/>
              <a:gd name="connsiteY3" fmla="*/ 2554857 h 3931584"/>
              <a:gd name="connsiteX4" fmla="*/ 2711378 w 5184420"/>
              <a:gd name="connsiteY4" fmla="*/ 2560701 h 3931584"/>
              <a:gd name="connsiteX5" fmla="*/ 1077244 w 5184420"/>
              <a:gd name="connsiteY5" fmla="*/ 3236000 h 3931584"/>
              <a:gd name="connsiteX6" fmla="*/ 587157 w 5184420"/>
              <a:gd name="connsiteY6" fmla="*/ 3841410 h 3931584"/>
              <a:gd name="connsiteX7" fmla="*/ 540246 w 5184420"/>
              <a:gd name="connsiteY7" fmla="*/ 3931584 h 3931584"/>
              <a:gd name="connsiteX8" fmla="*/ 0 w 5184420"/>
              <a:gd name="connsiteY8" fmla="*/ 3931584 h 3931584"/>
              <a:gd name="connsiteX9" fmla="*/ 0 w 5184420"/>
              <a:gd name="connsiteY9" fmla="*/ 843188 h 3931584"/>
              <a:gd name="connsiteX10" fmla="*/ 175496 w 5184420"/>
              <a:gd name="connsiteY10" fmla="*/ 732727 h 3931584"/>
              <a:gd name="connsiteX11" fmla="*/ 2583985 w 5184420"/>
              <a:gd name="connsiteY11" fmla="*/ 5852 h 3931584"/>
              <a:gd name="connsiteX12" fmla="*/ 2817732 w 5184420"/>
              <a:gd name="connsiteY12" fmla="*/ 7 h 393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4">
                <a:moveTo>
                  <a:pt x="2817732" y="7"/>
                </a:moveTo>
                <a:cubicBezTo>
                  <a:pt x="3641239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1" y="2552815"/>
                  <a:pt x="2813058" y="2554857"/>
                </a:cubicBezTo>
                <a:cubicBezTo>
                  <a:pt x="2779164" y="2554857"/>
                  <a:pt x="2745271" y="2560701"/>
                  <a:pt x="2711378" y="2560701"/>
                </a:cubicBezTo>
                <a:cubicBezTo>
                  <a:pt x="2104313" y="2587133"/>
                  <a:pt x="1525870" y="2826173"/>
                  <a:pt x="1077244" y="3236000"/>
                </a:cubicBezTo>
                <a:cubicBezTo>
                  <a:pt x="879233" y="3416887"/>
                  <a:pt x="715746" y="3621449"/>
                  <a:pt x="587157" y="3841410"/>
                </a:cubicBezTo>
                <a:lnTo>
                  <a:pt x="540246" y="3931584"/>
                </a:lnTo>
                <a:lnTo>
                  <a:pt x="0" y="3931584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2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C35CB5-B681-432B-A718-0C98D21A591D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1FF556C-2581-4F58-9B2A-3BD203502F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tx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tx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tx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5948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Quarter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613B63D-7369-4EF8-ABF3-7D0A2996FC88}"/>
              </a:ext>
            </a:extLst>
          </p:cNvPr>
          <p:cNvSpPr/>
          <p:nvPr/>
        </p:nvSpPr>
        <p:spPr>
          <a:xfrm>
            <a:off x="0" y="0"/>
            <a:ext cx="3961880" cy="6858000"/>
          </a:xfrm>
          <a:custGeom>
            <a:avLst/>
            <a:gdLst>
              <a:gd name="connsiteX0" fmla="*/ 0 w 3961880"/>
              <a:gd name="connsiteY0" fmla="*/ 0 h 6858000"/>
              <a:gd name="connsiteX1" fmla="*/ 3515434 w 3961880"/>
              <a:gd name="connsiteY1" fmla="*/ 0 h 6858000"/>
              <a:gd name="connsiteX2" fmla="*/ 3566807 w 3961880"/>
              <a:gd name="connsiteY2" fmla="*/ 173227 h 6858000"/>
              <a:gd name="connsiteX3" fmla="*/ 3961880 w 3961880"/>
              <a:gd name="connsiteY3" fmla="*/ 3232151 h 6858000"/>
              <a:gd name="connsiteX4" fmla="*/ 3495825 w 3961880"/>
              <a:gd name="connsiteY4" fmla="*/ 6530422 h 6858000"/>
              <a:gd name="connsiteX5" fmla="*/ 3382508 w 3961880"/>
              <a:gd name="connsiteY5" fmla="*/ 6858000 h 6858000"/>
              <a:gd name="connsiteX6" fmla="*/ 0 w 396188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80" h="6858000">
                <a:moveTo>
                  <a:pt x="0" y="0"/>
                </a:moveTo>
                <a:lnTo>
                  <a:pt x="3515434" y="0"/>
                </a:lnTo>
                <a:lnTo>
                  <a:pt x="3566807" y="173227"/>
                </a:lnTo>
                <a:cubicBezTo>
                  <a:pt x="3817510" y="1065161"/>
                  <a:pt x="3961880" y="2112210"/>
                  <a:pt x="3961880" y="3232151"/>
                </a:cubicBezTo>
                <a:cubicBezTo>
                  <a:pt x="3961880" y="4453905"/>
                  <a:pt x="3790068" y="5588912"/>
                  <a:pt x="3495825" y="6530422"/>
                </a:cubicBezTo>
                <a:lnTo>
                  <a:pt x="3382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31470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3385183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140297E-ADF9-43EA-A9B1-5C8E3A77C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95B50E5-DDCC-492D-964A-6ED9ACA52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3598863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955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 Quart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613B63D-7369-4EF8-ABF3-7D0A2996FC88}"/>
              </a:ext>
            </a:extLst>
          </p:cNvPr>
          <p:cNvSpPr/>
          <p:nvPr/>
        </p:nvSpPr>
        <p:spPr>
          <a:xfrm>
            <a:off x="0" y="0"/>
            <a:ext cx="3961880" cy="6858000"/>
          </a:xfrm>
          <a:custGeom>
            <a:avLst/>
            <a:gdLst>
              <a:gd name="connsiteX0" fmla="*/ 0 w 3961880"/>
              <a:gd name="connsiteY0" fmla="*/ 0 h 6858000"/>
              <a:gd name="connsiteX1" fmla="*/ 3515434 w 3961880"/>
              <a:gd name="connsiteY1" fmla="*/ 0 h 6858000"/>
              <a:gd name="connsiteX2" fmla="*/ 3566807 w 3961880"/>
              <a:gd name="connsiteY2" fmla="*/ 173227 h 6858000"/>
              <a:gd name="connsiteX3" fmla="*/ 3961880 w 3961880"/>
              <a:gd name="connsiteY3" fmla="*/ 3232151 h 6858000"/>
              <a:gd name="connsiteX4" fmla="*/ 3495825 w 3961880"/>
              <a:gd name="connsiteY4" fmla="*/ 6530422 h 6858000"/>
              <a:gd name="connsiteX5" fmla="*/ 3382508 w 3961880"/>
              <a:gd name="connsiteY5" fmla="*/ 6858000 h 6858000"/>
              <a:gd name="connsiteX6" fmla="*/ 0 w 396188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80" h="6858000">
                <a:moveTo>
                  <a:pt x="0" y="0"/>
                </a:moveTo>
                <a:lnTo>
                  <a:pt x="3515434" y="0"/>
                </a:lnTo>
                <a:lnTo>
                  <a:pt x="3566807" y="173227"/>
                </a:lnTo>
                <a:cubicBezTo>
                  <a:pt x="3817510" y="1065161"/>
                  <a:pt x="3961880" y="2112210"/>
                  <a:pt x="3961880" y="3232151"/>
                </a:cubicBezTo>
                <a:cubicBezTo>
                  <a:pt x="3961880" y="4453905"/>
                  <a:pt x="3790068" y="5588912"/>
                  <a:pt x="3495825" y="6530422"/>
                </a:cubicBezTo>
                <a:lnTo>
                  <a:pt x="3382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31470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3385183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140297E-ADF9-43EA-A9B1-5C8E3A77C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7F32759C-B66F-4F29-9C46-4EA2F62AA4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3598863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8937450-EF4E-473B-BD86-E7C0573B7524}"/>
              </a:ext>
            </a:extLst>
          </p:cNvPr>
          <p:cNvSpPr/>
          <p:nvPr/>
        </p:nvSpPr>
        <p:spPr>
          <a:xfrm>
            <a:off x="8441241" y="3"/>
            <a:ext cx="3750759" cy="3711753"/>
          </a:xfrm>
          <a:custGeom>
            <a:avLst/>
            <a:gdLst>
              <a:gd name="connsiteX0" fmla="*/ 0 w 3750759"/>
              <a:gd name="connsiteY0" fmla="*/ 0 h 3711753"/>
              <a:gd name="connsiteX1" fmla="*/ 2729841 w 3750759"/>
              <a:gd name="connsiteY1" fmla="*/ 0 h 3711753"/>
              <a:gd name="connsiteX2" fmla="*/ 2745828 w 3750759"/>
              <a:gd name="connsiteY2" fmla="*/ 30076 h 3711753"/>
              <a:gd name="connsiteX3" fmla="*/ 3064030 w 3750759"/>
              <a:gd name="connsiteY3" fmla="*/ 457664 h 3711753"/>
              <a:gd name="connsiteX4" fmla="*/ 3679125 w 3750759"/>
              <a:gd name="connsiteY4" fmla="*/ 955590 h 3711753"/>
              <a:gd name="connsiteX5" fmla="*/ 3750759 w 3750759"/>
              <a:gd name="connsiteY5" fmla="*/ 992856 h 3711753"/>
              <a:gd name="connsiteX6" fmla="*/ 3750759 w 3750759"/>
              <a:gd name="connsiteY6" fmla="*/ 3711753 h 3711753"/>
              <a:gd name="connsiteX7" fmla="*/ 3708516 w 3750759"/>
              <a:gd name="connsiteY7" fmla="*/ 3701708 h 3711753"/>
              <a:gd name="connsiteX8" fmla="*/ 1111540 w 3750759"/>
              <a:gd name="connsiteY8" fmla="*/ 2090965 h 3711753"/>
              <a:gd name="connsiteX9" fmla="*/ 80212 w 3750759"/>
              <a:gd name="connsiteY9" fmla="*/ 289545 h 371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0759" h="3711753">
                <a:moveTo>
                  <a:pt x="0" y="0"/>
                </a:moveTo>
                <a:lnTo>
                  <a:pt x="2729841" y="0"/>
                </a:lnTo>
                <a:lnTo>
                  <a:pt x="2745828" y="30076"/>
                </a:lnTo>
                <a:cubicBezTo>
                  <a:pt x="2835480" y="180185"/>
                  <a:pt x="2941510" y="323545"/>
                  <a:pt x="3064030" y="457664"/>
                </a:cubicBezTo>
                <a:cubicBezTo>
                  <a:pt x="3247810" y="658842"/>
                  <a:pt x="3455645" y="824944"/>
                  <a:pt x="3679125" y="955590"/>
                </a:cubicBezTo>
                <a:lnTo>
                  <a:pt x="3750759" y="992856"/>
                </a:lnTo>
                <a:lnTo>
                  <a:pt x="3750759" y="3711753"/>
                </a:lnTo>
                <a:lnTo>
                  <a:pt x="3708516" y="3701708"/>
                </a:lnTo>
                <a:cubicBezTo>
                  <a:pt x="2734874" y="3445332"/>
                  <a:pt x="1824722" y="2905467"/>
                  <a:pt x="1111540" y="2090965"/>
                </a:cubicBezTo>
                <a:cubicBezTo>
                  <a:pt x="636085" y="1547964"/>
                  <a:pt x="293184" y="934307"/>
                  <a:pt x="80212" y="289545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57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AA34CEA-9F9B-4571-9801-B0A036646483}"/>
              </a:ext>
            </a:extLst>
          </p:cNvPr>
          <p:cNvSpPr/>
          <p:nvPr/>
        </p:nvSpPr>
        <p:spPr>
          <a:xfrm>
            <a:off x="1816100" y="0"/>
            <a:ext cx="8177578" cy="6857999"/>
          </a:xfrm>
          <a:custGeom>
            <a:avLst/>
            <a:gdLst>
              <a:gd name="connsiteX0" fmla="*/ 1286093 w 8177578"/>
              <a:gd name="connsiteY0" fmla="*/ 0 h 6857999"/>
              <a:gd name="connsiteX1" fmla="*/ 6933083 w 8177578"/>
              <a:gd name="connsiteY1" fmla="*/ 0 h 6857999"/>
              <a:gd name="connsiteX2" fmla="*/ 6382761 w 8177578"/>
              <a:gd name="connsiteY2" fmla="*/ 1175282 h 6857999"/>
              <a:gd name="connsiteX3" fmla="*/ 5097153 w 8177578"/>
              <a:gd name="connsiteY3" fmla="*/ 837518 h 6857999"/>
              <a:gd name="connsiteX4" fmla="*/ 4995473 w 8177578"/>
              <a:gd name="connsiteY4" fmla="*/ 843362 h 6857999"/>
              <a:gd name="connsiteX5" fmla="*/ 3361340 w 8177578"/>
              <a:gd name="connsiteY5" fmla="*/ 1518662 h 6857999"/>
              <a:gd name="connsiteX6" fmla="*/ 3195971 w 8177578"/>
              <a:gd name="connsiteY6" fmla="*/ 5177616 h 6857999"/>
              <a:gd name="connsiteX7" fmla="*/ 6854930 w 8177578"/>
              <a:gd name="connsiteY7" fmla="*/ 5342984 h 6857999"/>
              <a:gd name="connsiteX8" fmla="*/ 8177578 w 8177578"/>
              <a:gd name="connsiteY8" fmla="*/ 6857999 h 6857999"/>
              <a:gd name="connsiteX9" fmla="*/ 1341290 w 8177578"/>
              <a:gd name="connsiteY9" fmla="*/ 6857999 h 6857999"/>
              <a:gd name="connsiteX10" fmla="*/ 1274222 w 8177578"/>
              <a:gd name="connsiteY10" fmla="*/ 6785201 h 6857999"/>
              <a:gd name="connsiteX11" fmla="*/ 1044489 w 8177578"/>
              <a:gd name="connsiteY11" fmla="*/ 28674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77578" h="6857999">
                <a:moveTo>
                  <a:pt x="1286093" y="0"/>
                </a:moveTo>
                <a:lnTo>
                  <a:pt x="6933083" y="0"/>
                </a:lnTo>
                <a:lnTo>
                  <a:pt x="6382761" y="1175282"/>
                </a:lnTo>
                <a:cubicBezTo>
                  <a:pt x="5991237" y="951956"/>
                  <a:pt x="5547886" y="835476"/>
                  <a:pt x="5097153" y="837518"/>
                </a:cubicBezTo>
                <a:cubicBezTo>
                  <a:pt x="5063259" y="837518"/>
                  <a:pt x="5029366" y="843362"/>
                  <a:pt x="4995473" y="843362"/>
                </a:cubicBezTo>
                <a:cubicBezTo>
                  <a:pt x="4388409" y="869795"/>
                  <a:pt x="3809966" y="1108834"/>
                  <a:pt x="3361340" y="1518662"/>
                </a:cubicBezTo>
                <a:cubicBezTo>
                  <a:pt x="2305280" y="2483389"/>
                  <a:pt x="2231242" y="4121559"/>
                  <a:pt x="3195971" y="5177616"/>
                </a:cubicBezTo>
                <a:cubicBezTo>
                  <a:pt x="4160699" y="6233674"/>
                  <a:pt x="5798871" y="6307711"/>
                  <a:pt x="6854930" y="5342984"/>
                </a:cubicBezTo>
                <a:lnTo>
                  <a:pt x="8177578" y="6857999"/>
                </a:lnTo>
                <a:lnTo>
                  <a:pt x="1341290" y="6857999"/>
                </a:lnTo>
                <a:lnTo>
                  <a:pt x="1274222" y="6785201"/>
                </a:lnTo>
                <a:cubicBezTo>
                  <a:pt x="-363669" y="4914619"/>
                  <a:pt x="-403350" y="2192141"/>
                  <a:pt x="1044489" y="286741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DEAD142-D811-4CAA-B2A1-DD77EAB20B69}"/>
              </a:ext>
            </a:extLst>
          </p:cNvPr>
          <p:cNvSpPr/>
          <p:nvPr/>
        </p:nvSpPr>
        <p:spPr>
          <a:xfrm>
            <a:off x="1" y="314662"/>
            <a:ext cx="3677571" cy="2925622"/>
          </a:xfrm>
          <a:custGeom>
            <a:avLst/>
            <a:gdLst>
              <a:gd name="connsiteX0" fmla="*/ 1296795 w 3677571"/>
              <a:gd name="connsiteY0" fmla="*/ 7 h 2925622"/>
              <a:gd name="connsiteX1" fmla="*/ 3677571 w 3677571"/>
              <a:gd name="connsiteY1" fmla="*/ 577271 h 2925622"/>
              <a:gd name="connsiteX2" fmla="*/ 2585354 w 3677571"/>
              <a:gd name="connsiteY2" fmla="*/ 2909839 h 2925622"/>
              <a:gd name="connsiteX3" fmla="*/ 1292093 w 3677571"/>
              <a:gd name="connsiteY3" fmla="*/ 2570065 h 2925622"/>
              <a:gd name="connsiteX4" fmla="*/ 1189808 w 3677571"/>
              <a:gd name="connsiteY4" fmla="*/ 2575944 h 2925622"/>
              <a:gd name="connsiteX5" fmla="*/ 103380 w 3677571"/>
              <a:gd name="connsiteY5" fmla="*/ 2866160 h 2925622"/>
              <a:gd name="connsiteX6" fmla="*/ 0 w 3677571"/>
              <a:gd name="connsiteY6" fmla="*/ 2925622 h 2925622"/>
              <a:gd name="connsiteX7" fmla="*/ 0 w 3677571"/>
              <a:gd name="connsiteY7" fmla="*/ 170258 h 2925622"/>
              <a:gd name="connsiteX8" fmla="*/ 213516 w 3677571"/>
              <a:gd name="connsiteY8" fmla="*/ 115175 h 2925622"/>
              <a:gd name="connsiteX9" fmla="*/ 1061657 w 3677571"/>
              <a:gd name="connsiteY9" fmla="*/ 5886 h 2925622"/>
              <a:gd name="connsiteX10" fmla="*/ 1296795 w 3677571"/>
              <a:gd name="connsiteY10" fmla="*/ 7 h 292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77571" h="2925622">
                <a:moveTo>
                  <a:pt x="1296795" y="7"/>
                </a:moveTo>
                <a:cubicBezTo>
                  <a:pt x="2125204" y="-1333"/>
                  <a:pt x="2941774" y="196660"/>
                  <a:pt x="3677571" y="577271"/>
                </a:cubicBezTo>
                <a:lnTo>
                  <a:pt x="2585354" y="2909839"/>
                </a:lnTo>
                <a:cubicBezTo>
                  <a:pt x="2191500" y="2685184"/>
                  <a:pt x="1745509" y="2568010"/>
                  <a:pt x="1292093" y="2570065"/>
                </a:cubicBezTo>
                <a:cubicBezTo>
                  <a:pt x="1257998" y="2570065"/>
                  <a:pt x="1223902" y="2575944"/>
                  <a:pt x="1189808" y="2575944"/>
                </a:cubicBezTo>
                <a:cubicBezTo>
                  <a:pt x="808134" y="2592562"/>
                  <a:pt x="437707" y="2692725"/>
                  <a:pt x="103380" y="2866160"/>
                </a:cubicBezTo>
                <a:lnTo>
                  <a:pt x="0" y="2925622"/>
                </a:lnTo>
                <a:lnTo>
                  <a:pt x="0" y="170258"/>
                </a:lnTo>
                <a:lnTo>
                  <a:pt x="213516" y="115175"/>
                </a:lnTo>
                <a:cubicBezTo>
                  <a:pt x="491286" y="55623"/>
                  <a:pt x="774905" y="18835"/>
                  <a:pt x="1061657" y="5886"/>
                </a:cubicBezTo>
                <a:cubicBezTo>
                  <a:pt x="1142780" y="7"/>
                  <a:pt x="1220376" y="7"/>
                  <a:pt x="1296795" y="7"/>
                </a:cubicBezTo>
                <a:close/>
              </a:path>
            </a:pathLst>
          </a:custGeom>
          <a:solidFill>
            <a:schemeClr val="tx1"/>
          </a:solidFill>
          <a:ln w="10490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592" y="3683160"/>
            <a:ext cx="5734048" cy="1589879"/>
          </a:xfrm>
        </p:spPr>
        <p:txBody>
          <a:bodyPr anchor="b"/>
          <a:lstStyle>
            <a:lvl1pPr>
              <a:lnSpc>
                <a:spcPct val="80000"/>
              </a:lnSpc>
              <a:defRPr sz="5500" b="0">
                <a:latin typeface="+mj-lt"/>
              </a:defRPr>
            </a:lvl1pPr>
          </a:lstStyle>
          <a:p>
            <a:r>
              <a:rPr lang="en-US"/>
              <a:t>Report title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1572C5-E45B-48D4-A214-8259DE3EEFE0}"/>
              </a:ext>
            </a:extLst>
          </p:cNvPr>
          <p:cNvCxnSpPr/>
          <p:nvPr/>
        </p:nvCxnSpPr>
        <p:spPr>
          <a:xfrm>
            <a:off x="721360" y="5668645"/>
            <a:ext cx="13639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66642A0-38F2-4C0B-90ED-E02F161F66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424" y="5753100"/>
            <a:ext cx="2323279" cy="311147"/>
          </a:xfrm>
        </p:spPr>
        <p:txBody>
          <a:bodyPr/>
          <a:lstStyle>
            <a:lvl1pPr>
              <a:defRPr sz="1800" b="1">
                <a:latin typeface="+mn-lt"/>
              </a:defRPr>
            </a:lvl1pPr>
          </a:lstStyle>
          <a:p>
            <a:pPr lvl="0"/>
            <a:r>
              <a:rPr lang="en-US"/>
              <a:t>Month – Month 2020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5096E96-1823-49B8-AF26-379279CCAC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1031" y="6042821"/>
            <a:ext cx="2322672" cy="236535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GB"/>
              <a:t>JOB REF / 123456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B86D565-51DB-43C7-BF47-D508475C7E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6752" y="-1"/>
            <a:ext cx="5155248" cy="6857989"/>
          </a:xfrm>
          <a:custGeom>
            <a:avLst/>
            <a:gdLst>
              <a:gd name="connsiteX0" fmla="*/ 1404372 w 5155248"/>
              <a:gd name="connsiteY0" fmla="*/ 0 h 6851650"/>
              <a:gd name="connsiteX1" fmla="*/ 5155248 w 5155248"/>
              <a:gd name="connsiteY1" fmla="*/ 0 h 6851650"/>
              <a:gd name="connsiteX2" fmla="*/ 5155248 w 5155248"/>
              <a:gd name="connsiteY2" fmla="*/ 6851650 h 6851650"/>
              <a:gd name="connsiteX3" fmla="*/ 1360617 w 5155248"/>
              <a:gd name="connsiteY3" fmla="*/ 6851650 h 6851650"/>
              <a:gd name="connsiteX4" fmla="*/ 1298656 w 5155248"/>
              <a:gd name="connsiteY4" fmla="*/ 6788705 h 6851650"/>
              <a:gd name="connsiteX5" fmla="*/ 0 w 5155248"/>
              <a:gd name="connsiteY5" fmla="*/ 3448050 h 6851650"/>
              <a:gd name="connsiteX6" fmla="*/ 1298656 w 5155248"/>
              <a:gd name="connsiteY6" fmla="*/ 107395 h 685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248" h="6851650">
                <a:moveTo>
                  <a:pt x="1404372" y="0"/>
                </a:moveTo>
                <a:lnTo>
                  <a:pt x="5155248" y="0"/>
                </a:lnTo>
                <a:lnTo>
                  <a:pt x="5155248" y="6851650"/>
                </a:lnTo>
                <a:lnTo>
                  <a:pt x="1360617" y="6851650"/>
                </a:lnTo>
                <a:lnTo>
                  <a:pt x="1298656" y="6788705"/>
                </a:lnTo>
                <a:cubicBezTo>
                  <a:pt x="496280" y="5933757"/>
                  <a:pt x="0" y="4752657"/>
                  <a:pt x="0" y="3448050"/>
                </a:cubicBezTo>
                <a:cubicBezTo>
                  <a:pt x="0" y="2143443"/>
                  <a:pt x="496280" y="962343"/>
                  <a:pt x="1298656" y="10739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to insert image</a:t>
            </a:r>
          </a:p>
        </p:txBody>
      </p:sp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3BA017-6A70-4E35-85DA-AB1BD7296A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464" y="1088202"/>
            <a:ext cx="1755873" cy="520586"/>
          </a:xfrm>
          <a:prstGeom prst="rect">
            <a:avLst/>
          </a:prstGeom>
        </p:spPr>
      </p:pic>
      <p:sp>
        <p:nvSpPr>
          <p:cNvPr id="31" name="Picture Placeholder 20">
            <a:extLst>
              <a:ext uri="{FF2B5EF4-FFF2-40B4-BE49-F238E27FC236}">
                <a16:creationId xmlns:a16="http://schemas.microsoft.com/office/drawing/2014/main" id="{8ACAEAA3-03B2-4254-8D91-5B5CBC187D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0563" y="1751390"/>
            <a:ext cx="1755775" cy="1040191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logo</a:t>
            </a:r>
          </a:p>
        </p:txBody>
      </p:sp>
    </p:spTree>
    <p:extLst>
      <p:ext uri="{BB962C8B-B14F-4D97-AF65-F5344CB8AC3E}">
        <p14:creationId xmlns:p14="http://schemas.microsoft.com/office/powerpoint/2010/main" val="3682635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Quarter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9A33330-5C5A-48EA-92A6-A1F4E18586F4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613B63D-7369-4EF8-ABF3-7D0A2996FC88}"/>
              </a:ext>
            </a:extLst>
          </p:cNvPr>
          <p:cNvSpPr/>
          <p:nvPr/>
        </p:nvSpPr>
        <p:spPr>
          <a:xfrm>
            <a:off x="0" y="0"/>
            <a:ext cx="3961880" cy="6858000"/>
          </a:xfrm>
          <a:custGeom>
            <a:avLst/>
            <a:gdLst>
              <a:gd name="connsiteX0" fmla="*/ 0 w 3961880"/>
              <a:gd name="connsiteY0" fmla="*/ 0 h 6858000"/>
              <a:gd name="connsiteX1" fmla="*/ 3515434 w 3961880"/>
              <a:gd name="connsiteY1" fmla="*/ 0 h 6858000"/>
              <a:gd name="connsiteX2" fmla="*/ 3566807 w 3961880"/>
              <a:gd name="connsiteY2" fmla="*/ 173227 h 6858000"/>
              <a:gd name="connsiteX3" fmla="*/ 3961880 w 3961880"/>
              <a:gd name="connsiteY3" fmla="*/ 3232151 h 6858000"/>
              <a:gd name="connsiteX4" fmla="*/ 3495825 w 3961880"/>
              <a:gd name="connsiteY4" fmla="*/ 6530422 h 6858000"/>
              <a:gd name="connsiteX5" fmla="*/ 3382508 w 3961880"/>
              <a:gd name="connsiteY5" fmla="*/ 6858000 h 6858000"/>
              <a:gd name="connsiteX6" fmla="*/ 0 w 396188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80" h="6858000">
                <a:moveTo>
                  <a:pt x="0" y="0"/>
                </a:moveTo>
                <a:lnTo>
                  <a:pt x="3515434" y="0"/>
                </a:lnTo>
                <a:lnTo>
                  <a:pt x="3566807" y="173227"/>
                </a:lnTo>
                <a:cubicBezTo>
                  <a:pt x="3817510" y="1065161"/>
                  <a:pt x="3961880" y="2112210"/>
                  <a:pt x="3961880" y="3232151"/>
                </a:cubicBezTo>
                <a:cubicBezTo>
                  <a:pt x="3961880" y="4453905"/>
                  <a:pt x="3790068" y="5588912"/>
                  <a:pt x="3495825" y="6530422"/>
                </a:cubicBezTo>
                <a:lnTo>
                  <a:pt x="3382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31470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3385183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140297E-ADF9-43EA-A9B1-5C8E3A77C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A86B8B-A6D5-42B3-B487-ACFC7B24C8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3598863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776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Quart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C296445-4E84-4698-BA1F-7A15658DEBF6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613B63D-7369-4EF8-ABF3-7D0A2996FC88}"/>
              </a:ext>
            </a:extLst>
          </p:cNvPr>
          <p:cNvSpPr/>
          <p:nvPr/>
        </p:nvSpPr>
        <p:spPr>
          <a:xfrm>
            <a:off x="0" y="0"/>
            <a:ext cx="3961880" cy="6858000"/>
          </a:xfrm>
          <a:custGeom>
            <a:avLst/>
            <a:gdLst>
              <a:gd name="connsiteX0" fmla="*/ 0 w 3961880"/>
              <a:gd name="connsiteY0" fmla="*/ 0 h 6858000"/>
              <a:gd name="connsiteX1" fmla="*/ 3515434 w 3961880"/>
              <a:gd name="connsiteY1" fmla="*/ 0 h 6858000"/>
              <a:gd name="connsiteX2" fmla="*/ 3566807 w 3961880"/>
              <a:gd name="connsiteY2" fmla="*/ 173227 h 6858000"/>
              <a:gd name="connsiteX3" fmla="*/ 3961880 w 3961880"/>
              <a:gd name="connsiteY3" fmla="*/ 3232151 h 6858000"/>
              <a:gd name="connsiteX4" fmla="*/ 3495825 w 3961880"/>
              <a:gd name="connsiteY4" fmla="*/ 6530422 h 6858000"/>
              <a:gd name="connsiteX5" fmla="*/ 3382508 w 3961880"/>
              <a:gd name="connsiteY5" fmla="*/ 6858000 h 6858000"/>
              <a:gd name="connsiteX6" fmla="*/ 0 w 396188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80" h="6858000">
                <a:moveTo>
                  <a:pt x="0" y="0"/>
                </a:moveTo>
                <a:lnTo>
                  <a:pt x="3515434" y="0"/>
                </a:lnTo>
                <a:lnTo>
                  <a:pt x="3566807" y="173227"/>
                </a:lnTo>
                <a:cubicBezTo>
                  <a:pt x="3817510" y="1065161"/>
                  <a:pt x="3961880" y="2112210"/>
                  <a:pt x="3961880" y="3232151"/>
                </a:cubicBezTo>
                <a:cubicBezTo>
                  <a:pt x="3961880" y="4453905"/>
                  <a:pt x="3790068" y="5588912"/>
                  <a:pt x="3495825" y="6530422"/>
                </a:cubicBezTo>
                <a:lnTo>
                  <a:pt x="3382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31470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3385183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140297E-ADF9-43EA-A9B1-5C8E3A77C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AD5AE5D-109B-4C87-B6E1-EE231D7B146C}"/>
              </a:ext>
            </a:extLst>
          </p:cNvPr>
          <p:cNvSpPr/>
          <p:nvPr/>
        </p:nvSpPr>
        <p:spPr>
          <a:xfrm>
            <a:off x="8441241" y="3"/>
            <a:ext cx="3750759" cy="3711753"/>
          </a:xfrm>
          <a:custGeom>
            <a:avLst/>
            <a:gdLst>
              <a:gd name="connsiteX0" fmla="*/ 0 w 3750759"/>
              <a:gd name="connsiteY0" fmla="*/ 0 h 3711753"/>
              <a:gd name="connsiteX1" fmla="*/ 2729841 w 3750759"/>
              <a:gd name="connsiteY1" fmla="*/ 0 h 3711753"/>
              <a:gd name="connsiteX2" fmla="*/ 2745828 w 3750759"/>
              <a:gd name="connsiteY2" fmla="*/ 30076 h 3711753"/>
              <a:gd name="connsiteX3" fmla="*/ 3064030 w 3750759"/>
              <a:gd name="connsiteY3" fmla="*/ 457664 h 3711753"/>
              <a:gd name="connsiteX4" fmla="*/ 3679125 w 3750759"/>
              <a:gd name="connsiteY4" fmla="*/ 955590 h 3711753"/>
              <a:gd name="connsiteX5" fmla="*/ 3750759 w 3750759"/>
              <a:gd name="connsiteY5" fmla="*/ 992856 h 3711753"/>
              <a:gd name="connsiteX6" fmla="*/ 3750759 w 3750759"/>
              <a:gd name="connsiteY6" fmla="*/ 3711753 h 3711753"/>
              <a:gd name="connsiteX7" fmla="*/ 3708516 w 3750759"/>
              <a:gd name="connsiteY7" fmla="*/ 3701708 h 3711753"/>
              <a:gd name="connsiteX8" fmla="*/ 1111540 w 3750759"/>
              <a:gd name="connsiteY8" fmla="*/ 2090965 h 3711753"/>
              <a:gd name="connsiteX9" fmla="*/ 80212 w 3750759"/>
              <a:gd name="connsiteY9" fmla="*/ 289545 h 371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0759" h="3711753">
                <a:moveTo>
                  <a:pt x="0" y="0"/>
                </a:moveTo>
                <a:lnTo>
                  <a:pt x="2729841" y="0"/>
                </a:lnTo>
                <a:lnTo>
                  <a:pt x="2745828" y="30076"/>
                </a:lnTo>
                <a:cubicBezTo>
                  <a:pt x="2835480" y="180185"/>
                  <a:pt x="2941510" y="323545"/>
                  <a:pt x="3064030" y="457664"/>
                </a:cubicBezTo>
                <a:cubicBezTo>
                  <a:pt x="3247810" y="658842"/>
                  <a:pt x="3455645" y="824944"/>
                  <a:pt x="3679125" y="955590"/>
                </a:cubicBezTo>
                <a:lnTo>
                  <a:pt x="3750759" y="992856"/>
                </a:lnTo>
                <a:lnTo>
                  <a:pt x="3750759" y="3711753"/>
                </a:lnTo>
                <a:lnTo>
                  <a:pt x="3708516" y="3701708"/>
                </a:lnTo>
                <a:cubicBezTo>
                  <a:pt x="2734874" y="3445332"/>
                  <a:pt x="1824722" y="2905467"/>
                  <a:pt x="1111540" y="2090965"/>
                </a:cubicBezTo>
                <a:cubicBezTo>
                  <a:pt x="636085" y="1547964"/>
                  <a:pt x="293184" y="934307"/>
                  <a:pt x="80212" y="289545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218D71D-974A-47C1-900B-93493B9A50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3598863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787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Revers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7239B63-4A66-42AA-B2C5-982F64534355}"/>
              </a:ext>
            </a:extLst>
          </p:cNvPr>
          <p:cNvSpPr/>
          <p:nvPr/>
        </p:nvSpPr>
        <p:spPr>
          <a:xfrm>
            <a:off x="9867900" y="6184899"/>
            <a:ext cx="2333624" cy="673101"/>
          </a:xfrm>
          <a:custGeom>
            <a:avLst/>
            <a:gdLst>
              <a:gd name="connsiteX0" fmla="*/ 3479939 w 3479939"/>
              <a:gd name="connsiteY0" fmla="*/ 0 h 791942"/>
              <a:gd name="connsiteX1" fmla="*/ 3479939 w 3479939"/>
              <a:gd name="connsiteY1" fmla="*/ 791942 h 791942"/>
              <a:gd name="connsiteX2" fmla="*/ 0 w 3479939"/>
              <a:gd name="connsiteY2" fmla="*/ 791942 h 791942"/>
              <a:gd name="connsiteX3" fmla="*/ 303288 w 3479939"/>
              <a:gd name="connsiteY3" fmla="*/ 658994 h 791942"/>
              <a:gd name="connsiteX4" fmla="*/ 3227740 w 3479939"/>
              <a:gd name="connsiteY4" fmla="*/ 6378 h 79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9939" h="791942">
                <a:moveTo>
                  <a:pt x="3479939" y="0"/>
                </a:moveTo>
                <a:lnTo>
                  <a:pt x="3479939" y="791942"/>
                </a:lnTo>
                <a:lnTo>
                  <a:pt x="0" y="791942"/>
                </a:lnTo>
                <a:lnTo>
                  <a:pt x="303288" y="658994"/>
                </a:lnTo>
                <a:cubicBezTo>
                  <a:pt x="1212520" y="285869"/>
                  <a:pt x="2197045" y="58624"/>
                  <a:pt x="3227740" y="63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AC5ECD-A107-419E-A269-F8216D26CEC5}"/>
              </a:ext>
            </a:extLst>
          </p:cNvPr>
          <p:cNvSpPr/>
          <p:nvPr/>
        </p:nvSpPr>
        <p:spPr>
          <a:xfrm>
            <a:off x="0" y="0"/>
            <a:ext cx="3961880" cy="6858000"/>
          </a:xfrm>
          <a:custGeom>
            <a:avLst/>
            <a:gdLst>
              <a:gd name="connsiteX0" fmla="*/ 0 w 3961880"/>
              <a:gd name="connsiteY0" fmla="*/ 0 h 6858000"/>
              <a:gd name="connsiteX1" fmla="*/ 3515434 w 3961880"/>
              <a:gd name="connsiteY1" fmla="*/ 0 h 6858000"/>
              <a:gd name="connsiteX2" fmla="*/ 3566807 w 3961880"/>
              <a:gd name="connsiteY2" fmla="*/ 173227 h 6858000"/>
              <a:gd name="connsiteX3" fmla="*/ 3961880 w 3961880"/>
              <a:gd name="connsiteY3" fmla="*/ 3232151 h 6858000"/>
              <a:gd name="connsiteX4" fmla="*/ 3495825 w 3961880"/>
              <a:gd name="connsiteY4" fmla="*/ 6530422 h 6858000"/>
              <a:gd name="connsiteX5" fmla="*/ 3382508 w 3961880"/>
              <a:gd name="connsiteY5" fmla="*/ 6858000 h 6858000"/>
              <a:gd name="connsiteX6" fmla="*/ 0 w 396188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80" h="6858000">
                <a:moveTo>
                  <a:pt x="0" y="0"/>
                </a:moveTo>
                <a:lnTo>
                  <a:pt x="3515434" y="0"/>
                </a:lnTo>
                <a:lnTo>
                  <a:pt x="3566807" y="173227"/>
                </a:lnTo>
                <a:cubicBezTo>
                  <a:pt x="3817510" y="1065161"/>
                  <a:pt x="3961880" y="2112210"/>
                  <a:pt x="3961880" y="3232151"/>
                </a:cubicBezTo>
                <a:cubicBezTo>
                  <a:pt x="3961880" y="4453905"/>
                  <a:pt x="3790068" y="5588912"/>
                  <a:pt x="3495825" y="6530422"/>
                </a:cubicBezTo>
                <a:lnTo>
                  <a:pt x="3382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7C1A37-A345-4F47-B778-3B3F3CACC8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3385183" cy="10279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308356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8BD075-E484-4875-9352-5C6EB4EEAFFD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A1F9BA-3D7B-42ED-A4DE-EB4A8144DF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3598863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accent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accent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accent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0413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Revers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7239B63-4A66-42AA-B2C5-982F64534355}"/>
              </a:ext>
            </a:extLst>
          </p:cNvPr>
          <p:cNvSpPr/>
          <p:nvPr/>
        </p:nvSpPr>
        <p:spPr>
          <a:xfrm>
            <a:off x="9867900" y="6184899"/>
            <a:ext cx="2333624" cy="673101"/>
          </a:xfrm>
          <a:custGeom>
            <a:avLst/>
            <a:gdLst>
              <a:gd name="connsiteX0" fmla="*/ 3479939 w 3479939"/>
              <a:gd name="connsiteY0" fmla="*/ 0 h 791942"/>
              <a:gd name="connsiteX1" fmla="*/ 3479939 w 3479939"/>
              <a:gd name="connsiteY1" fmla="*/ 791942 h 791942"/>
              <a:gd name="connsiteX2" fmla="*/ 0 w 3479939"/>
              <a:gd name="connsiteY2" fmla="*/ 791942 h 791942"/>
              <a:gd name="connsiteX3" fmla="*/ 303288 w 3479939"/>
              <a:gd name="connsiteY3" fmla="*/ 658994 h 791942"/>
              <a:gd name="connsiteX4" fmla="*/ 3227740 w 3479939"/>
              <a:gd name="connsiteY4" fmla="*/ 6378 h 79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9939" h="791942">
                <a:moveTo>
                  <a:pt x="3479939" y="0"/>
                </a:moveTo>
                <a:lnTo>
                  <a:pt x="3479939" y="791942"/>
                </a:lnTo>
                <a:lnTo>
                  <a:pt x="0" y="791942"/>
                </a:lnTo>
                <a:lnTo>
                  <a:pt x="303288" y="658994"/>
                </a:lnTo>
                <a:cubicBezTo>
                  <a:pt x="1212520" y="285869"/>
                  <a:pt x="2197045" y="58624"/>
                  <a:pt x="3227740" y="63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AC5ECD-A107-419E-A269-F8216D26CEC5}"/>
              </a:ext>
            </a:extLst>
          </p:cNvPr>
          <p:cNvSpPr/>
          <p:nvPr/>
        </p:nvSpPr>
        <p:spPr>
          <a:xfrm>
            <a:off x="0" y="0"/>
            <a:ext cx="3961880" cy="6858000"/>
          </a:xfrm>
          <a:custGeom>
            <a:avLst/>
            <a:gdLst>
              <a:gd name="connsiteX0" fmla="*/ 0 w 3961880"/>
              <a:gd name="connsiteY0" fmla="*/ 0 h 6858000"/>
              <a:gd name="connsiteX1" fmla="*/ 3515434 w 3961880"/>
              <a:gd name="connsiteY1" fmla="*/ 0 h 6858000"/>
              <a:gd name="connsiteX2" fmla="*/ 3566807 w 3961880"/>
              <a:gd name="connsiteY2" fmla="*/ 173227 h 6858000"/>
              <a:gd name="connsiteX3" fmla="*/ 3961880 w 3961880"/>
              <a:gd name="connsiteY3" fmla="*/ 3232151 h 6858000"/>
              <a:gd name="connsiteX4" fmla="*/ 3495825 w 3961880"/>
              <a:gd name="connsiteY4" fmla="*/ 6530422 h 6858000"/>
              <a:gd name="connsiteX5" fmla="*/ 3382508 w 3961880"/>
              <a:gd name="connsiteY5" fmla="*/ 6858000 h 6858000"/>
              <a:gd name="connsiteX6" fmla="*/ 0 w 396188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80" h="6858000">
                <a:moveTo>
                  <a:pt x="0" y="0"/>
                </a:moveTo>
                <a:lnTo>
                  <a:pt x="3515434" y="0"/>
                </a:lnTo>
                <a:lnTo>
                  <a:pt x="3566807" y="173227"/>
                </a:lnTo>
                <a:cubicBezTo>
                  <a:pt x="3817510" y="1065161"/>
                  <a:pt x="3961880" y="2112210"/>
                  <a:pt x="3961880" y="3232151"/>
                </a:cubicBezTo>
                <a:cubicBezTo>
                  <a:pt x="3961880" y="4453905"/>
                  <a:pt x="3790068" y="5588912"/>
                  <a:pt x="3495825" y="6530422"/>
                </a:cubicBezTo>
                <a:lnTo>
                  <a:pt x="3382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7C1A37-A345-4F47-B778-3B3F3CACC8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3385183" cy="10279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308356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B424409-645F-4D35-BC0F-2AEAB77270C7}"/>
              </a:ext>
            </a:extLst>
          </p:cNvPr>
          <p:cNvSpPr/>
          <p:nvPr/>
        </p:nvSpPr>
        <p:spPr>
          <a:xfrm>
            <a:off x="8441241" y="3"/>
            <a:ext cx="3750759" cy="3711753"/>
          </a:xfrm>
          <a:custGeom>
            <a:avLst/>
            <a:gdLst>
              <a:gd name="connsiteX0" fmla="*/ 0 w 3750759"/>
              <a:gd name="connsiteY0" fmla="*/ 0 h 3711753"/>
              <a:gd name="connsiteX1" fmla="*/ 2729841 w 3750759"/>
              <a:gd name="connsiteY1" fmla="*/ 0 h 3711753"/>
              <a:gd name="connsiteX2" fmla="*/ 2745828 w 3750759"/>
              <a:gd name="connsiteY2" fmla="*/ 30076 h 3711753"/>
              <a:gd name="connsiteX3" fmla="*/ 3064030 w 3750759"/>
              <a:gd name="connsiteY3" fmla="*/ 457664 h 3711753"/>
              <a:gd name="connsiteX4" fmla="*/ 3679125 w 3750759"/>
              <a:gd name="connsiteY4" fmla="*/ 955590 h 3711753"/>
              <a:gd name="connsiteX5" fmla="*/ 3750759 w 3750759"/>
              <a:gd name="connsiteY5" fmla="*/ 992856 h 3711753"/>
              <a:gd name="connsiteX6" fmla="*/ 3750759 w 3750759"/>
              <a:gd name="connsiteY6" fmla="*/ 3711753 h 3711753"/>
              <a:gd name="connsiteX7" fmla="*/ 3708516 w 3750759"/>
              <a:gd name="connsiteY7" fmla="*/ 3701708 h 3711753"/>
              <a:gd name="connsiteX8" fmla="*/ 1111540 w 3750759"/>
              <a:gd name="connsiteY8" fmla="*/ 2090965 h 3711753"/>
              <a:gd name="connsiteX9" fmla="*/ 80212 w 3750759"/>
              <a:gd name="connsiteY9" fmla="*/ 289545 h 371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0759" h="3711753">
                <a:moveTo>
                  <a:pt x="0" y="0"/>
                </a:moveTo>
                <a:lnTo>
                  <a:pt x="2729841" y="0"/>
                </a:lnTo>
                <a:lnTo>
                  <a:pt x="2745828" y="30076"/>
                </a:lnTo>
                <a:cubicBezTo>
                  <a:pt x="2835480" y="180185"/>
                  <a:pt x="2941510" y="323545"/>
                  <a:pt x="3064030" y="457664"/>
                </a:cubicBezTo>
                <a:cubicBezTo>
                  <a:pt x="3247810" y="658842"/>
                  <a:pt x="3455645" y="824944"/>
                  <a:pt x="3679125" y="955590"/>
                </a:cubicBezTo>
                <a:lnTo>
                  <a:pt x="3750759" y="992856"/>
                </a:lnTo>
                <a:lnTo>
                  <a:pt x="3750759" y="3711753"/>
                </a:lnTo>
                <a:lnTo>
                  <a:pt x="3708516" y="3701708"/>
                </a:lnTo>
                <a:cubicBezTo>
                  <a:pt x="2734874" y="3445332"/>
                  <a:pt x="1824722" y="2905467"/>
                  <a:pt x="1111540" y="2090965"/>
                </a:cubicBezTo>
                <a:cubicBezTo>
                  <a:pt x="636085" y="1547964"/>
                  <a:pt x="293184" y="934307"/>
                  <a:pt x="80212" y="289545"/>
                </a:cubicBezTo>
                <a:close/>
              </a:path>
            </a:pathLst>
          </a:custGeom>
          <a:solidFill>
            <a:schemeClr val="bg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973333-2523-45A3-9D29-031FEC1A437F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DC074B1-3633-40A7-BA6C-BEEBCE1A45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3598863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accent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accent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accent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0058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Revers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39F483-22E9-4E90-8DCA-9B088C3097DC}"/>
              </a:ext>
            </a:extLst>
          </p:cNvPr>
          <p:cNvSpPr/>
          <p:nvPr/>
        </p:nvSpPr>
        <p:spPr>
          <a:xfrm>
            <a:off x="0" y="0"/>
            <a:ext cx="6689725" cy="6858000"/>
          </a:xfrm>
          <a:custGeom>
            <a:avLst/>
            <a:gdLst>
              <a:gd name="connsiteX0" fmla="*/ 0 w 6689725"/>
              <a:gd name="connsiteY0" fmla="*/ 0 h 6858000"/>
              <a:gd name="connsiteX1" fmla="*/ 2727845 w 6689725"/>
              <a:gd name="connsiteY1" fmla="*/ 0 h 6858000"/>
              <a:gd name="connsiteX2" fmla="*/ 3515434 w 6689725"/>
              <a:gd name="connsiteY2" fmla="*/ 0 h 6858000"/>
              <a:gd name="connsiteX3" fmla="*/ 6243279 w 6689725"/>
              <a:gd name="connsiteY3" fmla="*/ 0 h 6858000"/>
              <a:gd name="connsiteX4" fmla="*/ 6294652 w 6689725"/>
              <a:gd name="connsiteY4" fmla="*/ 173227 h 6858000"/>
              <a:gd name="connsiteX5" fmla="*/ 6689725 w 6689725"/>
              <a:gd name="connsiteY5" fmla="*/ 3232151 h 6858000"/>
              <a:gd name="connsiteX6" fmla="*/ 6223670 w 6689725"/>
              <a:gd name="connsiteY6" fmla="*/ 6530422 h 6858000"/>
              <a:gd name="connsiteX7" fmla="*/ 6110353 w 6689725"/>
              <a:gd name="connsiteY7" fmla="*/ 6858000 h 6858000"/>
              <a:gd name="connsiteX8" fmla="*/ 3382508 w 6689725"/>
              <a:gd name="connsiteY8" fmla="*/ 6858000 h 6858000"/>
              <a:gd name="connsiteX9" fmla="*/ 2727845 w 6689725"/>
              <a:gd name="connsiteY9" fmla="*/ 6858000 h 6858000"/>
              <a:gd name="connsiteX10" fmla="*/ 0 w 66897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9725" h="6858000">
                <a:moveTo>
                  <a:pt x="0" y="0"/>
                </a:moveTo>
                <a:lnTo>
                  <a:pt x="2727845" y="0"/>
                </a:lnTo>
                <a:lnTo>
                  <a:pt x="3515434" y="0"/>
                </a:lnTo>
                <a:lnTo>
                  <a:pt x="6243279" y="0"/>
                </a:lnTo>
                <a:lnTo>
                  <a:pt x="6294652" y="173227"/>
                </a:lnTo>
                <a:cubicBezTo>
                  <a:pt x="6545355" y="1065161"/>
                  <a:pt x="6689725" y="2112210"/>
                  <a:pt x="6689725" y="3232151"/>
                </a:cubicBezTo>
                <a:cubicBezTo>
                  <a:pt x="6689725" y="4453905"/>
                  <a:pt x="6517913" y="5588912"/>
                  <a:pt x="6223670" y="6530422"/>
                </a:cubicBezTo>
                <a:lnTo>
                  <a:pt x="6110353" y="6858000"/>
                </a:lnTo>
                <a:lnTo>
                  <a:pt x="3382508" y="6858000"/>
                </a:lnTo>
                <a:lnTo>
                  <a:pt x="27278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41623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140297E-ADF9-43EA-A9B1-5C8E3A77C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5765873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F0EBD5-A8AC-4655-92AB-B6781C217C72}"/>
              </a:ext>
            </a:extLst>
          </p:cNvPr>
          <p:cNvSpPr/>
          <p:nvPr/>
        </p:nvSpPr>
        <p:spPr>
          <a:xfrm>
            <a:off x="4395727" y="6319045"/>
            <a:ext cx="7037118" cy="538955"/>
          </a:xfrm>
          <a:custGeom>
            <a:avLst/>
            <a:gdLst>
              <a:gd name="connsiteX0" fmla="*/ 3518559 w 7037118"/>
              <a:gd name="connsiteY0" fmla="*/ 0 h 538955"/>
              <a:gd name="connsiteX1" fmla="*/ 6992833 w 7037118"/>
              <a:gd name="connsiteY1" fmla="*/ 523794 h 538955"/>
              <a:gd name="connsiteX2" fmla="*/ 7037118 w 7037118"/>
              <a:gd name="connsiteY2" fmla="*/ 538955 h 538955"/>
              <a:gd name="connsiteX3" fmla="*/ 0 w 7037118"/>
              <a:gd name="connsiteY3" fmla="*/ 538955 h 538955"/>
              <a:gd name="connsiteX4" fmla="*/ 44285 w 7037118"/>
              <a:gd name="connsiteY4" fmla="*/ 523794 h 538955"/>
              <a:gd name="connsiteX5" fmla="*/ 3518559 w 7037118"/>
              <a:gd name="connsiteY5" fmla="*/ 0 h 53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7118" h="538955">
                <a:moveTo>
                  <a:pt x="3518559" y="0"/>
                </a:moveTo>
                <a:cubicBezTo>
                  <a:pt x="4776525" y="0"/>
                  <a:pt x="5960059" y="189747"/>
                  <a:pt x="6992833" y="523794"/>
                </a:cubicBezTo>
                <a:lnTo>
                  <a:pt x="7037118" y="538955"/>
                </a:lnTo>
                <a:lnTo>
                  <a:pt x="0" y="538955"/>
                </a:lnTo>
                <a:lnTo>
                  <a:pt x="44285" y="523794"/>
                </a:lnTo>
                <a:cubicBezTo>
                  <a:pt x="1077059" y="189747"/>
                  <a:pt x="2260593" y="0"/>
                  <a:pt x="35185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16ABD4-E53B-49F8-A193-5F9370BFBC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5760478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688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al Revers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39F483-22E9-4E90-8DCA-9B088C3097DC}"/>
              </a:ext>
            </a:extLst>
          </p:cNvPr>
          <p:cNvSpPr/>
          <p:nvPr/>
        </p:nvSpPr>
        <p:spPr>
          <a:xfrm>
            <a:off x="0" y="0"/>
            <a:ext cx="6689725" cy="6858000"/>
          </a:xfrm>
          <a:custGeom>
            <a:avLst/>
            <a:gdLst>
              <a:gd name="connsiteX0" fmla="*/ 0 w 6689725"/>
              <a:gd name="connsiteY0" fmla="*/ 0 h 6858000"/>
              <a:gd name="connsiteX1" fmla="*/ 2727845 w 6689725"/>
              <a:gd name="connsiteY1" fmla="*/ 0 h 6858000"/>
              <a:gd name="connsiteX2" fmla="*/ 3515434 w 6689725"/>
              <a:gd name="connsiteY2" fmla="*/ 0 h 6858000"/>
              <a:gd name="connsiteX3" fmla="*/ 6243279 w 6689725"/>
              <a:gd name="connsiteY3" fmla="*/ 0 h 6858000"/>
              <a:gd name="connsiteX4" fmla="*/ 6294652 w 6689725"/>
              <a:gd name="connsiteY4" fmla="*/ 173227 h 6858000"/>
              <a:gd name="connsiteX5" fmla="*/ 6689725 w 6689725"/>
              <a:gd name="connsiteY5" fmla="*/ 3232151 h 6858000"/>
              <a:gd name="connsiteX6" fmla="*/ 6223670 w 6689725"/>
              <a:gd name="connsiteY6" fmla="*/ 6530422 h 6858000"/>
              <a:gd name="connsiteX7" fmla="*/ 6110353 w 6689725"/>
              <a:gd name="connsiteY7" fmla="*/ 6858000 h 6858000"/>
              <a:gd name="connsiteX8" fmla="*/ 3382508 w 6689725"/>
              <a:gd name="connsiteY8" fmla="*/ 6858000 h 6858000"/>
              <a:gd name="connsiteX9" fmla="*/ 2727845 w 6689725"/>
              <a:gd name="connsiteY9" fmla="*/ 6858000 h 6858000"/>
              <a:gd name="connsiteX10" fmla="*/ 0 w 66897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9725" h="6858000">
                <a:moveTo>
                  <a:pt x="0" y="0"/>
                </a:moveTo>
                <a:lnTo>
                  <a:pt x="2727845" y="0"/>
                </a:lnTo>
                <a:lnTo>
                  <a:pt x="3515434" y="0"/>
                </a:lnTo>
                <a:lnTo>
                  <a:pt x="6243279" y="0"/>
                </a:lnTo>
                <a:lnTo>
                  <a:pt x="6294652" y="173227"/>
                </a:lnTo>
                <a:cubicBezTo>
                  <a:pt x="6545355" y="1065161"/>
                  <a:pt x="6689725" y="2112210"/>
                  <a:pt x="6689725" y="3232151"/>
                </a:cubicBezTo>
                <a:cubicBezTo>
                  <a:pt x="6689725" y="4453905"/>
                  <a:pt x="6517913" y="5588912"/>
                  <a:pt x="6223670" y="6530422"/>
                </a:cubicBezTo>
                <a:lnTo>
                  <a:pt x="6110353" y="6858000"/>
                </a:lnTo>
                <a:lnTo>
                  <a:pt x="3382508" y="6858000"/>
                </a:lnTo>
                <a:lnTo>
                  <a:pt x="27278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41623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140297E-ADF9-43EA-A9B1-5C8E3A77C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5765873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F0EBD5-A8AC-4655-92AB-B6781C217C72}"/>
              </a:ext>
            </a:extLst>
          </p:cNvPr>
          <p:cNvSpPr/>
          <p:nvPr/>
        </p:nvSpPr>
        <p:spPr>
          <a:xfrm>
            <a:off x="4395727" y="6319045"/>
            <a:ext cx="7037118" cy="538955"/>
          </a:xfrm>
          <a:custGeom>
            <a:avLst/>
            <a:gdLst>
              <a:gd name="connsiteX0" fmla="*/ 3518559 w 7037118"/>
              <a:gd name="connsiteY0" fmla="*/ 0 h 538955"/>
              <a:gd name="connsiteX1" fmla="*/ 6992833 w 7037118"/>
              <a:gd name="connsiteY1" fmla="*/ 523794 h 538955"/>
              <a:gd name="connsiteX2" fmla="*/ 7037118 w 7037118"/>
              <a:gd name="connsiteY2" fmla="*/ 538955 h 538955"/>
              <a:gd name="connsiteX3" fmla="*/ 0 w 7037118"/>
              <a:gd name="connsiteY3" fmla="*/ 538955 h 538955"/>
              <a:gd name="connsiteX4" fmla="*/ 44285 w 7037118"/>
              <a:gd name="connsiteY4" fmla="*/ 523794 h 538955"/>
              <a:gd name="connsiteX5" fmla="*/ 3518559 w 7037118"/>
              <a:gd name="connsiteY5" fmla="*/ 0 h 53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7118" h="538955">
                <a:moveTo>
                  <a:pt x="3518559" y="0"/>
                </a:moveTo>
                <a:cubicBezTo>
                  <a:pt x="4776525" y="0"/>
                  <a:pt x="5960059" y="189747"/>
                  <a:pt x="6992833" y="523794"/>
                </a:cubicBezTo>
                <a:lnTo>
                  <a:pt x="7037118" y="538955"/>
                </a:lnTo>
                <a:lnTo>
                  <a:pt x="0" y="538955"/>
                </a:lnTo>
                <a:lnTo>
                  <a:pt x="44285" y="523794"/>
                </a:lnTo>
                <a:cubicBezTo>
                  <a:pt x="1077059" y="189747"/>
                  <a:pt x="2260593" y="0"/>
                  <a:pt x="351855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16ABD4-E53B-49F8-A193-5F9370BFBC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5760478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593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l Revers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39F483-22E9-4E90-8DCA-9B088C3097DC}"/>
              </a:ext>
            </a:extLst>
          </p:cNvPr>
          <p:cNvSpPr/>
          <p:nvPr/>
        </p:nvSpPr>
        <p:spPr>
          <a:xfrm>
            <a:off x="0" y="0"/>
            <a:ext cx="6409810" cy="6858000"/>
          </a:xfrm>
          <a:custGeom>
            <a:avLst/>
            <a:gdLst>
              <a:gd name="connsiteX0" fmla="*/ 0 w 6689725"/>
              <a:gd name="connsiteY0" fmla="*/ 0 h 6858000"/>
              <a:gd name="connsiteX1" fmla="*/ 2727845 w 6689725"/>
              <a:gd name="connsiteY1" fmla="*/ 0 h 6858000"/>
              <a:gd name="connsiteX2" fmla="*/ 3515434 w 6689725"/>
              <a:gd name="connsiteY2" fmla="*/ 0 h 6858000"/>
              <a:gd name="connsiteX3" fmla="*/ 6243279 w 6689725"/>
              <a:gd name="connsiteY3" fmla="*/ 0 h 6858000"/>
              <a:gd name="connsiteX4" fmla="*/ 6294652 w 6689725"/>
              <a:gd name="connsiteY4" fmla="*/ 173227 h 6858000"/>
              <a:gd name="connsiteX5" fmla="*/ 6689725 w 6689725"/>
              <a:gd name="connsiteY5" fmla="*/ 3232151 h 6858000"/>
              <a:gd name="connsiteX6" fmla="*/ 6223670 w 6689725"/>
              <a:gd name="connsiteY6" fmla="*/ 6530422 h 6858000"/>
              <a:gd name="connsiteX7" fmla="*/ 6110353 w 6689725"/>
              <a:gd name="connsiteY7" fmla="*/ 6858000 h 6858000"/>
              <a:gd name="connsiteX8" fmla="*/ 3382508 w 6689725"/>
              <a:gd name="connsiteY8" fmla="*/ 6858000 h 6858000"/>
              <a:gd name="connsiteX9" fmla="*/ 2727845 w 6689725"/>
              <a:gd name="connsiteY9" fmla="*/ 6858000 h 6858000"/>
              <a:gd name="connsiteX10" fmla="*/ 0 w 66897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9725" h="6858000">
                <a:moveTo>
                  <a:pt x="0" y="0"/>
                </a:moveTo>
                <a:lnTo>
                  <a:pt x="2727845" y="0"/>
                </a:lnTo>
                <a:lnTo>
                  <a:pt x="3515434" y="0"/>
                </a:lnTo>
                <a:lnTo>
                  <a:pt x="6243279" y="0"/>
                </a:lnTo>
                <a:lnTo>
                  <a:pt x="6294652" y="173227"/>
                </a:lnTo>
                <a:cubicBezTo>
                  <a:pt x="6545355" y="1065161"/>
                  <a:pt x="6689725" y="2112210"/>
                  <a:pt x="6689725" y="3232151"/>
                </a:cubicBezTo>
                <a:cubicBezTo>
                  <a:pt x="6689725" y="4453905"/>
                  <a:pt x="6517913" y="5588912"/>
                  <a:pt x="6223670" y="6530422"/>
                </a:cubicBezTo>
                <a:lnTo>
                  <a:pt x="6110353" y="6858000"/>
                </a:lnTo>
                <a:lnTo>
                  <a:pt x="3382508" y="6858000"/>
                </a:lnTo>
                <a:lnTo>
                  <a:pt x="27278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41623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1" y="124621"/>
            <a:ext cx="7759879" cy="10279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F0EBD5-A8AC-4655-92AB-B6781C217C72}"/>
              </a:ext>
            </a:extLst>
          </p:cNvPr>
          <p:cNvSpPr/>
          <p:nvPr/>
        </p:nvSpPr>
        <p:spPr>
          <a:xfrm>
            <a:off x="4395727" y="6319045"/>
            <a:ext cx="7037118" cy="538955"/>
          </a:xfrm>
          <a:custGeom>
            <a:avLst/>
            <a:gdLst>
              <a:gd name="connsiteX0" fmla="*/ 3518559 w 7037118"/>
              <a:gd name="connsiteY0" fmla="*/ 0 h 538955"/>
              <a:gd name="connsiteX1" fmla="*/ 6992833 w 7037118"/>
              <a:gd name="connsiteY1" fmla="*/ 523794 h 538955"/>
              <a:gd name="connsiteX2" fmla="*/ 7037118 w 7037118"/>
              <a:gd name="connsiteY2" fmla="*/ 538955 h 538955"/>
              <a:gd name="connsiteX3" fmla="*/ 0 w 7037118"/>
              <a:gd name="connsiteY3" fmla="*/ 538955 h 538955"/>
              <a:gd name="connsiteX4" fmla="*/ 44285 w 7037118"/>
              <a:gd name="connsiteY4" fmla="*/ 523794 h 538955"/>
              <a:gd name="connsiteX5" fmla="*/ 3518559 w 7037118"/>
              <a:gd name="connsiteY5" fmla="*/ 0 h 53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7118" h="538955">
                <a:moveTo>
                  <a:pt x="3518559" y="0"/>
                </a:moveTo>
                <a:cubicBezTo>
                  <a:pt x="4776525" y="0"/>
                  <a:pt x="5960059" y="189747"/>
                  <a:pt x="6992833" y="523794"/>
                </a:cubicBezTo>
                <a:lnTo>
                  <a:pt x="7037118" y="538955"/>
                </a:lnTo>
                <a:lnTo>
                  <a:pt x="0" y="538955"/>
                </a:lnTo>
                <a:lnTo>
                  <a:pt x="44285" y="523794"/>
                </a:lnTo>
                <a:cubicBezTo>
                  <a:pt x="1077059" y="189747"/>
                  <a:pt x="2260593" y="0"/>
                  <a:pt x="351855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16ABD4-E53B-49F8-A193-5F9370BFBC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6" y="1274098"/>
            <a:ext cx="7754483" cy="785816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accent2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accent2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accent2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32E027-C135-4092-A381-93209EE27F67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72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al Revers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39F483-22E9-4E90-8DCA-9B088C3097DC}"/>
              </a:ext>
            </a:extLst>
          </p:cNvPr>
          <p:cNvSpPr/>
          <p:nvPr/>
        </p:nvSpPr>
        <p:spPr>
          <a:xfrm>
            <a:off x="0" y="0"/>
            <a:ext cx="9366552" cy="6858000"/>
          </a:xfrm>
          <a:custGeom>
            <a:avLst/>
            <a:gdLst>
              <a:gd name="connsiteX0" fmla="*/ 0 w 6689725"/>
              <a:gd name="connsiteY0" fmla="*/ 0 h 6858000"/>
              <a:gd name="connsiteX1" fmla="*/ 2727845 w 6689725"/>
              <a:gd name="connsiteY1" fmla="*/ 0 h 6858000"/>
              <a:gd name="connsiteX2" fmla="*/ 3515434 w 6689725"/>
              <a:gd name="connsiteY2" fmla="*/ 0 h 6858000"/>
              <a:gd name="connsiteX3" fmla="*/ 6243279 w 6689725"/>
              <a:gd name="connsiteY3" fmla="*/ 0 h 6858000"/>
              <a:gd name="connsiteX4" fmla="*/ 6294652 w 6689725"/>
              <a:gd name="connsiteY4" fmla="*/ 173227 h 6858000"/>
              <a:gd name="connsiteX5" fmla="*/ 6689725 w 6689725"/>
              <a:gd name="connsiteY5" fmla="*/ 3232151 h 6858000"/>
              <a:gd name="connsiteX6" fmla="*/ 6223670 w 6689725"/>
              <a:gd name="connsiteY6" fmla="*/ 6530422 h 6858000"/>
              <a:gd name="connsiteX7" fmla="*/ 6110353 w 6689725"/>
              <a:gd name="connsiteY7" fmla="*/ 6858000 h 6858000"/>
              <a:gd name="connsiteX8" fmla="*/ 3382508 w 6689725"/>
              <a:gd name="connsiteY8" fmla="*/ 6858000 h 6858000"/>
              <a:gd name="connsiteX9" fmla="*/ 2727845 w 6689725"/>
              <a:gd name="connsiteY9" fmla="*/ 6858000 h 6858000"/>
              <a:gd name="connsiteX10" fmla="*/ 0 w 66897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9725" h="6858000">
                <a:moveTo>
                  <a:pt x="0" y="0"/>
                </a:moveTo>
                <a:lnTo>
                  <a:pt x="2727845" y="0"/>
                </a:lnTo>
                <a:lnTo>
                  <a:pt x="3515434" y="0"/>
                </a:lnTo>
                <a:lnTo>
                  <a:pt x="6243279" y="0"/>
                </a:lnTo>
                <a:lnTo>
                  <a:pt x="6294652" y="173227"/>
                </a:lnTo>
                <a:cubicBezTo>
                  <a:pt x="6545355" y="1065161"/>
                  <a:pt x="6689725" y="2112210"/>
                  <a:pt x="6689725" y="3232151"/>
                </a:cubicBezTo>
                <a:cubicBezTo>
                  <a:pt x="6689725" y="4453905"/>
                  <a:pt x="6517913" y="5588912"/>
                  <a:pt x="6223670" y="6530422"/>
                </a:cubicBezTo>
                <a:lnTo>
                  <a:pt x="6110353" y="6858000"/>
                </a:lnTo>
                <a:lnTo>
                  <a:pt x="3382508" y="6858000"/>
                </a:lnTo>
                <a:lnTo>
                  <a:pt x="27278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41623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1" y="124621"/>
            <a:ext cx="7759879" cy="10279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F0EBD5-A8AC-4655-92AB-B6781C217C72}"/>
              </a:ext>
            </a:extLst>
          </p:cNvPr>
          <p:cNvSpPr/>
          <p:nvPr/>
        </p:nvSpPr>
        <p:spPr>
          <a:xfrm>
            <a:off x="4395727" y="6319045"/>
            <a:ext cx="7037118" cy="538955"/>
          </a:xfrm>
          <a:custGeom>
            <a:avLst/>
            <a:gdLst>
              <a:gd name="connsiteX0" fmla="*/ 3518559 w 7037118"/>
              <a:gd name="connsiteY0" fmla="*/ 0 h 538955"/>
              <a:gd name="connsiteX1" fmla="*/ 6992833 w 7037118"/>
              <a:gd name="connsiteY1" fmla="*/ 523794 h 538955"/>
              <a:gd name="connsiteX2" fmla="*/ 7037118 w 7037118"/>
              <a:gd name="connsiteY2" fmla="*/ 538955 h 538955"/>
              <a:gd name="connsiteX3" fmla="*/ 0 w 7037118"/>
              <a:gd name="connsiteY3" fmla="*/ 538955 h 538955"/>
              <a:gd name="connsiteX4" fmla="*/ 44285 w 7037118"/>
              <a:gd name="connsiteY4" fmla="*/ 523794 h 538955"/>
              <a:gd name="connsiteX5" fmla="*/ 3518559 w 7037118"/>
              <a:gd name="connsiteY5" fmla="*/ 0 h 53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7118" h="538955">
                <a:moveTo>
                  <a:pt x="3518559" y="0"/>
                </a:moveTo>
                <a:cubicBezTo>
                  <a:pt x="4776525" y="0"/>
                  <a:pt x="5960059" y="189747"/>
                  <a:pt x="6992833" y="523794"/>
                </a:cubicBezTo>
                <a:lnTo>
                  <a:pt x="7037118" y="538955"/>
                </a:lnTo>
                <a:lnTo>
                  <a:pt x="0" y="538955"/>
                </a:lnTo>
                <a:lnTo>
                  <a:pt x="44285" y="523794"/>
                </a:lnTo>
                <a:cubicBezTo>
                  <a:pt x="1077059" y="189747"/>
                  <a:pt x="2260593" y="0"/>
                  <a:pt x="35185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16ABD4-E53B-49F8-A193-5F9370BFBC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6" y="1274098"/>
            <a:ext cx="7754483" cy="785816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accent2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accent2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accent2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32E027-C135-4092-A381-93209EE27F67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6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al Reverse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39F483-22E9-4E90-8DCA-9B088C3097DC}"/>
              </a:ext>
            </a:extLst>
          </p:cNvPr>
          <p:cNvSpPr/>
          <p:nvPr/>
        </p:nvSpPr>
        <p:spPr>
          <a:xfrm>
            <a:off x="0" y="0"/>
            <a:ext cx="9366552" cy="6858000"/>
          </a:xfrm>
          <a:custGeom>
            <a:avLst/>
            <a:gdLst>
              <a:gd name="connsiteX0" fmla="*/ 0 w 6689725"/>
              <a:gd name="connsiteY0" fmla="*/ 0 h 6858000"/>
              <a:gd name="connsiteX1" fmla="*/ 2727845 w 6689725"/>
              <a:gd name="connsiteY1" fmla="*/ 0 h 6858000"/>
              <a:gd name="connsiteX2" fmla="*/ 3515434 w 6689725"/>
              <a:gd name="connsiteY2" fmla="*/ 0 h 6858000"/>
              <a:gd name="connsiteX3" fmla="*/ 6243279 w 6689725"/>
              <a:gd name="connsiteY3" fmla="*/ 0 h 6858000"/>
              <a:gd name="connsiteX4" fmla="*/ 6294652 w 6689725"/>
              <a:gd name="connsiteY4" fmla="*/ 173227 h 6858000"/>
              <a:gd name="connsiteX5" fmla="*/ 6689725 w 6689725"/>
              <a:gd name="connsiteY5" fmla="*/ 3232151 h 6858000"/>
              <a:gd name="connsiteX6" fmla="*/ 6223670 w 6689725"/>
              <a:gd name="connsiteY6" fmla="*/ 6530422 h 6858000"/>
              <a:gd name="connsiteX7" fmla="*/ 6110353 w 6689725"/>
              <a:gd name="connsiteY7" fmla="*/ 6858000 h 6858000"/>
              <a:gd name="connsiteX8" fmla="*/ 3382508 w 6689725"/>
              <a:gd name="connsiteY8" fmla="*/ 6858000 h 6858000"/>
              <a:gd name="connsiteX9" fmla="*/ 2727845 w 6689725"/>
              <a:gd name="connsiteY9" fmla="*/ 6858000 h 6858000"/>
              <a:gd name="connsiteX10" fmla="*/ 0 w 66897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9725" h="6858000">
                <a:moveTo>
                  <a:pt x="0" y="0"/>
                </a:moveTo>
                <a:lnTo>
                  <a:pt x="2727845" y="0"/>
                </a:lnTo>
                <a:lnTo>
                  <a:pt x="3515434" y="0"/>
                </a:lnTo>
                <a:lnTo>
                  <a:pt x="6243279" y="0"/>
                </a:lnTo>
                <a:lnTo>
                  <a:pt x="6294652" y="173227"/>
                </a:lnTo>
                <a:cubicBezTo>
                  <a:pt x="6545355" y="1065161"/>
                  <a:pt x="6689725" y="2112210"/>
                  <a:pt x="6689725" y="3232151"/>
                </a:cubicBezTo>
                <a:cubicBezTo>
                  <a:pt x="6689725" y="4453905"/>
                  <a:pt x="6517913" y="5588912"/>
                  <a:pt x="6223670" y="6530422"/>
                </a:cubicBezTo>
                <a:lnTo>
                  <a:pt x="6110353" y="6858000"/>
                </a:lnTo>
                <a:lnTo>
                  <a:pt x="3382508" y="6858000"/>
                </a:lnTo>
                <a:lnTo>
                  <a:pt x="27278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41623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1" y="124621"/>
            <a:ext cx="7759879" cy="10279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F0EBD5-A8AC-4655-92AB-B6781C217C72}"/>
              </a:ext>
            </a:extLst>
          </p:cNvPr>
          <p:cNvSpPr/>
          <p:nvPr/>
        </p:nvSpPr>
        <p:spPr>
          <a:xfrm>
            <a:off x="4395727" y="6319045"/>
            <a:ext cx="7037118" cy="538955"/>
          </a:xfrm>
          <a:custGeom>
            <a:avLst/>
            <a:gdLst>
              <a:gd name="connsiteX0" fmla="*/ 3518559 w 7037118"/>
              <a:gd name="connsiteY0" fmla="*/ 0 h 538955"/>
              <a:gd name="connsiteX1" fmla="*/ 6992833 w 7037118"/>
              <a:gd name="connsiteY1" fmla="*/ 523794 h 538955"/>
              <a:gd name="connsiteX2" fmla="*/ 7037118 w 7037118"/>
              <a:gd name="connsiteY2" fmla="*/ 538955 h 538955"/>
              <a:gd name="connsiteX3" fmla="*/ 0 w 7037118"/>
              <a:gd name="connsiteY3" fmla="*/ 538955 h 538955"/>
              <a:gd name="connsiteX4" fmla="*/ 44285 w 7037118"/>
              <a:gd name="connsiteY4" fmla="*/ 523794 h 538955"/>
              <a:gd name="connsiteX5" fmla="*/ 3518559 w 7037118"/>
              <a:gd name="connsiteY5" fmla="*/ 0 h 53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7118" h="538955">
                <a:moveTo>
                  <a:pt x="3518559" y="0"/>
                </a:moveTo>
                <a:cubicBezTo>
                  <a:pt x="4776525" y="0"/>
                  <a:pt x="5960059" y="189747"/>
                  <a:pt x="6992833" y="523794"/>
                </a:cubicBezTo>
                <a:lnTo>
                  <a:pt x="7037118" y="538955"/>
                </a:lnTo>
                <a:lnTo>
                  <a:pt x="0" y="538955"/>
                </a:lnTo>
                <a:lnTo>
                  <a:pt x="44285" y="523794"/>
                </a:lnTo>
                <a:cubicBezTo>
                  <a:pt x="1077059" y="189747"/>
                  <a:pt x="2260593" y="0"/>
                  <a:pt x="35185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16ABD4-E53B-49F8-A193-5F9370BFBC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6" y="1274098"/>
            <a:ext cx="7754483" cy="785816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accent2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accent2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accent2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32E027-C135-4092-A381-93209EE27F67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57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l Revers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39F483-22E9-4E90-8DCA-9B088C3097DC}"/>
              </a:ext>
            </a:extLst>
          </p:cNvPr>
          <p:cNvSpPr/>
          <p:nvPr/>
        </p:nvSpPr>
        <p:spPr>
          <a:xfrm>
            <a:off x="0" y="0"/>
            <a:ext cx="9095014" cy="6858000"/>
          </a:xfrm>
          <a:custGeom>
            <a:avLst/>
            <a:gdLst>
              <a:gd name="connsiteX0" fmla="*/ 0 w 6689725"/>
              <a:gd name="connsiteY0" fmla="*/ 0 h 6858000"/>
              <a:gd name="connsiteX1" fmla="*/ 2727845 w 6689725"/>
              <a:gd name="connsiteY1" fmla="*/ 0 h 6858000"/>
              <a:gd name="connsiteX2" fmla="*/ 3515434 w 6689725"/>
              <a:gd name="connsiteY2" fmla="*/ 0 h 6858000"/>
              <a:gd name="connsiteX3" fmla="*/ 6243279 w 6689725"/>
              <a:gd name="connsiteY3" fmla="*/ 0 h 6858000"/>
              <a:gd name="connsiteX4" fmla="*/ 6294652 w 6689725"/>
              <a:gd name="connsiteY4" fmla="*/ 173227 h 6858000"/>
              <a:gd name="connsiteX5" fmla="*/ 6689725 w 6689725"/>
              <a:gd name="connsiteY5" fmla="*/ 3232151 h 6858000"/>
              <a:gd name="connsiteX6" fmla="*/ 6223670 w 6689725"/>
              <a:gd name="connsiteY6" fmla="*/ 6530422 h 6858000"/>
              <a:gd name="connsiteX7" fmla="*/ 6110353 w 6689725"/>
              <a:gd name="connsiteY7" fmla="*/ 6858000 h 6858000"/>
              <a:gd name="connsiteX8" fmla="*/ 3382508 w 6689725"/>
              <a:gd name="connsiteY8" fmla="*/ 6858000 h 6858000"/>
              <a:gd name="connsiteX9" fmla="*/ 2727845 w 6689725"/>
              <a:gd name="connsiteY9" fmla="*/ 6858000 h 6858000"/>
              <a:gd name="connsiteX10" fmla="*/ 0 w 66897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9725" h="6858000">
                <a:moveTo>
                  <a:pt x="0" y="0"/>
                </a:moveTo>
                <a:lnTo>
                  <a:pt x="2727845" y="0"/>
                </a:lnTo>
                <a:lnTo>
                  <a:pt x="3515434" y="0"/>
                </a:lnTo>
                <a:lnTo>
                  <a:pt x="6243279" y="0"/>
                </a:lnTo>
                <a:lnTo>
                  <a:pt x="6294652" y="173227"/>
                </a:lnTo>
                <a:cubicBezTo>
                  <a:pt x="6545355" y="1065161"/>
                  <a:pt x="6689725" y="2112210"/>
                  <a:pt x="6689725" y="3232151"/>
                </a:cubicBezTo>
                <a:cubicBezTo>
                  <a:pt x="6689725" y="4453905"/>
                  <a:pt x="6517913" y="5588912"/>
                  <a:pt x="6223670" y="6530422"/>
                </a:cubicBezTo>
                <a:lnTo>
                  <a:pt x="6110353" y="6858000"/>
                </a:lnTo>
                <a:lnTo>
                  <a:pt x="3382508" y="6858000"/>
                </a:lnTo>
                <a:lnTo>
                  <a:pt x="27278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41623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1" y="124621"/>
            <a:ext cx="7759879" cy="10279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F0EBD5-A8AC-4655-92AB-B6781C217C72}"/>
              </a:ext>
            </a:extLst>
          </p:cNvPr>
          <p:cNvSpPr/>
          <p:nvPr/>
        </p:nvSpPr>
        <p:spPr>
          <a:xfrm>
            <a:off x="4395727" y="6319045"/>
            <a:ext cx="7037118" cy="538955"/>
          </a:xfrm>
          <a:custGeom>
            <a:avLst/>
            <a:gdLst>
              <a:gd name="connsiteX0" fmla="*/ 3518559 w 7037118"/>
              <a:gd name="connsiteY0" fmla="*/ 0 h 538955"/>
              <a:gd name="connsiteX1" fmla="*/ 6992833 w 7037118"/>
              <a:gd name="connsiteY1" fmla="*/ 523794 h 538955"/>
              <a:gd name="connsiteX2" fmla="*/ 7037118 w 7037118"/>
              <a:gd name="connsiteY2" fmla="*/ 538955 h 538955"/>
              <a:gd name="connsiteX3" fmla="*/ 0 w 7037118"/>
              <a:gd name="connsiteY3" fmla="*/ 538955 h 538955"/>
              <a:gd name="connsiteX4" fmla="*/ 44285 w 7037118"/>
              <a:gd name="connsiteY4" fmla="*/ 523794 h 538955"/>
              <a:gd name="connsiteX5" fmla="*/ 3518559 w 7037118"/>
              <a:gd name="connsiteY5" fmla="*/ 0 h 53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7118" h="538955">
                <a:moveTo>
                  <a:pt x="3518559" y="0"/>
                </a:moveTo>
                <a:cubicBezTo>
                  <a:pt x="4776525" y="0"/>
                  <a:pt x="5960059" y="189747"/>
                  <a:pt x="6992833" y="523794"/>
                </a:cubicBezTo>
                <a:lnTo>
                  <a:pt x="7037118" y="538955"/>
                </a:lnTo>
                <a:lnTo>
                  <a:pt x="0" y="538955"/>
                </a:lnTo>
                <a:lnTo>
                  <a:pt x="44285" y="523794"/>
                </a:lnTo>
                <a:cubicBezTo>
                  <a:pt x="1077059" y="189747"/>
                  <a:pt x="2260593" y="0"/>
                  <a:pt x="35185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16ABD4-E53B-49F8-A193-5F9370BFBC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6" y="1274098"/>
            <a:ext cx="7754483" cy="785816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accent2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accent2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accent2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32E027-C135-4092-A381-93209EE27F67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17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F63ADE77-2B0D-499E-8715-078AA78ED18C}"/>
              </a:ext>
            </a:extLst>
          </p:cNvPr>
          <p:cNvSpPr/>
          <p:nvPr/>
        </p:nvSpPr>
        <p:spPr>
          <a:xfrm>
            <a:off x="1816100" y="0"/>
            <a:ext cx="8177578" cy="6857999"/>
          </a:xfrm>
          <a:custGeom>
            <a:avLst/>
            <a:gdLst>
              <a:gd name="connsiteX0" fmla="*/ 1286093 w 8177578"/>
              <a:gd name="connsiteY0" fmla="*/ 0 h 6857999"/>
              <a:gd name="connsiteX1" fmla="*/ 6933083 w 8177578"/>
              <a:gd name="connsiteY1" fmla="*/ 0 h 6857999"/>
              <a:gd name="connsiteX2" fmla="*/ 6382761 w 8177578"/>
              <a:gd name="connsiteY2" fmla="*/ 1175282 h 6857999"/>
              <a:gd name="connsiteX3" fmla="*/ 5097153 w 8177578"/>
              <a:gd name="connsiteY3" fmla="*/ 837518 h 6857999"/>
              <a:gd name="connsiteX4" fmla="*/ 4995473 w 8177578"/>
              <a:gd name="connsiteY4" fmla="*/ 843362 h 6857999"/>
              <a:gd name="connsiteX5" fmla="*/ 3361340 w 8177578"/>
              <a:gd name="connsiteY5" fmla="*/ 1518662 h 6857999"/>
              <a:gd name="connsiteX6" fmla="*/ 3195971 w 8177578"/>
              <a:gd name="connsiteY6" fmla="*/ 5177616 h 6857999"/>
              <a:gd name="connsiteX7" fmla="*/ 6854930 w 8177578"/>
              <a:gd name="connsiteY7" fmla="*/ 5342984 h 6857999"/>
              <a:gd name="connsiteX8" fmla="*/ 8177578 w 8177578"/>
              <a:gd name="connsiteY8" fmla="*/ 6857999 h 6857999"/>
              <a:gd name="connsiteX9" fmla="*/ 1341290 w 8177578"/>
              <a:gd name="connsiteY9" fmla="*/ 6857999 h 6857999"/>
              <a:gd name="connsiteX10" fmla="*/ 1274222 w 8177578"/>
              <a:gd name="connsiteY10" fmla="*/ 6785201 h 6857999"/>
              <a:gd name="connsiteX11" fmla="*/ 1044489 w 8177578"/>
              <a:gd name="connsiteY11" fmla="*/ 28674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77578" h="6857999">
                <a:moveTo>
                  <a:pt x="1286093" y="0"/>
                </a:moveTo>
                <a:lnTo>
                  <a:pt x="6933083" y="0"/>
                </a:lnTo>
                <a:lnTo>
                  <a:pt x="6382761" y="1175282"/>
                </a:lnTo>
                <a:cubicBezTo>
                  <a:pt x="5991237" y="951956"/>
                  <a:pt x="5547886" y="835476"/>
                  <a:pt x="5097153" y="837518"/>
                </a:cubicBezTo>
                <a:cubicBezTo>
                  <a:pt x="5063259" y="837518"/>
                  <a:pt x="5029366" y="843362"/>
                  <a:pt x="4995473" y="843362"/>
                </a:cubicBezTo>
                <a:cubicBezTo>
                  <a:pt x="4388409" y="869795"/>
                  <a:pt x="3809966" y="1108834"/>
                  <a:pt x="3361340" y="1518662"/>
                </a:cubicBezTo>
                <a:cubicBezTo>
                  <a:pt x="2305280" y="2483389"/>
                  <a:pt x="2231242" y="4121559"/>
                  <a:pt x="3195971" y="5177616"/>
                </a:cubicBezTo>
                <a:cubicBezTo>
                  <a:pt x="4160699" y="6233674"/>
                  <a:pt x="5798871" y="6307711"/>
                  <a:pt x="6854930" y="5342984"/>
                </a:cubicBezTo>
                <a:lnTo>
                  <a:pt x="8177578" y="6857999"/>
                </a:lnTo>
                <a:lnTo>
                  <a:pt x="1341290" y="6857999"/>
                </a:lnTo>
                <a:lnTo>
                  <a:pt x="1274222" y="6785201"/>
                </a:lnTo>
                <a:cubicBezTo>
                  <a:pt x="-363669" y="4914619"/>
                  <a:pt x="-403350" y="2192141"/>
                  <a:pt x="1044489" y="286741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792" y="1089820"/>
            <a:ext cx="5223508" cy="1399379"/>
          </a:xfrm>
        </p:spPr>
        <p:txBody>
          <a:bodyPr/>
          <a:lstStyle>
            <a:lvl1pPr>
              <a:defRPr sz="9800" b="0">
                <a:latin typeface="+mj-lt"/>
              </a:defRPr>
            </a:lvl1pPr>
          </a:lstStyle>
          <a:p>
            <a:r>
              <a:rPr lang="en-US"/>
              <a:t>Agenda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A12F9DB-8E13-4BA2-B444-69C3C2AD51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41425" y="2832100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D4D2CA8-008B-4017-A429-2AE22F2CE9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1425" y="3365020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6F68554-39D6-499A-89CF-5593D42A7E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41425" y="3897940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AE845E9-DD3B-4C9D-BE5C-35C19554D3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41425" y="4430860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F0539147-ABA6-49E8-8AA4-FA9E176983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41425" y="4963779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E46B740A-1EEE-48B9-9BFD-55E2E33885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50485" y="2832100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16EAEC4D-4426-425E-865C-B8E0ED9816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50485" y="3365020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E2BA75E1-6A12-4D67-8B01-AE01DA92F0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0485" y="3897940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65EDA7E1-6378-413C-B854-E19B6FBF417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50485" y="4430860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6A1624A5-55D6-4C46-A4C6-30ACDC6063E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50485" y="4963779"/>
            <a:ext cx="2638425" cy="438150"/>
          </a:xfrm>
        </p:spPr>
        <p:txBody>
          <a:bodyPr anchor="ctr"/>
          <a:lstStyle>
            <a:lvl1pPr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AB43AB0A-9795-4B4F-9EDC-4D3EB0433B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0538" y="2832100"/>
            <a:ext cx="574357" cy="438150"/>
          </a:xfrm>
        </p:spPr>
        <p:txBody>
          <a:bodyPr anchor="ctr"/>
          <a:lstStyle>
            <a:lvl1pPr algn="r">
              <a:defRPr sz="2400" b="1"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00FCC8E0-A45C-4686-9FBF-FF889FD370E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0538" y="3365020"/>
            <a:ext cx="574357" cy="438150"/>
          </a:xfrm>
        </p:spPr>
        <p:txBody>
          <a:bodyPr anchor="ctr"/>
          <a:lstStyle>
            <a:lvl1pPr algn="r">
              <a:defRPr sz="2400" b="1"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A558BAF1-37BF-4975-A778-F70DA7BC9D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0538" y="3897940"/>
            <a:ext cx="574357" cy="438150"/>
          </a:xfrm>
        </p:spPr>
        <p:txBody>
          <a:bodyPr anchor="ctr"/>
          <a:lstStyle>
            <a:lvl1pPr algn="r">
              <a:defRPr sz="2400" b="1"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F57956A2-CD0C-4204-B303-D49E3E86BBD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0538" y="4430860"/>
            <a:ext cx="574357" cy="438150"/>
          </a:xfrm>
        </p:spPr>
        <p:txBody>
          <a:bodyPr anchor="ctr"/>
          <a:lstStyle>
            <a:lvl1pPr algn="r">
              <a:defRPr sz="2400" b="1"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44307C96-2C0F-4CF4-B700-8EAC90B386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0538" y="4963779"/>
            <a:ext cx="574357" cy="438150"/>
          </a:xfrm>
        </p:spPr>
        <p:txBody>
          <a:bodyPr anchor="ctr"/>
          <a:lstStyle>
            <a:lvl1pPr algn="r">
              <a:defRPr sz="2400" b="1"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BA36865C-92CE-4414-9913-7CD7494B54C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95788" y="2832100"/>
            <a:ext cx="574357" cy="438150"/>
          </a:xfrm>
        </p:spPr>
        <p:txBody>
          <a:bodyPr anchor="ctr"/>
          <a:lstStyle>
            <a:lvl1pPr algn="r">
              <a:defRPr sz="2400" b="1"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52434863-E360-4D64-A203-387BA301F7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95788" y="3365020"/>
            <a:ext cx="574357" cy="438150"/>
          </a:xfrm>
        </p:spPr>
        <p:txBody>
          <a:bodyPr anchor="ctr"/>
          <a:lstStyle>
            <a:lvl1pPr algn="r">
              <a:defRPr sz="2400" b="1"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85F04716-CF61-41E3-A136-FBCEE96BFEB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95788" y="3897940"/>
            <a:ext cx="574357" cy="438150"/>
          </a:xfrm>
        </p:spPr>
        <p:txBody>
          <a:bodyPr anchor="ctr"/>
          <a:lstStyle>
            <a:lvl1pPr algn="r">
              <a:defRPr sz="2400" b="1"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B4F41000-E3F8-411A-AB11-77FE80C5C6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95788" y="4430860"/>
            <a:ext cx="574357" cy="438150"/>
          </a:xfrm>
        </p:spPr>
        <p:txBody>
          <a:bodyPr anchor="ctr"/>
          <a:lstStyle>
            <a:lvl1pPr algn="r">
              <a:defRPr sz="2400" b="1"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ED414316-017F-4751-B4E2-59CE873A06F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95788" y="4963779"/>
            <a:ext cx="574357" cy="438150"/>
          </a:xfrm>
        </p:spPr>
        <p:txBody>
          <a:bodyPr anchor="ctr"/>
          <a:lstStyle>
            <a:lvl1pPr algn="r">
              <a:defRPr sz="2400" b="1">
                <a:latin typeface="+mj-lt"/>
              </a:defRPr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4A80D1E6-94AE-421A-8248-F9323B4ACE3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09554" y="2853175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6EF4A7F0-BB65-48F1-B3E8-4FE33A95D7C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09554" y="3386095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154AAB7A-87D8-4605-93C2-BDD798B38F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09554" y="3919015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ACF6E6C5-D3DC-47EA-B222-C3509BCED70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09554" y="4451935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F0A5B6E7-72FA-40C0-8976-2657DA9D22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09554" y="4984854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ABA90631-0912-4007-8415-DF5EB14A7C2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15388" y="2853175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7BC2D571-33A4-41E4-B459-F1D95490BA8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15388" y="3386095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23AA5C04-BECB-41AA-A92B-0ECD5E32148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15388" y="3919015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518636DE-DDB0-4DD4-A073-9FE3311E49F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15388" y="4451935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A674528C-21A2-43D1-89E8-58FD0B7F7D4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015388" y="4984854"/>
            <a:ext cx="7200" cy="396000"/>
          </a:xfrm>
          <a:solidFill>
            <a:schemeClr val="tx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D7BD8D31-BA09-404B-BF10-D3836833A3E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176583" y="0"/>
            <a:ext cx="5015417" cy="4042677"/>
          </a:xfrm>
          <a:custGeom>
            <a:avLst/>
            <a:gdLst>
              <a:gd name="connsiteX0" fmla="*/ 0 w 5015417"/>
              <a:gd name="connsiteY0" fmla="*/ 0 h 4042677"/>
              <a:gd name="connsiteX1" fmla="*/ 2725746 w 5015417"/>
              <a:gd name="connsiteY1" fmla="*/ 0 h 4042677"/>
              <a:gd name="connsiteX2" fmla="*/ 2833991 w 5015417"/>
              <a:gd name="connsiteY2" fmla="*/ 203644 h 4042677"/>
              <a:gd name="connsiteX3" fmla="*/ 3156763 w 5015417"/>
              <a:gd name="connsiteY3" fmla="*/ 637374 h 4042677"/>
              <a:gd name="connsiteX4" fmla="*/ 5006913 w 5015417"/>
              <a:gd name="connsiteY4" fmla="*/ 1503564 h 4042677"/>
              <a:gd name="connsiteX5" fmla="*/ 5015417 w 5015417"/>
              <a:gd name="connsiteY5" fmla="*/ 1503543 h 4042677"/>
              <a:gd name="connsiteX6" fmla="*/ 5015417 w 5015417"/>
              <a:gd name="connsiteY6" fmla="*/ 3263361 h 4042677"/>
              <a:gd name="connsiteX7" fmla="*/ 4875235 w 5015417"/>
              <a:gd name="connsiteY7" fmla="*/ 3406280 h 4042677"/>
              <a:gd name="connsiteX8" fmla="*/ 4419977 w 5015417"/>
              <a:gd name="connsiteY8" fmla="*/ 3969361 h 4042677"/>
              <a:gd name="connsiteX9" fmla="*/ 4371330 w 5015417"/>
              <a:gd name="connsiteY9" fmla="*/ 4042677 h 4042677"/>
              <a:gd name="connsiteX10" fmla="*/ 4309062 w 5015417"/>
              <a:gd name="connsiteY10" fmla="*/ 4034042 h 4042677"/>
              <a:gd name="connsiteX11" fmla="*/ 1176227 w 5015417"/>
              <a:gd name="connsiteY11" fmla="*/ 2294138 h 4042677"/>
              <a:gd name="connsiteX12" fmla="*/ 55246 w 5015417"/>
              <a:gd name="connsiteY12" fmla="*/ 220181 h 4042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5417" h="4042677">
                <a:moveTo>
                  <a:pt x="0" y="0"/>
                </a:moveTo>
                <a:lnTo>
                  <a:pt x="2725746" y="0"/>
                </a:lnTo>
                <a:lnTo>
                  <a:pt x="2833991" y="203644"/>
                </a:lnTo>
                <a:cubicBezTo>
                  <a:pt x="2924930" y="355909"/>
                  <a:pt x="3032483" y="501329"/>
                  <a:pt x="3156763" y="637374"/>
                </a:cubicBezTo>
                <a:cubicBezTo>
                  <a:pt x="3653884" y="1181556"/>
                  <a:pt x="4324515" y="1472723"/>
                  <a:pt x="5006913" y="1503564"/>
                </a:cubicBezTo>
                <a:lnTo>
                  <a:pt x="5015417" y="1503543"/>
                </a:lnTo>
                <a:lnTo>
                  <a:pt x="5015417" y="3263361"/>
                </a:lnTo>
                <a:lnTo>
                  <a:pt x="4875235" y="3406280"/>
                </a:lnTo>
                <a:cubicBezTo>
                  <a:pt x="4708516" y="3585091"/>
                  <a:pt x="4556726" y="3773348"/>
                  <a:pt x="4419977" y="3969361"/>
                </a:cubicBezTo>
                <a:lnTo>
                  <a:pt x="4371330" y="4042677"/>
                </a:lnTo>
                <a:lnTo>
                  <a:pt x="4309062" y="4034042"/>
                </a:lnTo>
                <a:cubicBezTo>
                  <a:pt x="3136171" y="3842761"/>
                  <a:pt x="2020225" y="3258041"/>
                  <a:pt x="1176227" y="2294138"/>
                </a:cubicBezTo>
                <a:cubicBezTo>
                  <a:pt x="633657" y="1674486"/>
                  <a:pt x="261259" y="964127"/>
                  <a:pt x="55246" y="22018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FC9E42F4-64CE-49D3-84AA-C69E8A06D4F7}"/>
              </a:ext>
            </a:extLst>
          </p:cNvPr>
          <p:cNvSpPr/>
          <p:nvPr/>
        </p:nvSpPr>
        <p:spPr>
          <a:xfrm>
            <a:off x="10675240" y="3263360"/>
            <a:ext cx="1516761" cy="3594640"/>
          </a:xfrm>
          <a:custGeom>
            <a:avLst/>
            <a:gdLst>
              <a:gd name="connsiteX0" fmla="*/ 1516761 w 1516761"/>
              <a:gd name="connsiteY0" fmla="*/ 0 h 3594640"/>
              <a:gd name="connsiteX1" fmla="*/ 1516761 w 1516761"/>
              <a:gd name="connsiteY1" fmla="*/ 3594640 h 3594640"/>
              <a:gd name="connsiteX2" fmla="*/ 158 w 1516761"/>
              <a:gd name="connsiteY2" fmla="*/ 3594640 h 3594640"/>
              <a:gd name="connsiteX3" fmla="*/ 0 w 1516761"/>
              <a:gd name="connsiteY3" fmla="*/ 3553413 h 3594640"/>
              <a:gd name="connsiteX4" fmla="*/ 1376578 w 1516761"/>
              <a:gd name="connsiteY4" fmla="*/ 142920 h 359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761" h="3594640">
                <a:moveTo>
                  <a:pt x="1516761" y="0"/>
                </a:moveTo>
                <a:lnTo>
                  <a:pt x="1516761" y="3594640"/>
                </a:lnTo>
                <a:lnTo>
                  <a:pt x="158" y="3594640"/>
                </a:lnTo>
                <a:lnTo>
                  <a:pt x="0" y="3553413"/>
                </a:lnTo>
                <a:cubicBezTo>
                  <a:pt x="22880" y="2318940"/>
                  <a:pt x="487412" y="1096577"/>
                  <a:pt x="1376578" y="142920"/>
                </a:cubicBezTo>
                <a:close/>
              </a:path>
            </a:pathLst>
          </a:custGeom>
          <a:solidFill>
            <a:schemeClr val="accent1"/>
          </a:solidFill>
          <a:ln w="10490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6220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al Reverse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39F483-22E9-4E90-8DCA-9B088C3097DC}"/>
              </a:ext>
            </a:extLst>
          </p:cNvPr>
          <p:cNvSpPr/>
          <p:nvPr/>
        </p:nvSpPr>
        <p:spPr>
          <a:xfrm>
            <a:off x="0" y="0"/>
            <a:ext cx="9347200" cy="6858000"/>
          </a:xfrm>
          <a:custGeom>
            <a:avLst/>
            <a:gdLst>
              <a:gd name="connsiteX0" fmla="*/ 0 w 6689725"/>
              <a:gd name="connsiteY0" fmla="*/ 0 h 6858000"/>
              <a:gd name="connsiteX1" fmla="*/ 2727845 w 6689725"/>
              <a:gd name="connsiteY1" fmla="*/ 0 h 6858000"/>
              <a:gd name="connsiteX2" fmla="*/ 3515434 w 6689725"/>
              <a:gd name="connsiteY2" fmla="*/ 0 h 6858000"/>
              <a:gd name="connsiteX3" fmla="*/ 6243279 w 6689725"/>
              <a:gd name="connsiteY3" fmla="*/ 0 h 6858000"/>
              <a:gd name="connsiteX4" fmla="*/ 6294652 w 6689725"/>
              <a:gd name="connsiteY4" fmla="*/ 173227 h 6858000"/>
              <a:gd name="connsiteX5" fmla="*/ 6689725 w 6689725"/>
              <a:gd name="connsiteY5" fmla="*/ 3232151 h 6858000"/>
              <a:gd name="connsiteX6" fmla="*/ 6223670 w 6689725"/>
              <a:gd name="connsiteY6" fmla="*/ 6530422 h 6858000"/>
              <a:gd name="connsiteX7" fmla="*/ 6110353 w 6689725"/>
              <a:gd name="connsiteY7" fmla="*/ 6858000 h 6858000"/>
              <a:gd name="connsiteX8" fmla="*/ 3382508 w 6689725"/>
              <a:gd name="connsiteY8" fmla="*/ 6858000 h 6858000"/>
              <a:gd name="connsiteX9" fmla="*/ 2727845 w 6689725"/>
              <a:gd name="connsiteY9" fmla="*/ 6858000 h 6858000"/>
              <a:gd name="connsiteX10" fmla="*/ 0 w 66897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9725" h="6858000">
                <a:moveTo>
                  <a:pt x="0" y="0"/>
                </a:moveTo>
                <a:lnTo>
                  <a:pt x="2727845" y="0"/>
                </a:lnTo>
                <a:lnTo>
                  <a:pt x="3515434" y="0"/>
                </a:lnTo>
                <a:lnTo>
                  <a:pt x="6243279" y="0"/>
                </a:lnTo>
                <a:lnTo>
                  <a:pt x="6294652" y="173227"/>
                </a:lnTo>
                <a:cubicBezTo>
                  <a:pt x="6545355" y="1065161"/>
                  <a:pt x="6689725" y="2112210"/>
                  <a:pt x="6689725" y="3232151"/>
                </a:cubicBezTo>
                <a:cubicBezTo>
                  <a:pt x="6689725" y="4453905"/>
                  <a:pt x="6517913" y="5588912"/>
                  <a:pt x="6223670" y="6530422"/>
                </a:cubicBezTo>
                <a:lnTo>
                  <a:pt x="6110353" y="6858000"/>
                </a:lnTo>
                <a:lnTo>
                  <a:pt x="3382508" y="6858000"/>
                </a:lnTo>
                <a:lnTo>
                  <a:pt x="27278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41623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1" y="124621"/>
            <a:ext cx="7759879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F0EBD5-A8AC-4655-92AB-B6781C217C72}"/>
              </a:ext>
            </a:extLst>
          </p:cNvPr>
          <p:cNvSpPr/>
          <p:nvPr/>
        </p:nvSpPr>
        <p:spPr>
          <a:xfrm>
            <a:off x="4395727" y="6319045"/>
            <a:ext cx="7037118" cy="538955"/>
          </a:xfrm>
          <a:custGeom>
            <a:avLst/>
            <a:gdLst>
              <a:gd name="connsiteX0" fmla="*/ 3518559 w 7037118"/>
              <a:gd name="connsiteY0" fmla="*/ 0 h 538955"/>
              <a:gd name="connsiteX1" fmla="*/ 6992833 w 7037118"/>
              <a:gd name="connsiteY1" fmla="*/ 523794 h 538955"/>
              <a:gd name="connsiteX2" fmla="*/ 7037118 w 7037118"/>
              <a:gd name="connsiteY2" fmla="*/ 538955 h 538955"/>
              <a:gd name="connsiteX3" fmla="*/ 0 w 7037118"/>
              <a:gd name="connsiteY3" fmla="*/ 538955 h 538955"/>
              <a:gd name="connsiteX4" fmla="*/ 44285 w 7037118"/>
              <a:gd name="connsiteY4" fmla="*/ 523794 h 538955"/>
              <a:gd name="connsiteX5" fmla="*/ 3518559 w 7037118"/>
              <a:gd name="connsiteY5" fmla="*/ 0 h 53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7118" h="538955">
                <a:moveTo>
                  <a:pt x="3518559" y="0"/>
                </a:moveTo>
                <a:cubicBezTo>
                  <a:pt x="4776525" y="0"/>
                  <a:pt x="5960059" y="189747"/>
                  <a:pt x="6992833" y="523794"/>
                </a:cubicBezTo>
                <a:lnTo>
                  <a:pt x="7037118" y="538955"/>
                </a:lnTo>
                <a:lnTo>
                  <a:pt x="0" y="538955"/>
                </a:lnTo>
                <a:lnTo>
                  <a:pt x="44285" y="523794"/>
                </a:lnTo>
                <a:cubicBezTo>
                  <a:pt x="1077059" y="189747"/>
                  <a:pt x="2260593" y="0"/>
                  <a:pt x="35185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16ABD4-E53B-49F8-A193-5F9370BFBC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6" y="1274098"/>
            <a:ext cx="7754483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F8D32CB-3788-43D5-AE8B-7A73C83BBC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32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al Reverse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39F483-22E9-4E90-8DCA-9B088C3097DC}"/>
              </a:ext>
            </a:extLst>
          </p:cNvPr>
          <p:cNvSpPr/>
          <p:nvPr/>
        </p:nvSpPr>
        <p:spPr>
          <a:xfrm>
            <a:off x="0" y="0"/>
            <a:ext cx="9347200" cy="6858000"/>
          </a:xfrm>
          <a:custGeom>
            <a:avLst/>
            <a:gdLst>
              <a:gd name="connsiteX0" fmla="*/ 0 w 6689725"/>
              <a:gd name="connsiteY0" fmla="*/ 0 h 6858000"/>
              <a:gd name="connsiteX1" fmla="*/ 2727845 w 6689725"/>
              <a:gd name="connsiteY1" fmla="*/ 0 h 6858000"/>
              <a:gd name="connsiteX2" fmla="*/ 3515434 w 6689725"/>
              <a:gd name="connsiteY2" fmla="*/ 0 h 6858000"/>
              <a:gd name="connsiteX3" fmla="*/ 6243279 w 6689725"/>
              <a:gd name="connsiteY3" fmla="*/ 0 h 6858000"/>
              <a:gd name="connsiteX4" fmla="*/ 6294652 w 6689725"/>
              <a:gd name="connsiteY4" fmla="*/ 173227 h 6858000"/>
              <a:gd name="connsiteX5" fmla="*/ 6689725 w 6689725"/>
              <a:gd name="connsiteY5" fmla="*/ 3232151 h 6858000"/>
              <a:gd name="connsiteX6" fmla="*/ 6223670 w 6689725"/>
              <a:gd name="connsiteY6" fmla="*/ 6530422 h 6858000"/>
              <a:gd name="connsiteX7" fmla="*/ 6110353 w 6689725"/>
              <a:gd name="connsiteY7" fmla="*/ 6858000 h 6858000"/>
              <a:gd name="connsiteX8" fmla="*/ 3382508 w 6689725"/>
              <a:gd name="connsiteY8" fmla="*/ 6858000 h 6858000"/>
              <a:gd name="connsiteX9" fmla="*/ 2727845 w 6689725"/>
              <a:gd name="connsiteY9" fmla="*/ 6858000 h 6858000"/>
              <a:gd name="connsiteX10" fmla="*/ 0 w 66897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9725" h="6858000">
                <a:moveTo>
                  <a:pt x="0" y="0"/>
                </a:moveTo>
                <a:lnTo>
                  <a:pt x="2727845" y="0"/>
                </a:lnTo>
                <a:lnTo>
                  <a:pt x="3515434" y="0"/>
                </a:lnTo>
                <a:lnTo>
                  <a:pt x="6243279" y="0"/>
                </a:lnTo>
                <a:lnTo>
                  <a:pt x="6294652" y="173227"/>
                </a:lnTo>
                <a:cubicBezTo>
                  <a:pt x="6545355" y="1065161"/>
                  <a:pt x="6689725" y="2112210"/>
                  <a:pt x="6689725" y="3232151"/>
                </a:cubicBezTo>
                <a:cubicBezTo>
                  <a:pt x="6689725" y="4453905"/>
                  <a:pt x="6517913" y="5588912"/>
                  <a:pt x="6223670" y="6530422"/>
                </a:cubicBezTo>
                <a:lnTo>
                  <a:pt x="6110353" y="6858000"/>
                </a:lnTo>
                <a:lnTo>
                  <a:pt x="3382508" y="6858000"/>
                </a:lnTo>
                <a:lnTo>
                  <a:pt x="27278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41623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1" y="124621"/>
            <a:ext cx="7759879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F0EBD5-A8AC-4655-92AB-B6781C217C72}"/>
              </a:ext>
            </a:extLst>
          </p:cNvPr>
          <p:cNvSpPr/>
          <p:nvPr/>
        </p:nvSpPr>
        <p:spPr>
          <a:xfrm>
            <a:off x="4395727" y="6319045"/>
            <a:ext cx="7037118" cy="538955"/>
          </a:xfrm>
          <a:custGeom>
            <a:avLst/>
            <a:gdLst>
              <a:gd name="connsiteX0" fmla="*/ 3518559 w 7037118"/>
              <a:gd name="connsiteY0" fmla="*/ 0 h 538955"/>
              <a:gd name="connsiteX1" fmla="*/ 6992833 w 7037118"/>
              <a:gd name="connsiteY1" fmla="*/ 523794 h 538955"/>
              <a:gd name="connsiteX2" fmla="*/ 7037118 w 7037118"/>
              <a:gd name="connsiteY2" fmla="*/ 538955 h 538955"/>
              <a:gd name="connsiteX3" fmla="*/ 0 w 7037118"/>
              <a:gd name="connsiteY3" fmla="*/ 538955 h 538955"/>
              <a:gd name="connsiteX4" fmla="*/ 44285 w 7037118"/>
              <a:gd name="connsiteY4" fmla="*/ 523794 h 538955"/>
              <a:gd name="connsiteX5" fmla="*/ 3518559 w 7037118"/>
              <a:gd name="connsiteY5" fmla="*/ 0 h 53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7118" h="538955">
                <a:moveTo>
                  <a:pt x="3518559" y="0"/>
                </a:moveTo>
                <a:cubicBezTo>
                  <a:pt x="4776525" y="0"/>
                  <a:pt x="5960059" y="189747"/>
                  <a:pt x="6992833" y="523794"/>
                </a:cubicBezTo>
                <a:lnTo>
                  <a:pt x="7037118" y="538955"/>
                </a:lnTo>
                <a:lnTo>
                  <a:pt x="0" y="538955"/>
                </a:lnTo>
                <a:lnTo>
                  <a:pt x="44285" y="523794"/>
                </a:lnTo>
                <a:cubicBezTo>
                  <a:pt x="1077059" y="189747"/>
                  <a:pt x="2260593" y="0"/>
                  <a:pt x="35185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16ABD4-E53B-49F8-A193-5F9370BFBC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6" y="1274098"/>
            <a:ext cx="7754483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F8D32CB-3788-43D5-AE8B-7A73C83BBC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87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l Reverse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39F483-22E9-4E90-8DCA-9B088C3097DC}"/>
              </a:ext>
            </a:extLst>
          </p:cNvPr>
          <p:cNvSpPr/>
          <p:nvPr/>
        </p:nvSpPr>
        <p:spPr>
          <a:xfrm>
            <a:off x="0" y="0"/>
            <a:ext cx="9347200" cy="6858000"/>
          </a:xfrm>
          <a:custGeom>
            <a:avLst/>
            <a:gdLst>
              <a:gd name="connsiteX0" fmla="*/ 0 w 6689725"/>
              <a:gd name="connsiteY0" fmla="*/ 0 h 6858000"/>
              <a:gd name="connsiteX1" fmla="*/ 2727845 w 6689725"/>
              <a:gd name="connsiteY1" fmla="*/ 0 h 6858000"/>
              <a:gd name="connsiteX2" fmla="*/ 3515434 w 6689725"/>
              <a:gd name="connsiteY2" fmla="*/ 0 h 6858000"/>
              <a:gd name="connsiteX3" fmla="*/ 6243279 w 6689725"/>
              <a:gd name="connsiteY3" fmla="*/ 0 h 6858000"/>
              <a:gd name="connsiteX4" fmla="*/ 6294652 w 6689725"/>
              <a:gd name="connsiteY4" fmla="*/ 173227 h 6858000"/>
              <a:gd name="connsiteX5" fmla="*/ 6689725 w 6689725"/>
              <a:gd name="connsiteY5" fmla="*/ 3232151 h 6858000"/>
              <a:gd name="connsiteX6" fmla="*/ 6223670 w 6689725"/>
              <a:gd name="connsiteY6" fmla="*/ 6530422 h 6858000"/>
              <a:gd name="connsiteX7" fmla="*/ 6110353 w 6689725"/>
              <a:gd name="connsiteY7" fmla="*/ 6858000 h 6858000"/>
              <a:gd name="connsiteX8" fmla="*/ 3382508 w 6689725"/>
              <a:gd name="connsiteY8" fmla="*/ 6858000 h 6858000"/>
              <a:gd name="connsiteX9" fmla="*/ 2727845 w 6689725"/>
              <a:gd name="connsiteY9" fmla="*/ 6858000 h 6858000"/>
              <a:gd name="connsiteX10" fmla="*/ 0 w 66897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9725" h="6858000">
                <a:moveTo>
                  <a:pt x="0" y="0"/>
                </a:moveTo>
                <a:lnTo>
                  <a:pt x="2727845" y="0"/>
                </a:lnTo>
                <a:lnTo>
                  <a:pt x="3515434" y="0"/>
                </a:lnTo>
                <a:lnTo>
                  <a:pt x="6243279" y="0"/>
                </a:lnTo>
                <a:lnTo>
                  <a:pt x="6294652" y="173227"/>
                </a:lnTo>
                <a:cubicBezTo>
                  <a:pt x="6545355" y="1065161"/>
                  <a:pt x="6689725" y="2112210"/>
                  <a:pt x="6689725" y="3232151"/>
                </a:cubicBezTo>
                <a:cubicBezTo>
                  <a:pt x="6689725" y="4453905"/>
                  <a:pt x="6517913" y="5588912"/>
                  <a:pt x="6223670" y="6530422"/>
                </a:cubicBezTo>
                <a:lnTo>
                  <a:pt x="6110353" y="6858000"/>
                </a:lnTo>
                <a:lnTo>
                  <a:pt x="3382508" y="6858000"/>
                </a:lnTo>
                <a:lnTo>
                  <a:pt x="27278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41623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1" y="124621"/>
            <a:ext cx="7759879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F0EBD5-A8AC-4655-92AB-B6781C217C72}"/>
              </a:ext>
            </a:extLst>
          </p:cNvPr>
          <p:cNvSpPr/>
          <p:nvPr/>
        </p:nvSpPr>
        <p:spPr>
          <a:xfrm>
            <a:off x="4395727" y="6319045"/>
            <a:ext cx="7037118" cy="538955"/>
          </a:xfrm>
          <a:custGeom>
            <a:avLst/>
            <a:gdLst>
              <a:gd name="connsiteX0" fmla="*/ 3518559 w 7037118"/>
              <a:gd name="connsiteY0" fmla="*/ 0 h 538955"/>
              <a:gd name="connsiteX1" fmla="*/ 6992833 w 7037118"/>
              <a:gd name="connsiteY1" fmla="*/ 523794 h 538955"/>
              <a:gd name="connsiteX2" fmla="*/ 7037118 w 7037118"/>
              <a:gd name="connsiteY2" fmla="*/ 538955 h 538955"/>
              <a:gd name="connsiteX3" fmla="*/ 0 w 7037118"/>
              <a:gd name="connsiteY3" fmla="*/ 538955 h 538955"/>
              <a:gd name="connsiteX4" fmla="*/ 44285 w 7037118"/>
              <a:gd name="connsiteY4" fmla="*/ 523794 h 538955"/>
              <a:gd name="connsiteX5" fmla="*/ 3518559 w 7037118"/>
              <a:gd name="connsiteY5" fmla="*/ 0 h 53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7118" h="538955">
                <a:moveTo>
                  <a:pt x="3518559" y="0"/>
                </a:moveTo>
                <a:cubicBezTo>
                  <a:pt x="4776525" y="0"/>
                  <a:pt x="5960059" y="189747"/>
                  <a:pt x="6992833" y="523794"/>
                </a:cubicBezTo>
                <a:lnTo>
                  <a:pt x="7037118" y="538955"/>
                </a:lnTo>
                <a:lnTo>
                  <a:pt x="0" y="538955"/>
                </a:lnTo>
                <a:lnTo>
                  <a:pt x="44285" y="523794"/>
                </a:lnTo>
                <a:cubicBezTo>
                  <a:pt x="1077059" y="189747"/>
                  <a:pt x="2260593" y="0"/>
                  <a:pt x="35185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16ABD4-E53B-49F8-A193-5F9370BFBC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6" y="1274098"/>
            <a:ext cx="7754483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F8D32CB-3788-43D5-AE8B-7A73C83BBC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94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al Reverse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39F483-22E9-4E90-8DCA-9B088C3097DC}"/>
              </a:ext>
            </a:extLst>
          </p:cNvPr>
          <p:cNvSpPr/>
          <p:nvPr/>
        </p:nvSpPr>
        <p:spPr>
          <a:xfrm>
            <a:off x="0" y="0"/>
            <a:ext cx="8465270" cy="6858000"/>
          </a:xfrm>
          <a:custGeom>
            <a:avLst/>
            <a:gdLst>
              <a:gd name="connsiteX0" fmla="*/ 0 w 6689725"/>
              <a:gd name="connsiteY0" fmla="*/ 0 h 6858000"/>
              <a:gd name="connsiteX1" fmla="*/ 2727845 w 6689725"/>
              <a:gd name="connsiteY1" fmla="*/ 0 h 6858000"/>
              <a:gd name="connsiteX2" fmla="*/ 3515434 w 6689725"/>
              <a:gd name="connsiteY2" fmla="*/ 0 h 6858000"/>
              <a:gd name="connsiteX3" fmla="*/ 6243279 w 6689725"/>
              <a:gd name="connsiteY3" fmla="*/ 0 h 6858000"/>
              <a:gd name="connsiteX4" fmla="*/ 6294652 w 6689725"/>
              <a:gd name="connsiteY4" fmla="*/ 173227 h 6858000"/>
              <a:gd name="connsiteX5" fmla="*/ 6689725 w 6689725"/>
              <a:gd name="connsiteY5" fmla="*/ 3232151 h 6858000"/>
              <a:gd name="connsiteX6" fmla="*/ 6223670 w 6689725"/>
              <a:gd name="connsiteY6" fmla="*/ 6530422 h 6858000"/>
              <a:gd name="connsiteX7" fmla="*/ 6110353 w 6689725"/>
              <a:gd name="connsiteY7" fmla="*/ 6858000 h 6858000"/>
              <a:gd name="connsiteX8" fmla="*/ 3382508 w 6689725"/>
              <a:gd name="connsiteY8" fmla="*/ 6858000 h 6858000"/>
              <a:gd name="connsiteX9" fmla="*/ 2727845 w 6689725"/>
              <a:gd name="connsiteY9" fmla="*/ 6858000 h 6858000"/>
              <a:gd name="connsiteX10" fmla="*/ 0 w 66897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9725" h="6858000">
                <a:moveTo>
                  <a:pt x="0" y="0"/>
                </a:moveTo>
                <a:lnTo>
                  <a:pt x="2727845" y="0"/>
                </a:lnTo>
                <a:lnTo>
                  <a:pt x="3515434" y="0"/>
                </a:lnTo>
                <a:lnTo>
                  <a:pt x="6243279" y="0"/>
                </a:lnTo>
                <a:lnTo>
                  <a:pt x="6294652" y="173227"/>
                </a:lnTo>
                <a:cubicBezTo>
                  <a:pt x="6545355" y="1065161"/>
                  <a:pt x="6689725" y="2112210"/>
                  <a:pt x="6689725" y="3232151"/>
                </a:cubicBezTo>
                <a:cubicBezTo>
                  <a:pt x="6689725" y="4453905"/>
                  <a:pt x="6517913" y="5588912"/>
                  <a:pt x="6223670" y="6530422"/>
                </a:cubicBezTo>
                <a:lnTo>
                  <a:pt x="6110353" y="6858000"/>
                </a:lnTo>
                <a:lnTo>
                  <a:pt x="3382508" y="6858000"/>
                </a:lnTo>
                <a:lnTo>
                  <a:pt x="27278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41623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1" y="124621"/>
            <a:ext cx="7759879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F0EBD5-A8AC-4655-92AB-B6781C217C72}"/>
              </a:ext>
            </a:extLst>
          </p:cNvPr>
          <p:cNvSpPr/>
          <p:nvPr/>
        </p:nvSpPr>
        <p:spPr>
          <a:xfrm>
            <a:off x="4395727" y="6319045"/>
            <a:ext cx="7037118" cy="538955"/>
          </a:xfrm>
          <a:custGeom>
            <a:avLst/>
            <a:gdLst>
              <a:gd name="connsiteX0" fmla="*/ 3518559 w 7037118"/>
              <a:gd name="connsiteY0" fmla="*/ 0 h 538955"/>
              <a:gd name="connsiteX1" fmla="*/ 6992833 w 7037118"/>
              <a:gd name="connsiteY1" fmla="*/ 523794 h 538955"/>
              <a:gd name="connsiteX2" fmla="*/ 7037118 w 7037118"/>
              <a:gd name="connsiteY2" fmla="*/ 538955 h 538955"/>
              <a:gd name="connsiteX3" fmla="*/ 0 w 7037118"/>
              <a:gd name="connsiteY3" fmla="*/ 538955 h 538955"/>
              <a:gd name="connsiteX4" fmla="*/ 44285 w 7037118"/>
              <a:gd name="connsiteY4" fmla="*/ 523794 h 538955"/>
              <a:gd name="connsiteX5" fmla="*/ 3518559 w 7037118"/>
              <a:gd name="connsiteY5" fmla="*/ 0 h 53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7118" h="538955">
                <a:moveTo>
                  <a:pt x="3518559" y="0"/>
                </a:moveTo>
                <a:cubicBezTo>
                  <a:pt x="4776525" y="0"/>
                  <a:pt x="5960059" y="189747"/>
                  <a:pt x="6992833" y="523794"/>
                </a:cubicBezTo>
                <a:lnTo>
                  <a:pt x="7037118" y="538955"/>
                </a:lnTo>
                <a:lnTo>
                  <a:pt x="0" y="538955"/>
                </a:lnTo>
                <a:lnTo>
                  <a:pt x="44285" y="523794"/>
                </a:lnTo>
                <a:cubicBezTo>
                  <a:pt x="1077059" y="189747"/>
                  <a:pt x="2260593" y="0"/>
                  <a:pt x="35185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16ABD4-E53B-49F8-A193-5F9370BFBC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6" y="1274098"/>
            <a:ext cx="7754483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F8D32CB-3788-43D5-AE8B-7A73C83BBC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1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hit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653E4D-FF27-48DB-B38A-3B5E2DAAC68F}"/>
              </a:ext>
            </a:extLst>
          </p:cNvPr>
          <p:cNvSpPr/>
          <p:nvPr/>
        </p:nvSpPr>
        <p:spPr>
          <a:xfrm>
            <a:off x="11437770" y="3908484"/>
            <a:ext cx="754231" cy="2949516"/>
          </a:xfrm>
          <a:custGeom>
            <a:avLst/>
            <a:gdLst>
              <a:gd name="connsiteX0" fmla="*/ 754231 w 754231"/>
              <a:gd name="connsiteY0" fmla="*/ 0 h 2949516"/>
              <a:gd name="connsiteX1" fmla="*/ 754231 w 754231"/>
              <a:gd name="connsiteY1" fmla="*/ 2949516 h 2949516"/>
              <a:gd name="connsiteX2" fmla="*/ 7207 w 754231"/>
              <a:gd name="connsiteY2" fmla="*/ 2949516 h 2949516"/>
              <a:gd name="connsiteX3" fmla="*/ 1318 w 754231"/>
              <a:gd name="connsiteY3" fmla="*/ 2838768 h 2949516"/>
              <a:gd name="connsiteX4" fmla="*/ 1267 w 754231"/>
              <a:gd name="connsiteY4" fmla="*/ 2829255 h 2949516"/>
              <a:gd name="connsiteX5" fmla="*/ 890 w 754231"/>
              <a:gd name="connsiteY5" fmla="*/ 2823331 h 2949516"/>
              <a:gd name="connsiteX6" fmla="*/ 1123 w 754231"/>
              <a:gd name="connsiteY6" fmla="*/ 2802255 h 2949516"/>
              <a:gd name="connsiteX7" fmla="*/ 0 w 754231"/>
              <a:gd name="connsiteY7" fmla="*/ 2591788 h 2949516"/>
              <a:gd name="connsiteX8" fmla="*/ 4671 w 754231"/>
              <a:gd name="connsiteY8" fmla="*/ 2481632 h 2949516"/>
              <a:gd name="connsiteX9" fmla="*/ 5159 w 754231"/>
              <a:gd name="connsiteY9" fmla="*/ 2437561 h 2949516"/>
              <a:gd name="connsiteX10" fmla="*/ 7889 w 754231"/>
              <a:gd name="connsiteY10" fmla="*/ 2405742 h 2949516"/>
              <a:gd name="connsiteX11" fmla="*/ 10460 w 754231"/>
              <a:gd name="connsiteY11" fmla="*/ 2345131 h 2949516"/>
              <a:gd name="connsiteX12" fmla="*/ 32666 w 754231"/>
              <a:gd name="connsiteY12" fmla="*/ 2099253 h 2949516"/>
              <a:gd name="connsiteX13" fmla="*/ 36664 w 754231"/>
              <a:gd name="connsiteY13" fmla="*/ 2070427 h 2949516"/>
              <a:gd name="connsiteX14" fmla="*/ 38136 w 754231"/>
              <a:gd name="connsiteY14" fmla="*/ 2053275 h 2949516"/>
              <a:gd name="connsiteX15" fmla="*/ 44530 w 754231"/>
              <a:gd name="connsiteY15" fmla="*/ 2013696 h 2949516"/>
              <a:gd name="connsiteX16" fmla="*/ 66590 w 754231"/>
              <a:gd name="connsiteY16" fmla="*/ 1854610 h 2949516"/>
              <a:gd name="connsiteX17" fmla="*/ 92736 w 754231"/>
              <a:gd name="connsiteY17" fmla="*/ 1715341 h 2949516"/>
              <a:gd name="connsiteX18" fmla="*/ 99704 w 754231"/>
              <a:gd name="connsiteY18" fmla="*/ 1672213 h 2949516"/>
              <a:gd name="connsiteX19" fmla="*/ 104931 w 754231"/>
              <a:gd name="connsiteY19" fmla="*/ 1650381 h 2949516"/>
              <a:gd name="connsiteX20" fmla="*/ 112201 w 754231"/>
              <a:gd name="connsiteY20" fmla="*/ 1611659 h 2949516"/>
              <a:gd name="connsiteX21" fmla="*/ 169467 w 754231"/>
              <a:gd name="connsiteY21" fmla="*/ 1370855 h 2949516"/>
              <a:gd name="connsiteX22" fmla="*/ 183333 w 754231"/>
              <a:gd name="connsiteY22" fmla="*/ 1322912 h 2949516"/>
              <a:gd name="connsiteX23" fmla="*/ 189749 w 754231"/>
              <a:gd name="connsiteY23" fmla="*/ 1296117 h 2949516"/>
              <a:gd name="connsiteX24" fmla="*/ 203407 w 754231"/>
              <a:gd name="connsiteY24" fmla="*/ 1253508 h 2949516"/>
              <a:gd name="connsiteX25" fmla="*/ 238360 w 754231"/>
              <a:gd name="connsiteY25" fmla="*/ 1132655 h 2949516"/>
              <a:gd name="connsiteX26" fmla="*/ 297907 w 754231"/>
              <a:gd name="connsiteY26" fmla="*/ 958693 h 2949516"/>
              <a:gd name="connsiteX27" fmla="*/ 308154 w 754231"/>
              <a:gd name="connsiteY27" fmla="*/ 926725 h 2949516"/>
              <a:gd name="connsiteX28" fmla="*/ 312571 w 754231"/>
              <a:gd name="connsiteY28" fmla="*/ 915856 h 2949516"/>
              <a:gd name="connsiteX29" fmla="*/ 318849 w 754231"/>
              <a:gd name="connsiteY29" fmla="*/ 897515 h 2949516"/>
              <a:gd name="connsiteX30" fmla="*/ 410903 w 754231"/>
              <a:gd name="connsiteY30" fmla="*/ 665891 h 2949516"/>
              <a:gd name="connsiteX31" fmla="*/ 441034 w 754231"/>
              <a:gd name="connsiteY31" fmla="*/ 599675 h 2949516"/>
              <a:gd name="connsiteX32" fmla="*/ 454806 w 754231"/>
              <a:gd name="connsiteY32" fmla="*/ 565779 h 2949516"/>
              <a:gd name="connsiteX33" fmla="*/ 473837 w 754231"/>
              <a:gd name="connsiteY33" fmla="*/ 527585 h 2949516"/>
              <a:gd name="connsiteX34" fmla="*/ 514492 w 754231"/>
              <a:gd name="connsiteY34" fmla="*/ 438240 h 2949516"/>
              <a:gd name="connsiteX35" fmla="*/ 629587 w 754231"/>
              <a:gd name="connsiteY35" fmla="*/ 215017 h 29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4231" h="2949516">
                <a:moveTo>
                  <a:pt x="754231" y="0"/>
                </a:moveTo>
                <a:lnTo>
                  <a:pt x="754231" y="2949516"/>
                </a:lnTo>
                <a:lnTo>
                  <a:pt x="7207" y="2949516"/>
                </a:lnTo>
                <a:lnTo>
                  <a:pt x="1318" y="2838768"/>
                </a:lnTo>
                <a:lnTo>
                  <a:pt x="1267" y="2829255"/>
                </a:lnTo>
                <a:lnTo>
                  <a:pt x="890" y="2823331"/>
                </a:lnTo>
                <a:lnTo>
                  <a:pt x="1123" y="2802255"/>
                </a:lnTo>
                <a:lnTo>
                  <a:pt x="0" y="2591788"/>
                </a:lnTo>
                <a:lnTo>
                  <a:pt x="4671" y="2481632"/>
                </a:lnTo>
                <a:lnTo>
                  <a:pt x="5159" y="2437561"/>
                </a:lnTo>
                <a:lnTo>
                  <a:pt x="7889" y="2405742"/>
                </a:lnTo>
                <a:lnTo>
                  <a:pt x="10460" y="2345131"/>
                </a:lnTo>
                <a:cubicBezTo>
                  <a:pt x="15906" y="2263016"/>
                  <a:pt x="23310" y="2181031"/>
                  <a:pt x="32666" y="2099253"/>
                </a:cubicBezTo>
                <a:lnTo>
                  <a:pt x="36664" y="2070427"/>
                </a:lnTo>
                <a:lnTo>
                  <a:pt x="38136" y="2053275"/>
                </a:lnTo>
                <a:lnTo>
                  <a:pt x="44530" y="2013696"/>
                </a:lnTo>
                <a:lnTo>
                  <a:pt x="66590" y="1854610"/>
                </a:lnTo>
                <a:lnTo>
                  <a:pt x="92736" y="1715341"/>
                </a:lnTo>
                <a:lnTo>
                  <a:pt x="99704" y="1672213"/>
                </a:lnTo>
                <a:lnTo>
                  <a:pt x="104931" y="1650381"/>
                </a:lnTo>
                <a:lnTo>
                  <a:pt x="112201" y="1611659"/>
                </a:lnTo>
                <a:cubicBezTo>
                  <a:pt x="129348" y="1531007"/>
                  <a:pt x="148439" y="1450714"/>
                  <a:pt x="169467" y="1370855"/>
                </a:cubicBezTo>
                <a:lnTo>
                  <a:pt x="183333" y="1322912"/>
                </a:lnTo>
                <a:lnTo>
                  <a:pt x="189749" y="1296117"/>
                </a:lnTo>
                <a:lnTo>
                  <a:pt x="203407" y="1253508"/>
                </a:lnTo>
                <a:lnTo>
                  <a:pt x="238360" y="1132655"/>
                </a:lnTo>
                <a:lnTo>
                  <a:pt x="297907" y="958693"/>
                </a:lnTo>
                <a:lnTo>
                  <a:pt x="308154" y="926725"/>
                </a:lnTo>
                <a:lnTo>
                  <a:pt x="312571" y="915856"/>
                </a:lnTo>
                <a:lnTo>
                  <a:pt x="318849" y="897515"/>
                </a:lnTo>
                <a:cubicBezTo>
                  <a:pt x="347607" y="819696"/>
                  <a:pt x="378294" y="742463"/>
                  <a:pt x="410903" y="665891"/>
                </a:cubicBezTo>
                <a:lnTo>
                  <a:pt x="441034" y="599675"/>
                </a:lnTo>
                <a:lnTo>
                  <a:pt x="454806" y="565779"/>
                </a:lnTo>
                <a:lnTo>
                  <a:pt x="473837" y="527585"/>
                </a:lnTo>
                <a:lnTo>
                  <a:pt x="514492" y="438240"/>
                </a:lnTo>
                <a:cubicBezTo>
                  <a:pt x="550941" y="363069"/>
                  <a:pt x="589308" y="288636"/>
                  <a:pt x="629587" y="215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5CC7CD-F0A5-4B72-9383-97D4779ED0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AAFE4A1-B59B-46A2-8E84-334DF2BCDB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here, allowing for up to 2 lines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2FCB087-72FB-4C57-95D3-248C874B1A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99AEB98-8552-4A4F-B9AA-DA6763A08FF3}"/>
              </a:ext>
            </a:extLst>
          </p:cNvPr>
          <p:cNvSpPr/>
          <p:nvPr/>
        </p:nvSpPr>
        <p:spPr>
          <a:xfrm>
            <a:off x="1" y="2"/>
            <a:ext cx="5823588" cy="6103066"/>
          </a:xfrm>
          <a:custGeom>
            <a:avLst/>
            <a:gdLst>
              <a:gd name="connsiteX0" fmla="*/ 0 w 5823588"/>
              <a:gd name="connsiteY0" fmla="*/ 1966645 h 6103066"/>
              <a:gd name="connsiteX1" fmla="*/ 51679 w 5823588"/>
              <a:gd name="connsiteY1" fmla="*/ 2092594 h 6103066"/>
              <a:gd name="connsiteX2" fmla="*/ 485155 w 5823588"/>
              <a:gd name="connsiteY2" fmla="*/ 2739744 h 6103066"/>
              <a:gd name="connsiteX3" fmla="*/ 4144115 w 5823588"/>
              <a:gd name="connsiteY3" fmla="*/ 2905112 h 6103066"/>
              <a:gd name="connsiteX4" fmla="*/ 5823588 w 5823588"/>
              <a:gd name="connsiteY4" fmla="*/ 4828847 h 6103066"/>
              <a:gd name="connsiteX5" fmla="*/ 186879 w 5823588"/>
              <a:gd name="connsiteY5" fmla="*/ 5587686 h 6103066"/>
              <a:gd name="connsiteX6" fmla="*/ 0 w 5823588"/>
              <a:gd name="connsiteY6" fmla="*/ 5491331 h 6103066"/>
              <a:gd name="connsiteX7" fmla="*/ 0 w 5823588"/>
              <a:gd name="connsiteY7" fmla="*/ 0 h 6103066"/>
              <a:gd name="connsiteX8" fmla="*/ 7773 w 5823588"/>
              <a:gd name="connsiteY8" fmla="*/ 0 h 6103066"/>
              <a:gd name="connsiteX9" fmla="*/ 0 w 5823588"/>
              <a:gd name="connsiteY9" fmla="*/ 19370 h 610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3588" h="6103066">
                <a:moveTo>
                  <a:pt x="0" y="1966645"/>
                </a:moveTo>
                <a:lnTo>
                  <a:pt x="51679" y="2092594"/>
                </a:lnTo>
                <a:cubicBezTo>
                  <a:pt x="159901" y="2323258"/>
                  <a:pt x="304269" y="2541733"/>
                  <a:pt x="485155" y="2739744"/>
                </a:cubicBezTo>
                <a:cubicBezTo>
                  <a:pt x="1449885" y="3795802"/>
                  <a:pt x="3088056" y="3869839"/>
                  <a:pt x="4144115" y="2905112"/>
                </a:cubicBezTo>
                <a:lnTo>
                  <a:pt x="5823588" y="4828847"/>
                </a:lnTo>
                <a:cubicBezTo>
                  <a:pt x="4220228" y="6232751"/>
                  <a:pt x="1990987" y="6462462"/>
                  <a:pt x="186879" y="5587686"/>
                </a:cubicBezTo>
                <a:lnTo>
                  <a:pt x="0" y="5491331"/>
                </a:lnTo>
                <a:close/>
                <a:moveTo>
                  <a:pt x="0" y="0"/>
                </a:moveTo>
                <a:lnTo>
                  <a:pt x="7773" y="0"/>
                </a:lnTo>
                <a:lnTo>
                  <a:pt x="0" y="19370"/>
                </a:ln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0BE51B8-5F0C-4259-8BCD-53965FF74D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194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hit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ADBA4F-88A6-4D12-BE6F-39CAD5F6CA39}"/>
              </a:ext>
            </a:extLst>
          </p:cNvPr>
          <p:cNvSpPr/>
          <p:nvPr/>
        </p:nvSpPr>
        <p:spPr>
          <a:xfrm flipH="1">
            <a:off x="0" y="6179689"/>
            <a:ext cx="5035592" cy="678312"/>
          </a:xfrm>
          <a:custGeom>
            <a:avLst/>
            <a:gdLst>
              <a:gd name="connsiteX0" fmla="*/ 3719062 w 5035592"/>
              <a:gd name="connsiteY0" fmla="*/ 0 h 678312"/>
              <a:gd name="connsiteX1" fmla="*/ 4800590 w 5035592"/>
              <a:gd name="connsiteY1" fmla="*/ 52783 h 678312"/>
              <a:gd name="connsiteX2" fmla="*/ 5035592 w 5035592"/>
              <a:gd name="connsiteY2" fmla="*/ 79855 h 678312"/>
              <a:gd name="connsiteX3" fmla="*/ 5035592 w 5035592"/>
              <a:gd name="connsiteY3" fmla="*/ 678312 h 678312"/>
              <a:gd name="connsiteX4" fmla="*/ 0 w 5035592"/>
              <a:gd name="connsiteY4" fmla="*/ 678312 h 678312"/>
              <a:gd name="connsiteX5" fmla="*/ 36543 w 5035592"/>
              <a:gd name="connsiteY5" fmla="*/ 663201 h 678312"/>
              <a:gd name="connsiteX6" fmla="*/ 3719062 w 5035592"/>
              <a:gd name="connsiteY6" fmla="*/ 0 h 6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592" h="678312">
                <a:moveTo>
                  <a:pt x="3719062" y="0"/>
                </a:moveTo>
                <a:cubicBezTo>
                  <a:pt x="4086768" y="0"/>
                  <a:pt x="4447946" y="18027"/>
                  <a:pt x="4800590" y="52783"/>
                </a:cubicBezTo>
                <a:lnTo>
                  <a:pt x="5035592" y="79855"/>
                </a:lnTo>
                <a:lnTo>
                  <a:pt x="5035592" y="678312"/>
                </a:lnTo>
                <a:lnTo>
                  <a:pt x="0" y="678312"/>
                </a:lnTo>
                <a:lnTo>
                  <a:pt x="36543" y="663201"/>
                </a:lnTo>
                <a:cubicBezTo>
                  <a:pt x="1110308" y="242351"/>
                  <a:pt x="2370809" y="0"/>
                  <a:pt x="3719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19801E-5DCB-4C82-AA11-09F414A0F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3E14344-40AF-460D-B009-798FCA3BC4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here, allowing for up to 2 lines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D519F57-8F92-4307-85DF-FB37C1A920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4077264-B4F3-4002-9750-6D364D8B0A74}"/>
              </a:ext>
            </a:extLst>
          </p:cNvPr>
          <p:cNvSpPr/>
          <p:nvPr/>
        </p:nvSpPr>
        <p:spPr>
          <a:xfrm>
            <a:off x="7683744" y="3545735"/>
            <a:ext cx="4508256" cy="3312265"/>
          </a:xfrm>
          <a:custGeom>
            <a:avLst/>
            <a:gdLst>
              <a:gd name="connsiteX0" fmla="*/ 4508256 w 4508256"/>
              <a:gd name="connsiteY0" fmla="*/ 0 h 3312265"/>
              <a:gd name="connsiteX1" fmla="*/ 4508256 w 4508256"/>
              <a:gd name="connsiteY1" fmla="*/ 2566824 h 3312265"/>
              <a:gd name="connsiteX2" fmla="*/ 4447718 w 4508256"/>
              <a:gd name="connsiteY2" fmla="*/ 2572124 h 3312265"/>
              <a:gd name="connsiteX3" fmla="*/ 3039695 w 4508256"/>
              <a:gd name="connsiteY3" fmla="*/ 3227627 h 3312265"/>
              <a:gd name="connsiteX4" fmla="*/ 2955947 w 4508256"/>
              <a:gd name="connsiteY4" fmla="*/ 3312265 h 3312265"/>
              <a:gd name="connsiteX5" fmla="*/ 0 w 4508256"/>
              <a:gd name="connsiteY5" fmla="*/ 3312265 h 3312265"/>
              <a:gd name="connsiteX6" fmla="*/ 193737 w 4508256"/>
              <a:gd name="connsiteY6" fmla="*/ 2857466 h 3312265"/>
              <a:gd name="connsiteX7" fmla="*/ 1434096 w 4508256"/>
              <a:gd name="connsiteY7" fmla="*/ 1233997 h 3312265"/>
              <a:gd name="connsiteX8" fmla="*/ 1448121 w 4508256"/>
              <a:gd name="connsiteY8" fmla="*/ 1221141 h 3312265"/>
              <a:gd name="connsiteX9" fmla="*/ 4333270 w 4508256"/>
              <a:gd name="connsiteY9" fmla="*/ 11559 h 331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8256" h="3312265">
                <a:moveTo>
                  <a:pt x="4508256" y="0"/>
                </a:moveTo>
                <a:lnTo>
                  <a:pt x="4508256" y="2566824"/>
                </a:lnTo>
                <a:lnTo>
                  <a:pt x="4447718" y="2572124"/>
                </a:lnTo>
                <a:cubicBezTo>
                  <a:pt x="3924182" y="2641189"/>
                  <a:pt x="3432243" y="2869028"/>
                  <a:pt x="3039695" y="3227627"/>
                </a:cubicBezTo>
                <a:lnTo>
                  <a:pt x="2955947" y="3312265"/>
                </a:lnTo>
                <a:lnTo>
                  <a:pt x="0" y="3312265"/>
                </a:lnTo>
                <a:lnTo>
                  <a:pt x="193737" y="2857466"/>
                </a:lnTo>
                <a:cubicBezTo>
                  <a:pt x="485330" y="2256097"/>
                  <a:pt x="899643" y="1701965"/>
                  <a:pt x="1434096" y="1233997"/>
                </a:cubicBezTo>
                <a:lnTo>
                  <a:pt x="1448121" y="1221141"/>
                </a:lnTo>
                <a:cubicBezTo>
                  <a:pt x="2261583" y="525962"/>
                  <a:pt x="3270786" y="104013"/>
                  <a:pt x="4333270" y="11559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96685ED-BE07-4439-9E29-7E9F80A776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953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Quarter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9A33330-5C5A-48EA-92A6-A1F4E18586F4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613B63D-7369-4EF8-ABF3-7D0A2996FC88}"/>
              </a:ext>
            </a:extLst>
          </p:cNvPr>
          <p:cNvSpPr/>
          <p:nvPr/>
        </p:nvSpPr>
        <p:spPr>
          <a:xfrm>
            <a:off x="0" y="0"/>
            <a:ext cx="3961880" cy="6858000"/>
          </a:xfrm>
          <a:custGeom>
            <a:avLst/>
            <a:gdLst>
              <a:gd name="connsiteX0" fmla="*/ 0 w 3961880"/>
              <a:gd name="connsiteY0" fmla="*/ 0 h 6858000"/>
              <a:gd name="connsiteX1" fmla="*/ 3515434 w 3961880"/>
              <a:gd name="connsiteY1" fmla="*/ 0 h 6858000"/>
              <a:gd name="connsiteX2" fmla="*/ 3566807 w 3961880"/>
              <a:gd name="connsiteY2" fmla="*/ 173227 h 6858000"/>
              <a:gd name="connsiteX3" fmla="*/ 3961880 w 3961880"/>
              <a:gd name="connsiteY3" fmla="*/ 3232151 h 6858000"/>
              <a:gd name="connsiteX4" fmla="*/ 3495825 w 3961880"/>
              <a:gd name="connsiteY4" fmla="*/ 6530422 h 6858000"/>
              <a:gd name="connsiteX5" fmla="*/ 3382508 w 3961880"/>
              <a:gd name="connsiteY5" fmla="*/ 6858000 h 6858000"/>
              <a:gd name="connsiteX6" fmla="*/ 0 w 396188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80" h="6858000">
                <a:moveTo>
                  <a:pt x="0" y="0"/>
                </a:moveTo>
                <a:lnTo>
                  <a:pt x="3515434" y="0"/>
                </a:lnTo>
                <a:lnTo>
                  <a:pt x="3566807" y="173227"/>
                </a:lnTo>
                <a:cubicBezTo>
                  <a:pt x="3817510" y="1065161"/>
                  <a:pt x="3961880" y="2112210"/>
                  <a:pt x="3961880" y="3232151"/>
                </a:cubicBezTo>
                <a:cubicBezTo>
                  <a:pt x="3961880" y="4453905"/>
                  <a:pt x="3790068" y="5588912"/>
                  <a:pt x="3495825" y="6530422"/>
                </a:cubicBezTo>
                <a:lnTo>
                  <a:pt x="3382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31470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3385183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140297E-ADF9-43EA-A9B1-5C8E3A77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A86B8B-A6D5-42B3-B487-ACFC7B24C8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3598863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331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D7BD8D31-BA09-404B-BF10-D3836833A3E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176583" y="0"/>
            <a:ext cx="5015417" cy="4042677"/>
          </a:xfrm>
          <a:custGeom>
            <a:avLst/>
            <a:gdLst>
              <a:gd name="connsiteX0" fmla="*/ 0 w 5015417"/>
              <a:gd name="connsiteY0" fmla="*/ 0 h 4042677"/>
              <a:gd name="connsiteX1" fmla="*/ 2725746 w 5015417"/>
              <a:gd name="connsiteY1" fmla="*/ 0 h 4042677"/>
              <a:gd name="connsiteX2" fmla="*/ 2833991 w 5015417"/>
              <a:gd name="connsiteY2" fmla="*/ 203644 h 4042677"/>
              <a:gd name="connsiteX3" fmla="*/ 3156763 w 5015417"/>
              <a:gd name="connsiteY3" fmla="*/ 637374 h 4042677"/>
              <a:gd name="connsiteX4" fmla="*/ 5006913 w 5015417"/>
              <a:gd name="connsiteY4" fmla="*/ 1503564 h 4042677"/>
              <a:gd name="connsiteX5" fmla="*/ 5015417 w 5015417"/>
              <a:gd name="connsiteY5" fmla="*/ 1503543 h 4042677"/>
              <a:gd name="connsiteX6" fmla="*/ 5015417 w 5015417"/>
              <a:gd name="connsiteY6" fmla="*/ 3263361 h 4042677"/>
              <a:gd name="connsiteX7" fmla="*/ 4875235 w 5015417"/>
              <a:gd name="connsiteY7" fmla="*/ 3406280 h 4042677"/>
              <a:gd name="connsiteX8" fmla="*/ 4419977 w 5015417"/>
              <a:gd name="connsiteY8" fmla="*/ 3969361 h 4042677"/>
              <a:gd name="connsiteX9" fmla="*/ 4371330 w 5015417"/>
              <a:gd name="connsiteY9" fmla="*/ 4042677 h 4042677"/>
              <a:gd name="connsiteX10" fmla="*/ 4309062 w 5015417"/>
              <a:gd name="connsiteY10" fmla="*/ 4034042 h 4042677"/>
              <a:gd name="connsiteX11" fmla="*/ 1176227 w 5015417"/>
              <a:gd name="connsiteY11" fmla="*/ 2294138 h 4042677"/>
              <a:gd name="connsiteX12" fmla="*/ 55246 w 5015417"/>
              <a:gd name="connsiteY12" fmla="*/ 220181 h 4042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5417" h="4042677">
                <a:moveTo>
                  <a:pt x="0" y="0"/>
                </a:moveTo>
                <a:lnTo>
                  <a:pt x="2725746" y="0"/>
                </a:lnTo>
                <a:lnTo>
                  <a:pt x="2833991" y="203644"/>
                </a:lnTo>
                <a:cubicBezTo>
                  <a:pt x="2924930" y="355909"/>
                  <a:pt x="3032483" y="501329"/>
                  <a:pt x="3156763" y="637374"/>
                </a:cubicBezTo>
                <a:cubicBezTo>
                  <a:pt x="3653884" y="1181556"/>
                  <a:pt x="4324515" y="1472723"/>
                  <a:pt x="5006913" y="1503564"/>
                </a:cubicBezTo>
                <a:lnTo>
                  <a:pt x="5015417" y="1503543"/>
                </a:lnTo>
                <a:lnTo>
                  <a:pt x="5015417" y="3263361"/>
                </a:lnTo>
                <a:lnTo>
                  <a:pt x="4875235" y="3406280"/>
                </a:lnTo>
                <a:cubicBezTo>
                  <a:pt x="4708516" y="3585091"/>
                  <a:pt x="4556726" y="3773348"/>
                  <a:pt x="4419977" y="3969361"/>
                </a:cubicBezTo>
                <a:lnTo>
                  <a:pt x="4371330" y="4042677"/>
                </a:lnTo>
                <a:lnTo>
                  <a:pt x="4309062" y="4034042"/>
                </a:lnTo>
                <a:cubicBezTo>
                  <a:pt x="3136171" y="3842761"/>
                  <a:pt x="2020225" y="3258041"/>
                  <a:pt x="1176227" y="2294138"/>
                </a:cubicBezTo>
                <a:cubicBezTo>
                  <a:pt x="633657" y="1674486"/>
                  <a:pt x="261259" y="964127"/>
                  <a:pt x="55246" y="22018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FC9E42F4-64CE-49D3-84AA-C69E8A06D4F7}"/>
              </a:ext>
            </a:extLst>
          </p:cNvPr>
          <p:cNvSpPr/>
          <p:nvPr/>
        </p:nvSpPr>
        <p:spPr>
          <a:xfrm>
            <a:off x="10675240" y="3263360"/>
            <a:ext cx="1516761" cy="3594640"/>
          </a:xfrm>
          <a:custGeom>
            <a:avLst/>
            <a:gdLst>
              <a:gd name="connsiteX0" fmla="*/ 1516761 w 1516761"/>
              <a:gd name="connsiteY0" fmla="*/ 0 h 3594640"/>
              <a:gd name="connsiteX1" fmla="*/ 1516761 w 1516761"/>
              <a:gd name="connsiteY1" fmla="*/ 3594640 h 3594640"/>
              <a:gd name="connsiteX2" fmla="*/ 158 w 1516761"/>
              <a:gd name="connsiteY2" fmla="*/ 3594640 h 3594640"/>
              <a:gd name="connsiteX3" fmla="*/ 0 w 1516761"/>
              <a:gd name="connsiteY3" fmla="*/ 3553413 h 3594640"/>
              <a:gd name="connsiteX4" fmla="*/ 1376578 w 1516761"/>
              <a:gd name="connsiteY4" fmla="*/ 142920 h 359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761" h="3594640">
                <a:moveTo>
                  <a:pt x="1516761" y="0"/>
                </a:moveTo>
                <a:lnTo>
                  <a:pt x="1516761" y="3594640"/>
                </a:lnTo>
                <a:lnTo>
                  <a:pt x="158" y="3594640"/>
                </a:lnTo>
                <a:lnTo>
                  <a:pt x="0" y="3553413"/>
                </a:lnTo>
                <a:cubicBezTo>
                  <a:pt x="22880" y="2318940"/>
                  <a:pt x="487412" y="1096577"/>
                  <a:pt x="1376578" y="142920"/>
                </a:cubicBezTo>
                <a:close/>
              </a:path>
            </a:pathLst>
          </a:custGeom>
          <a:solidFill>
            <a:schemeClr val="accent2"/>
          </a:solidFill>
          <a:ln w="10490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1B55BFB-FF75-4300-BB08-250475BCBB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137" y="-34677"/>
            <a:ext cx="7015137" cy="5134415"/>
          </a:xfrm>
          <a:prstGeom prst="rect">
            <a:avLst/>
          </a:prstGeom>
        </p:spPr>
      </p:pic>
      <p:pic>
        <p:nvPicPr>
          <p:cNvPr id="45" name="Picture 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30B4E6-B3CF-41BC-98FF-471D7860B1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302" y="5468767"/>
            <a:ext cx="2545189" cy="763557"/>
          </a:xfrm>
          <a:prstGeom prst="rect">
            <a:avLst/>
          </a:prstGeom>
        </p:spPr>
      </p:pic>
      <p:pic>
        <p:nvPicPr>
          <p:cNvPr id="50" name="Picture 4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49456D-E21D-4CF9-8DEB-58447732FA21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E20D12-5B41-4702-A38A-C20224347E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137" y="5163862"/>
            <a:ext cx="8358340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784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White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70B19A4-8CA0-4D14-91C6-6A542D5D09E9}"/>
              </a:ext>
            </a:extLst>
          </p:cNvPr>
          <p:cNvSpPr/>
          <p:nvPr/>
        </p:nvSpPr>
        <p:spPr>
          <a:xfrm>
            <a:off x="11437770" y="3908484"/>
            <a:ext cx="754231" cy="2949516"/>
          </a:xfrm>
          <a:custGeom>
            <a:avLst/>
            <a:gdLst>
              <a:gd name="connsiteX0" fmla="*/ 754231 w 754231"/>
              <a:gd name="connsiteY0" fmla="*/ 0 h 2949516"/>
              <a:gd name="connsiteX1" fmla="*/ 754231 w 754231"/>
              <a:gd name="connsiteY1" fmla="*/ 2949516 h 2949516"/>
              <a:gd name="connsiteX2" fmla="*/ 7207 w 754231"/>
              <a:gd name="connsiteY2" fmla="*/ 2949516 h 2949516"/>
              <a:gd name="connsiteX3" fmla="*/ 1318 w 754231"/>
              <a:gd name="connsiteY3" fmla="*/ 2838768 h 2949516"/>
              <a:gd name="connsiteX4" fmla="*/ 1267 w 754231"/>
              <a:gd name="connsiteY4" fmla="*/ 2829255 h 2949516"/>
              <a:gd name="connsiteX5" fmla="*/ 890 w 754231"/>
              <a:gd name="connsiteY5" fmla="*/ 2823331 h 2949516"/>
              <a:gd name="connsiteX6" fmla="*/ 1123 w 754231"/>
              <a:gd name="connsiteY6" fmla="*/ 2802255 h 2949516"/>
              <a:gd name="connsiteX7" fmla="*/ 0 w 754231"/>
              <a:gd name="connsiteY7" fmla="*/ 2591788 h 2949516"/>
              <a:gd name="connsiteX8" fmla="*/ 4671 w 754231"/>
              <a:gd name="connsiteY8" fmla="*/ 2481632 h 2949516"/>
              <a:gd name="connsiteX9" fmla="*/ 5159 w 754231"/>
              <a:gd name="connsiteY9" fmla="*/ 2437561 h 2949516"/>
              <a:gd name="connsiteX10" fmla="*/ 7889 w 754231"/>
              <a:gd name="connsiteY10" fmla="*/ 2405742 h 2949516"/>
              <a:gd name="connsiteX11" fmla="*/ 10460 w 754231"/>
              <a:gd name="connsiteY11" fmla="*/ 2345131 h 2949516"/>
              <a:gd name="connsiteX12" fmla="*/ 32666 w 754231"/>
              <a:gd name="connsiteY12" fmla="*/ 2099253 h 2949516"/>
              <a:gd name="connsiteX13" fmla="*/ 36664 w 754231"/>
              <a:gd name="connsiteY13" fmla="*/ 2070427 h 2949516"/>
              <a:gd name="connsiteX14" fmla="*/ 38136 w 754231"/>
              <a:gd name="connsiteY14" fmla="*/ 2053275 h 2949516"/>
              <a:gd name="connsiteX15" fmla="*/ 44530 w 754231"/>
              <a:gd name="connsiteY15" fmla="*/ 2013696 h 2949516"/>
              <a:gd name="connsiteX16" fmla="*/ 66590 w 754231"/>
              <a:gd name="connsiteY16" fmla="*/ 1854610 h 2949516"/>
              <a:gd name="connsiteX17" fmla="*/ 92736 w 754231"/>
              <a:gd name="connsiteY17" fmla="*/ 1715341 h 2949516"/>
              <a:gd name="connsiteX18" fmla="*/ 99704 w 754231"/>
              <a:gd name="connsiteY18" fmla="*/ 1672213 h 2949516"/>
              <a:gd name="connsiteX19" fmla="*/ 104931 w 754231"/>
              <a:gd name="connsiteY19" fmla="*/ 1650381 h 2949516"/>
              <a:gd name="connsiteX20" fmla="*/ 112201 w 754231"/>
              <a:gd name="connsiteY20" fmla="*/ 1611659 h 2949516"/>
              <a:gd name="connsiteX21" fmla="*/ 169467 w 754231"/>
              <a:gd name="connsiteY21" fmla="*/ 1370855 h 2949516"/>
              <a:gd name="connsiteX22" fmla="*/ 183333 w 754231"/>
              <a:gd name="connsiteY22" fmla="*/ 1322912 h 2949516"/>
              <a:gd name="connsiteX23" fmla="*/ 189749 w 754231"/>
              <a:gd name="connsiteY23" fmla="*/ 1296117 h 2949516"/>
              <a:gd name="connsiteX24" fmla="*/ 203407 w 754231"/>
              <a:gd name="connsiteY24" fmla="*/ 1253508 h 2949516"/>
              <a:gd name="connsiteX25" fmla="*/ 238360 w 754231"/>
              <a:gd name="connsiteY25" fmla="*/ 1132655 h 2949516"/>
              <a:gd name="connsiteX26" fmla="*/ 297907 w 754231"/>
              <a:gd name="connsiteY26" fmla="*/ 958693 h 2949516"/>
              <a:gd name="connsiteX27" fmla="*/ 308154 w 754231"/>
              <a:gd name="connsiteY27" fmla="*/ 926725 h 2949516"/>
              <a:gd name="connsiteX28" fmla="*/ 312571 w 754231"/>
              <a:gd name="connsiteY28" fmla="*/ 915856 h 2949516"/>
              <a:gd name="connsiteX29" fmla="*/ 318849 w 754231"/>
              <a:gd name="connsiteY29" fmla="*/ 897515 h 2949516"/>
              <a:gd name="connsiteX30" fmla="*/ 410903 w 754231"/>
              <a:gd name="connsiteY30" fmla="*/ 665891 h 2949516"/>
              <a:gd name="connsiteX31" fmla="*/ 441034 w 754231"/>
              <a:gd name="connsiteY31" fmla="*/ 599675 h 2949516"/>
              <a:gd name="connsiteX32" fmla="*/ 454806 w 754231"/>
              <a:gd name="connsiteY32" fmla="*/ 565779 h 2949516"/>
              <a:gd name="connsiteX33" fmla="*/ 473837 w 754231"/>
              <a:gd name="connsiteY33" fmla="*/ 527585 h 2949516"/>
              <a:gd name="connsiteX34" fmla="*/ 514492 w 754231"/>
              <a:gd name="connsiteY34" fmla="*/ 438240 h 2949516"/>
              <a:gd name="connsiteX35" fmla="*/ 629587 w 754231"/>
              <a:gd name="connsiteY35" fmla="*/ 215017 h 29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4231" h="2949516">
                <a:moveTo>
                  <a:pt x="754231" y="0"/>
                </a:moveTo>
                <a:lnTo>
                  <a:pt x="754231" y="2949516"/>
                </a:lnTo>
                <a:lnTo>
                  <a:pt x="7207" y="2949516"/>
                </a:lnTo>
                <a:lnTo>
                  <a:pt x="1318" y="2838768"/>
                </a:lnTo>
                <a:lnTo>
                  <a:pt x="1267" y="2829255"/>
                </a:lnTo>
                <a:lnTo>
                  <a:pt x="890" y="2823331"/>
                </a:lnTo>
                <a:lnTo>
                  <a:pt x="1123" y="2802255"/>
                </a:lnTo>
                <a:lnTo>
                  <a:pt x="0" y="2591788"/>
                </a:lnTo>
                <a:lnTo>
                  <a:pt x="4671" y="2481632"/>
                </a:lnTo>
                <a:lnTo>
                  <a:pt x="5159" y="2437561"/>
                </a:lnTo>
                <a:lnTo>
                  <a:pt x="7889" y="2405742"/>
                </a:lnTo>
                <a:lnTo>
                  <a:pt x="10460" y="2345131"/>
                </a:lnTo>
                <a:cubicBezTo>
                  <a:pt x="15906" y="2263016"/>
                  <a:pt x="23310" y="2181031"/>
                  <a:pt x="32666" y="2099253"/>
                </a:cubicBezTo>
                <a:lnTo>
                  <a:pt x="36664" y="2070427"/>
                </a:lnTo>
                <a:lnTo>
                  <a:pt x="38136" y="2053275"/>
                </a:lnTo>
                <a:lnTo>
                  <a:pt x="44530" y="2013696"/>
                </a:lnTo>
                <a:lnTo>
                  <a:pt x="66590" y="1854610"/>
                </a:lnTo>
                <a:lnTo>
                  <a:pt x="92736" y="1715341"/>
                </a:lnTo>
                <a:lnTo>
                  <a:pt x="99704" y="1672213"/>
                </a:lnTo>
                <a:lnTo>
                  <a:pt x="104931" y="1650381"/>
                </a:lnTo>
                <a:lnTo>
                  <a:pt x="112201" y="1611659"/>
                </a:lnTo>
                <a:cubicBezTo>
                  <a:pt x="129348" y="1531007"/>
                  <a:pt x="148439" y="1450714"/>
                  <a:pt x="169467" y="1370855"/>
                </a:cubicBezTo>
                <a:lnTo>
                  <a:pt x="183333" y="1322912"/>
                </a:lnTo>
                <a:lnTo>
                  <a:pt x="189749" y="1296117"/>
                </a:lnTo>
                <a:lnTo>
                  <a:pt x="203407" y="1253508"/>
                </a:lnTo>
                <a:lnTo>
                  <a:pt x="238360" y="1132655"/>
                </a:lnTo>
                <a:lnTo>
                  <a:pt x="297907" y="958693"/>
                </a:lnTo>
                <a:lnTo>
                  <a:pt x="308154" y="926725"/>
                </a:lnTo>
                <a:lnTo>
                  <a:pt x="312571" y="915856"/>
                </a:lnTo>
                <a:lnTo>
                  <a:pt x="318849" y="897515"/>
                </a:lnTo>
                <a:cubicBezTo>
                  <a:pt x="347607" y="819696"/>
                  <a:pt x="378294" y="742463"/>
                  <a:pt x="410903" y="665891"/>
                </a:cubicBezTo>
                <a:lnTo>
                  <a:pt x="441034" y="599675"/>
                </a:lnTo>
                <a:lnTo>
                  <a:pt x="454806" y="565779"/>
                </a:lnTo>
                <a:lnTo>
                  <a:pt x="473837" y="527585"/>
                </a:lnTo>
                <a:lnTo>
                  <a:pt x="514492" y="438240"/>
                </a:lnTo>
                <a:cubicBezTo>
                  <a:pt x="550941" y="363069"/>
                  <a:pt x="589308" y="288636"/>
                  <a:pt x="629587" y="215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490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8D97AA-7FAA-4B6A-AFBD-BFA00AE8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BC8288F-B3D6-4744-8D9D-B599FA9B1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here, allowing for up to 2 lines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7310A8D-FEDE-47FC-A15F-4283E34F99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7120386-04C1-4D0D-8D56-D92676DB84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988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D80EC02-1055-4FFE-AB91-9D940DDB13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01357" y="0"/>
            <a:ext cx="6390643" cy="6857999"/>
          </a:xfrm>
          <a:custGeom>
            <a:avLst/>
            <a:gdLst>
              <a:gd name="connsiteX0" fmla="*/ 1300586 w 6390643"/>
              <a:gd name="connsiteY0" fmla="*/ 0 h 6857999"/>
              <a:gd name="connsiteX1" fmla="*/ 4148109 w 6390643"/>
              <a:gd name="connsiteY1" fmla="*/ 0 h 6857999"/>
              <a:gd name="connsiteX2" fmla="*/ 4244758 w 6390643"/>
              <a:gd name="connsiteY2" fmla="*/ 200632 h 6857999"/>
              <a:gd name="connsiteX3" fmla="*/ 4662099 w 6390643"/>
              <a:gd name="connsiteY3" fmla="*/ 759144 h 6857999"/>
              <a:gd name="connsiteX4" fmla="*/ 4793175 w 6390643"/>
              <a:gd name="connsiteY4" fmla="*/ 878274 h 6857999"/>
              <a:gd name="connsiteX5" fmla="*/ 4769363 w 6390643"/>
              <a:gd name="connsiteY5" fmla="*/ 880359 h 6857999"/>
              <a:gd name="connsiteX6" fmla="*/ 3361339 w 6390643"/>
              <a:gd name="connsiteY6" fmla="*/ 1535861 h 6857999"/>
              <a:gd name="connsiteX7" fmla="*/ 3195969 w 6390643"/>
              <a:gd name="connsiteY7" fmla="*/ 5194816 h 6857999"/>
              <a:gd name="connsiteX8" fmla="*/ 6207778 w 6390643"/>
              <a:gd name="connsiteY8" fmla="*/ 5793660 h 6857999"/>
              <a:gd name="connsiteX9" fmla="*/ 6390643 w 6390643"/>
              <a:gd name="connsiteY9" fmla="*/ 5696460 h 6857999"/>
              <a:gd name="connsiteX10" fmla="*/ 6390643 w 6390643"/>
              <a:gd name="connsiteY10" fmla="*/ 6857999 h 6857999"/>
              <a:gd name="connsiteX11" fmla="*/ 1325443 w 6390643"/>
              <a:gd name="connsiteY11" fmla="*/ 6857999 h 6857999"/>
              <a:gd name="connsiteX12" fmla="*/ 1274221 w 6390643"/>
              <a:gd name="connsiteY12" fmla="*/ 6802401 h 6857999"/>
              <a:gd name="connsiteX13" fmla="*/ 1044489 w 6390643"/>
              <a:gd name="connsiteY13" fmla="*/ 30394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90643" h="6857999">
                <a:moveTo>
                  <a:pt x="1300586" y="0"/>
                </a:moveTo>
                <a:lnTo>
                  <a:pt x="4148109" y="0"/>
                </a:lnTo>
                <a:lnTo>
                  <a:pt x="4244758" y="200632"/>
                </a:lnTo>
                <a:cubicBezTo>
                  <a:pt x="4356689" y="406677"/>
                  <a:pt x="4497630" y="594675"/>
                  <a:pt x="4662099" y="759144"/>
                </a:cubicBezTo>
                <a:lnTo>
                  <a:pt x="4793175" y="878274"/>
                </a:lnTo>
                <a:lnTo>
                  <a:pt x="4769363" y="880359"/>
                </a:lnTo>
                <a:cubicBezTo>
                  <a:pt x="4245827" y="949423"/>
                  <a:pt x="3753887" y="1177263"/>
                  <a:pt x="3361339" y="1535861"/>
                </a:cubicBezTo>
                <a:cubicBezTo>
                  <a:pt x="2305279" y="2500589"/>
                  <a:pt x="2231241" y="4138758"/>
                  <a:pt x="3195969" y="5194816"/>
                </a:cubicBezTo>
                <a:cubicBezTo>
                  <a:pt x="3979812" y="6052863"/>
                  <a:pt x="5208232" y="6262623"/>
                  <a:pt x="6207778" y="5793660"/>
                </a:cubicBezTo>
                <a:lnTo>
                  <a:pt x="6390643" y="5696460"/>
                </a:lnTo>
                <a:lnTo>
                  <a:pt x="6390643" y="6857999"/>
                </a:lnTo>
                <a:lnTo>
                  <a:pt x="1325443" y="6857999"/>
                </a:lnTo>
                <a:lnTo>
                  <a:pt x="1274221" y="6802401"/>
                </a:lnTo>
                <a:cubicBezTo>
                  <a:pt x="-363669" y="4931819"/>
                  <a:pt x="-403350" y="2209341"/>
                  <a:pt x="1044489" y="30394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1A05AC3-9E70-44F0-94E3-C47416087B7E}"/>
              </a:ext>
            </a:extLst>
          </p:cNvPr>
          <p:cNvSpPr/>
          <p:nvPr/>
        </p:nvSpPr>
        <p:spPr>
          <a:xfrm>
            <a:off x="1007436" y="1867236"/>
            <a:ext cx="7461204" cy="4990763"/>
          </a:xfrm>
          <a:custGeom>
            <a:avLst/>
            <a:gdLst>
              <a:gd name="connsiteX0" fmla="*/ 5094516 w 7461204"/>
              <a:gd name="connsiteY0" fmla="*/ 7 h 4990763"/>
              <a:gd name="connsiteX1" fmla="*/ 7461204 w 7461204"/>
              <a:gd name="connsiteY1" fmla="*/ 573855 h 4990763"/>
              <a:gd name="connsiteX2" fmla="*/ 6375450 w 7461204"/>
              <a:gd name="connsiteY2" fmla="*/ 2892621 h 4990763"/>
              <a:gd name="connsiteX3" fmla="*/ 5089842 w 7461204"/>
              <a:gd name="connsiteY3" fmla="*/ 2554857 h 4990763"/>
              <a:gd name="connsiteX4" fmla="*/ 4988162 w 7461204"/>
              <a:gd name="connsiteY4" fmla="*/ 2560701 h 4990763"/>
              <a:gd name="connsiteX5" fmla="*/ 3354029 w 7461204"/>
              <a:gd name="connsiteY5" fmla="*/ 3236000 h 4990763"/>
              <a:gd name="connsiteX6" fmla="*/ 2536597 w 7461204"/>
              <a:gd name="connsiteY6" fmla="*/ 4783768 h 4990763"/>
              <a:gd name="connsiteX7" fmla="*/ 2517318 w 7461204"/>
              <a:gd name="connsiteY7" fmla="*/ 4990763 h 4990763"/>
              <a:gd name="connsiteX8" fmla="*/ 0 w 7461204"/>
              <a:gd name="connsiteY8" fmla="*/ 4990763 h 4990763"/>
              <a:gd name="connsiteX9" fmla="*/ 4038 w 7461204"/>
              <a:gd name="connsiteY9" fmla="*/ 4772730 h 4990763"/>
              <a:gd name="connsiteX10" fmla="*/ 1748430 w 7461204"/>
              <a:gd name="connsiteY10" fmla="*/ 1242371 h 4990763"/>
              <a:gd name="connsiteX11" fmla="*/ 1762455 w 7461204"/>
              <a:gd name="connsiteY11" fmla="*/ 1229515 h 4990763"/>
              <a:gd name="connsiteX12" fmla="*/ 4860770 w 7461204"/>
              <a:gd name="connsiteY12" fmla="*/ 5851 h 4990763"/>
              <a:gd name="connsiteX13" fmla="*/ 5094516 w 7461204"/>
              <a:gd name="connsiteY13" fmla="*/ 7 h 499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61204" h="4990763">
                <a:moveTo>
                  <a:pt x="5094516" y="7"/>
                </a:moveTo>
                <a:cubicBezTo>
                  <a:pt x="5918023" y="-1325"/>
                  <a:pt x="6729761" y="195497"/>
                  <a:pt x="7461204" y="573855"/>
                </a:cubicBezTo>
                <a:lnTo>
                  <a:pt x="6375450" y="2892621"/>
                </a:lnTo>
                <a:cubicBezTo>
                  <a:pt x="5983926" y="2669295"/>
                  <a:pt x="5540575" y="2552815"/>
                  <a:pt x="5089842" y="2554857"/>
                </a:cubicBezTo>
                <a:cubicBezTo>
                  <a:pt x="5055948" y="2554857"/>
                  <a:pt x="5022056" y="2560701"/>
                  <a:pt x="4988162" y="2560701"/>
                </a:cubicBezTo>
                <a:cubicBezTo>
                  <a:pt x="4381099" y="2587133"/>
                  <a:pt x="3802655" y="2826173"/>
                  <a:pt x="3354029" y="3236000"/>
                </a:cubicBezTo>
                <a:cubicBezTo>
                  <a:pt x="2892003" y="3658069"/>
                  <a:pt x="2617942" y="4209038"/>
                  <a:pt x="2536597" y="4783768"/>
                </a:cubicBezTo>
                <a:lnTo>
                  <a:pt x="2517318" y="4990763"/>
                </a:lnTo>
                <a:lnTo>
                  <a:pt x="0" y="4990763"/>
                </a:lnTo>
                <a:lnTo>
                  <a:pt x="4038" y="4772730"/>
                </a:lnTo>
                <a:cubicBezTo>
                  <a:pt x="91176" y="3458897"/>
                  <a:pt x="679524" y="2178307"/>
                  <a:pt x="1748430" y="1242371"/>
                </a:cubicBezTo>
                <a:lnTo>
                  <a:pt x="1762455" y="1229515"/>
                </a:lnTo>
                <a:cubicBezTo>
                  <a:pt x="2630148" y="487990"/>
                  <a:pt x="3720551" y="57341"/>
                  <a:pt x="4860770" y="5851"/>
                </a:cubicBezTo>
                <a:cubicBezTo>
                  <a:pt x="4941413" y="7"/>
                  <a:pt x="5018550" y="7"/>
                  <a:pt x="5094516" y="7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E38CA0-BAFF-4376-B8C2-ABFA4D0DDB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292" y="2743201"/>
            <a:ext cx="3823968" cy="1969296"/>
          </a:xfrm>
        </p:spPr>
        <p:txBody>
          <a:bodyPr anchor="ctr"/>
          <a:lstStyle>
            <a:lvl1pPr>
              <a:lnSpc>
                <a:spcPct val="80000"/>
              </a:lnSpc>
              <a:defRPr sz="5000" b="0">
                <a:latin typeface="+mj-lt"/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21F8473-6CDD-49B4-8753-BB2C17386303}"/>
              </a:ext>
            </a:extLst>
          </p:cNvPr>
          <p:cNvSpPr/>
          <p:nvPr/>
        </p:nvSpPr>
        <p:spPr>
          <a:xfrm>
            <a:off x="9949466" y="0"/>
            <a:ext cx="2242534" cy="1469000"/>
          </a:xfrm>
          <a:custGeom>
            <a:avLst/>
            <a:gdLst>
              <a:gd name="connsiteX0" fmla="*/ 0 w 2242534"/>
              <a:gd name="connsiteY0" fmla="*/ 0 h 1469000"/>
              <a:gd name="connsiteX1" fmla="*/ 2242534 w 2242534"/>
              <a:gd name="connsiteY1" fmla="*/ 0 h 1469000"/>
              <a:gd name="connsiteX2" fmla="*/ 2242534 w 2242534"/>
              <a:gd name="connsiteY2" fmla="*/ 1468486 h 1469000"/>
              <a:gd name="connsiteX3" fmla="*/ 2227734 w 2242534"/>
              <a:gd name="connsiteY3" fmla="*/ 1469000 h 1469000"/>
              <a:gd name="connsiteX4" fmla="*/ 96650 w 2242534"/>
              <a:gd name="connsiteY4" fmla="*/ 200632 h 14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2534" h="1469000">
                <a:moveTo>
                  <a:pt x="0" y="0"/>
                </a:moveTo>
                <a:lnTo>
                  <a:pt x="2242534" y="0"/>
                </a:lnTo>
                <a:lnTo>
                  <a:pt x="2242534" y="1468486"/>
                </a:lnTo>
                <a:lnTo>
                  <a:pt x="2227734" y="1469000"/>
                </a:lnTo>
                <a:cubicBezTo>
                  <a:pt x="1307504" y="1469000"/>
                  <a:pt x="507060" y="956129"/>
                  <a:pt x="96650" y="2006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schemeClr val="bg1"/>
              </a:solidFill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935710D-3414-4876-95DE-9D733273DB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7694" y="715962"/>
            <a:ext cx="1443037" cy="1358900"/>
          </a:xfrm>
        </p:spPr>
        <p:txBody>
          <a:bodyPr anchor="ctr"/>
          <a:lstStyle>
            <a:lvl1pPr>
              <a:defRPr sz="8000">
                <a:latin typeface="+mj-lt"/>
              </a:defRPr>
            </a:lvl1pPr>
          </a:lstStyle>
          <a:p>
            <a:pPr lvl="0"/>
            <a:r>
              <a:rPr lang="en-US" dirty="0"/>
              <a:t>xx</a:t>
            </a:r>
            <a:endParaRPr lang="en-GB" dirty="0"/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B8C7555-A106-4C34-A263-F742226AEB88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0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8966FCD-1B3D-4C33-9EC4-2E6A15AB8CE5}"/>
              </a:ext>
            </a:extLst>
          </p:cNvPr>
          <p:cNvSpPr/>
          <p:nvPr/>
        </p:nvSpPr>
        <p:spPr>
          <a:xfrm>
            <a:off x="1007436" y="1867236"/>
            <a:ext cx="7461204" cy="4990763"/>
          </a:xfrm>
          <a:custGeom>
            <a:avLst/>
            <a:gdLst>
              <a:gd name="connsiteX0" fmla="*/ 5094516 w 7461204"/>
              <a:gd name="connsiteY0" fmla="*/ 7 h 4990763"/>
              <a:gd name="connsiteX1" fmla="*/ 7461204 w 7461204"/>
              <a:gd name="connsiteY1" fmla="*/ 573855 h 4990763"/>
              <a:gd name="connsiteX2" fmla="*/ 6375450 w 7461204"/>
              <a:gd name="connsiteY2" fmla="*/ 2892621 h 4990763"/>
              <a:gd name="connsiteX3" fmla="*/ 5089842 w 7461204"/>
              <a:gd name="connsiteY3" fmla="*/ 2554857 h 4990763"/>
              <a:gd name="connsiteX4" fmla="*/ 4988162 w 7461204"/>
              <a:gd name="connsiteY4" fmla="*/ 2560701 h 4990763"/>
              <a:gd name="connsiteX5" fmla="*/ 3354029 w 7461204"/>
              <a:gd name="connsiteY5" fmla="*/ 3236000 h 4990763"/>
              <a:gd name="connsiteX6" fmla="*/ 2536597 w 7461204"/>
              <a:gd name="connsiteY6" fmla="*/ 4783768 h 4990763"/>
              <a:gd name="connsiteX7" fmla="*/ 2517318 w 7461204"/>
              <a:gd name="connsiteY7" fmla="*/ 4990763 h 4990763"/>
              <a:gd name="connsiteX8" fmla="*/ 0 w 7461204"/>
              <a:gd name="connsiteY8" fmla="*/ 4990763 h 4990763"/>
              <a:gd name="connsiteX9" fmla="*/ 4038 w 7461204"/>
              <a:gd name="connsiteY9" fmla="*/ 4772730 h 4990763"/>
              <a:gd name="connsiteX10" fmla="*/ 1748430 w 7461204"/>
              <a:gd name="connsiteY10" fmla="*/ 1242371 h 4990763"/>
              <a:gd name="connsiteX11" fmla="*/ 1762455 w 7461204"/>
              <a:gd name="connsiteY11" fmla="*/ 1229515 h 4990763"/>
              <a:gd name="connsiteX12" fmla="*/ 4860770 w 7461204"/>
              <a:gd name="connsiteY12" fmla="*/ 5851 h 4990763"/>
              <a:gd name="connsiteX13" fmla="*/ 5094516 w 7461204"/>
              <a:gd name="connsiteY13" fmla="*/ 7 h 499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61204" h="4990763">
                <a:moveTo>
                  <a:pt x="5094516" y="7"/>
                </a:moveTo>
                <a:cubicBezTo>
                  <a:pt x="5918023" y="-1325"/>
                  <a:pt x="6729761" y="195497"/>
                  <a:pt x="7461204" y="573855"/>
                </a:cubicBezTo>
                <a:lnTo>
                  <a:pt x="6375450" y="2892621"/>
                </a:lnTo>
                <a:cubicBezTo>
                  <a:pt x="5983926" y="2669295"/>
                  <a:pt x="5540575" y="2552815"/>
                  <a:pt x="5089842" y="2554857"/>
                </a:cubicBezTo>
                <a:cubicBezTo>
                  <a:pt x="5055948" y="2554857"/>
                  <a:pt x="5022056" y="2560701"/>
                  <a:pt x="4988162" y="2560701"/>
                </a:cubicBezTo>
                <a:cubicBezTo>
                  <a:pt x="4381099" y="2587133"/>
                  <a:pt x="3802655" y="2826173"/>
                  <a:pt x="3354029" y="3236000"/>
                </a:cubicBezTo>
                <a:cubicBezTo>
                  <a:pt x="2892003" y="3658069"/>
                  <a:pt x="2617942" y="4209038"/>
                  <a:pt x="2536597" y="4783768"/>
                </a:cubicBezTo>
                <a:lnTo>
                  <a:pt x="2517318" y="4990763"/>
                </a:lnTo>
                <a:lnTo>
                  <a:pt x="0" y="4990763"/>
                </a:lnTo>
                <a:lnTo>
                  <a:pt x="4038" y="4772730"/>
                </a:lnTo>
                <a:cubicBezTo>
                  <a:pt x="91176" y="3458897"/>
                  <a:pt x="679524" y="2178307"/>
                  <a:pt x="1748430" y="1242371"/>
                </a:cubicBezTo>
                <a:lnTo>
                  <a:pt x="1762455" y="1229515"/>
                </a:lnTo>
                <a:cubicBezTo>
                  <a:pt x="2630148" y="487990"/>
                  <a:pt x="3720551" y="57341"/>
                  <a:pt x="4860770" y="5851"/>
                </a:cubicBezTo>
                <a:cubicBezTo>
                  <a:pt x="4941413" y="7"/>
                  <a:pt x="5018550" y="7"/>
                  <a:pt x="5094516" y="7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21B3A1E-E9FC-4D1A-91C7-D110C59D7D08}"/>
              </a:ext>
            </a:extLst>
          </p:cNvPr>
          <p:cNvSpPr/>
          <p:nvPr/>
        </p:nvSpPr>
        <p:spPr>
          <a:xfrm>
            <a:off x="6019800" y="0"/>
            <a:ext cx="6172200" cy="6857999"/>
          </a:xfrm>
          <a:custGeom>
            <a:avLst/>
            <a:gdLst>
              <a:gd name="connsiteX0" fmla="*/ 997108 w 6172200"/>
              <a:gd name="connsiteY0" fmla="*/ 0 h 6857999"/>
              <a:gd name="connsiteX1" fmla="*/ 6172200 w 6172200"/>
              <a:gd name="connsiteY1" fmla="*/ 0 h 6857999"/>
              <a:gd name="connsiteX2" fmla="*/ 6172200 w 6172200"/>
              <a:gd name="connsiteY2" fmla="*/ 703762 h 6857999"/>
              <a:gd name="connsiteX3" fmla="*/ 6096379 w 6172200"/>
              <a:gd name="connsiteY3" fmla="*/ 669896 h 6857999"/>
              <a:gd name="connsiteX4" fmla="*/ 5110804 w 6172200"/>
              <a:gd name="connsiteY4" fmla="*/ 478901 h 6857999"/>
              <a:gd name="connsiteX5" fmla="*/ 5008852 w 6172200"/>
              <a:gd name="connsiteY5" fmla="*/ 484760 h 6857999"/>
              <a:gd name="connsiteX6" fmla="*/ 3370342 w 6172200"/>
              <a:gd name="connsiteY6" fmla="*/ 1161868 h 6857999"/>
              <a:gd name="connsiteX7" fmla="*/ 3204529 w 6172200"/>
              <a:gd name="connsiteY7" fmla="*/ 4830622 h 6857999"/>
              <a:gd name="connsiteX8" fmla="*/ 5989355 w 6172200"/>
              <a:gd name="connsiteY8" fmla="*/ 5527515 h 6857999"/>
              <a:gd name="connsiteX9" fmla="*/ 6172200 w 6172200"/>
              <a:gd name="connsiteY9" fmla="*/ 5452490 h 6857999"/>
              <a:gd name="connsiteX10" fmla="*/ 6172200 w 6172200"/>
              <a:gd name="connsiteY10" fmla="*/ 6857999 h 6857999"/>
              <a:gd name="connsiteX11" fmla="*/ 1685981 w 6172200"/>
              <a:gd name="connsiteY11" fmla="*/ 6857999 h 6857999"/>
              <a:gd name="connsiteX12" fmla="*/ 1645140 w 6172200"/>
              <a:gd name="connsiteY12" fmla="*/ 6821799 h 6857999"/>
              <a:gd name="connsiteX13" fmla="*/ 1277634 w 6172200"/>
              <a:gd name="connsiteY13" fmla="*/ 6442513 h 6857999"/>
              <a:gd name="connsiteX14" fmla="*/ 759074 w 6172200"/>
              <a:gd name="connsiteY14" fmla="*/ 34797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72200" h="6857999">
                <a:moveTo>
                  <a:pt x="997108" y="0"/>
                </a:moveTo>
                <a:lnTo>
                  <a:pt x="6172200" y="0"/>
                </a:lnTo>
                <a:lnTo>
                  <a:pt x="6172200" y="703762"/>
                </a:lnTo>
                <a:lnTo>
                  <a:pt x="6096379" y="669896"/>
                </a:lnTo>
                <a:cubicBezTo>
                  <a:pt x="5784551" y="542677"/>
                  <a:pt x="5449759" y="477365"/>
                  <a:pt x="5110804" y="478901"/>
                </a:cubicBezTo>
                <a:cubicBezTo>
                  <a:pt x="5076820" y="478901"/>
                  <a:pt x="5042836" y="484760"/>
                  <a:pt x="5008852" y="484760"/>
                </a:cubicBezTo>
                <a:cubicBezTo>
                  <a:pt x="4400162" y="511263"/>
                  <a:pt x="3820169" y="750943"/>
                  <a:pt x="3370342" y="1161868"/>
                </a:cubicBezTo>
                <a:cubicBezTo>
                  <a:pt x="2311454" y="2129180"/>
                  <a:pt x="2237217" y="3771736"/>
                  <a:pt x="3204529" y="4830622"/>
                </a:cubicBezTo>
                <a:cubicBezTo>
                  <a:pt x="3930014" y="5624787"/>
                  <a:pt x="5035324" y="5865086"/>
                  <a:pt x="5989355" y="5527515"/>
                </a:cubicBezTo>
                <a:lnTo>
                  <a:pt x="6172200" y="5452490"/>
                </a:lnTo>
                <a:lnTo>
                  <a:pt x="6172200" y="6857999"/>
                </a:lnTo>
                <a:lnTo>
                  <a:pt x="1685981" y="6857999"/>
                </a:lnTo>
                <a:lnTo>
                  <a:pt x="1645140" y="6821799"/>
                </a:lnTo>
                <a:cubicBezTo>
                  <a:pt x="1517645" y="6702926"/>
                  <a:pt x="1394940" y="6576484"/>
                  <a:pt x="1277634" y="6442513"/>
                </a:cubicBezTo>
                <a:cubicBezTo>
                  <a:pt x="-247337" y="4700892"/>
                  <a:pt x="-390571" y="2222760"/>
                  <a:pt x="759074" y="347972"/>
                </a:cubicBezTo>
                <a:close/>
              </a:path>
            </a:pathLst>
          </a:custGeom>
          <a:solidFill>
            <a:schemeClr val="accent1"/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E38CA0-BAFF-4376-B8C2-ABFA4D0DDB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693" y="2451847"/>
            <a:ext cx="4902153" cy="2215826"/>
          </a:xfrm>
        </p:spPr>
        <p:txBody>
          <a:bodyPr anchor="ctr"/>
          <a:lstStyle>
            <a:lvl1pPr>
              <a:lnSpc>
                <a:spcPct val="80000"/>
              </a:lnSpc>
              <a:defRPr sz="5000" b="0">
                <a:latin typeface="+mj-lt"/>
              </a:defRPr>
            </a:lvl1pPr>
          </a:lstStyle>
          <a:p>
            <a:r>
              <a:rPr lang="en-US"/>
              <a:t>Your main </a:t>
            </a:r>
            <a:br>
              <a:rPr lang="en-US"/>
            </a:br>
            <a:r>
              <a:rPr lang="en-US"/>
              <a:t>outtake goes </a:t>
            </a:r>
            <a:br>
              <a:rPr lang="en-US"/>
            </a:br>
            <a:r>
              <a:rPr lang="en-US"/>
              <a:t>here</a:t>
            </a:r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21F8473-6CDD-49B4-8753-BB2C17386303}"/>
              </a:ext>
            </a:extLst>
          </p:cNvPr>
          <p:cNvSpPr/>
          <p:nvPr/>
        </p:nvSpPr>
        <p:spPr>
          <a:xfrm>
            <a:off x="9949466" y="0"/>
            <a:ext cx="2242534" cy="1469000"/>
          </a:xfrm>
          <a:custGeom>
            <a:avLst/>
            <a:gdLst>
              <a:gd name="connsiteX0" fmla="*/ 0 w 2242534"/>
              <a:gd name="connsiteY0" fmla="*/ 0 h 1469000"/>
              <a:gd name="connsiteX1" fmla="*/ 2242534 w 2242534"/>
              <a:gd name="connsiteY1" fmla="*/ 0 h 1469000"/>
              <a:gd name="connsiteX2" fmla="*/ 2242534 w 2242534"/>
              <a:gd name="connsiteY2" fmla="*/ 1468486 h 1469000"/>
              <a:gd name="connsiteX3" fmla="*/ 2227734 w 2242534"/>
              <a:gd name="connsiteY3" fmla="*/ 1469000 h 1469000"/>
              <a:gd name="connsiteX4" fmla="*/ 96650 w 2242534"/>
              <a:gd name="connsiteY4" fmla="*/ 200632 h 14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2534" h="1469000">
                <a:moveTo>
                  <a:pt x="0" y="0"/>
                </a:moveTo>
                <a:lnTo>
                  <a:pt x="2242534" y="0"/>
                </a:lnTo>
                <a:lnTo>
                  <a:pt x="2242534" y="1468486"/>
                </a:lnTo>
                <a:lnTo>
                  <a:pt x="2227734" y="1469000"/>
                </a:lnTo>
                <a:cubicBezTo>
                  <a:pt x="1307504" y="1469000"/>
                  <a:pt x="507060" y="956129"/>
                  <a:pt x="96650" y="200632"/>
                </a:cubicBezTo>
                <a:close/>
              </a:path>
            </a:pathLst>
          </a:custGeom>
          <a:solidFill>
            <a:srgbClr val="13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935710D-3414-4876-95DE-9D733273DB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7694" y="715962"/>
            <a:ext cx="1443037" cy="1358900"/>
          </a:xfrm>
        </p:spPr>
        <p:txBody>
          <a:bodyPr anchor="ctr"/>
          <a:lstStyle>
            <a:lvl1pPr>
              <a:defRPr sz="8000">
                <a:latin typeface="+mj-lt"/>
              </a:defRPr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2BADFFC-9F9E-48F8-BBD3-866E19B34039}"/>
              </a:ext>
            </a:extLst>
          </p:cNvPr>
          <p:cNvSpPr/>
          <p:nvPr/>
        </p:nvSpPr>
        <p:spPr>
          <a:xfrm rot="435185">
            <a:off x="-49789" y="6175481"/>
            <a:ext cx="5071414" cy="994891"/>
          </a:xfrm>
          <a:custGeom>
            <a:avLst/>
            <a:gdLst>
              <a:gd name="connsiteX0" fmla="*/ 1144252 w 5071414"/>
              <a:gd name="connsiteY0" fmla="*/ 66018 h 994891"/>
              <a:gd name="connsiteX1" fmla="*/ 2351736 w 5071414"/>
              <a:gd name="connsiteY1" fmla="*/ 0 h 994891"/>
              <a:gd name="connsiteX2" fmla="*/ 4900291 w 5071414"/>
              <a:gd name="connsiteY2" fmla="*/ 311163 h 994891"/>
              <a:gd name="connsiteX3" fmla="*/ 5071414 w 5071414"/>
              <a:gd name="connsiteY3" fmla="*/ 361291 h 994891"/>
              <a:gd name="connsiteX4" fmla="*/ 93047 w 5071414"/>
              <a:gd name="connsiteY4" fmla="*/ 994891 h 994891"/>
              <a:gd name="connsiteX5" fmla="*/ 0 w 5071414"/>
              <a:gd name="connsiteY5" fmla="*/ 263799 h 994891"/>
              <a:gd name="connsiteX6" fmla="*/ 330714 w 5071414"/>
              <a:gd name="connsiteY6" fmla="*/ 190541 h 994891"/>
              <a:gd name="connsiteX7" fmla="*/ 761791 w 5071414"/>
              <a:gd name="connsiteY7" fmla="*/ 115906 h 994891"/>
              <a:gd name="connsiteX8" fmla="*/ 1144252 w 5071414"/>
              <a:gd name="connsiteY8" fmla="*/ 66018 h 99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1414" h="994891">
                <a:moveTo>
                  <a:pt x="1144252" y="66018"/>
                </a:moveTo>
                <a:cubicBezTo>
                  <a:pt x="1532289" y="22826"/>
                  <a:pt x="1936484" y="0"/>
                  <a:pt x="2351736" y="0"/>
                </a:cubicBezTo>
                <a:cubicBezTo>
                  <a:pt x="3274518" y="0"/>
                  <a:pt x="4142700" y="112721"/>
                  <a:pt x="4900291" y="311163"/>
                </a:cubicBezTo>
                <a:lnTo>
                  <a:pt x="5071414" y="361291"/>
                </a:lnTo>
                <a:lnTo>
                  <a:pt x="93047" y="994891"/>
                </a:lnTo>
                <a:lnTo>
                  <a:pt x="0" y="263799"/>
                </a:lnTo>
                <a:lnTo>
                  <a:pt x="330714" y="190541"/>
                </a:lnTo>
                <a:cubicBezTo>
                  <a:pt x="471505" y="162803"/>
                  <a:pt x="615298" y="137876"/>
                  <a:pt x="761791" y="115906"/>
                </a:cubicBezTo>
                <a:cubicBezTo>
                  <a:pt x="887357" y="97074"/>
                  <a:pt x="1014907" y="80414"/>
                  <a:pt x="1144252" y="66018"/>
                </a:cubicBezTo>
                <a:close/>
              </a:path>
            </a:pathLst>
          </a:custGeom>
          <a:solidFill>
            <a:srgbClr val="13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F0EC68-91CB-44AD-BB7E-2701BE3DA9CA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056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d Quart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1F79131-C817-4EAF-B3BC-6511779B5E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2505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2505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613B63D-7369-4EF8-ABF3-7D0A2996FC88}"/>
              </a:ext>
            </a:extLst>
          </p:cNvPr>
          <p:cNvSpPr/>
          <p:nvPr/>
        </p:nvSpPr>
        <p:spPr>
          <a:xfrm>
            <a:off x="0" y="0"/>
            <a:ext cx="3961880" cy="6858000"/>
          </a:xfrm>
          <a:custGeom>
            <a:avLst/>
            <a:gdLst>
              <a:gd name="connsiteX0" fmla="*/ 0 w 3961880"/>
              <a:gd name="connsiteY0" fmla="*/ 0 h 6858000"/>
              <a:gd name="connsiteX1" fmla="*/ 3515434 w 3961880"/>
              <a:gd name="connsiteY1" fmla="*/ 0 h 6858000"/>
              <a:gd name="connsiteX2" fmla="*/ 3566807 w 3961880"/>
              <a:gd name="connsiteY2" fmla="*/ 173227 h 6858000"/>
              <a:gd name="connsiteX3" fmla="*/ 3961880 w 3961880"/>
              <a:gd name="connsiteY3" fmla="*/ 3232151 h 6858000"/>
              <a:gd name="connsiteX4" fmla="*/ 3495825 w 3961880"/>
              <a:gd name="connsiteY4" fmla="*/ 6530422 h 6858000"/>
              <a:gd name="connsiteX5" fmla="*/ 3382508 w 3961880"/>
              <a:gd name="connsiteY5" fmla="*/ 6858000 h 6858000"/>
              <a:gd name="connsiteX6" fmla="*/ 0 w 396188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80" h="6858000">
                <a:moveTo>
                  <a:pt x="0" y="0"/>
                </a:moveTo>
                <a:lnTo>
                  <a:pt x="3515434" y="0"/>
                </a:lnTo>
                <a:lnTo>
                  <a:pt x="3566807" y="173227"/>
                </a:lnTo>
                <a:cubicBezTo>
                  <a:pt x="3817510" y="1065161"/>
                  <a:pt x="3961880" y="2112210"/>
                  <a:pt x="3961880" y="3232151"/>
                </a:cubicBezTo>
                <a:cubicBezTo>
                  <a:pt x="3961880" y="4453905"/>
                  <a:pt x="3790068" y="5588912"/>
                  <a:pt x="3495825" y="6530422"/>
                </a:cubicBezTo>
                <a:lnTo>
                  <a:pt x="3382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31470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3385183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140297E-ADF9-43EA-A9B1-5C8E3A77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7F32759C-B66F-4F29-9C46-4EA2F62AA4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3598863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8937450-EF4E-473B-BD86-E7C0573B7524}"/>
              </a:ext>
            </a:extLst>
          </p:cNvPr>
          <p:cNvSpPr/>
          <p:nvPr/>
        </p:nvSpPr>
        <p:spPr>
          <a:xfrm>
            <a:off x="8441241" y="3"/>
            <a:ext cx="3750759" cy="3711753"/>
          </a:xfrm>
          <a:custGeom>
            <a:avLst/>
            <a:gdLst>
              <a:gd name="connsiteX0" fmla="*/ 0 w 3750759"/>
              <a:gd name="connsiteY0" fmla="*/ 0 h 3711753"/>
              <a:gd name="connsiteX1" fmla="*/ 2729841 w 3750759"/>
              <a:gd name="connsiteY1" fmla="*/ 0 h 3711753"/>
              <a:gd name="connsiteX2" fmla="*/ 2745828 w 3750759"/>
              <a:gd name="connsiteY2" fmla="*/ 30076 h 3711753"/>
              <a:gd name="connsiteX3" fmla="*/ 3064030 w 3750759"/>
              <a:gd name="connsiteY3" fmla="*/ 457664 h 3711753"/>
              <a:gd name="connsiteX4" fmla="*/ 3679125 w 3750759"/>
              <a:gd name="connsiteY4" fmla="*/ 955590 h 3711753"/>
              <a:gd name="connsiteX5" fmla="*/ 3750759 w 3750759"/>
              <a:gd name="connsiteY5" fmla="*/ 992856 h 3711753"/>
              <a:gd name="connsiteX6" fmla="*/ 3750759 w 3750759"/>
              <a:gd name="connsiteY6" fmla="*/ 3711753 h 3711753"/>
              <a:gd name="connsiteX7" fmla="*/ 3708516 w 3750759"/>
              <a:gd name="connsiteY7" fmla="*/ 3701708 h 3711753"/>
              <a:gd name="connsiteX8" fmla="*/ 1111540 w 3750759"/>
              <a:gd name="connsiteY8" fmla="*/ 2090965 h 3711753"/>
              <a:gd name="connsiteX9" fmla="*/ 80212 w 3750759"/>
              <a:gd name="connsiteY9" fmla="*/ 289545 h 371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0759" h="3711753">
                <a:moveTo>
                  <a:pt x="0" y="0"/>
                </a:moveTo>
                <a:lnTo>
                  <a:pt x="2729841" y="0"/>
                </a:lnTo>
                <a:lnTo>
                  <a:pt x="2745828" y="30076"/>
                </a:lnTo>
                <a:cubicBezTo>
                  <a:pt x="2835480" y="180185"/>
                  <a:pt x="2941510" y="323545"/>
                  <a:pt x="3064030" y="457664"/>
                </a:cubicBezTo>
                <a:cubicBezTo>
                  <a:pt x="3247810" y="658842"/>
                  <a:pt x="3455645" y="824944"/>
                  <a:pt x="3679125" y="955590"/>
                </a:cubicBezTo>
                <a:lnTo>
                  <a:pt x="3750759" y="992856"/>
                </a:lnTo>
                <a:lnTo>
                  <a:pt x="3750759" y="3711753"/>
                </a:lnTo>
                <a:lnTo>
                  <a:pt x="3708516" y="3701708"/>
                </a:lnTo>
                <a:cubicBezTo>
                  <a:pt x="2734874" y="3445332"/>
                  <a:pt x="1824722" y="2905467"/>
                  <a:pt x="1111540" y="2090965"/>
                </a:cubicBezTo>
                <a:cubicBezTo>
                  <a:pt x="636085" y="1547964"/>
                  <a:pt x="293184" y="934307"/>
                  <a:pt x="80212" y="289545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500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hit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ADBA4F-88A6-4D12-BE6F-39CAD5F6CA39}"/>
              </a:ext>
            </a:extLst>
          </p:cNvPr>
          <p:cNvSpPr/>
          <p:nvPr/>
        </p:nvSpPr>
        <p:spPr>
          <a:xfrm flipH="1">
            <a:off x="0" y="6179689"/>
            <a:ext cx="5035592" cy="678312"/>
          </a:xfrm>
          <a:custGeom>
            <a:avLst/>
            <a:gdLst>
              <a:gd name="connsiteX0" fmla="*/ 3719062 w 5035592"/>
              <a:gd name="connsiteY0" fmla="*/ 0 h 678312"/>
              <a:gd name="connsiteX1" fmla="*/ 4800590 w 5035592"/>
              <a:gd name="connsiteY1" fmla="*/ 52783 h 678312"/>
              <a:gd name="connsiteX2" fmla="*/ 5035592 w 5035592"/>
              <a:gd name="connsiteY2" fmla="*/ 79855 h 678312"/>
              <a:gd name="connsiteX3" fmla="*/ 5035592 w 5035592"/>
              <a:gd name="connsiteY3" fmla="*/ 678312 h 678312"/>
              <a:gd name="connsiteX4" fmla="*/ 0 w 5035592"/>
              <a:gd name="connsiteY4" fmla="*/ 678312 h 678312"/>
              <a:gd name="connsiteX5" fmla="*/ 36543 w 5035592"/>
              <a:gd name="connsiteY5" fmla="*/ 663201 h 678312"/>
              <a:gd name="connsiteX6" fmla="*/ 3719062 w 5035592"/>
              <a:gd name="connsiteY6" fmla="*/ 0 h 6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592" h="678312">
                <a:moveTo>
                  <a:pt x="3719062" y="0"/>
                </a:moveTo>
                <a:cubicBezTo>
                  <a:pt x="4086768" y="0"/>
                  <a:pt x="4447946" y="18027"/>
                  <a:pt x="4800590" y="52783"/>
                </a:cubicBezTo>
                <a:lnTo>
                  <a:pt x="5035592" y="79855"/>
                </a:lnTo>
                <a:lnTo>
                  <a:pt x="5035592" y="678312"/>
                </a:lnTo>
                <a:lnTo>
                  <a:pt x="0" y="678312"/>
                </a:lnTo>
                <a:lnTo>
                  <a:pt x="36543" y="663201"/>
                </a:lnTo>
                <a:cubicBezTo>
                  <a:pt x="1110308" y="242351"/>
                  <a:pt x="2370809" y="0"/>
                  <a:pt x="3719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>
                <a:solidFill>
                  <a:srgbClr val="22505F"/>
                </a:solidFill>
              </a:rPr>
              <a:pPr/>
              <a:t>‹#›</a:t>
            </a:fld>
            <a:endParaRPr lang="en-GB">
              <a:solidFill>
                <a:srgbClr val="22505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19801E-5DCB-4C82-AA11-09F414A0F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3E14344-40AF-460D-B009-798FCA3BC4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here, allowing for up to 2 lines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D519F57-8F92-4307-85DF-FB37C1A920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4077264-B4F3-4002-9750-6D364D8B0A74}"/>
              </a:ext>
            </a:extLst>
          </p:cNvPr>
          <p:cNvSpPr/>
          <p:nvPr/>
        </p:nvSpPr>
        <p:spPr>
          <a:xfrm>
            <a:off x="7683744" y="3545735"/>
            <a:ext cx="4508256" cy="3312265"/>
          </a:xfrm>
          <a:custGeom>
            <a:avLst/>
            <a:gdLst>
              <a:gd name="connsiteX0" fmla="*/ 4508256 w 4508256"/>
              <a:gd name="connsiteY0" fmla="*/ 0 h 3312265"/>
              <a:gd name="connsiteX1" fmla="*/ 4508256 w 4508256"/>
              <a:gd name="connsiteY1" fmla="*/ 2566824 h 3312265"/>
              <a:gd name="connsiteX2" fmla="*/ 4447718 w 4508256"/>
              <a:gd name="connsiteY2" fmla="*/ 2572124 h 3312265"/>
              <a:gd name="connsiteX3" fmla="*/ 3039695 w 4508256"/>
              <a:gd name="connsiteY3" fmla="*/ 3227627 h 3312265"/>
              <a:gd name="connsiteX4" fmla="*/ 2955947 w 4508256"/>
              <a:gd name="connsiteY4" fmla="*/ 3312265 h 3312265"/>
              <a:gd name="connsiteX5" fmla="*/ 0 w 4508256"/>
              <a:gd name="connsiteY5" fmla="*/ 3312265 h 3312265"/>
              <a:gd name="connsiteX6" fmla="*/ 193737 w 4508256"/>
              <a:gd name="connsiteY6" fmla="*/ 2857466 h 3312265"/>
              <a:gd name="connsiteX7" fmla="*/ 1434096 w 4508256"/>
              <a:gd name="connsiteY7" fmla="*/ 1233997 h 3312265"/>
              <a:gd name="connsiteX8" fmla="*/ 1448121 w 4508256"/>
              <a:gd name="connsiteY8" fmla="*/ 1221141 h 3312265"/>
              <a:gd name="connsiteX9" fmla="*/ 4333270 w 4508256"/>
              <a:gd name="connsiteY9" fmla="*/ 11559 h 331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8256" h="3312265">
                <a:moveTo>
                  <a:pt x="4508256" y="0"/>
                </a:moveTo>
                <a:lnTo>
                  <a:pt x="4508256" y="2566824"/>
                </a:lnTo>
                <a:lnTo>
                  <a:pt x="4447718" y="2572124"/>
                </a:lnTo>
                <a:cubicBezTo>
                  <a:pt x="3924182" y="2641189"/>
                  <a:pt x="3432243" y="2869028"/>
                  <a:pt x="3039695" y="3227627"/>
                </a:cubicBezTo>
                <a:lnTo>
                  <a:pt x="2955947" y="3312265"/>
                </a:lnTo>
                <a:lnTo>
                  <a:pt x="0" y="3312265"/>
                </a:lnTo>
                <a:lnTo>
                  <a:pt x="193737" y="2857466"/>
                </a:lnTo>
                <a:cubicBezTo>
                  <a:pt x="485330" y="2256097"/>
                  <a:pt x="899643" y="1701965"/>
                  <a:pt x="1434096" y="1233997"/>
                </a:cubicBezTo>
                <a:lnTo>
                  <a:pt x="1448121" y="1221141"/>
                </a:lnTo>
                <a:cubicBezTo>
                  <a:pt x="2261583" y="525962"/>
                  <a:pt x="3270786" y="104013"/>
                  <a:pt x="4333270" y="11559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96685ED-BE07-4439-9E29-7E9F80A776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412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hit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6F4057-127D-4604-BEEB-9A782485D789}"/>
              </a:ext>
            </a:extLst>
          </p:cNvPr>
          <p:cNvSpPr/>
          <p:nvPr/>
        </p:nvSpPr>
        <p:spPr>
          <a:xfrm>
            <a:off x="7156408" y="6179689"/>
            <a:ext cx="5035592" cy="678312"/>
          </a:xfrm>
          <a:custGeom>
            <a:avLst/>
            <a:gdLst>
              <a:gd name="connsiteX0" fmla="*/ 3719062 w 5035592"/>
              <a:gd name="connsiteY0" fmla="*/ 0 h 678312"/>
              <a:gd name="connsiteX1" fmla="*/ 4800590 w 5035592"/>
              <a:gd name="connsiteY1" fmla="*/ 52783 h 678312"/>
              <a:gd name="connsiteX2" fmla="*/ 5035592 w 5035592"/>
              <a:gd name="connsiteY2" fmla="*/ 79855 h 678312"/>
              <a:gd name="connsiteX3" fmla="*/ 5035592 w 5035592"/>
              <a:gd name="connsiteY3" fmla="*/ 678312 h 678312"/>
              <a:gd name="connsiteX4" fmla="*/ 0 w 5035592"/>
              <a:gd name="connsiteY4" fmla="*/ 678312 h 678312"/>
              <a:gd name="connsiteX5" fmla="*/ 36543 w 5035592"/>
              <a:gd name="connsiteY5" fmla="*/ 663201 h 678312"/>
              <a:gd name="connsiteX6" fmla="*/ 3719062 w 5035592"/>
              <a:gd name="connsiteY6" fmla="*/ 0 h 6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592" h="678312">
                <a:moveTo>
                  <a:pt x="3719062" y="0"/>
                </a:moveTo>
                <a:cubicBezTo>
                  <a:pt x="4086768" y="0"/>
                  <a:pt x="4447946" y="18027"/>
                  <a:pt x="4800590" y="52783"/>
                </a:cubicBezTo>
                <a:lnTo>
                  <a:pt x="5035592" y="79855"/>
                </a:lnTo>
                <a:lnTo>
                  <a:pt x="5035592" y="678312"/>
                </a:lnTo>
                <a:lnTo>
                  <a:pt x="0" y="678312"/>
                </a:lnTo>
                <a:lnTo>
                  <a:pt x="36543" y="663201"/>
                </a:lnTo>
                <a:cubicBezTo>
                  <a:pt x="1110308" y="242351"/>
                  <a:pt x="2370809" y="0"/>
                  <a:pt x="3719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22505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8558D2-6B4F-428D-AA52-C3CB10091D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43067EB-BB55-4FEE-9132-4105AACFFA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here, allowing for up to 2 lines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ECE62F-7EB4-4C26-AF84-B8C8ADC37A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62BAB5A-16FB-46A9-B6D2-34C4F1CAAE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599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hite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70B19A4-8CA0-4D14-91C6-6A542D5D09E9}"/>
              </a:ext>
            </a:extLst>
          </p:cNvPr>
          <p:cNvSpPr/>
          <p:nvPr/>
        </p:nvSpPr>
        <p:spPr>
          <a:xfrm>
            <a:off x="11437770" y="3908484"/>
            <a:ext cx="754231" cy="2949516"/>
          </a:xfrm>
          <a:custGeom>
            <a:avLst/>
            <a:gdLst>
              <a:gd name="connsiteX0" fmla="*/ 754231 w 754231"/>
              <a:gd name="connsiteY0" fmla="*/ 0 h 2949516"/>
              <a:gd name="connsiteX1" fmla="*/ 754231 w 754231"/>
              <a:gd name="connsiteY1" fmla="*/ 2949516 h 2949516"/>
              <a:gd name="connsiteX2" fmla="*/ 7207 w 754231"/>
              <a:gd name="connsiteY2" fmla="*/ 2949516 h 2949516"/>
              <a:gd name="connsiteX3" fmla="*/ 1318 w 754231"/>
              <a:gd name="connsiteY3" fmla="*/ 2838768 h 2949516"/>
              <a:gd name="connsiteX4" fmla="*/ 1267 w 754231"/>
              <a:gd name="connsiteY4" fmla="*/ 2829255 h 2949516"/>
              <a:gd name="connsiteX5" fmla="*/ 890 w 754231"/>
              <a:gd name="connsiteY5" fmla="*/ 2823331 h 2949516"/>
              <a:gd name="connsiteX6" fmla="*/ 1123 w 754231"/>
              <a:gd name="connsiteY6" fmla="*/ 2802255 h 2949516"/>
              <a:gd name="connsiteX7" fmla="*/ 0 w 754231"/>
              <a:gd name="connsiteY7" fmla="*/ 2591788 h 2949516"/>
              <a:gd name="connsiteX8" fmla="*/ 4671 w 754231"/>
              <a:gd name="connsiteY8" fmla="*/ 2481632 h 2949516"/>
              <a:gd name="connsiteX9" fmla="*/ 5159 w 754231"/>
              <a:gd name="connsiteY9" fmla="*/ 2437561 h 2949516"/>
              <a:gd name="connsiteX10" fmla="*/ 7889 w 754231"/>
              <a:gd name="connsiteY10" fmla="*/ 2405742 h 2949516"/>
              <a:gd name="connsiteX11" fmla="*/ 10460 w 754231"/>
              <a:gd name="connsiteY11" fmla="*/ 2345131 h 2949516"/>
              <a:gd name="connsiteX12" fmla="*/ 32666 w 754231"/>
              <a:gd name="connsiteY12" fmla="*/ 2099253 h 2949516"/>
              <a:gd name="connsiteX13" fmla="*/ 36664 w 754231"/>
              <a:gd name="connsiteY13" fmla="*/ 2070427 h 2949516"/>
              <a:gd name="connsiteX14" fmla="*/ 38136 w 754231"/>
              <a:gd name="connsiteY14" fmla="*/ 2053275 h 2949516"/>
              <a:gd name="connsiteX15" fmla="*/ 44530 w 754231"/>
              <a:gd name="connsiteY15" fmla="*/ 2013696 h 2949516"/>
              <a:gd name="connsiteX16" fmla="*/ 66590 w 754231"/>
              <a:gd name="connsiteY16" fmla="*/ 1854610 h 2949516"/>
              <a:gd name="connsiteX17" fmla="*/ 92736 w 754231"/>
              <a:gd name="connsiteY17" fmla="*/ 1715341 h 2949516"/>
              <a:gd name="connsiteX18" fmla="*/ 99704 w 754231"/>
              <a:gd name="connsiteY18" fmla="*/ 1672213 h 2949516"/>
              <a:gd name="connsiteX19" fmla="*/ 104931 w 754231"/>
              <a:gd name="connsiteY19" fmla="*/ 1650381 h 2949516"/>
              <a:gd name="connsiteX20" fmla="*/ 112201 w 754231"/>
              <a:gd name="connsiteY20" fmla="*/ 1611659 h 2949516"/>
              <a:gd name="connsiteX21" fmla="*/ 169467 w 754231"/>
              <a:gd name="connsiteY21" fmla="*/ 1370855 h 2949516"/>
              <a:gd name="connsiteX22" fmla="*/ 183333 w 754231"/>
              <a:gd name="connsiteY22" fmla="*/ 1322912 h 2949516"/>
              <a:gd name="connsiteX23" fmla="*/ 189749 w 754231"/>
              <a:gd name="connsiteY23" fmla="*/ 1296117 h 2949516"/>
              <a:gd name="connsiteX24" fmla="*/ 203407 w 754231"/>
              <a:gd name="connsiteY24" fmla="*/ 1253508 h 2949516"/>
              <a:gd name="connsiteX25" fmla="*/ 238360 w 754231"/>
              <a:gd name="connsiteY25" fmla="*/ 1132655 h 2949516"/>
              <a:gd name="connsiteX26" fmla="*/ 297907 w 754231"/>
              <a:gd name="connsiteY26" fmla="*/ 958693 h 2949516"/>
              <a:gd name="connsiteX27" fmla="*/ 308154 w 754231"/>
              <a:gd name="connsiteY27" fmla="*/ 926725 h 2949516"/>
              <a:gd name="connsiteX28" fmla="*/ 312571 w 754231"/>
              <a:gd name="connsiteY28" fmla="*/ 915856 h 2949516"/>
              <a:gd name="connsiteX29" fmla="*/ 318849 w 754231"/>
              <a:gd name="connsiteY29" fmla="*/ 897515 h 2949516"/>
              <a:gd name="connsiteX30" fmla="*/ 410903 w 754231"/>
              <a:gd name="connsiteY30" fmla="*/ 665891 h 2949516"/>
              <a:gd name="connsiteX31" fmla="*/ 441034 w 754231"/>
              <a:gd name="connsiteY31" fmla="*/ 599675 h 2949516"/>
              <a:gd name="connsiteX32" fmla="*/ 454806 w 754231"/>
              <a:gd name="connsiteY32" fmla="*/ 565779 h 2949516"/>
              <a:gd name="connsiteX33" fmla="*/ 473837 w 754231"/>
              <a:gd name="connsiteY33" fmla="*/ 527585 h 2949516"/>
              <a:gd name="connsiteX34" fmla="*/ 514492 w 754231"/>
              <a:gd name="connsiteY34" fmla="*/ 438240 h 2949516"/>
              <a:gd name="connsiteX35" fmla="*/ 629587 w 754231"/>
              <a:gd name="connsiteY35" fmla="*/ 215017 h 29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4231" h="2949516">
                <a:moveTo>
                  <a:pt x="754231" y="0"/>
                </a:moveTo>
                <a:lnTo>
                  <a:pt x="754231" y="2949516"/>
                </a:lnTo>
                <a:lnTo>
                  <a:pt x="7207" y="2949516"/>
                </a:lnTo>
                <a:lnTo>
                  <a:pt x="1318" y="2838768"/>
                </a:lnTo>
                <a:lnTo>
                  <a:pt x="1267" y="2829255"/>
                </a:lnTo>
                <a:lnTo>
                  <a:pt x="890" y="2823331"/>
                </a:lnTo>
                <a:lnTo>
                  <a:pt x="1123" y="2802255"/>
                </a:lnTo>
                <a:lnTo>
                  <a:pt x="0" y="2591788"/>
                </a:lnTo>
                <a:lnTo>
                  <a:pt x="4671" y="2481632"/>
                </a:lnTo>
                <a:lnTo>
                  <a:pt x="5159" y="2437561"/>
                </a:lnTo>
                <a:lnTo>
                  <a:pt x="7889" y="2405742"/>
                </a:lnTo>
                <a:lnTo>
                  <a:pt x="10460" y="2345131"/>
                </a:lnTo>
                <a:cubicBezTo>
                  <a:pt x="15906" y="2263016"/>
                  <a:pt x="23310" y="2181031"/>
                  <a:pt x="32666" y="2099253"/>
                </a:cubicBezTo>
                <a:lnTo>
                  <a:pt x="36664" y="2070427"/>
                </a:lnTo>
                <a:lnTo>
                  <a:pt x="38136" y="2053275"/>
                </a:lnTo>
                <a:lnTo>
                  <a:pt x="44530" y="2013696"/>
                </a:lnTo>
                <a:lnTo>
                  <a:pt x="66590" y="1854610"/>
                </a:lnTo>
                <a:lnTo>
                  <a:pt x="92736" y="1715341"/>
                </a:lnTo>
                <a:lnTo>
                  <a:pt x="99704" y="1672213"/>
                </a:lnTo>
                <a:lnTo>
                  <a:pt x="104931" y="1650381"/>
                </a:lnTo>
                <a:lnTo>
                  <a:pt x="112201" y="1611659"/>
                </a:lnTo>
                <a:cubicBezTo>
                  <a:pt x="129348" y="1531007"/>
                  <a:pt x="148439" y="1450714"/>
                  <a:pt x="169467" y="1370855"/>
                </a:cubicBezTo>
                <a:lnTo>
                  <a:pt x="183333" y="1322912"/>
                </a:lnTo>
                <a:lnTo>
                  <a:pt x="189749" y="1296117"/>
                </a:lnTo>
                <a:lnTo>
                  <a:pt x="203407" y="1253508"/>
                </a:lnTo>
                <a:lnTo>
                  <a:pt x="238360" y="1132655"/>
                </a:lnTo>
                <a:lnTo>
                  <a:pt x="297907" y="958693"/>
                </a:lnTo>
                <a:lnTo>
                  <a:pt x="308154" y="926725"/>
                </a:lnTo>
                <a:lnTo>
                  <a:pt x="312571" y="915856"/>
                </a:lnTo>
                <a:lnTo>
                  <a:pt x="318849" y="897515"/>
                </a:lnTo>
                <a:cubicBezTo>
                  <a:pt x="347607" y="819696"/>
                  <a:pt x="378294" y="742463"/>
                  <a:pt x="410903" y="665891"/>
                </a:cubicBezTo>
                <a:lnTo>
                  <a:pt x="441034" y="599675"/>
                </a:lnTo>
                <a:lnTo>
                  <a:pt x="454806" y="565779"/>
                </a:lnTo>
                <a:lnTo>
                  <a:pt x="473837" y="527585"/>
                </a:lnTo>
                <a:lnTo>
                  <a:pt x="514492" y="438240"/>
                </a:lnTo>
                <a:cubicBezTo>
                  <a:pt x="550941" y="363069"/>
                  <a:pt x="589308" y="288636"/>
                  <a:pt x="629587" y="215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490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22505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8D97AA-7FAA-4B6A-AFBD-BFA00AE8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BC8288F-B3D6-4744-8D9D-B599FA9B1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here, allowing for up to 2 lines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7310A8D-FEDE-47FC-A15F-4283E34F99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7120386-04C1-4D0D-8D56-D92676DB84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110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hite 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D6506E1-71F5-45EA-8F69-9A19205C8164}"/>
              </a:ext>
            </a:extLst>
          </p:cNvPr>
          <p:cNvSpPr/>
          <p:nvPr/>
        </p:nvSpPr>
        <p:spPr>
          <a:xfrm flipH="1">
            <a:off x="0" y="6179689"/>
            <a:ext cx="5035592" cy="678312"/>
          </a:xfrm>
          <a:custGeom>
            <a:avLst/>
            <a:gdLst>
              <a:gd name="connsiteX0" fmla="*/ 3719062 w 5035592"/>
              <a:gd name="connsiteY0" fmla="*/ 0 h 678312"/>
              <a:gd name="connsiteX1" fmla="*/ 4800590 w 5035592"/>
              <a:gd name="connsiteY1" fmla="*/ 52783 h 678312"/>
              <a:gd name="connsiteX2" fmla="*/ 5035592 w 5035592"/>
              <a:gd name="connsiteY2" fmla="*/ 79855 h 678312"/>
              <a:gd name="connsiteX3" fmla="*/ 5035592 w 5035592"/>
              <a:gd name="connsiteY3" fmla="*/ 678312 h 678312"/>
              <a:gd name="connsiteX4" fmla="*/ 0 w 5035592"/>
              <a:gd name="connsiteY4" fmla="*/ 678312 h 678312"/>
              <a:gd name="connsiteX5" fmla="*/ 36543 w 5035592"/>
              <a:gd name="connsiteY5" fmla="*/ 663201 h 678312"/>
              <a:gd name="connsiteX6" fmla="*/ 3719062 w 5035592"/>
              <a:gd name="connsiteY6" fmla="*/ 0 h 6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592" h="678312">
                <a:moveTo>
                  <a:pt x="3719062" y="0"/>
                </a:moveTo>
                <a:cubicBezTo>
                  <a:pt x="4086768" y="0"/>
                  <a:pt x="4447946" y="18027"/>
                  <a:pt x="4800590" y="52783"/>
                </a:cubicBezTo>
                <a:lnTo>
                  <a:pt x="5035592" y="79855"/>
                </a:lnTo>
                <a:lnTo>
                  <a:pt x="5035592" y="678312"/>
                </a:lnTo>
                <a:lnTo>
                  <a:pt x="0" y="678312"/>
                </a:lnTo>
                <a:lnTo>
                  <a:pt x="36543" y="663201"/>
                </a:lnTo>
                <a:cubicBezTo>
                  <a:pt x="1110308" y="242351"/>
                  <a:pt x="2370809" y="0"/>
                  <a:pt x="3719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>
                <a:solidFill>
                  <a:srgbClr val="22505F"/>
                </a:solidFill>
              </a:rPr>
              <a:pPr/>
              <a:t>‹#›</a:t>
            </a:fld>
            <a:endParaRPr lang="en-GB">
              <a:solidFill>
                <a:srgbClr val="22505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143C4BF-62E0-4CBC-A630-50CEFD3106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136FB51-0D57-4040-BA98-5F963515FA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here, allowing for up to 2 lines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C83CA41-41AD-41B0-B8FB-32EE213CB9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6F04A64-56C5-4B93-8401-FB2E68CF07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799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Quarter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>
                <a:solidFill>
                  <a:srgbClr val="22505F"/>
                </a:solidFill>
              </a:rPr>
              <a:pPr/>
              <a:t>‹#›</a:t>
            </a:fld>
            <a:endParaRPr lang="en-GB">
              <a:solidFill>
                <a:srgbClr val="22505F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613B63D-7369-4EF8-ABF3-7D0A2996FC88}"/>
              </a:ext>
            </a:extLst>
          </p:cNvPr>
          <p:cNvSpPr/>
          <p:nvPr/>
        </p:nvSpPr>
        <p:spPr>
          <a:xfrm>
            <a:off x="0" y="0"/>
            <a:ext cx="3961880" cy="6858000"/>
          </a:xfrm>
          <a:custGeom>
            <a:avLst/>
            <a:gdLst>
              <a:gd name="connsiteX0" fmla="*/ 0 w 3961880"/>
              <a:gd name="connsiteY0" fmla="*/ 0 h 6858000"/>
              <a:gd name="connsiteX1" fmla="*/ 3515434 w 3961880"/>
              <a:gd name="connsiteY1" fmla="*/ 0 h 6858000"/>
              <a:gd name="connsiteX2" fmla="*/ 3566807 w 3961880"/>
              <a:gd name="connsiteY2" fmla="*/ 173227 h 6858000"/>
              <a:gd name="connsiteX3" fmla="*/ 3961880 w 3961880"/>
              <a:gd name="connsiteY3" fmla="*/ 3232151 h 6858000"/>
              <a:gd name="connsiteX4" fmla="*/ 3495825 w 3961880"/>
              <a:gd name="connsiteY4" fmla="*/ 6530422 h 6858000"/>
              <a:gd name="connsiteX5" fmla="*/ 3382508 w 3961880"/>
              <a:gd name="connsiteY5" fmla="*/ 6858000 h 6858000"/>
              <a:gd name="connsiteX6" fmla="*/ 0 w 396188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80" h="6858000">
                <a:moveTo>
                  <a:pt x="0" y="0"/>
                </a:moveTo>
                <a:lnTo>
                  <a:pt x="3515434" y="0"/>
                </a:lnTo>
                <a:lnTo>
                  <a:pt x="3566807" y="173227"/>
                </a:lnTo>
                <a:cubicBezTo>
                  <a:pt x="3817510" y="1065161"/>
                  <a:pt x="3961880" y="2112210"/>
                  <a:pt x="3961880" y="3232151"/>
                </a:cubicBezTo>
                <a:cubicBezTo>
                  <a:pt x="3961880" y="4453905"/>
                  <a:pt x="3790068" y="5588912"/>
                  <a:pt x="3495825" y="6530422"/>
                </a:cubicBezTo>
                <a:lnTo>
                  <a:pt x="3382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31470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3385183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140297E-ADF9-43EA-A9B1-5C8E3A77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95B50E5-DDCC-492D-964A-6ED9ACA52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3598863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386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Quarter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9A33330-5C5A-48EA-92A6-A1F4E18586F4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613B63D-7369-4EF8-ABF3-7D0A2996FC88}"/>
              </a:ext>
            </a:extLst>
          </p:cNvPr>
          <p:cNvSpPr/>
          <p:nvPr/>
        </p:nvSpPr>
        <p:spPr>
          <a:xfrm>
            <a:off x="0" y="0"/>
            <a:ext cx="3961880" cy="6858000"/>
          </a:xfrm>
          <a:custGeom>
            <a:avLst/>
            <a:gdLst>
              <a:gd name="connsiteX0" fmla="*/ 0 w 3961880"/>
              <a:gd name="connsiteY0" fmla="*/ 0 h 6858000"/>
              <a:gd name="connsiteX1" fmla="*/ 3515434 w 3961880"/>
              <a:gd name="connsiteY1" fmla="*/ 0 h 6858000"/>
              <a:gd name="connsiteX2" fmla="*/ 3566807 w 3961880"/>
              <a:gd name="connsiteY2" fmla="*/ 173227 h 6858000"/>
              <a:gd name="connsiteX3" fmla="*/ 3961880 w 3961880"/>
              <a:gd name="connsiteY3" fmla="*/ 3232151 h 6858000"/>
              <a:gd name="connsiteX4" fmla="*/ 3495825 w 3961880"/>
              <a:gd name="connsiteY4" fmla="*/ 6530422 h 6858000"/>
              <a:gd name="connsiteX5" fmla="*/ 3382508 w 3961880"/>
              <a:gd name="connsiteY5" fmla="*/ 6858000 h 6858000"/>
              <a:gd name="connsiteX6" fmla="*/ 0 w 396188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80" h="6858000">
                <a:moveTo>
                  <a:pt x="0" y="0"/>
                </a:moveTo>
                <a:lnTo>
                  <a:pt x="3515434" y="0"/>
                </a:lnTo>
                <a:lnTo>
                  <a:pt x="3566807" y="173227"/>
                </a:lnTo>
                <a:cubicBezTo>
                  <a:pt x="3817510" y="1065161"/>
                  <a:pt x="3961880" y="2112210"/>
                  <a:pt x="3961880" y="3232151"/>
                </a:cubicBezTo>
                <a:cubicBezTo>
                  <a:pt x="3961880" y="4453905"/>
                  <a:pt x="3790068" y="5588912"/>
                  <a:pt x="3495825" y="6530422"/>
                </a:cubicBezTo>
                <a:lnTo>
                  <a:pt x="3382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31470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3385183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140297E-ADF9-43EA-A9B1-5C8E3A77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A86B8B-A6D5-42B3-B487-ACFC7B24C8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3598863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480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Quart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C296445-4E84-4698-BA1F-7A15658DEBF6}"/>
              </a:ext>
            </a:extLst>
          </p:cNvPr>
          <p:cNvSpPr/>
          <p:nvPr/>
        </p:nvSpPr>
        <p:spPr>
          <a:xfrm>
            <a:off x="11382375" y="5150644"/>
            <a:ext cx="809626" cy="1707357"/>
          </a:xfrm>
          <a:custGeom>
            <a:avLst/>
            <a:gdLst>
              <a:gd name="connsiteX0" fmla="*/ 991753 w 991753"/>
              <a:gd name="connsiteY0" fmla="*/ 0 h 1575433"/>
              <a:gd name="connsiteX1" fmla="*/ 991753 w 991753"/>
              <a:gd name="connsiteY1" fmla="*/ 1575433 h 1575433"/>
              <a:gd name="connsiteX2" fmla="*/ 0 w 991753"/>
              <a:gd name="connsiteY2" fmla="*/ 1575433 h 1575433"/>
              <a:gd name="connsiteX3" fmla="*/ 24951 w 991753"/>
              <a:gd name="connsiteY3" fmla="*/ 1508300 h 1575433"/>
              <a:gd name="connsiteX4" fmla="*/ 816935 w 991753"/>
              <a:gd name="connsiteY4" fmla="*/ 198421 h 157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753" h="1575433">
                <a:moveTo>
                  <a:pt x="991753" y="0"/>
                </a:moveTo>
                <a:lnTo>
                  <a:pt x="991753" y="1575433"/>
                </a:lnTo>
                <a:lnTo>
                  <a:pt x="0" y="1575433"/>
                </a:lnTo>
                <a:lnTo>
                  <a:pt x="24951" y="1508300"/>
                </a:lnTo>
                <a:cubicBezTo>
                  <a:pt x="206699" y="1050609"/>
                  <a:pt x="474145" y="611976"/>
                  <a:pt x="816935" y="198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613B63D-7369-4EF8-ABF3-7D0A2996FC88}"/>
              </a:ext>
            </a:extLst>
          </p:cNvPr>
          <p:cNvSpPr/>
          <p:nvPr/>
        </p:nvSpPr>
        <p:spPr>
          <a:xfrm>
            <a:off x="0" y="0"/>
            <a:ext cx="3961880" cy="6858000"/>
          </a:xfrm>
          <a:custGeom>
            <a:avLst/>
            <a:gdLst>
              <a:gd name="connsiteX0" fmla="*/ 0 w 3961880"/>
              <a:gd name="connsiteY0" fmla="*/ 0 h 6858000"/>
              <a:gd name="connsiteX1" fmla="*/ 3515434 w 3961880"/>
              <a:gd name="connsiteY1" fmla="*/ 0 h 6858000"/>
              <a:gd name="connsiteX2" fmla="*/ 3566807 w 3961880"/>
              <a:gd name="connsiteY2" fmla="*/ 173227 h 6858000"/>
              <a:gd name="connsiteX3" fmla="*/ 3961880 w 3961880"/>
              <a:gd name="connsiteY3" fmla="*/ 3232151 h 6858000"/>
              <a:gd name="connsiteX4" fmla="*/ 3495825 w 3961880"/>
              <a:gd name="connsiteY4" fmla="*/ 6530422 h 6858000"/>
              <a:gd name="connsiteX5" fmla="*/ 3382508 w 3961880"/>
              <a:gd name="connsiteY5" fmla="*/ 6858000 h 6858000"/>
              <a:gd name="connsiteX6" fmla="*/ 0 w 396188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80" h="6858000">
                <a:moveTo>
                  <a:pt x="0" y="0"/>
                </a:moveTo>
                <a:lnTo>
                  <a:pt x="3515434" y="0"/>
                </a:lnTo>
                <a:lnTo>
                  <a:pt x="3566807" y="173227"/>
                </a:lnTo>
                <a:cubicBezTo>
                  <a:pt x="3817510" y="1065161"/>
                  <a:pt x="3961880" y="2112210"/>
                  <a:pt x="3961880" y="3232151"/>
                </a:cubicBezTo>
                <a:cubicBezTo>
                  <a:pt x="3961880" y="4453905"/>
                  <a:pt x="3790068" y="5588912"/>
                  <a:pt x="3495825" y="6530422"/>
                </a:cubicBezTo>
                <a:lnTo>
                  <a:pt x="3382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31470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3385183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140297E-ADF9-43EA-A9B1-5C8E3A77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AD5AE5D-109B-4C87-B6E1-EE231D7B146C}"/>
              </a:ext>
            </a:extLst>
          </p:cNvPr>
          <p:cNvSpPr/>
          <p:nvPr/>
        </p:nvSpPr>
        <p:spPr>
          <a:xfrm>
            <a:off x="8441241" y="3"/>
            <a:ext cx="3750759" cy="3711753"/>
          </a:xfrm>
          <a:custGeom>
            <a:avLst/>
            <a:gdLst>
              <a:gd name="connsiteX0" fmla="*/ 0 w 3750759"/>
              <a:gd name="connsiteY0" fmla="*/ 0 h 3711753"/>
              <a:gd name="connsiteX1" fmla="*/ 2729841 w 3750759"/>
              <a:gd name="connsiteY1" fmla="*/ 0 h 3711753"/>
              <a:gd name="connsiteX2" fmla="*/ 2745828 w 3750759"/>
              <a:gd name="connsiteY2" fmla="*/ 30076 h 3711753"/>
              <a:gd name="connsiteX3" fmla="*/ 3064030 w 3750759"/>
              <a:gd name="connsiteY3" fmla="*/ 457664 h 3711753"/>
              <a:gd name="connsiteX4" fmla="*/ 3679125 w 3750759"/>
              <a:gd name="connsiteY4" fmla="*/ 955590 h 3711753"/>
              <a:gd name="connsiteX5" fmla="*/ 3750759 w 3750759"/>
              <a:gd name="connsiteY5" fmla="*/ 992856 h 3711753"/>
              <a:gd name="connsiteX6" fmla="*/ 3750759 w 3750759"/>
              <a:gd name="connsiteY6" fmla="*/ 3711753 h 3711753"/>
              <a:gd name="connsiteX7" fmla="*/ 3708516 w 3750759"/>
              <a:gd name="connsiteY7" fmla="*/ 3701708 h 3711753"/>
              <a:gd name="connsiteX8" fmla="*/ 1111540 w 3750759"/>
              <a:gd name="connsiteY8" fmla="*/ 2090965 h 3711753"/>
              <a:gd name="connsiteX9" fmla="*/ 80212 w 3750759"/>
              <a:gd name="connsiteY9" fmla="*/ 289545 h 371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0759" h="3711753">
                <a:moveTo>
                  <a:pt x="0" y="0"/>
                </a:moveTo>
                <a:lnTo>
                  <a:pt x="2729841" y="0"/>
                </a:lnTo>
                <a:lnTo>
                  <a:pt x="2745828" y="30076"/>
                </a:lnTo>
                <a:cubicBezTo>
                  <a:pt x="2835480" y="180185"/>
                  <a:pt x="2941510" y="323545"/>
                  <a:pt x="3064030" y="457664"/>
                </a:cubicBezTo>
                <a:cubicBezTo>
                  <a:pt x="3247810" y="658842"/>
                  <a:pt x="3455645" y="824944"/>
                  <a:pt x="3679125" y="955590"/>
                </a:cubicBezTo>
                <a:lnTo>
                  <a:pt x="3750759" y="992856"/>
                </a:lnTo>
                <a:lnTo>
                  <a:pt x="3750759" y="3711753"/>
                </a:lnTo>
                <a:lnTo>
                  <a:pt x="3708516" y="3701708"/>
                </a:lnTo>
                <a:cubicBezTo>
                  <a:pt x="2734874" y="3445332"/>
                  <a:pt x="1824722" y="2905467"/>
                  <a:pt x="1111540" y="2090965"/>
                </a:cubicBezTo>
                <a:cubicBezTo>
                  <a:pt x="636085" y="1547964"/>
                  <a:pt x="293184" y="934307"/>
                  <a:pt x="80212" y="289545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218D71D-974A-47C1-900B-93493B9A50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3598863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07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Revers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39F483-22E9-4E90-8DCA-9B088C3097DC}"/>
              </a:ext>
            </a:extLst>
          </p:cNvPr>
          <p:cNvSpPr/>
          <p:nvPr/>
        </p:nvSpPr>
        <p:spPr>
          <a:xfrm>
            <a:off x="0" y="0"/>
            <a:ext cx="6689725" cy="6858000"/>
          </a:xfrm>
          <a:custGeom>
            <a:avLst/>
            <a:gdLst>
              <a:gd name="connsiteX0" fmla="*/ 0 w 6689725"/>
              <a:gd name="connsiteY0" fmla="*/ 0 h 6858000"/>
              <a:gd name="connsiteX1" fmla="*/ 2727845 w 6689725"/>
              <a:gd name="connsiteY1" fmla="*/ 0 h 6858000"/>
              <a:gd name="connsiteX2" fmla="*/ 3515434 w 6689725"/>
              <a:gd name="connsiteY2" fmla="*/ 0 h 6858000"/>
              <a:gd name="connsiteX3" fmla="*/ 6243279 w 6689725"/>
              <a:gd name="connsiteY3" fmla="*/ 0 h 6858000"/>
              <a:gd name="connsiteX4" fmla="*/ 6294652 w 6689725"/>
              <a:gd name="connsiteY4" fmla="*/ 173227 h 6858000"/>
              <a:gd name="connsiteX5" fmla="*/ 6689725 w 6689725"/>
              <a:gd name="connsiteY5" fmla="*/ 3232151 h 6858000"/>
              <a:gd name="connsiteX6" fmla="*/ 6223670 w 6689725"/>
              <a:gd name="connsiteY6" fmla="*/ 6530422 h 6858000"/>
              <a:gd name="connsiteX7" fmla="*/ 6110353 w 6689725"/>
              <a:gd name="connsiteY7" fmla="*/ 6858000 h 6858000"/>
              <a:gd name="connsiteX8" fmla="*/ 3382508 w 6689725"/>
              <a:gd name="connsiteY8" fmla="*/ 6858000 h 6858000"/>
              <a:gd name="connsiteX9" fmla="*/ 2727845 w 6689725"/>
              <a:gd name="connsiteY9" fmla="*/ 6858000 h 6858000"/>
              <a:gd name="connsiteX10" fmla="*/ 0 w 66897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9725" h="6858000">
                <a:moveTo>
                  <a:pt x="0" y="0"/>
                </a:moveTo>
                <a:lnTo>
                  <a:pt x="2727845" y="0"/>
                </a:lnTo>
                <a:lnTo>
                  <a:pt x="3515434" y="0"/>
                </a:lnTo>
                <a:lnTo>
                  <a:pt x="6243279" y="0"/>
                </a:lnTo>
                <a:lnTo>
                  <a:pt x="6294652" y="173227"/>
                </a:lnTo>
                <a:cubicBezTo>
                  <a:pt x="6545355" y="1065161"/>
                  <a:pt x="6689725" y="2112210"/>
                  <a:pt x="6689725" y="3232151"/>
                </a:cubicBezTo>
                <a:cubicBezTo>
                  <a:pt x="6689725" y="4453905"/>
                  <a:pt x="6517913" y="5588912"/>
                  <a:pt x="6223670" y="6530422"/>
                </a:cubicBezTo>
                <a:lnTo>
                  <a:pt x="6110353" y="6858000"/>
                </a:lnTo>
                <a:lnTo>
                  <a:pt x="3382508" y="6858000"/>
                </a:lnTo>
                <a:lnTo>
                  <a:pt x="27278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>
                <a:solidFill>
                  <a:srgbClr val="22505F"/>
                </a:solidFill>
              </a:rPr>
              <a:pPr/>
              <a:t>‹#›</a:t>
            </a:fld>
            <a:endParaRPr lang="en-GB">
              <a:solidFill>
                <a:srgbClr val="22505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41623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140297E-ADF9-43EA-A9B1-5C8E3A77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5765873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F0EBD5-A8AC-4655-92AB-B6781C217C72}"/>
              </a:ext>
            </a:extLst>
          </p:cNvPr>
          <p:cNvSpPr/>
          <p:nvPr/>
        </p:nvSpPr>
        <p:spPr>
          <a:xfrm>
            <a:off x="4395727" y="6319045"/>
            <a:ext cx="7037118" cy="538955"/>
          </a:xfrm>
          <a:custGeom>
            <a:avLst/>
            <a:gdLst>
              <a:gd name="connsiteX0" fmla="*/ 3518559 w 7037118"/>
              <a:gd name="connsiteY0" fmla="*/ 0 h 538955"/>
              <a:gd name="connsiteX1" fmla="*/ 6992833 w 7037118"/>
              <a:gd name="connsiteY1" fmla="*/ 523794 h 538955"/>
              <a:gd name="connsiteX2" fmla="*/ 7037118 w 7037118"/>
              <a:gd name="connsiteY2" fmla="*/ 538955 h 538955"/>
              <a:gd name="connsiteX3" fmla="*/ 0 w 7037118"/>
              <a:gd name="connsiteY3" fmla="*/ 538955 h 538955"/>
              <a:gd name="connsiteX4" fmla="*/ 44285 w 7037118"/>
              <a:gd name="connsiteY4" fmla="*/ 523794 h 538955"/>
              <a:gd name="connsiteX5" fmla="*/ 3518559 w 7037118"/>
              <a:gd name="connsiteY5" fmla="*/ 0 h 53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7118" h="538955">
                <a:moveTo>
                  <a:pt x="3518559" y="0"/>
                </a:moveTo>
                <a:cubicBezTo>
                  <a:pt x="4776525" y="0"/>
                  <a:pt x="5960059" y="189747"/>
                  <a:pt x="6992833" y="523794"/>
                </a:cubicBezTo>
                <a:lnTo>
                  <a:pt x="7037118" y="538955"/>
                </a:lnTo>
                <a:lnTo>
                  <a:pt x="0" y="538955"/>
                </a:lnTo>
                <a:lnTo>
                  <a:pt x="44285" y="523794"/>
                </a:lnTo>
                <a:cubicBezTo>
                  <a:pt x="1077059" y="189747"/>
                  <a:pt x="2260593" y="0"/>
                  <a:pt x="35185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16ABD4-E53B-49F8-A193-5F9370BFBC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5760478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623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al Revers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39F483-22E9-4E90-8DCA-9B088C3097DC}"/>
              </a:ext>
            </a:extLst>
          </p:cNvPr>
          <p:cNvSpPr/>
          <p:nvPr/>
        </p:nvSpPr>
        <p:spPr>
          <a:xfrm>
            <a:off x="0" y="0"/>
            <a:ext cx="6689725" cy="6858000"/>
          </a:xfrm>
          <a:custGeom>
            <a:avLst/>
            <a:gdLst>
              <a:gd name="connsiteX0" fmla="*/ 0 w 6689725"/>
              <a:gd name="connsiteY0" fmla="*/ 0 h 6858000"/>
              <a:gd name="connsiteX1" fmla="*/ 2727845 w 6689725"/>
              <a:gd name="connsiteY1" fmla="*/ 0 h 6858000"/>
              <a:gd name="connsiteX2" fmla="*/ 3515434 w 6689725"/>
              <a:gd name="connsiteY2" fmla="*/ 0 h 6858000"/>
              <a:gd name="connsiteX3" fmla="*/ 6243279 w 6689725"/>
              <a:gd name="connsiteY3" fmla="*/ 0 h 6858000"/>
              <a:gd name="connsiteX4" fmla="*/ 6294652 w 6689725"/>
              <a:gd name="connsiteY4" fmla="*/ 173227 h 6858000"/>
              <a:gd name="connsiteX5" fmla="*/ 6689725 w 6689725"/>
              <a:gd name="connsiteY5" fmla="*/ 3232151 h 6858000"/>
              <a:gd name="connsiteX6" fmla="*/ 6223670 w 6689725"/>
              <a:gd name="connsiteY6" fmla="*/ 6530422 h 6858000"/>
              <a:gd name="connsiteX7" fmla="*/ 6110353 w 6689725"/>
              <a:gd name="connsiteY7" fmla="*/ 6858000 h 6858000"/>
              <a:gd name="connsiteX8" fmla="*/ 3382508 w 6689725"/>
              <a:gd name="connsiteY8" fmla="*/ 6858000 h 6858000"/>
              <a:gd name="connsiteX9" fmla="*/ 2727845 w 6689725"/>
              <a:gd name="connsiteY9" fmla="*/ 6858000 h 6858000"/>
              <a:gd name="connsiteX10" fmla="*/ 0 w 66897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9725" h="6858000">
                <a:moveTo>
                  <a:pt x="0" y="0"/>
                </a:moveTo>
                <a:lnTo>
                  <a:pt x="2727845" y="0"/>
                </a:lnTo>
                <a:lnTo>
                  <a:pt x="3515434" y="0"/>
                </a:lnTo>
                <a:lnTo>
                  <a:pt x="6243279" y="0"/>
                </a:lnTo>
                <a:lnTo>
                  <a:pt x="6294652" y="173227"/>
                </a:lnTo>
                <a:cubicBezTo>
                  <a:pt x="6545355" y="1065161"/>
                  <a:pt x="6689725" y="2112210"/>
                  <a:pt x="6689725" y="3232151"/>
                </a:cubicBezTo>
                <a:cubicBezTo>
                  <a:pt x="6689725" y="4453905"/>
                  <a:pt x="6517913" y="5588912"/>
                  <a:pt x="6223670" y="6530422"/>
                </a:cubicBezTo>
                <a:lnTo>
                  <a:pt x="6110353" y="6858000"/>
                </a:lnTo>
                <a:lnTo>
                  <a:pt x="3382508" y="6858000"/>
                </a:lnTo>
                <a:lnTo>
                  <a:pt x="27278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>
                <a:solidFill>
                  <a:srgbClr val="22505F"/>
                </a:solidFill>
              </a:rPr>
              <a:pPr/>
              <a:t>‹#›</a:t>
            </a:fld>
            <a:endParaRPr lang="en-GB">
              <a:solidFill>
                <a:srgbClr val="22505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41623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140297E-ADF9-43EA-A9B1-5C8E3A77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5765873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F0EBD5-A8AC-4655-92AB-B6781C217C72}"/>
              </a:ext>
            </a:extLst>
          </p:cNvPr>
          <p:cNvSpPr/>
          <p:nvPr/>
        </p:nvSpPr>
        <p:spPr>
          <a:xfrm>
            <a:off x="4395727" y="6319045"/>
            <a:ext cx="7037118" cy="538955"/>
          </a:xfrm>
          <a:custGeom>
            <a:avLst/>
            <a:gdLst>
              <a:gd name="connsiteX0" fmla="*/ 3518559 w 7037118"/>
              <a:gd name="connsiteY0" fmla="*/ 0 h 538955"/>
              <a:gd name="connsiteX1" fmla="*/ 6992833 w 7037118"/>
              <a:gd name="connsiteY1" fmla="*/ 523794 h 538955"/>
              <a:gd name="connsiteX2" fmla="*/ 7037118 w 7037118"/>
              <a:gd name="connsiteY2" fmla="*/ 538955 h 538955"/>
              <a:gd name="connsiteX3" fmla="*/ 0 w 7037118"/>
              <a:gd name="connsiteY3" fmla="*/ 538955 h 538955"/>
              <a:gd name="connsiteX4" fmla="*/ 44285 w 7037118"/>
              <a:gd name="connsiteY4" fmla="*/ 523794 h 538955"/>
              <a:gd name="connsiteX5" fmla="*/ 3518559 w 7037118"/>
              <a:gd name="connsiteY5" fmla="*/ 0 h 53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7118" h="538955">
                <a:moveTo>
                  <a:pt x="3518559" y="0"/>
                </a:moveTo>
                <a:cubicBezTo>
                  <a:pt x="4776525" y="0"/>
                  <a:pt x="5960059" y="189747"/>
                  <a:pt x="6992833" y="523794"/>
                </a:cubicBezTo>
                <a:lnTo>
                  <a:pt x="7037118" y="538955"/>
                </a:lnTo>
                <a:lnTo>
                  <a:pt x="0" y="538955"/>
                </a:lnTo>
                <a:lnTo>
                  <a:pt x="44285" y="523794"/>
                </a:lnTo>
                <a:cubicBezTo>
                  <a:pt x="1077059" y="189747"/>
                  <a:pt x="2260593" y="0"/>
                  <a:pt x="351855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16ABD4-E53B-49F8-A193-5F9370BFBC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5760478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4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lumn Re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613B63D-7369-4EF8-ABF3-7D0A2996FC88}"/>
              </a:ext>
            </a:extLst>
          </p:cNvPr>
          <p:cNvSpPr/>
          <p:nvPr/>
        </p:nvSpPr>
        <p:spPr>
          <a:xfrm>
            <a:off x="0" y="0"/>
            <a:ext cx="3961880" cy="6858000"/>
          </a:xfrm>
          <a:custGeom>
            <a:avLst/>
            <a:gdLst>
              <a:gd name="connsiteX0" fmla="*/ 0 w 3961880"/>
              <a:gd name="connsiteY0" fmla="*/ 0 h 6858000"/>
              <a:gd name="connsiteX1" fmla="*/ 3515434 w 3961880"/>
              <a:gd name="connsiteY1" fmla="*/ 0 h 6858000"/>
              <a:gd name="connsiteX2" fmla="*/ 3566807 w 3961880"/>
              <a:gd name="connsiteY2" fmla="*/ 173227 h 6858000"/>
              <a:gd name="connsiteX3" fmla="*/ 3961880 w 3961880"/>
              <a:gd name="connsiteY3" fmla="*/ 3232151 h 6858000"/>
              <a:gd name="connsiteX4" fmla="*/ 3495825 w 3961880"/>
              <a:gd name="connsiteY4" fmla="*/ 6530422 h 6858000"/>
              <a:gd name="connsiteX5" fmla="*/ 3382508 w 3961880"/>
              <a:gd name="connsiteY5" fmla="*/ 6858000 h 6858000"/>
              <a:gd name="connsiteX6" fmla="*/ 0 w 396188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80" h="6858000">
                <a:moveTo>
                  <a:pt x="0" y="0"/>
                </a:moveTo>
                <a:lnTo>
                  <a:pt x="3515434" y="0"/>
                </a:lnTo>
                <a:lnTo>
                  <a:pt x="3566807" y="173227"/>
                </a:lnTo>
                <a:cubicBezTo>
                  <a:pt x="3817510" y="1065161"/>
                  <a:pt x="3961880" y="2112210"/>
                  <a:pt x="3961880" y="3232151"/>
                </a:cubicBezTo>
                <a:cubicBezTo>
                  <a:pt x="3961880" y="4453905"/>
                  <a:pt x="3790068" y="5588912"/>
                  <a:pt x="3495825" y="6530422"/>
                </a:cubicBezTo>
                <a:lnTo>
                  <a:pt x="3382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D6DAF30-921A-4876-A9C6-96D73C6967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67505" y="859473"/>
            <a:ext cx="7902575" cy="5265737"/>
          </a:xfrm>
        </p:spPr>
        <p:txBody>
          <a:bodyPr numCol="2" spcCol="36000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31470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3385183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140297E-ADF9-43EA-A9B1-5C8E3A77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7F32759C-B66F-4F29-9C46-4EA2F62AA4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3598863" cy="785816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00000"/>
              </a:lnSpc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6A32D2E-13C9-4A0D-A88A-46B678BABB7B}"/>
              </a:ext>
            </a:extLst>
          </p:cNvPr>
          <p:cNvSpPr/>
          <p:nvPr/>
        </p:nvSpPr>
        <p:spPr>
          <a:xfrm>
            <a:off x="8436037" y="1"/>
            <a:ext cx="3755963" cy="3711755"/>
          </a:xfrm>
          <a:custGeom>
            <a:avLst/>
            <a:gdLst>
              <a:gd name="connsiteX0" fmla="*/ 0 w 3755963"/>
              <a:gd name="connsiteY0" fmla="*/ 0 h 3711755"/>
              <a:gd name="connsiteX1" fmla="*/ 2735045 w 3755963"/>
              <a:gd name="connsiteY1" fmla="*/ 0 h 3711755"/>
              <a:gd name="connsiteX2" fmla="*/ 2751032 w 3755963"/>
              <a:gd name="connsiteY2" fmla="*/ 30078 h 3711755"/>
              <a:gd name="connsiteX3" fmla="*/ 3069234 w 3755963"/>
              <a:gd name="connsiteY3" fmla="*/ 457666 h 3711755"/>
              <a:gd name="connsiteX4" fmla="*/ 3684330 w 3755963"/>
              <a:gd name="connsiteY4" fmla="*/ 955592 h 3711755"/>
              <a:gd name="connsiteX5" fmla="*/ 3755963 w 3755963"/>
              <a:gd name="connsiteY5" fmla="*/ 992858 h 3711755"/>
              <a:gd name="connsiteX6" fmla="*/ 3755963 w 3755963"/>
              <a:gd name="connsiteY6" fmla="*/ 3711755 h 3711755"/>
              <a:gd name="connsiteX7" fmla="*/ 3713720 w 3755963"/>
              <a:gd name="connsiteY7" fmla="*/ 3701709 h 3711755"/>
              <a:gd name="connsiteX8" fmla="*/ 1116744 w 3755963"/>
              <a:gd name="connsiteY8" fmla="*/ 2090968 h 3711755"/>
              <a:gd name="connsiteX9" fmla="*/ 11637 w 3755963"/>
              <a:gd name="connsiteY9" fmla="*/ 46380 h 371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5963" h="3711755">
                <a:moveTo>
                  <a:pt x="0" y="0"/>
                </a:moveTo>
                <a:lnTo>
                  <a:pt x="2735045" y="0"/>
                </a:lnTo>
                <a:lnTo>
                  <a:pt x="2751032" y="30078"/>
                </a:lnTo>
                <a:cubicBezTo>
                  <a:pt x="2840684" y="180187"/>
                  <a:pt x="2946714" y="323547"/>
                  <a:pt x="3069234" y="457666"/>
                </a:cubicBezTo>
                <a:cubicBezTo>
                  <a:pt x="3253014" y="658844"/>
                  <a:pt x="3460849" y="824946"/>
                  <a:pt x="3684330" y="955592"/>
                </a:cubicBezTo>
                <a:lnTo>
                  <a:pt x="3755963" y="992858"/>
                </a:lnTo>
                <a:lnTo>
                  <a:pt x="3755963" y="3711755"/>
                </a:lnTo>
                <a:lnTo>
                  <a:pt x="3713720" y="3701709"/>
                </a:lnTo>
                <a:cubicBezTo>
                  <a:pt x="2740078" y="3445334"/>
                  <a:pt x="1829927" y="2905469"/>
                  <a:pt x="1116744" y="2090968"/>
                </a:cubicBezTo>
                <a:cubicBezTo>
                  <a:pt x="581857" y="1480091"/>
                  <a:pt x="214733" y="779791"/>
                  <a:pt x="11637" y="46380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AACA1D54-2B8D-40E4-86FC-6205B6EBEC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67505" y="267941"/>
            <a:ext cx="6868048" cy="591532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1"/>
              </a:buCl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1"/>
              </a:buCl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1"/>
              </a:buCl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buClr>
                <a:schemeClr val="accent1"/>
              </a:buCl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899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al Revers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39F483-22E9-4E90-8DCA-9B088C3097DC}"/>
              </a:ext>
            </a:extLst>
          </p:cNvPr>
          <p:cNvSpPr/>
          <p:nvPr/>
        </p:nvSpPr>
        <p:spPr>
          <a:xfrm>
            <a:off x="0" y="0"/>
            <a:ext cx="9366552" cy="6858000"/>
          </a:xfrm>
          <a:custGeom>
            <a:avLst/>
            <a:gdLst>
              <a:gd name="connsiteX0" fmla="*/ 0 w 6689725"/>
              <a:gd name="connsiteY0" fmla="*/ 0 h 6858000"/>
              <a:gd name="connsiteX1" fmla="*/ 2727845 w 6689725"/>
              <a:gd name="connsiteY1" fmla="*/ 0 h 6858000"/>
              <a:gd name="connsiteX2" fmla="*/ 3515434 w 6689725"/>
              <a:gd name="connsiteY2" fmla="*/ 0 h 6858000"/>
              <a:gd name="connsiteX3" fmla="*/ 6243279 w 6689725"/>
              <a:gd name="connsiteY3" fmla="*/ 0 h 6858000"/>
              <a:gd name="connsiteX4" fmla="*/ 6294652 w 6689725"/>
              <a:gd name="connsiteY4" fmla="*/ 173227 h 6858000"/>
              <a:gd name="connsiteX5" fmla="*/ 6689725 w 6689725"/>
              <a:gd name="connsiteY5" fmla="*/ 3232151 h 6858000"/>
              <a:gd name="connsiteX6" fmla="*/ 6223670 w 6689725"/>
              <a:gd name="connsiteY6" fmla="*/ 6530422 h 6858000"/>
              <a:gd name="connsiteX7" fmla="*/ 6110353 w 6689725"/>
              <a:gd name="connsiteY7" fmla="*/ 6858000 h 6858000"/>
              <a:gd name="connsiteX8" fmla="*/ 3382508 w 6689725"/>
              <a:gd name="connsiteY8" fmla="*/ 6858000 h 6858000"/>
              <a:gd name="connsiteX9" fmla="*/ 2727845 w 6689725"/>
              <a:gd name="connsiteY9" fmla="*/ 6858000 h 6858000"/>
              <a:gd name="connsiteX10" fmla="*/ 0 w 66897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9725" h="6858000">
                <a:moveTo>
                  <a:pt x="0" y="0"/>
                </a:moveTo>
                <a:lnTo>
                  <a:pt x="2727845" y="0"/>
                </a:lnTo>
                <a:lnTo>
                  <a:pt x="3515434" y="0"/>
                </a:lnTo>
                <a:lnTo>
                  <a:pt x="6243279" y="0"/>
                </a:lnTo>
                <a:lnTo>
                  <a:pt x="6294652" y="173227"/>
                </a:lnTo>
                <a:cubicBezTo>
                  <a:pt x="6545355" y="1065161"/>
                  <a:pt x="6689725" y="2112210"/>
                  <a:pt x="6689725" y="3232151"/>
                </a:cubicBezTo>
                <a:cubicBezTo>
                  <a:pt x="6689725" y="4453905"/>
                  <a:pt x="6517913" y="5588912"/>
                  <a:pt x="6223670" y="6530422"/>
                </a:cubicBezTo>
                <a:lnTo>
                  <a:pt x="6110353" y="6858000"/>
                </a:lnTo>
                <a:lnTo>
                  <a:pt x="3382508" y="6858000"/>
                </a:lnTo>
                <a:lnTo>
                  <a:pt x="27278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>
                <a:solidFill>
                  <a:srgbClr val="22505F"/>
                </a:solidFill>
              </a:rPr>
              <a:pPr/>
              <a:t>‹#›</a:t>
            </a:fld>
            <a:endParaRPr lang="en-GB">
              <a:solidFill>
                <a:srgbClr val="22505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41623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1" y="124621"/>
            <a:ext cx="7759879" cy="10279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Your main outtake goes here</a:t>
            </a:r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F0EBD5-A8AC-4655-92AB-B6781C217C72}"/>
              </a:ext>
            </a:extLst>
          </p:cNvPr>
          <p:cNvSpPr/>
          <p:nvPr/>
        </p:nvSpPr>
        <p:spPr>
          <a:xfrm>
            <a:off x="4395727" y="6319045"/>
            <a:ext cx="7037118" cy="538955"/>
          </a:xfrm>
          <a:custGeom>
            <a:avLst/>
            <a:gdLst>
              <a:gd name="connsiteX0" fmla="*/ 3518559 w 7037118"/>
              <a:gd name="connsiteY0" fmla="*/ 0 h 538955"/>
              <a:gd name="connsiteX1" fmla="*/ 6992833 w 7037118"/>
              <a:gd name="connsiteY1" fmla="*/ 523794 h 538955"/>
              <a:gd name="connsiteX2" fmla="*/ 7037118 w 7037118"/>
              <a:gd name="connsiteY2" fmla="*/ 538955 h 538955"/>
              <a:gd name="connsiteX3" fmla="*/ 0 w 7037118"/>
              <a:gd name="connsiteY3" fmla="*/ 538955 h 538955"/>
              <a:gd name="connsiteX4" fmla="*/ 44285 w 7037118"/>
              <a:gd name="connsiteY4" fmla="*/ 523794 h 538955"/>
              <a:gd name="connsiteX5" fmla="*/ 3518559 w 7037118"/>
              <a:gd name="connsiteY5" fmla="*/ 0 h 53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7118" h="538955">
                <a:moveTo>
                  <a:pt x="3518559" y="0"/>
                </a:moveTo>
                <a:cubicBezTo>
                  <a:pt x="4776525" y="0"/>
                  <a:pt x="5960059" y="189747"/>
                  <a:pt x="6992833" y="523794"/>
                </a:cubicBezTo>
                <a:lnTo>
                  <a:pt x="7037118" y="538955"/>
                </a:lnTo>
                <a:lnTo>
                  <a:pt x="0" y="538955"/>
                </a:lnTo>
                <a:lnTo>
                  <a:pt x="44285" y="523794"/>
                </a:lnTo>
                <a:cubicBezTo>
                  <a:pt x="1077059" y="189747"/>
                  <a:pt x="2260593" y="0"/>
                  <a:pt x="35185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 err="1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16ABD4-E53B-49F8-A193-5F9370BFBC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6" y="1274098"/>
            <a:ext cx="7754483" cy="785816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accent2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accent2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accent2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Your sub-outtake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32E027-C135-4092-A381-93209EE27F67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07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D80EC02-1055-4FFE-AB91-9D940DDB13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01357" y="0"/>
            <a:ext cx="6390643" cy="6857999"/>
          </a:xfrm>
          <a:custGeom>
            <a:avLst/>
            <a:gdLst>
              <a:gd name="connsiteX0" fmla="*/ 1300586 w 6390643"/>
              <a:gd name="connsiteY0" fmla="*/ 0 h 6857999"/>
              <a:gd name="connsiteX1" fmla="*/ 4148109 w 6390643"/>
              <a:gd name="connsiteY1" fmla="*/ 0 h 6857999"/>
              <a:gd name="connsiteX2" fmla="*/ 4244758 w 6390643"/>
              <a:gd name="connsiteY2" fmla="*/ 200632 h 6857999"/>
              <a:gd name="connsiteX3" fmla="*/ 4662099 w 6390643"/>
              <a:gd name="connsiteY3" fmla="*/ 759144 h 6857999"/>
              <a:gd name="connsiteX4" fmla="*/ 4793175 w 6390643"/>
              <a:gd name="connsiteY4" fmla="*/ 878274 h 6857999"/>
              <a:gd name="connsiteX5" fmla="*/ 4769363 w 6390643"/>
              <a:gd name="connsiteY5" fmla="*/ 880359 h 6857999"/>
              <a:gd name="connsiteX6" fmla="*/ 3361339 w 6390643"/>
              <a:gd name="connsiteY6" fmla="*/ 1535861 h 6857999"/>
              <a:gd name="connsiteX7" fmla="*/ 3195969 w 6390643"/>
              <a:gd name="connsiteY7" fmla="*/ 5194816 h 6857999"/>
              <a:gd name="connsiteX8" fmla="*/ 6207778 w 6390643"/>
              <a:gd name="connsiteY8" fmla="*/ 5793660 h 6857999"/>
              <a:gd name="connsiteX9" fmla="*/ 6390643 w 6390643"/>
              <a:gd name="connsiteY9" fmla="*/ 5696460 h 6857999"/>
              <a:gd name="connsiteX10" fmla="*/ 6390643 w 6390643"/>
              <a:gd name="connsiteY10" fmla="*/ 6857999 h 6857999"/>
              <a:gd name="connsiteX11" fmla="*/ 1325443 w 6390643"/>
              <a:gd name="connsiteY11" fmla="*/ 6857999 h 6857999"/>
              <a:gd name="connsiteX12" fmla="*/ 1274221 w 6390643"/>
              <a:gd name="connsiteY12" fmla="*/ 6802401 h 6857999"/>
              <a:gd name="connsiteX13" fmla="*/ 1044489 w 6390643"/>
              <a:gd name="connsiteY13" fmla="*/ 30394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90643" h="6857999">
                <a:moveTo>
                  <a:pt x="1300586" y="0"/>
                </a:moveTo>
                <a:lnTo>
                  <a:pt x="4148109" y="0"/>
                </a:lnTo>
                <a:lnTo>
                  <a:pt x="4244758" y="200632"/>
                </a:lnTo>
                <a:cubicBezTo>
                  <a:pt x="4356689" y="406677"/>
                  <a:pt x="4497630" y="594675"/>
                  <a:pt x="4662099" y="759144"/>
                </a:cubicBezTo>
                <a:lnTo>
                  <a:pt x="4793175" y="878274"/>
                </a:lnTo>
                <a:lnTo>
                  <a:pt x="4769363" y="880359"/>
                </a:lnTo>
                <a:cubicBezTo>
                  <a:pt x="4245827" y="949423"/>
                  <a:pt x="3753887" y="1177263"/>
                  <a:pt x="3361339" y="1535861"/>
                </a:cubicBezTo>
                <a:cubicBezTo>
                  <a:pt x="2305279" y="2500589"/>
                  <a:pt x="2231241" y="4138758"/>
                  <a:pt x="3195969" y="5194816"/>
                </a:cubicBezTo>
                <a:cubicBezTo>
                  <a:pt x="3979812" y="6052863"/>
                  <a:pt x="5208232" y="6262623"/>
                  <a:pt x="6207778" y="5793660"/>
                </a:cubicBezTo>
                <a:lnTo>
                  <a:pt x="6390643" y="5696460"/>
                </a:lnTo>
                <a:lnTo>
                  <a:pt x="6390643" y="6857999"/>
                </a:lnTo>
                <a:lnTo>
                  <a:pt x="1325443" y="6857999"/>
                </a:lnTo>
                <a:lnTo>
                  <a:pt x="1274221" y="6802401"/>
                </a:lnTo>
                <a:cubicBezTo>
                  <a:pt x="-363669" y="4931819"/>
                  <a:pt x="-403350" y="2209341"/>
                  <a:pt x="1044489" y="30394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1A05AC3-9E70-44F0-94E3-C47416087B7E}"/>
              </a:ext>
            </a:extLst>
          </p:cNvPr>
          <p:cNvSpPr/>
          <p:nvPr/>
        </p:nvSpPr>
        <p:spPr>
          <a:xfrm>
            <a:off x="1007436" y="1867236"/>
            <a:ext cx="7461204" cy="4990763"/>
          </a:xfrm>
          <a:custGeom>
            <a:avLst/>
            <a:gdLst>
              <a:gd name="connsiteX0" fmla="*/ 5094516 w 7461204"/>
              <a:gd name="connsiteY0" fmla="*/ 7 h 4990763"/>
              <a:gd name="connsiteX1" fmla="*/ 7461204 w 7461204"/>
              <a:gd name="connsiteY1" fmla="*/ 573855 h 4990763"/>
              <a:gd name="connsiteX2" fmla="*/ 6375450 w 7461204"/>
              <a:gd name="connsiteY2" fmla="*/ 2892621 h 4990763"/>
              <a:gd name="connsiteX3" fmla="*/ 5089842 w 7461204"/>
              <a:gd name="connsiteY3" fmla="*/ 2554857 h 4990763"/>
              <a:gd name="connsiteX4" fmla="*/ 4988162 w 7461204"/>
              <a:gd name="connsiteY4" fmla="*/ 2560701 h 4990763"/>
              <a:gd name="connsiteX5" fmla="*/ 3354029 w 7461204"/>
              <a:gd name="connsiteY5" fmla="*/ 3236000 h 4990763"/>
              <a:gd name="connsiteX6" fmla="*/ 2536597 w 7461204"/>
              <a:gd name="connsiteY6" fmla="*/ 4783768 h 4990763"/>
              <a:gd name="connsiteX7" fmla="*/ 2517318 w 7461204"/>
              <a:gd name="connsiteY7" fmla="*/ 4990763 h 4990763"/>
              <a:gd name="connsiteX8" fmla="*/ 0 w 7461204"/>
              <a:gd name="connsiteY8" fmla="*/ 4990763 h 4990763"/>
              <a:gd name="connsiteX9" fmla="*/ 4038 w 7461204"/>
              <a:gd name="connsiteY9" fmla="*/ 4772730 h 4990763"/>
              <a:gd name="connsiteX10" fmla="*/ 1748430 w 7461204"/>
              <a:gd name="connsiteY10" fmla="*/ 1242371 h 4990763"/>
              <a:gd name="connsiteX11" fmla="*/ 1762455 w 7461204"/>
              <a:gd name="connsiteY11" fmla="*/ 1229515 h 4990763"/>
              <a:gd name="connsiteX12" fmla="*/ 4860770 w 7461204"/>
              <a:gd name="connsiteY12" fmla="*/ 5851 h 4990763"/>
              <a:gd name="connsiteX13" fmla="*/ 5094516 w 7461204"/>
              <a:gd name="connsiteY13" fmla="*/ 7 h 499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61204" h="4990763">
                <a:moveTo>
                  <a:pt x="5094516" y="7"/>
                </a:moveTo>
                <a:cubicBezTo>
                  <a:pt x="5918023" y="-1325"/>
                  <a:pt x="6729761" y="195497"/>
                  <a:pt x="7461204" y="573855"/>
                </a:cubicBezTo>
                <a:lnTo>
                  <a:pt x="6375450" y="2892621"/>
                </a:lnTo>
                <a:cubicBezTo>
                  <a:pt x="5983926" y="2669295"/>
                  <a:pt x="5540575" y="2552815"/>
                  <a:pt x="5089842" y="2554857"/>
                </a:cubicBezTo>
                <a:cubicBezTo>
                  <a:pt x="5055948" y="2554857"/>
                  <a:pt x="5022056" y="2560701"/>
                  <a:pt x="4988162" y="2560701"/>
                </a:cubicBezTo>
                <a:cubicBezTo>
                  <a:pt x="4381099" y="2587133"/>
                  <a:pt x="3802655" y="2826173"/>
                  <a:pt x="3354029" y="3236000"/>
                </a:cubicBezTo>
                <a:cubicBezTo>
                  <a:pt x="2892003" y="3658069"/>
                  <a:pt x="2617942" y="4209038"/>
                  <a:pt x="2536597" y="4783768"/>
                </a:cubicBezTo>
                <a:lnTo>
                  <a:pt x="2517318" y="4990763"/>
                </a:lnTo>
                <a:lnTo>
                  <a:pt x="0" y="4990763"/>
                </a:lnTo>
                <a:lnTo>
                  <a:pt x="4038" y="4772730"/>
                </a:lnTo>
                <a:cubicBezTo>
                  <a:pt x="91176" y="3458897"/>
                  <a:pt x="679524" y="2178307"/>
                  <a:pt x="1748430" y="1242371"/>
                </a:cubicBezTo>
                <a:lnTo>
                  <a:pt x="1762455" y="1229515"/>
                </a:lnTo>
                <a:cubicBezTo>
                  <a:pt x="2630148" y="487990"/>
                  <a:pt x="3720551" y="57341"/>
                  <a:pt x="4860770" y="5851"/>
                </a:cubicBezTo>
                <a:cubicBezTo>
                  <a:pt x="4941413" y="7"/>
                  <a:pt x="5018550" y="7"/>
                  <a:pt x="5094516" y="7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E38CA0-BAFF-4376-B8C2-ABFA4D0DDB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292" y="2743201"/>
            <a:ext cx="3823968" cy="1969296"/>
          </a:xfrm>
        </p:spPr>
        <p:txBody>
          <a:bodyPr anchor="ctr"/>
          <a:lstStyle>
            <a:lvl1pPr>
              <a:lnSpc>
                <a:spcPct val="80000"/>
              </a:lnSpc>
              <a:defRPr sz="5000" b="0">
                <a:latin typeface="+mj-lt"/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21F8473-6CDD-49B4-8753-BB2C17386303}"/>
              </a:ext>
            </a:extLst>
          </p:cNvPr>
          <p:cNvSpPr/>
          <p:nvPr/>
        </p:nvSpPr>
        <p:spPr>
          <a:xfrm>
            <a:off x="9949466" y="0"/>
            <a:ext cx="2242534" cy="1469000"/>
          </a:xfrm>
          <a:custGeom>
            <a:avLst/>
            <a:gdLst>
              <a:gd name="connsiteX0" fmla="*/ 0 w 2242534"/>
              <a:gd name="connsiteY0" fmla="*/ 0 h 1469000"/>
              <a:gd name="connsiteX1" fmla="*/ 2242534 w 2242534"/>
              <a:gd name="connsiteY1" fmla="*/ 0 h 1469000"/>
              <a:gd name="connsiteX2" fmla="*/ 2242534 w 2242534"/>
              <a:gd name="connsiteY2" fmla="*/ 1468486 h 1469000"/>
              <a:gd name="connsiteX3" fmla="*/ 2227734 w 2242534"/>
              <a:gd name="connsiteY3" fmla="*/ 1469000 h 1469000"/>
              <a:gd name="connsiteX4" fmla="*/ 96650 w 2242534"/>
              <a:gd name="connsiteY4" fmla="*/ 200632 h 14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2534" h="1469000">
                <a:moveTo>
                  <a:pt x="0" y="0"/>
                </a:moveTo>
                <a:lnTo>
                  <a:pt x="2242534" y="0"/>
                </a:lnTo>
                <a:lnTo>
                  <a:pt x="2242534" y="1468486"/>
                </a:lnTo>
                <a:lnTo>
                  <a:pt x="2227734" y="1469000"/>
                </a:lnTo>
                <a:cubicBezTo>
                  <a:pt x="1307504" y="1469000"/>
                  <a:pt x="507060" y="956129"/>
                  <a:pt x="96650" y="2006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935710D-3414-4876-95DE-9D733273DB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7694" y="715962"/>
            <a:ext cx="1443037" cy="1358900"/>
          </a:xfrm>
        </p:spPr>
        <p:txBody>
          <a:bodyPr anchor="ctr"/>
          <a:lstStyle>
            <a:lvl1pPr>
              <a:defRPr sz="8000">
                <a:latin typeface="+mj-lt"/>
              </a:defRPr>
            </a:lvl1pPr>
          </a:lstStyle>
          <a:p>
            <a:pPr lvl="0"/>
            <a:r>
              <a:rPr lang="en-US"/>
              <a:t>xx</a:t>
            </a:r>
            <a:endParaRPr lang="en-GB"/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B8C7555-A106-4C34-A263-F742226AEB88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667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White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1EED223-0898-461C-A5A2-CC8527942741}"/>
              </a:ext>
            </a:extLst>
          </p:cNvPr>
          <p:cNvSpPr/>
          <p:nvPr/>
        </p:nvSpPr>
        <p:spPr>
          <a:xfrm>
            <a:off x="7156408" y="6179689"/>
            <a:ext cx="5035592" cy="678312"/>
          </a:xfrm>
          <a:custGeom>
            <a:avLst/>
            <a:gdLst>
              <a:gd name="connsiteX0" fmla="*/ 3719062 w 5035592"/>
              <a:gd name="connsiteY0" fmla="*/ 0 h 678312"/>
              <a:gd name="connsiteX1" fmla="*/ 4800590 w 5035592"/>
              <a:gd name="connsiteY1" fmla="*/ 52783 h 678312"/>
              <a:gd name="connsiteX2" fmla="*/ 5035592 w 5035592"/>
              <a:gd name="connsiteY2" fmla="*/ 79855 h 678312"/>
              <a:gd name="connsiteX3" fmla="*/ 5035592 w 5035592"/>
              <a:gd name="connsiteY3" fmla="*/ 678312 h 678312"/>
              <a:gd name="connsiteX4" fmla="*/ 0 w 5035592"/>
              <a:gd name="connsiteY4" fmla="*/ 678312 h 678312"/>
              <a:gd name="connsiteX5" fmla="*/ 36543 w 5035592"/>
              <a:gd name="connsiteY5" fmla="*/ 663201 h 678312"/>
              <a:gd name="connsiteX6" fmla="*/ 3719062 w 5035592"/>
              <a:gd name="connsiteY6" fmla="*/ 0 h 6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592" h="678312">
                <a:moveTo>
                  <a:pt x="3719062" y="0"/>
                </a:moveTo>
                <a:cubicBezTo>
                  <a:pt x="4086768" y="0"/>
                  <a:pt x="4447946" y="18027"/>
                  <a:pt x="4800590" y="52783"/>
                </a:cubicBezTo>
                <a:lnTo>
                  <a:pt x="5035592" y="79855"/>
                </a:lnTo>
                <a:lnTo>
                  <a:pt x="5035592" y="678312"/>
                </a:lnTo>
                <a:lnTo>
                  <a:pt x="0" y="678312"/>
                </a:lnTo>
                <a:lnTo>
                  <a:pt x="36543" y="663201"/>
                </a:lnTo>
                <a:cubicBezTo>
                  <a:pt x="1110308" y="242351"/>
                  <a:pt x="2370809" y="0"/>
                  <a:pt x="3719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10D18FA-F66E-450B-B6B8-D72FB1CE4367}"/>
              </a:ext>
            </a:extLst>
          </p:cNvPr>
          <p:cNvSpPr/>
          <p:nvPr/>
        </p:nvSpPr>
        <p:spPr>
          <a:xfrm>
            <a:off x="1" y="2926416"/>
            <a:ext cx="5184420" cy="3931584"/>
          </a:xfrm>
          <a:custGeom>
            <a:avLst/>
            <a:gdLst>
              <a:gd name="connsiteX0" fmla="*/ 2817732 w 5184420"/>
              <a:gd name="connsiteY0" fmla="*/ 7 h 3931584"/>
              <a:gd name="connsiteX1" fmla="*/ 5184420 w 5184420"/>
              <a:gd name="connsiteY1" fmla="*/ 573855 h 3931584"/>
              <a:gd name="connsiteX2" fmla="*/ 4098666 w 5184420"/>
              <a:gd name="connsiteY2" fmla="*/ 2892621 h 3931584"/>
              <a:gd name="connsiteX3" fmla="*/ 2813058 w 5184420"/>
              <a:gd name="connsiteY3" fmla="*/ 2554857 h 3931584"/>
              <a:gd name="connsiteX4" fmla="*/ 2711378 w 5184420"/>
              <a:gd name="connsiteY4" fmla="*/ 2560701 h 3931584"/>
              <a:gd name="connsiteX5" fmla="*/ 1077244 w 5184420"/>
              <a:gd name="connsiteY5" fmla="*/ 3236000 h 3931584"/>
              <a:gd name="connsiteX6" fmla="*/ 587157 w 5184420"/>
              <a:gd name="connsiteY6" fmla="*/ 3841410 h 3931584"/>
              <a:gd name="connsiteX7" fmla="*/ 540246 w 5184420"/>
              <a:gd name="connsiteY7" fmla="*/ 3931584 h 3931584"/>
              <a:gd name="connsiteX8" fmla="*/ 0 w 5184420"/>
              <a:gd name="connsiteY8" fmla="*/ 3931584 h 3931584"/>
              <a:gd name="connsiteX9" fmla="*/ 0 w 5184420"/>
              <a:gd name="connsiteY9" fmla="*/ 843188 h 3931584"/>
              <a:gd name="connsiteX10" fmla="*/ 175496 w 5184420"/>
              <a:gd name="connsiteY10" fmla="*/ 732727 h 3931584"/>
              <a:gd name="connsiteX11" fmla="*/ 2583985 w 5184420"/>
              <a:gd name="connsiteY11" fmla="*/ 5852 h 3931584"/>
              <a:gd name="connsiteX12" fmla="*/ 2817732 w 5184420"/>
              <a:gd name="connsiteY12" fmla="*/ 7 h 393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4">
                <a:moveTo>
                  <a:pt x="2817732" y="7"/>
                </a:moveTo>
                <a:cubicBezTo>
                  <a:pt x="3641239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1" y="2552815"/>
                  <a:pt x="2813058" y="2554857"/>
                </a:cubicBezTo>
                <a:cubicBezTo>
                  <a:pt x="2779164" y="2554857"/>
                  <a:pt x="2745271" y="2560701"/>
                  <a:pt x="2711378" y="2560701"/>
                </a:cubicBezTo>
                <a:cubicBezTo>
                  <a:pt x="2104313" y="2587133"/>
                  <a:pt x="1525870" y="2826173"/>
                  <a:pt x="1077244" y="3236000"/>
                </a:cubicBezTo>
                <a:cubicBezTo>
                  <a:pt x="879233" y="3416887"/>
                  <a:pt x="715746" y="3621449"/>
                  <a:pt x="587157" y="3841410"/>
                </a:cubicBezTo>
                <a:lnTo>
                  <a:pt x="540246" y="3931584"/>
                </a:lnTo>
                <a:lnTo>
                  <a:pt x="0" y="3931584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2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087FC9-9029-49C7-9779-F4C50A11E7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here, allowing for up to 2 lines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1592532-2DC7-4109-8DB1-3F106DD727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B881F32-06B4-481B-9435-1599BA4B1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189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l Revers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39F483-22E9-4E90-8DCA-9B088C3097DC}"/>
              </a:ext>
            </a:extLst>
          </p:cNvPr>
          <p:cNvSpPr/>
          <p:nvPr/>
        </p:nvSpPr>
        <p:spPr>
          <a:xfrm>
            <a:off x="0" y="0"/>
            <a:ext cx="6689725" cy="6858000"/>
          </a:xfrm>
          <a:custGeom>
            <a:avLst/>
            <a:gdLst>
              <a:gd name="connsiteX0" fmla="*/ 0 w 6689725"/>
              <a:gd name="connsiteY0" fmla="*/ 0 h 6858000"/>
              <a:gd name="connsiteX1" fmla="*/ 2727845 w 6689725"/>
              <a:gd name="connsiteY1" fmla="*/ 0 h 6858000"/>
              <a:gd name="connsiteX2" fmla="*/ 3515434 w 6689725"/>
              <a:gd name="connsiteY2" fmla="*/ 0 h 6858000"/>
              <a:gd name="connsiteX3" fmla="*/ 6243279 w 6689725"/>
              <a:gd name="connsiteY3" fmla="*/ 0 h 6858000"/>
              <a:gd name="connsiteX4" fmla="*/ 6294652 w 6689725"/>
              <a:gd name="connsiteY4" fmla="*/ 173227 h 6858000"/>
              <a:gd name="connsiteX5" fmla="*/ 6689725 w 6689725"/>
              <a:gd name="connsiteY5" fmla="*/ 3232151 h 6858000"/>
              <a:gd name="connsiteX6" fmla="*/ 6223670 w 6689725"/>
              <a:gd name="connsiteY6" fmla="*/ 6530422 h 6858000"/>
              <a:gd name="connsiteX7" fmla="*/ 6110353 w 6689725"/>
              <a:gd name="connsiteY7" fmla="*/ 6858000 h 6858000"/>
              <a:gd name="connsiteX8" fmla="*/ 3382508 w 6689725"/>
              <a:gd name="connsiteY8" fmla="*/ 6858000 h 6858000"/>
              <a:gd name="connsiteX9" fmla="*/ 2727845 w 6689725"/>
              <a:gd name="connsiteY9" fmla="*/ 6858000 h 6858000"/>
              <a:gd name="connsiteX10" fmla="*/ 0 w 66897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9725" h="6858000">
                <a:moveTo>
                  <a:pt x="0" y="0"/>
                </a:moveTo>
                <a:lnTo>
                  <a:pt x="2727845" y="0"/>
                </a:lnTo>
                <a:lnTo>
                  <a:pt x="3515434" y="0"/>
                </a:lnTo>
                <a:lnTo>
                  <a:pt x="6243279" y="0"/>
                </a:lnTo>
                <a:lnTo>
                  <a:pt x="6294652" y="173227"/>
                </a:lnTo>
                <a:cubicBezTo>
                  <a:pt x="6545355" y="1065161"/>
                  <a:pt x="6689725" y="2112210"/>
                  <a:pt x="6689725" y="3232151"/>
                </a:cubicBezTo>
                <a:cubicBezTo>
                  <a:pt x="6689725" y="4453905"/>
                  <a:pt x="6517913" y="5588912"/>
                  <a:pt x="6223670" y="6530422"/>
                </a:cubicBezTo>
                <a:lnTo>
                  <a:pt x="6110353" y="6858000"/>
                </a:lnTo>
                <a:lnTo>
                  <a:pt x="3382508" y="6858000"/>
                </a:lnTo>
                <a:lnTo>
                  <a:pt x="27278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41623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140297E-ADF9-43EA-A9B1-5C8E3A77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5765873" cy="1027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F0EBD5-A8AC-4655-92AB-B6781C217C72}"/>
              </a:ext>
            </a:extLst>
          </p:cNvPr>
          <p:cNvSpPr/>
          <p:nvPr/>
        </p:nvSpPr>
        <p:spPr>
          <a:xfrm>
            <a:off x="4395727" y="6319045"/>
            <a:ext cx="7037118" cy="538955"/>
          </a:xfrm>
          <a:custGeom>
            <a:avLst/>
            <a:gdLst>
              <a:gd name="connsiteX0" fmla="*/ 3518559 w 7037118"/>
              <a:gd name="connsiteY0" fmla="*/ 0 h 538955"/>
              <a:gd name="connsiteX1" fmla="*/ 6992833 w 7037118"/>
              <a:gd name="connsiteY1" fmla="*/ 523794 h 538955"/>
              <a:gd name="connsiteX2" fmla="*/ 7037118 w 7037118"/>
              <a:gd name="connsiteY2" fmla="*/ 538955 h 538955"/>
              <a:gd name="connsiteX3" fmla="*/ 0 w 7037118"/>
              <a:gd name="connsiteY3" fmla="*/ 538955 h 538955"/>
              <a:gd name="connsiteX4" fmla="*/ 44285 w 7037118"/>
              <a:gd name="connsiteY4" fmla="*/ 523794 h 538955"/>
              <a:gd name="connsiteX5" fmla="*/ 3518559 w 7037118"/>
              <a:gd name="connsiteY5" fmla="*/ 0 h 53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7118" h="538955">
                <a:moveTo>
                  <a:pt x="3518559" y="0"/>
                </a:moveTo>
                <a:cubicBezTo>
                  <a:pt x="4776525" y="0"/>
                  <a:pt x="5960059" y="189747"/>
                  <a:pt x="6992833" y="523794"/>
                </a:cubicBezTo>
                <a:lnTo>
                  <a:pt x="7037118" y="538955"/>
                </a:lnTo>
                <a:lnTo>
                  <a:pt x="0" y="538955"/>
                </a:lnTo>
                <a:lnTo>
                  <a:pt x="44285" y="523794"/>
                </a:lnTo>
                <a:cubicBezTo>
                  <a:pt x="1077059" y="189747"/>
                  <a:pt x="2260593" y="0"/>
                  <a:pt x="35185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16ABD4-E53B-49F8-A193-5F9370BFBC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274098"/>
            <a:ext cx="5760478" cy="78581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125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AA34CEA-9F9B-4571-9801-B0A036646483}"/>
              </a:ext>
            </a:extLst>
          </p:cNvPr>
          <p:cNvSpPr/>
          <p:nvPr/>
        </p:nvSpPr>
        <p:spPr>
          <a:xfrm>
            <a:off x="1816100" y="0"/>
            <a:ext cx="8177578" cy="6857999"/>
          </a:xfrm>
          <a:custGeom>
            <a:avLst/>
            <a:gdLst>
              <a:gd name="connsiteX0" fmla="*/ 1286093 w 8177578"/>
              <a:gd name="connsiteY0" fmla="*/ 0 h 6857999"/>
              <a:gd name="connsiteX1" fmla="*/ 6933083 w 8177578"/>
              <a:gd name="connsiteY1" fmla="*/ 0 h 6857999"/>
              <a:gd name="connsiteX2" fmla="*/ 6382761 w 8177578"/>
              <a:gd name="connsiteY2" fmla="*/ 1175282 h 6857999"/>
              <a:gd name="connsiteX3" fmla="*/ 5097153 w 8177578"/>
              <a:gd name="connsiteY3" fmla="*/ 837518 h 6857999"/>
              <a:gd name="connsiteX4" fmla="*/ 4995473 w 8177578"/>
              <a:gd name="connsiteY4" fmla="*/ 843362 h 6857999"/>
              <a:gd name="connsiteX5" fmla="*/ 3361340 w 8177578"/>
              <a:gd name="connsiteY5" fmla="*/ 1518662 h 6857999"/>
              <a:gd name="connsiteX6" fmla="*/ 3195971 w 8177578"/>
              <a:gd name="connsiteY6" fmla="*/ 5177616 h 6857999"/>
              <a:gd name="connsiteX7" fmla="*/ 6854930 w 8177578"/>
              <a:gd name="connsiteY7" fmla="*/ 5342984 h 6857999"/>
              <a:gd name="connsiteX8" fmla="*/ 8177578 w 8177578"/>
              <a:gd name="connsiteY8" fmla="*/ 6857999 h 6857999"/>
              <a:gd name="connsiteX9" fmla="*/ 1341290 w 8177578"/>
              <a:gd name="connsiteY9" fmla="*/ 6857999 h 6857999"/>
              <a:gd name="connsiteX10" fmla="*/ 1274222 w 8177578"/>
              <a:gd name="connsiteY10" fmla="*/ 6785201 h 6857999"/>
              <a:gd name="connsiteX11" fmla="*/ 1044489 w 8177578"/>
              <a:gd name="connsiteY11" fmla="*/ 28674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77578" h="6857999">
                <a:moveTo>
                  <a:pt x="1286093" y="0"/>
                </a:moveTo>
                <a:lnTo>
                  <a:pt x="6933083" y="0"/>
                </a:lnTo>
                <a:lnTo>
                  <a:pt x="6382761" y="1175282"/>
                </a:lnTo>
                <a:cubicBezTo>
                  <a:pt x="5991237" y="951956"/>
                  <a:pt x="5547886" y="835476"/>
                  <a:pt x="5097153" y="837518"/>
                </a:cubicBezTo>
                <a:cubicBezTo>
                  <a:pt x="5063259" y="837518"/>
                  <a:pt x="5029366" y="843362"/>
                  <a:pt x="4995473" y="843362"/>
                </a:cubicBezTo>
                <a:cubicBezTo>
                  <a:pt x="4388409" y="869795"/>
                  <a:pt x="3809966" y="1108834"/>
                  <a:pt x="3361340" y="1518662"/>
                </a:cubicBezTo>
                <a:cubicBezTo>
                  <a:pt x="2305280" y="2483389"/>
                  <a:pt x="2231242" y="4121559"/>
                  <a:pt x="3195971" y="5177616"/>
                </a:cubicBezTo>
                <a:cubicBezTo>
                  <a:pt x="4160699" y="6233674"/>
                  <a:pt x="5798871" y="6307711"/>
                  <a:pt x="6854930" y="5342984"/>
                </a:cubicBezTo>
                <a:lnTo>
                  <a:pt x="8177578" y="6857999"/>
                </a:lnTo>
                <a:lnTo>
                  <a:pt x="1341290" y="6857999"/>
                </a:lnTo>
                <a:lnTo>
                  <a:pt x="1274222" y="6785201"/>
                </a:lnTo>
                <a:cubicBezTo>
                  <a:pt x="-363669" y="4914619"/>
                  <a:pt x="-403350" y="2192141"/>
                  <a:pt x="1044489" y="286741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DEAD142-D811-4CAA-B2A1-DD77EAB20B69}"/>
              </a:ext>
            </a:extLst>
          </p:cNvPr>
          <p:cNvSpPr/>
          <p:nvPr/>
        </p:nvSpPr>
        <p:spPr>
          <a:xfrm>
            <a:off x="1" y="314662"/>
            <a:ext cx="3677571" cy="2925622"/>
          </a:xfrm>
          <a:custGeom>
            <a:avLst/>
            <a:gdLst>
              <a:gd name="connsiteX0" fmla="*/ 1296795 w 3677571"/>
              <a:gd name="connsiteY0" fmla="*/ 7 h 2925622"/>
              <a:gd name="connsiteX1" fmla="*/ 3677571 w 3677571"/>
              <a:gd name="connsiteY1" fmla="*/ 577271 h 2925622"/>
              <a:gd name="connsiteX2" fmla="*/ 2585354 w 3677571"/>
              <a:gd name="connsiteY2" fmla="*/ 2909839 h 2925622"/>
              <a:gd name="connsiteX3" fmla="*/ 1292093 w 3677571"/>
              <a:gd name="connsiteY3" fmla="*/ 2570065 h 2925622"/>
              <a:gd name="connsiteX4" fmla="*/ 1189808 w 3677571"/>
              <a:gd name="connsiteY4" fmla="*/ 2575944 h 2925622"/>
              <a:gd name="connsiteX5" fmla="*/ 103380 w 3677571"/>
              <a:gd name="connsiteY5" fmla="*/ 2866160 h 2925622"/>
              <a:gd name="connsiteX6" fmla="*/ 0 w 3677571"/>
              <a:gd name="connsiteY6" fmla="*/ 2925622 h 2925622"/>
              <a:gd name="connsiteX7" fmla="*/ 0 w 3677571"/>
              <a:gd name="connsiteY7" fmla="*/ 170258 h 2925622"/>
              <a:gd name="connsiteX8" fmla="*/ 213516 w 3677571"/>
              <a:gd name="connsiteY8" fmla="*/ 115175 h 2925622"/>
              <a:gd name="connsiteX9" fmla="*/ 1061657 w 3677571"/>
              <a:gd name="connsiteY9" fmla="*/ 5886 h 2925622"/>
              <a:gd name="connsiteX10" fmla="*/ 1296795 w 3677571"/>
              <a:gd name="connsiteY10" fmla="*/ 7 h 292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77571" h="2925622">
                <a:moveTo>
                  <a:pt x="1296795" y="7"/>
                </a:moveTo>
                <a:cubicBezTo>
                  <a:pt x="2125204" y="-1333"/>
                  <a:pt x="2941774" y="196660"/>
                  <a:pt x="3677571" y="577271"/>
                </a:cubicBezTo>
                <a:lnTo>
                  <a:pt x="2585354" y="2909839"/>
                </a:lnTo>
                <a:cubicBezTo>
                  <a:pt x="2191500" y="2685184"/>
                  <a:pt x="1745509" y="2568010"/>
                  <a:pt x="1292093" y="2570065"/>
                </a:cubicBezTo>
                <a:cubicBezTo>
                  <a:pt x="1257998" y="2570065"/>
                  <a:pt x="1223902" y="2575944"/>
                  <a:pt x="1189808" y="2575944"/>
                </a:cubicBezTo>
                <a:cubicBezTo>
                  <a:pt x="808134" y="2592562"/>
                  <a:pt x="437707" y="2692725"/>
                  <a:pt x="103380" y="2866160"/>
                </a:cubicBezTo>
                <a:lnTo>
                  <a:pt x="0" y="2925622"/>
                </a:lnTo>
                <a:lnTo>
                  <a:pt x="0" y="170258"/>
                </a:lnTo>
                <a:lnTo>
                  <a:pt x="213516" y="115175"/>
                </a:lnTo>
                <a:cubicBezTo>
                  <a:pt x="491286" y="55623"/>
                  <a:pt x="774905" y="18835"/>
                  <a:pt x="1061657" y="5886"/>
                </a:cubicBezTo>
                <a:cubicBezTo>
                  <a:pt x="1142780" y="7"/>
                  <a:pt x="1220376" y="7"/>
                  <a:pt x="1296795" y="7"/>
                </a:cubicBezTo>
                <a:close/>
              </a:path>
            </a:pathLst>
          </a:custGeom>
          <a:solidFill>
            <a:schemeClr val="tx1"/>
          </a:solidFill>
          <a:ln w="10490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592" y="3683160"/>
            <a:ext cx="5734048" cy="1589879"/>
          </a:xfrm>
        </p:spPr>
        <p:txBody>
          <a:bodyPr anchor="b"/>
          <a:lstStyle>
            <a:lvl1pPr>
              <a:lnSpc>
                <a:spcPct val="80000"/>
              </a:lnSpc>
              <a:defRPr sz="5500" b="0">
                <a:latin typeface="+mj-lt"/>
              </a:defRPr>
            </a:lvl1pPr>
          </a:lstStyle>
          <a:p>
            <a:r>
              <a:rPr lang="en-US"/>
              <a:t>Report title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1572C5-E45B-48D4-A214-8259DE3EEFE0}"/>
              </a:ext>
            </a:extLst>
          </p:cNvPr>
          <p:cNvCxnSpPr/>
          <p:nvPr/>
        </p:nvCxnSpPr>
        <p:spPr>
          <a:xfrm>
            <a:off x="721360" y="5668645"/>
            <a:ext cx="13639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66642A0-38F2-4C0B-90ED-E02F161F66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424" y="5753100"/>
            <a:ext cx="2323279" cy="311147"/>
          </a:xfrm>
        </p:spPr>
        <p:txBody>
          <a:bodyPr/>
          <a:lstStyle>
            <a:lvl1pPr>
              <a:defRPr sz="1800" b="1">
                <a:latin typeface="+mn-lt"/>
              </a:defRPr>
            </a:lvl1pPr>
          </a:lstStyle>
          <a:p>
            <a:pPr lvl="0"/>
            <a:r>
              <a:rPr lang="en-US"/>
              <a:t>Month – Month 2020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5096E96-1823-49B8-AF26-379279CCAC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1031" y="6042821"/>
            <a:ext cx="2322672" cy="236535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GB"/>
              <a:t>JOB REF / 123456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B86D565-51DB-43C7-BF47-D508475C7E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6752" y="-1"/>
            <a:ext cx="5155248" cy="6857989"/>
          </a:xfrm>
          <a:custGeom>
            <a:avLst/>
            <a:gdLst>
              <a:gd name="connsiteX0" fmla="*/ 1404372 w 5155248"/>
              <a:gd name="connsiteY0" fmla="*/ 0 h 6851650"/>
              <a:gd name="connsiteX1" fmla="*/ 5155248 w 5155248"/>
              <a:gd name="connsiteY1" fmla="*/ 0 h 6851650"/>
              <a:gd name="connsiteX2" fmla="*/ 5155248 w 5155248"/>
              <a:gd name="connsiteY2" fmla="*/ 6851650 h 6851650"/>
              <a:gd name="connsiteX3" fmla="*/ 1360617 w 5155248"/>
              <a:gd name="connsiteY3" fmla="*/ 6851650 h 6851650"/>
              <a:gd name="connsiteX4" fmla="*/ 1298656 w 5155248"/>
              <a:gd name="connsiteY4" fmla="*/ 6788705 h 6851650"/>
              <a:gd name="connsiteX5" fmla="*/ 0 w 5155248"/>
              <a:gd name="connsiteY5" fmla="*/ 3448050 h 6851650"/>
              <a:gd name="connsiteX6" fmla="*/ 1298656 w 5155248"/>
              <a:gd name="connsiteY6" fmla="*/ 107395 h 685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248" h="6851650">
                <a:moveTo>
                  <a:pt x="1404372" y="0"/>
                </a:moveTo>
                <a:lnTo>
                  <a:pt x="5155248" y="0"/>
                </a:lnTo>
                <a:lnTo>
                  <a:pt x="5155248" y="6851650"/>
                </a:lnTo>
                <a:lnTo>
                  <a:pt x="1360617" y="6851650"/>
                </a:lnTo>
                <a:lnTo>
                  <a:pt x="1298656" y="6788705"/>
                </a:lnTo>
                <a:cubicBezTo>
                  <a:pt x="496280" y="5933757"/>
                  <a:pt x="0" y="4752657"/>
                  <a:pt x="0" y="3448050"/>
                </a:cubicBezTo>
                <a:cubicBezTo>
                  <a:pt x="0" y="2143443"/>
                  <a:pt x="496280" y="962343"/>
                  <a:pt x="1298656" y="10739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to insert image</a:t>
            </a:r>
          </a:p>
        </p:txBody>
      </p:sp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3BA017-6A70-4E35-85DA-AB1BD7296A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464" y="1088202"/>
            <a:ext cx="1755873" cy="520586"/>
          </a:xfrm>
          <a:prstGeom prst="rect">
            <a:avLst/>
          </a:prstGeom>
        </p:spPr>
      </p:pic>
      <p:sp>
        <p:nvSpPr>
          <p:cNvPr id="31" name="Picture Placeholder 20">
            <a:extLst>
              <a:ext uri="{FF2B5EF4-FFF2-40B4-BE49-F238E27FC236}">
                <a16:creationId xmlns:a16="http://schemas.microsoft.com/office/drawing/2014/main" id="{8ACAEAA3-03B2-4254-8D91-5B5CBC187D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0563" y="1751390"/>
            <a:ext cx="1755775" cy="1040191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logo</a:t>
            </a:r>
          </a:p>
        </p:txBody>
      </p:sp>
    </p:spTree>
    <p:extLst>
      <p:ext uri="{BB962C8B-B14F-4D97-AF65-F5344CB8AC3E}">
        <p14:creationId xmlns:p14="http://schemas.microsoft.com/office/powerpoint/2010/main" val="335246342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D7BD8D31-BA09-404B-BF10-D3836833A3E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176583" y="0"/>
            <a:ext cx="5015417" cy="4042677"/>
          </a:xfrm>
          <a:custGeom>
            <a:avLst/>
            <a:gdLst>
              <a:gd name="connsiteX0" fmla="*/ 0 w 5015417"/>
              <a:gd name="connsiteY0" fmla="*/ 0 h 4042677"/>
              <a:gd name="connsiteX1" fmla="*/ 2725746 w 5015417"/>
              <a:gd name="connsiteY1" fmla="*/ 0 h 4042677"/>
              <a:gd name="connsiteX2" fmla="*/ 2833991 w 5015417"/>
              <a:gd name="connsiteY2" fmla="*/ 203644 h 4042677"/>
              <a:gd name="connsiteX3" fmla="*/ 3156763 w 5015417"/>
              <a:gd name="connsiteY3" fmla="*/ 637374 h 4042677"/>
              <a:gd name="connsiteX4" fmla="*/ 5006913 w 5015417"/>
              <a:gd name="connsiteY4" fmla="*/ 1503564 h 4042677"/>
              <a:gd name="connsiteX5" fmla="*/ 5015417 w 5015417"/>
              <a:gd name="connsiteY5" fmla="*/ 1503543 h 4042677"/>
              <a:gd name="connsiteX6" fmla="*/ 5015417 w 5015417"/>
              <a:gd name="connsiteY6" fmla="*/ 3263361 h 4042677"/>
              <a:gd name="connsiteX7" fmla="*/ 4875235 w 5015417"/>
              <a:gd name="connsiteY7" fmla="*/ 3406280 h 4042677"/>
              <a:gd name="connsiteX8" fmla="*/ 4419977 w 5015417"/>
              <a:gd name="connsiteY8" fmla="*/ 3969361 h 4042677"/>
              <a:gd name="connsiteX9" fmla="*/ 4371330 w 5015417"/>
              <a:gd name="connsiteY9" fmla="*/ 4042677 h 4042677"/>
              <a:gd name="connsiteX10" fmla="*/ 4309062 w 5015417"/>
              <a:gd name="connsiteY10" fmla="*/ 4034042 h 4042677"/>
              <a:gd name="connsiteX11" fmla="*/ 1176227 w 5015417"/>
              <a:gd name="connsiteY11" fmla="*/ 2294138 h 4042677"/>
              <a:gd name="connsiteX12" fmla="*/ 55246 w 5015417"/>
              <a:gd name="connsiteY12" fmla="*/ 220181 h 4042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5417" h="4042677">
                <a:moveTo>
                  <a:pt x="0" y="0"/>
                </a:moveTo>
                <a:lnTo>
                  <a:pt x="2725746" y="0"/>
                </a:lnTo>
                <a:lnTo>
                  <a:pt x="2833991" y="203644"/>
                </a:lnTo>
                <a:cubicBezTo>
                  <a:pt x="2924930" y="355909"/>
                  <a:pt x="3032483" y="501329"/>
                  <a:pt x="3156763" y="637374"/>
                </a:cubicBezTo>
                <a:cubicBezTo>
                  <a:pt x="3653884" y="1181556"/>
                  <a:pt x="4324515" y="1472723"/>
                  <a:pt x="5006913" y="1503564"/>
                </a:cubicBezTo>
                <a:lnTo>
                  <a:pt x="5015417" y="1503543"/>
                </a:lnTo>
                <a:lnTo>
                  <a:pt x="5015417" y="3263361"/>
                </a:lnTo>
                <a:lnTo>
                  <a:pt x="4875235" y="3406280"/>
                </a:lnTo>
                <a:cubicBezTo>
                  <a:pt x="4708516" y="3585091"/>
                  <a:pt x="4556726" y="3773348"/>
                  <a:pt x="4419977" y="3969361"/>
                </a:cubicBezTo>
                <a:lnTo>
                  <a:pt x="4371330" y="4042677"/>
                </a:lnTo>
                <a:lnTo>
                  <a:pt x="4309062" y="4034042"/>
                </a:lnTo>
                <a:cubicBezTo>
                  <a:pt x="3136171" y="3842761"/>
                  <a:pt x="2020225" y="3258041"/>
                  <a:pt x="1176227" y="2294138"/>
                </a:cubicBezTo>
                <a:cubicBezTo>
                  <a:pt x="633657" y="1674486"/>
                  <a:pt x="261259" y="964127"/>
                  <a:pt x="55246" y="22018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FC9E42F4-64CE-49D3-84AA-C69E8A06D4F7}"/>
              </a:ext>
            </a:extLst>
          </p:cNvPr>
          <p:cNvSpPr/>
          <p:nvPr/>
        </p:nvSpPr>
        <p:spPr>
          <a:xfrm>
            <a:off x="10675240" y="3263360"/>
            <a:ext cx="1516761" cy="3594640"/>
          </a:xfrm>
          <a:custGeom>
            <a:avLst/>
            <a:gdLst>
              <a:gd name="connsiteX0" fmla="*/ 1516761 w 1516761"/>
              <a:gd name="connsiteY0" fmla="*/ 0 h 3594640"/>
              <a:gd name="connsiteX1" fmla="*/ 1516761 w 1516761"/>
              <a:gd name="connsiteY1" fmla="*/ 3594640 h 3594640"/>
              <a:gd name="connsiteX2" fmla="*/ 158 w 1516761"/>
              <a:gd name="connsiteY2" fmla="*/ 3594640 h 3594640"/>
              <a:gd name="connsiteX3" fmla="*/ 0 w 1516761"/>
              <a:gd name="connsiteY3" fmla="*/ 3553413 h 3594640"/>
              <a:gd name="connsiteX4" fmla="*/ 1376578 w 1516761"/>
              <a:gd name="connsiteY4" fmla="*/ 142920 h 359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761" h="3594640">
                <a:moveTo>
                  <a:pt x="1516761" y="0"/>
                </a:moveTo>
                <a:lnTo>
                  <a:pt x="1516761" y="3594640"/>
                </a:lnTo>
                <a:lnTo>
                  <a:pt x="158" y="3594640"/>
                </a:lnTo>
                <a:lnTo>
                  <a:pt x="0" y="3553413"/>
                </a:lnTo>
                <a:cubicBezTo>
                  <a:pt x="22880" y="2318940"/>
                  <a:pt x="487412" y="1096577"/>
                  <a:pt x="1376578" y="142920"/>
                </a:cubicBezTo>
                <a:close/>
              </a:path>
            </a:pathLst>
          </a:custGeom>
          <a:solidFill>
            <a:schemeClr val="accent2"/>
          </a:solidFill>
          <a:ln w="10490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1B55BFB-FF75-4300-BB08-250475BCBB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137" y="-34677"/>
            <a:ext cx="7015137" cy="5134415"/>
          </a:xfrm>
          <a:prstGeom prst="rect">
            <a:avLst/>
          </a:prstGeom>
        </p:spPr>
      </p:pic>
      <p:pic>
        <p:nvPicPr>
          <p:cNvPr id="45" name="Picture 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30B4E6-B3CF-41BC-98FF-471D7860B1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302" y="5468767"/>
            <a:ext cx="2545189" cy="763557"/>
          </a:xfrm>
          <a:prstGeom prst="rect">
            <a:avLst/>
          </a:prstGeom>
        </p:spPr>
      </p:pic>
      <p:pic>
        <p:nvPicPr>
          <p:cNvPr id="50" name="Picture 4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49456D-E21D-4CF9-8DEB-58447732FA21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11" r="-1"/>
          <a:stretch/>
        </p:blipFill>
        <p:spPr>
          <a:xfrm>
            <a:off x="11727656" y="223840"/>
            <a:ext cx="230549" cy="2762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E20D12-5B41-4702-A38A-C20224347E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57137" y="5163862"/>
            <a:ext cx="8358340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552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hit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ADBA4F-88A6-4D12-BE6F-39CAD5F6CA39}"/>
              </a:ext>
            </a:extLst>
          </p:cNvPr>
          <p:cNvSpPr/>
          <p:nvPr/>
        </p:nvSpPr>
        <p:spPr>
          <a:xfrm flipH="1">
            <a:off x="0" y="6179689"/>
            <a:ext cx="5035592" cy="678312"/>
          </a:xfrm>
          <a:custGeom>
            <a:avLst/>
            <a:gdLst>
              <a:gd name="connsiteX0" fmla="*/ 3719062 w 5035592"/>
              <a:gd name="connsiteY0" fmla="*/ 0 h 678312"/>
              <a:gd name="connsiteX1" fmla="*/ 4800590 w 5035592"/>
              <a:gd name="connsiteY1" fmla="*/ 52783 h 678312"/>
              <a:gd name="connsiteX2" fmla="*/ 5035592 w 5035592"/>
              <a:gd name="connsiteY2" fmla="*/ 79855 h 678312"/>
              <a:gd name="connsiteX3" fmla="*/ 5035592 w 5035592"/>
              <a:gd name="connsiteY3" fmla="*/ 678312 h 678312"/>
              <a:gd name="connsiteX4" fmla="*/ 0 w 5035592"/>
              <a:gd name="connsiteY4" fmla="*/ 678312 h 678312"/>
              <a:gd name="connsiteX5" fmla="*/ 36543 w 5035592"/>
              <a:gd name="connsiteY5" fmla="*/ 663201 h 678312"/>
              <a:gd name="connsiteX6" fmla="*/ 3719062 w 5035592"/>
              <a:gd name="connsiteY6" fmla="*/ 0 h 6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592" h="678312">
                <a:moveTo>
                  <a:pt x="3719062" y="0"/>
                </a:moveTo>
                <a:cubicBezTo>
                  <a:pt x="4086768" y="0"/>
                  <a:pt x="4447946" y="18027"/>
                  <a:pt x="4800590" y="52783"/>
                </a:cubicBezTo>
                <a:lnTo>
                  <a:pt x="5035592" y="79855"/>
                </a:lnTo>
                <a:lnTo>
                  <a:pt x="5035592" y="678312"/>
                </a:lnTo>
                <a:lnTo>
                  <a:pt x="0" y="678312"/>
                </a:lnTo>
                <a:lnTo>
                  <a:pt x="36543" y="663201"/>
                </a:lnTo>
                <a:cubicBezTo>
                  <a:pt x="1110308" y="242351"/>
                  <a:pt x="2370809" y="0"/>
                  <a:pt x="3719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19801E-5DCB-4C82-AA11-09F414A0F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3E14344-40AF-460D-B009-798FCA3BC4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here, allowing for up to 2 lines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D519F57-8F92-4307-85DF-FB37C1A920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4077264-B4F3-4002-9750-6D364D8B0A74}"/>
              </a:ext>
            </a:extLst>
          </p:cNvPr>
          <p:cNvSpPr/>
          <p:nvPr/>
        </p:nvSpPr>
        <p:spPr>
          <a:xfrm>
            <a:off x="7683744" y="3545735"/>
            <a:ext cx="4508256" cy="3312265"/>
          </a:xfrm>
          <a:custGeom>
            <a:avLst/>
            <a:gdLst>
              <a:gd name="connsiteX0" fmla="*/ 4508256 w 4508256"/>
              <a:gd name="connsiteY0" fmla="*/ 0 h 3312265"/>
              <a:gd name="connsiteX1" fmla="*/ 4508256 w 4508256"/>
              <a:gd name="connsiteY1" fmla="*/ 2566824 h 3312265"/>
              <a:gd name="connsiteX2" fmla="*/ 4447718 w 4508256"/>
              <a:gd name="connsiteY2" fmla="*/ 2572124 h 3312265"/>
              <a:gd name="connsiteX3" fmla="*/ 3039695 w 4508256"/>
              <a:gd name="connsiteY3" fmla="*/ 3227627 h 3312265"/>
              <a:gd name="connsiteX4" fmla="*/ 2955947 w 4508256"/>
              <a:gd name="connsiteY4" fmla="*/ 3312265 h 3312265"/>
              <a:gd name="connsiteX5" fmla="*/ 0 w 4508256"/>
              <a:gd name="connsiteY5" fmla="*/ 3312265 h 3312265"/>
              <a:gd name="connsiteX6" fmla="*/ 193737 w 4508256"/>
              <a:gd name="connsiteY6" fmla="*/ 2857466 h 3312265"/>
              <a:gd name="connsiteX7" fmla="*/ 1434096 w 4508256"/>
              <a:gd name="connsiteY7" fmla="*/ 1233997 h 3312265"/>
              <a:gd name="connsiteX8" fmla="*/ 1448121 w 4508256"/>
              <a:gd name="connsiteY8" fmla="*/ 1221141 h 3312265"/>
              <a:gd name="connsiteX9" fmla="*/ 4333270 w 4508256"/>
              <a:gd name="connsiteY9" fmla="*/ 11559 h 331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8256" h="3312265">
                <a:moveTo>
                  <a:pt x="4508256" y="0"/>
                </a:moveTo>
                <a:lnTo>
                  <a:pt x="4508256" y="2566824"/>
                </a:lnTo>
                <a:lnTo>
                  <a:pt x="4447718" y="2572124"/>
                </a:lnTo>
                <a:cubicBezTo>
                  <a:pt x="3924182" y="2641189"/>
                  <a:pt x="3432243" y="2869028"/>
                  <a:pt x="3039695" y="3227627"/>
                </a:cubicBezTo>
                <a:lnTo>
                  <a:pt x="2955947" y="3312265"/>
                </a:lnTo>
                <a:lnTo>
                  <a:pt x="0" y="3312265"/>
                </a:lnTo>
                <a:lnTo>
                  <a:pt x="193737" y="2857466"/>
                </a:lnTo>
                <a:cubicBezTo>
                  <a:pt x="485330" y="2256097"/>
                  <a:pt x="899643" y="1701965"/>
                  <a:pt x="1434096" y="1233997"/>
                </a:cubicBezTo>
                <a:lnTo>
                  <a:pt x="1448121" y="1221141"/>
                </a:lnTo>
                <a:cubicBezTo>
                  <a:pt x="2261583" y="525962"/>
                  <a:pt x="3270786" y="104013"/>
                  <a:pt x="4333270" y="11559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96685ED-BE07-4439-9E29-7E9F80A776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891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hit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6F4057-127D-4604-BEEB-9A782485D789}"/>
              </a:ext>
            </a:extLst>
          </p:cNvPr>
          <p:cNvSpPr/>
          <p:nvPr/>
        </p:nvSpPr>
        <p:spPr>
          <a:xfrm>
            <a:off x="7156408" y="6179689"/>
            <a:ext cx="5035592" cy="678312"/>
          </a:xfrm>
          <a:custGeom>
            <a:avLst/>
            <a:gdLst>
              <a:gd name="connsiteX0" fmla="*/ 3719062 w 5035592"/>
              <a:gd name="connsiteY0" fmla="*/ 0 h 678312"/>
              <a:gd name="connsiteX1" fmla="*/ 4800590 w 5035592"/>
              <a:gd name="connsiteY1" fmla="*/ 52783 h 678312"/>
              <a:gd name="connsiteX2" fmla="*/ 5035592 w 5035592"/>
              <a:gd name="connsiteY2" fmla="*/ 79855 h 678312"/>
              <a:gd name="connsiteX3" fmla="*/ 5035592 w 5035592"/>
              <a:gd name="connsiteY3" fmla="*/ 678312 h 678312"/>
              <a:gd name="connsiteX4" fmla="*/ 0 w 5035592"/>
              <a:gd name="connsiteY4" fmla="*/ 678312 h 678312"/>
              <a:gd name="connsiteX5" fmla="*/ 36543 w 5035592"/>
              <a:gd name="connsiteY5" fmla="*/ 663201 h 678312"/>
              <a:gd name="connsiteX6" fmla="*/ 3719062 w 5035592"/>
              <a:gd name="connsiteY6" fmla="*/ 0 h 6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592" h="678312">
                <a:moveTo>
                  <a:pt x="3719062" y="0"/>
                </a:moveTo>
                <a:cubicBezTo>
                  <a:pt x="4086768" y="0"/>
                  <a:pt x="4447946" y="18027"/>
                  <a:pt x="4800590" y="52783"/>
                </a:cubicBezTo>
                <a:lnTo>
                  <a:pt x="5035592" y="79855"/>
                </a:lnTo>
                <a:lnTo>
                  <a:pt x="5035592" y="678312"/>
                </a:lnTo>
                <a:lnTo>
                  <a:pt x="0" y="678312"/>
                </a:lnTo>
                <a:lnTo>
                  <a:pt x="36543" y="663201"/>
                </a:lnTo>
                <a:cubicBezTo>
                  <a:pt x="1110308" y="242351"/>
                  <a:pt x="2370809" y="0"/>
                  <a:pt x="3719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8558D2-6B4F-428D-AA52-C3CB10091D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43067EB-BB55-4FEE-9132-4105AACFFA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here, allowing for up to 2 lines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ECE62F-7EB4-4C26-AF84-B8C8ADC37A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62BAB5A-16FB-46A9-B6D2-34C4F1CAAE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555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hite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70B19A4-8CA0-4D14-91C6-6A542D5D09E9}"/>
              </a:ext>
            </a:extLst>
          </p:cNvPr>
          <p:cNvSpPr/>
          <p:nvPr/>
        </p:nvSpPr>
        <p:spPr>
          <a:xfrm>
            <a:off x="11437770" y="3908484"/>
            <a:ext cx="754231" cy="2949516"/>
          </a:xfrm>
          <a:custGeom>
            <a:avLst/>
            <a:gdLst>
              <a:gd name="connsiteX0" fmla="*/ 754231 w 754231"/>
              <a:gd name="connsiteY0" fmla="*/ 0 h 2949516"/>
              <a:gd name="connsiteX1" fmla="*/ 754231 w 754231"/>
              <a:gd name="connsiteY1" fmla="*/ 2949516 h 2949516"/>
              <a:gd name="connsiteX2" fmla="*/ 7207 w 754231"/>
              <a:gd name="connsiteY2" fmla="*/ 2949516 h 2949516"/>
              <a:gd name="connsiteX3" fmla="*/ 1318 w 754231"/>
              <a:gd name="connsiteY3" fmla="*/ 2838768 h 2949516"/>
              <a:gd name="connsiteX4" fmla="*/ 1267 w 754231"/>
              <a:gd name="connsiteY4" fmla="*/ 2829255 h 2949516"/>
              <a:gd name="connsiteX5" fmla="*/ 890 w 754231"/>
              <a:gd name="connsiteY5" fmla="*/ 2823331 h 2949516"/>
              <a:gd name="connsiteX6" fmla="*/ 1123 w 754231"/>
              <a:gd name="connsiteY6" fmla="*/ 2802255 h 2949516"/>
              <a:gd name="connsiteX7" fmla="*/ 0 w 754231"/>
              <a:gd name="connsiteY7" fmla="*/ 2591788 h 2949516"/>
              <a:gd name="connsiteX8" fmla="*/ 4671 w 754231"/>
              <a:gd name="connsiteY8" fmla="*/ 2481632 h 2949516"/>
              <a:gd name="connsiteX9" fmla="*/ 5159 w 754231"/>
              <a:gd name="connsiteY9" fmla="*/ 2437561 h 2949516"/>
              <a:gd name="connsiteX10" fmla="*/ 7889 w 754231"/>
              <a:gd name="connsiteY10" fmla="*/ 2405742 h 2949516"/>
              <a:gd name="connsiteX11" fmla="*/ 10460 w 754231"/>
              <a:gd name="connsiteY11" fmla="*/ 2345131 h 2949516"/>
              <a:gd name="connsiteX12" fmla="*/ 32666 w 754231"/>
              <a:gd name="connsiteY12" fmla="*/ 2099253 h 2949516"/>
              <a:gd name="connsiteX13" fmla="*/ 36664 w 754231"/>
              <a:gd name="connsiteY13" fmla="*/ 2070427 h 2949516"/>
              <a:gd name="connsiteX14" fmla="*/ 38136 w 754231"/>
              <a:gd name="connsiteY14" fmla="*/ 2053275 h 2949516"/>
              <a:gd name="connsiteX15" fmla="*/ 44530 w 754231"/>
              <a:gd name="connsiteY15" fmla="*/ 2013696 h 2949516"/>
              <a:gd name="connsiteX16" fmla="*/ 66590 w 754231"/>
              <a:gd name="connsiteY16" fmla="*/ 1854610 h 2949516"/>
              <a:gd name="connsiteX17" fmla="*/ 92736 w 754231"/>
              <a:gd name="connsiteY17" fmla="*/ 1715341 h 2949516"/>
              <a:gd name="connsiteX18" fmla="*/ 99704 w 754231"/>
              <a:gd name="connsiteY18" fmla="*/ 1672213 h 2949516"/>
              <a:gd name="connsiteX19" fmla="*/ 104931 w 754231"/>
              <a:gd name="connsiteY19" fmla="*/ 1650381 h 2949516"/>
              <a:gd name="connsiteX20" fmla="*/ 112201 w 754231"/>
              <a:gd name="connsiteY20" fmla="*/ 1611659 h 2949516"/>
              <a:gd name="connsiteX21" fmla="*/ 169467 w 754231"/>
              <a:gd name="connsiteY21" fmla="*/ 1370855 h 2949516"/>
              <a:gd name="connsiteX22" fmla="*/ 183333 w 754231"/>
              <a:gd name="connsiteY22" fmla="*/ 1322912 h 2949516"/>
              <a:gd name="connsiteX23" fmla="*/ 189749 w 754231"/>
              <a:gd name="connsiteY23" fmla="*/ 1296117 h 2949516"/>
              <a:gd name="connsiteX24" fmla="*/ 203407 w 754231"/>
              <a:gd name="connsiteY24" fmla="*/ 1253508 h 2949516"/>
              <a:gd name="connsiteX25" fmla="*/ 238360 w 754231"/>
              <a:gd name="connsiteY25" fmla="*/ 1132655 h 2949516"/>
              <a:gd name="connsiteX26" fmla="*/ 297907 w 754231"/>
              <a:gd name="connsiteY26" fmla="*/ 958693 h 2949516"/>
              <a:gd name="connsiteX27" fmla="*/ 308154 w 754231"/>
              <a:gd name="connsiteY27" fmla="*/ 926725 h 2949516"/>
              <a:gd name="connsiteX28" fmla="*/ 312571 w 754231"/>
              <a:gd name="connsiteY28" fmla="*/ 915856 h 2949516"/>
              <a:gd name="connsiteX29" fmla="*/ 318849 w 754231"/>
              <a:gd name="connsiteY29" fmla="*/ 897515 h 2949516"/>
              <a:gd name="connsiteX30" fmla="*/ 410903 w 754231"/>
              <a:gd name="connsiteY30" fmla="*/ 665891 h 2949516"/>
              <a:gd name="connsiteX31" fmla="*/ 441034 w 754231"/>
              <a:gd name="connsiteY31" fmla="*/ 599675 h 2949516"/>
              <a:gd name="connsiteX32" fmla="*/ 454806 w 754231"/>
              <a:gd name="connsiteY32" fmla="*/ 565779 h 2949516"/>
              <a:gd name="connsiteX33" fmla="*/ 473837 w 754231"/>
              <a:gd name="connsiteY33" fmla="*/ 527585 h 2949516"/>
              <a:gd name="connsiteX34" fmla="*/ 514492 w 754231"/>
              <a:gd name="connsiteY34" fmla="*/ 438240 h 2949516"/>
              <a:gd name="connsiteX35" fmla="*/ 629587 w 754231"/>
              <a:gd name="connsiteY35" fmla="*/ 215017 h 29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4231" h="2949516">
                <a:moveTo>
                  <a:pt x="754231" y="0"/>
                </a:moveTo>
                <a:lnTo>
                  <a:pt x="754231" y="2949516"/>
                </a:lnTo>
                <a:lnTo>
                  <a:pt x="7207" y="2949516"/>
                </a:lnTo>
                <a:lnTo>
                  <a:pt x="1318" y="2838768"/>
                </a:lnTo>
                <a:lnTo>
                  <a:pt x="1267" y="2829255"/>
                </a:lnTo>
                <a:lnTo>
                  <a:pt x="890" y="2823331"/>
                </a:lnTo>
                <a:lnTo>
                  <a:pt x="1123" y="2802255"/>
                </a:lnTo>
                <a:lnTo>
                  <a:pt x="0" y="2591788"/>
                </a:lnTo>
                <a:lnTo>
                  <a:pt x="4671" y="2481632"/>
                </a:lnTo>
                <a:lnTo>
                  <a:pt x="5159" y="2437561"/>
                </a:lnTo>
                <a:lnTo>
                  <a:pt x="7889" y="2405742"/>
                </a:lnTo>
                <a:lnTo>
                  <a:pt x="10460" y="2345131"/>
                </a:lnTo>
                <a:cubicBezTo>
                  <a:pt x="15906" y="2263016"/>
                  <a:pt x="23310" y="2181031"/>
                  <a:pt x="32666" y="2099253"/>
                </a:cubicBezTo>
                <a:lnTo>
                  <a:pt x="36664" y="2070427"/>
                </a:lnTo>
                <a:lnTo>
                  <a:pt x="38136" y="2053275"/>
                </a:lnTo>
                <a:lnTo>
                  <a:pt x="44530" y="2013696"/>
                </a:lnTo>
                <a:lnTo>
                  <a:pt x="66590" y="1854610"/>
                </a:lnTo>
                <a:lnTo>
                  <a:pt x="92736" y="1715341"/>
                </a:lnTo>
                <a:lnTo>
                  <a:pt x="99704" y="1672213"/>
                </a:lnTo>
                <a:lnTo>
                  <a:pt x="104931" y="1650381"/>
                </a:lnTo>
                <a:lnTo>
                  <a:pt x="112201" y="1611659"/>
                </a:lnTo>
                <a:cubicBezTo>
                  <a:pt x="129348" y="1531007"/>
                  <a:pt x="148439" y="1450714"/>
                  <a:pt x="169467" y="1370855"/>
                </a:cubicBezTo>
                <a:lnTo>
                  <a:pt x="183333" y="1322912"/>
                </a:lnTo>
                <a:lnTo>
                  <a:pt x="189749" y="1296117"/>
                </a:lnTo>
                <a:lnTo>
                  <a:pt x="203407" y="1253508"/>
                </a:lnTo>
                <a:lnTo>
                  <a:pt x="238360" y="1132655"/>
                </a:lnTo>
                <a:lnTo>
                  <a:pt x="297907" y="958693"/>
                </a:lnTo>
                <a:lnTo>
                  <a:pt x="308154" y="926725"/>
                </a:lnTo>
                <a:lnTo>
                  <a:pt x="312571" y="915856"/>
                </a:lnTo>
                <a:lnTo>
                  <a:pt x="318849" y="897515"/>
                </a:lnTo>
                <a:cubicBezTo>
                  <a:pt x="347607" y="819696"/>
                  <a:pt x="378294" y="742463"/>
                  <a:pt x="410903" y="665891"/>
                </a:cubicBezTo>
                <a:lnTo>
                  <a:pt x="441034" y="599675"/>
                </a:lnTo>
                <a:lnTo>
                  <a:pt x="454806" y="565779"/>
                </a:lnTo>
                <a:lnTo>
                  <a:pt x="473837" y="527585"/>
                </a:lnTo>
                <a:lnTo>
                  <a:pt x="514492" y="438240"/>
                </a:lnTo>
                <a:cubicBezTo>
                  <a:pt x="550941" y="363069"/>
                  <a:pt x="589308" y="288636"/>
                  <a:pt x="629587" y="215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0D5CE-661F-429D-A2E0-4CFED99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453983"/>
            <a:ext cx="490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73B-5501-4838-8CA4-ABCE534C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8D97AA-7FAA-4B6A-AFBD-BFA00AE8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2" y="124621"/>
            <a:ext cx="11273788" cy="484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BC8288F-B3D6-4744-8D9D-B599FA9B1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here, allowing for up to 2 lines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7310A8D-FEDE-47FC-A15F-4283E34F99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7120386-04C1-4D0D-8D56-D92676DB84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757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hite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1EED223-0898-461C-A5A2-CC8527942741}"/>
              </a:ext>
            </a:extLst>
          </p:cNvPr>
          <p:cNvSpPr/>
          <p:nvPr/>
        </p:nvSpPr>
        <p:spPr>
          <a:xfrm>
            <a:off x="7156408" y="6179689"/>
            <a:ext cx="5035592" cy="678312"/>
          </a:xfrm>
          <a:custGeom>
            <a:avLst/>
            <a:gdLst>
              <a:gd name="connsiteX0" fmla="*/ 3719062 w 5035592"/>
              <a:gd name="connsiteY0" fmla="*/ 0 h 678312"/>
              <a:gd name="connsiteX1" fmla="*/ 4800590 w 5035592"/>
              <a:gd name="connsiteY1" fmla="*/ 52783 h 678312"/>
              <a:gd name="connsiteX2" fmla="*/ 5035592 w 5035592"/>
              <a:gd name="connsiteY2" fmla="*/ 79855 h 678312"/>
              <a:gd name="connsiteX3" fmla="*/ 5035592 w 5035592"/>
              <a:gd name="connsiteY3" fmla="*/ 678312 h 678312"/>
              <a:gd name="connsiteX4" fmla="*/ 0 w 5035592"/>
              <a:gd name="connsiteY4" fmla="*/ 678312 h 678312"/>
              <a:gd name="connsiteX5" fmla="*/ 36543 w 5035592"/>
              <a:gd name="connsiteY5" fmla="*/ 663201 h 678312"/>
              <a:gd name="connsiteX6" fmla="*/ 3719062 w 5035592"/>
              <a:gd name="connsiteY6" fmla="*/ 0 h 6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592" h="678312">
                <a:moveTo>
                  <a:pt x="3719062" y="0"/>
                </a:moveTo>
                <a:cubicBezTo>
                  <a:pt x="4086768" y="0"/>
                  <a:pt x="4447946" y="18027"/>
                  <a:pt x="4800590" y="52783"/>
                </a:cubicBezTo>
                <a:lnTo>
                  <a:pt x="5035592" y="79855"/>
                </a:lnTo>
                <a:lnTo>
                  <a:pt x="5035592" y="678312"/>
                </a:lnTo>
                <a:lnTo>
                  <a:pt x="0" y="678312"/>
                </a:lnTo>
                <a:lnTo>
                  <a:pt x="36543" y="663201"/>
                </a:lnTo>
                <a:cubicBezTo>
                  <a:pt x="1110308" y="242351"/>
                  <a:pt x="2370809" y="0"/>
                  <a:pt x="3719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err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4E65C-7F2A-4B3C-B4CA-CD99C8F82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Your main outtake goes here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9EA0B-D15F-4530-A940-3EF93AF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10D18FA-F66E-450B-B6B8-D72FB1CE4367}"/>
              </a:ext>
            </a:extLst>
          </p:cNvPr>
          <p:cNvSpPr/>
          <p:nvPr/>
        </p:nvSpPr>
        <p:spPr>
          <a:xfrm>
            <a:off x="1" y="2926416"/>
            <a:ext cx="5184420" cy="3931584"/>
          </a:xfrm>
          <a:custGeom>
            <a:avLst/>
            <a:gdLst>
              <a:gd name="connsiteX0" fmla="*/ 2817732 w 5184420"/>
              <a:gd name="connsiteY0" fmla="*/ 7 h 3931584"/>
              <a:gd name="connsiteX1" fmla="*/ 5184420 w 5184420"/>
              <a:gd name="connsiteY1" fmla="*/ 573855 h 3931584"/>
              <a:gd name="connsiteX2" fmla="*/ 4098666 w 5184420"/>
              <a:gd name="connsiteY2" fmla="*/ 2892621 h 3931584"/>
              <a:gd name="connsiteX3" fmla="*/ 2813058 w 5184420"/>
              <a:gd name="connsiteY3" fmla="*/ 2554857 h 3931584"/>
              <a:gd name="connsiteX4" fmla="*/ 2711378 w 5184420"/>
              <a:gd name="connsiteY4" fmla="*/ 2560701 h 3931584"/>
              <a:gd name="connsiteX5" fmla="*/ 1077244 w 5184420"/>
              <a:gd name="connsiteY5" fmla="*/ 3236000 h 3931584"/>
              <a:gd name="connsiteX6" fmla="*/ 587157 w 5184420"/>
              <a:gd name="connsiteY6" fmla="*/ 3841410 h 3931584"/>
              <a:gd name="connsiteX7" fmla="*/ 540246 w 5184420"/>
              <a:gd name="connsiteY7" fmla="*/ 3931584 h 3931584"/>
              <a:gd name="connsiteX8" fmla="*/ 0 w 5184420"/>
              <a:gd name="connsiteY8" fmla="*/ 3931584 h 3931584"/>
              <a:gd name="connsiteX9" fmla="*/ 0 w 5184420"/>
              <a:gd name="connsiteY9" fmla="*/ 843188 h 3931584"/>
              <a:gd name="connsiteX10" fmla="*/ 175496 w 5184420"/>
              <a:gd name="connsiteY10" fmla="*/ 732727 h 3931584"/>
              <a:gd name="connsiteX11" fmla="*/ 2583985 w 5184420"/>
              <a:gd name="connsiteY11" fmla="*/ 5852 h 3931584"/>
              <a:gd name="connsiteX12" fmla="*/ 2817732 w 5184420"/>
              <a:gd name="connsiteY12" fmla="*/ 7 h 393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4420" h="3931584">
                <a:moveTo>
                  <a:pt x="2817732" y="7"/>
                </a:moveTo>
                <a:cubicBezTo>
                  <a:pt x="3641239" y="-1325"/>
                  <a:pt x="4452977" y="195497"/>
                  <a:pt x="5184420" y="573855"/>
                </a:cubicBezTo>
                <a:lnTo>
                  <a:pt x="4098666" y="2892621"/>
                </a:lnTo>
                <a:cubicBezTo>
                  <a:pt x="3707142" y="2669295"/>
                  <a:pt x="3263791" y="2552815"/>
                  <a:pt x="2813058" y="2554857"/>
                </a:cubicBezTo>
                <a:cubicBezTo>
                  <a:pt x="2779164" y="2554857"/>
                  <a:pt x="2745271" y="2560701"/>
                  <a:pt x="2711378" y="2560701"/>
                </a:cubicBezTo>
                <a:cubicBezTo>
                  <a:pt x="2104313" y="2587133"/>
                  <a:pt x="1525870" y="2826173"/>
                  <a:pt x="1077244" y="3236000"/>
                </a:cubicBezTo>
                <a:cubicBezTo>
                  <a:pt x="879233" y="3416887"/>
                  <a:pt x="715746" y="3621449"/>
                  <a:pt x="587157" y="3841410"/>
                </a:cubicBezTo>
                <a:lnTo>
                  <a:pt x="540246" y="3931584"/>
                </a:lnTo>
                <a:lnTo>
                  <a:pt x="0" y="3931584"/>
                </a:lnTo>
                <a:lnTo>
                  <a:pt x="0" y="843188"/>
                </a:lnTo>
                <a:lnTo>
                  <a:pt x="175496" y="732727"/>
                </a:lnTo>
                <a:cubicBezTo>
                  <a:pt x="901678" y="296363"/>
                  <a:pt x="1728821" y="44469"/>
                  <a:pt x="2583985" y="5852"/>
                </a:cubicBezTo>
                <a:cubicBezTo>
                  <a:pt x="2664628" y="7"/>
                  <a:pt x="2741765" y="7"/>
                  <a:pt x="2817732" y="7"/>
                </a:cubicBezTo>
                <a:close/>
              </a:path>
            </a:pathLst>
          </a:custGeom>
          <a:solidFill>
            <a:schemeClr val="tx1">
              <a:alpha val="7000"/>
            </a:schemeClr>
          </a:solidFill>
          <a:ln w="1049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087FC9-9029-49C7-9779-F4C50A11E7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086" y="581022"/>
            <a:ext cx="11268393" cy="785816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  <a:lvl2pPr>
              <a:defRPr sz="2000">
                <a:solidFill>
                  <a:schemeClr val="tx2"/>
                </a:solidFill>
                <a:latin typeface="+mn-lt"/>
              </a:defRPr>
            </a:lvl2pPr>
            <a:lvl3pPr>
              <a:defRPr sz="18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4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sub-outtake goes here, allowing for up to 2 lines of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C8332-3BAC-4AF5-9D72-ED43E56A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1592532-2DC7-4109-8DB1-3F106DD727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067" y="223840"/>
            <a:ext cx="229138" cy="276222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B881F32-06B4-481B-9435-1599BA4B1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087" y="1314181"/>
            <a:ext cx="5018088" cy="785816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 b="0">
                <a:solidFill>
                  <a:schemeClr val="tx2"/>
                </a:solidFill>
                <a:latin typeface="+mn-lt"/>
              </a:defRPr>
            </a:lvl2pPr>
            <a:lvl3pPr>
              <a:defRPr sz="1600" b="0">
                <a:solidFill>
                  <a:schemeClr val="tx2"/>
                </a:solidFill>
                <a:latin typeface="+mn-lt"/>
              </a:defRPr>
            </a:lvl3pPr>
            <a:lvl4pPr>
              <a:defRPr sz="1400" b="0">
                <a:solidFill>
                  <a:schemeClr val="tx2"/>
                </a:solidFill>
                <a:latin typeface="+mn-lt"/>
              </a:defRPr>
            </a:lvl4pPr>
            <a:lvl5pPr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Your slide title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0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6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theme" Target="../theme/theme7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theme" Target="../theme/theme8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DDE3F-82A9-4B9C-A1A1-4BEC62CE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2" y="124621"/>
            <a:ext cx="11273788" cy="484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4B075-1F17-4E77-A856-8A2FC216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978" y="1585120"/>
            <a:ext cx="1183862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D031B-2A87-4CED-8513-A482AD092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0260" y="6370636"/>
            <a:ext cx="17602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A0859-870A-4D17-9969-4ADA4639D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" y="6453983"/>
            <a:ext cx="490728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lang="en-GB" sz="1000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B9EB3-CAB4-4CD0-A6BE-8CD848D0C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370636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0730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53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600"/>
        </a:spcAft>
        <a:buNone/>
        <a:defRPr sz="3200" b="1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524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428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DDE3F-82A9-4B9C-A1A1-4BEC62CE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2" y="124621"/>
            <a:ext cx="11273788" cy="484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4B075-1F17-4E77-A856-8A2FC216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978" y="1585120"/>
            <a:ext cx="1183862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D031B-2A87-4CED-8513-A482AD092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0260" y="6370636"/>
            <a:ext cx="17602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A0859-870A-4D17-9969-4ADA4639D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" y="6453983"/>
            <a:ext cx="490728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lang="en-GB" sz="1000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B9EB3-CAB4-4CD0-A6BE-8CD848D0C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370636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703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02" r:id="rId1"/>
    <p:sldLayoutId id="2147484904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600"/>
        </a:spcAft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524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428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DDE3F-82A9-4B9C-A1A1-4BEC62CE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2" y="124621"/>
            <a:ext cx="11273788" cy="484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4B075-1F17-4E77-A856-8A2FC216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978" y="1585120"/>
            <a:ext cx="1183862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D031B-2A87-4CED-8513-A482AD092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0260" y="6370636"/>
            <a:ext cx="17602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A0859-870A-4D17-9969-4ADA4639D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" y="6453983"/>
            <a:ext cx="490728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lang="en-GB" sz="1000" dirty="0"/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B9EB3-CAB4-4CD0-A6BE-8CD848D0C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370636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79131-C817-4EAF-B3BC-6511779B5E04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461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06" r:id="rId1"/>
    <p:sldLayoutId id="2147484907" r:id="rId2"/>
    <p:sldLayoutId id="2147484908" r:id="rId3"/>
    <p:sldLayoutId id="2147484909" r:id="rId4"/>
    <p:sldLayoutId id="2147484910" r:id="rId5"/>
    <p:sldLayoutId id="2147484911" r:id="rId6"/>
    <p:sldLayoutId id="2147484912" r:id="rId7"/>
    <p:sldLayoutId id="2147484913" r:id="rId8"/>
    <p:sldLayoutId id="2147484914" r:id="rId9"/>
    <p:sldLayoutId id="2147484915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600"/>
        </a:spcAft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524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428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DDE3F-82A9-4B9C-A1A1-4BEC62CE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2" y="124621"/>
            <a:ext cx="11273788" cy="484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4B075-1F17-4E77-A856-8A2FC216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978" y="1585120"/>
            <a:ext cx="1183862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D031B-2A87-4CED-8513-A482AD092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0260" y="6370636"/>
            <a:ext cx="17602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A0859-870A-4D17-9969-4ADA4639D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" y="6453983"/>
            <a:ext cx="490728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lang="en-GB" sz="1000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B9EB3-CAB4-4CD0-A6BE-8CD848D0C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370636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175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17" r:id="rId1"/>
    <p:sldLayoutId id="2147484919" r:id="rId2"/>
    <p:sldLayoutId id="2147484920" r:id="rId3"/>
    <p:sldLayoutId id="2147484921" r:id="rId4"/>
    <p:sldLayoutId id="2147484922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600"/>
        </a:spcAft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524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428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DDE3F-82A9-4B9C-A1A1-4BEC62CE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2" y="124621"/>
            <a:ext cx="11273788" cy="484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4B075-1F17-4E77-A856-8A2FC216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978" y="1585120"/>
            <a:ext cx="1183862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D031B-2A87-4CED-8513-A482AD092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0260" y="6370636"/>
            <a:ext cx="17602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A0859-870A-4D17-9969-4ADA4639D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" y="6453983"/>
            <a:ext cx="490728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lang="en-GB" sz="1000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B9EB3-CAB4-4CD0-A6BE-8CD848D0C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370636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633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24" r:id="rId1"/>
    <p:sldLayoutId id="2147484925" r:id="rId2"/>
    <p:sldLayoutId id="2147484926" r:id="rId3"/>
    <p:sldLayoutId id="2147484927" r:id="rId4"/>
    <p:sldLayoutId id="2147484928" r:id="rId5"/>
    <p:sldLayoutId id="2147484929" r:id="rId6"/>
    <p:sldLayoutId id="2147484930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600"/>
        </a:spcAft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524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428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DDE3F-82A9-4B9C-A1A1-4BEC62CE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2" y="124621"/>
            <a:ext cx="11273788" cy="484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4B075-1F17-4E77-A856-8A2FC216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978" y="1585120"/>
            <a:ext cx="1183862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D031B-2A87-4CED-8513-A482AD092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0260" y="6370636"/>
            <a:ext cx="17602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A0859-870A-4D17-9969-4ADA4639D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" y="6453983"/>
            <a:ext cx="490728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lang="en-GB" sz="1000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B9EB3-CAB4-4CD0-A6BE-8CD848D0C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370636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628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32" r:id="rId1"/>
    <p:sldLayoutId id="2147484933" r:id="rId2"/>
    <p:sldLayoutId id="2147484934" r:id="rId3"/>
    <p:sldLayoutId id="2147484935" r:id="rId4"/>
    <p:sldLayoutId id="2147484936" r:id="rId5"/>
    <p:sldLayoutId id="2147484937" r:id="rId6"/>
    <p:sldLayoutId id="2147484938" r:id="rId7"/>
    <p:sldLayoutId id="2147484939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600"/>
        </a:spcAft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524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428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DDE3F-82A9-4B9C-A1A1-4BEC62CE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2" y="124621"/>
            <a:ext cx="11273788" cy="48498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4B075-1F17-4E77-A856-8A2FC216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978" y="2119086"/>
            <a:ext cx="11802110" cy="3817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D031B-2A87-4CED-8513-A482AD092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0260" y="6370636"/>
            <a:ext cx="176022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A0859-870A-4D17-9969-4ADA4639D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" y="6377783"/>
            <a:ext cx="4907280" cy="365125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lang="en-GB" sz="1000" dirty="0">
                <a:latin typeface="Calibri Light" panose="020F0302020204030204" pitchFamily="34" charset="0"/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B9EB3-CAB4-4CD0-A6BE-8CD848D0C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370636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616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41" r:id="rId1"/>
    <p:sldLayoutId id="2147484942" r:id="rId2"/>
    <p:sldLayoutId id="2147484943" r:id="rId3"/>
    <p:sldLayoutId id="2147484945" r:id="rId4"/>
    <p:sldLayoutId id="2147484946" r:id="rId5"/>
    <p:sldLayoutId id="2147484947" r:id="rId6"/>
    <p:sldLayoutId id="2147484948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600"/>
        </a:spcAft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179388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358775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538163" indent="-1524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1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717550" indent="-1428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05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1">
          <p15:clr>
            <a:srgbClr val="F26B43"/>
          </p15:clr>
        </p15:guide>
        <p15:guide id="2" pos="7561">
          <p15:clr>
            <a:srgbClr val="F26B43"/>
          </p15:clr>
        </p15:guide>
        <p15:guide id="3" orient="horz" pos="1321">
          <p15:clr>
            <a:srgbClr val="F26B43"/>
          </p15:clr>
        </p15:guide>
        <p15:guide id="4" orient="horz" pos="376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DDE3F-82A9-4B9C-A1A1-4BEC62CE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2" y="124621"/>
            <a:ext cx="11273788" cy="484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4B075-1F17-4E77-A856-8A2FC216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978" y="1585120"/>
            <a:ext cx="1183862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D031B-2A87-4CED-8513-A482AD092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0260" y="6370636"/>
            <a:ext cx="17602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A0859-870A-4D17-9969-4ADA4639D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" y="6453983"/>
            <a:ext cx="490728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lang="en-GB" sz="1000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B9EB3-CAB4-4CD0-A6BE-8CD848D0C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370636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276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67" r:id="rId1"/>
    <p:sldLayoutId id="214748436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600"/>
        </a:spcAft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524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428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DDE3F-82A9-4B9C-A1A1-4BEC62CE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2" y="124621"/>
            <a:ext cx="11273788" cy="484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4B075-1F17-4E77-A856-8A2FC216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978" y="1585120"/>
            <a:ext cx="1183862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D031B-2A87-4CED-8513-A482AD092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0260" y="6370636"/>
            <a:ext cx="17602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A0859-870A-4D17-9969-4ADA4639D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" y="6453983"/>
            <a:ext cx="490728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lang="en-GB" sz="1000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B9EB3-CAB4-4CD0-A6BE-8CD848D0C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370636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032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52" r:id="rId1"/>
    <p:sldLayoutId id="2147484454" r:id="rId2"/>
    <p:sldLayoutId id="2147484460" r:id="rId3"/>
    <p:sldLayoutId id="2147484862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600"/>
        </a:spcAft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524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428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DDE3F-82A9-4B9C-A1A1-4BEC62CE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2" y="124621"/>
            <a:ext cx="11273788" cy="484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4B075-1F17-4E77-A856-8A2FC216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978" y="1585120"/>
            <a:ext cx="1183862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D031B-2A87-4CED-8513-A482AD092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0260" y="6370636"/>
            <a:ext cx="17602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A0859-870A-4D17-9969-4ADA4639D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" y="6453983"/>
            <a:ext cx="490728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lang="en-GB" sz="1000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B9EB3-CAB4-4CD0-A6BE-8CD848D0C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370636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771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15" r:id="rId1"/>
    <p:sldLayoutId id="2147484618" r:id="rId2"/>
    <p:sldLayoutId id="2147484623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600"/>
        </a:spcAft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524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428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DDE3F-82A9-4B9C-A1A1-4BEC62CE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2" y="124621"/>
            <a:ext cx="11273788" cy="484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4B075-1F17-4E77-A856-8A2FC216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978" y="1585120"/>
            <a:ext cx="1183862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D031B-2A87-4CED-8513-A482AD092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0260" y="6370636"/>
            <a:ext cx="17602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A0859-870A-4D17-9969-4ADA4639D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" y="6453983"/>
            <a:ext cx="490728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lang="en-GB" sz="1000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B9EB3-CAB4-4CD0-A6BE-8CD848D0C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370636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874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40" r:id="rId1"/>
    <p:sldLayoutId id="2147484651" r:id="rId2"/>
    <p:sldLayoutId id="214748465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600"/>
        </a:spcAft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524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428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DDE3F-82A9-4B9C-A1A1-4BEC62CE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2" y="124621"/>
            <a:ext cx="11273788" cy="484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4B075-1F17-4E77-A856-8A2FC216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978" y="1585120"/>
            <a:ext cx="1183862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D031B-2A87-4CED-8513-A482AD092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0260" y="6370636"/>
            <a:ext cx="17602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A0859-870A-4D17-9969-4ADA4639D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" y="6453983"/>
            <a:ext cx="490728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lang="en-GB" sz="1000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B9EB3-CAB4-4CD0-A6BE-8CD848D0C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370636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096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1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600"/>
        </a:spcAft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524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428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DDE3F-82A9-4B9C-A1A1-4BEC62CE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2" y="124621"/>
            <a:ext cx="11273788" cy="484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4B075-1F17-4E77-A856-8A2FC216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978" y="1585120"/>
            <a:ext cx="1183862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D031B-2A87-4CED-8513-A482AD092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0260" y="6370636"/>
            <a:ext cx="17602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A0859-870A-4D17-9969-4ADA4639D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" y="6453983"/>
            <a:ext cx="490728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lang="en-GB" sz="1000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B9EB3-CAB4-4CD0-A6BE-8CD848D0C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370636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4618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33" r:id="rId1"/>
    <p:sldLayoutId id="2147484834" r:id="rId2"/>
    <p:sldLayoutId id="2147484835" r:id="rId3"/>
    <p:sldLayoutId id="2147484836" r:id="rId4"/>
    <p:sldLayoutId id="2147484837" r:id="rId5"/>
    <p:sldLayoutId id="2147484838" r:id="rId6"/>
    <p:sldLayoutId id="2147484839" r:id="rId7"/>
    <p:sldLayoutId id="2147484840" r:id="rId8"/>
    <p:sldLayoutId id="2147484841" r:id="rId9"/>
    <p:sldLayoutId id="2147484842" r:id="rId10"/>
    <p:sldLayoutId id="2147484843" r:id="rId11"/>
    <p:sldLayoutId id="2147484844" r:id="rId12"/>
    <p:sldLayoutId id="2147484845" r:id="rId13"/>
    <p:sldLayoutId id="2147484846" r:id="rId14"/>
    <p:sldLayoutId id="2147484847" r:id="rId15"/>
    <p:sldLayoutId id="2147484848" r:id="rId16"/>
    <p:sldLayoutId id="2147484849" r:id="rId17"/>
    <p:sldLayoutId id="2147484850" r:id="rId18"/>
    <p:sldLayoutId id="2147484851" r:id="rId19"/>
    <p:sldLayoutId id="2147484852" r:id="rId20"/>
    <p:sldLayoutId id="2147484853" r:id="rId21"/>
    <p:sldLayoutId id="2147484854" r:id="rId22"/>
    <p:sldLayoutId id="2147484855" r:id="rId23"/>
    <p:sldLayoutId id="2147484856" r:id="rId24"/>
    <p:sldLayoutId id="2147484857" r:id="rId25"/>
    <p:sldLayoutId id="2147484858" r:id="rId26"/>
    <p:sldLayoutId id="2147484859" r:id="rId27"/>
    <p:sldLayoutId id="2147484860" r:id="rId28"/>
    <p:sldLayoutId id="2147484861" r:id="rId29"/>
    <p:sldLayoutId id="2147484863" r:id="rId3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600"/>
        </a:spcAft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524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428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DDE3F-82A9-4B9C-A1A1-4BEC62CE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2" y="124621"/>
            <a:ext cx="11273788" cy="484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4B075-1F17-4E77-A856-8A2FC216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978" y="1585120"/>
            <a:ext cx="1183862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D031B-2A87-4CED-8513-A482AD092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0260" y="6370636"/>
            <a:ext cx="17602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A0859-870A-4D17-9969-4ADA4639D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" y="6453983"/>
            <a:ext cx="490728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lang="en-GB" sz="1000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B9EB3-CAB4-4CD0-A6BE-8CD848D0C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370636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063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66" r:id="rId1"/>
    <p:sldLayoutId id="2147484867" r:id="rId2"/>
    <p:sldLayoutId id="2147484868" r:id="rId3"/>
    <p:sldLayoutId id="2147484869" r:id="rId4"/>
    <p:sldLayoutId id="2147484870" r:id="rId5"/>
    <p:sldLayoutId id="2147484871" r:id="rId6"/>
    <p:sldLayoutId id="2147484872" r:id="rId7"/>
    <p:sldLayoutId id="2147484873" r:id="rId8"/>
    <p:sldLayoutId id="2147484874" r:id="rId9"/>
    <p:sldLayoutId id="2147484875" r:id="rId10"/>
    <p:sldLayoutId id="2147484876" r:id="rId11"/>
    <p:sldLayoutId id="2147484877" r:id="rId12"/>
    <p:sldLayoutId id="2147484878" r:id="rId13"/>
    <p:sldLayoutId id="2147484879" r:id="rId14"/>
    <p:sldLayoutId id="2147484880" r:id="rId15"/>
    <p:sldLayoutId id="2147484881" r:id="rId16"/>
    <p:sldLayoutId id="2147484882" r:id="rId17"/>
    <p:sldLayoutId id="2147484883" r:id="rId18"/>
    <p:sldLayoutId id="2147484884" r:id="rId19"/>
    <p:sldLayoutId id="2147484885" r:id="rId20"/>
    <p:sldLayoutId id="2147484886" r:id="rId21"/>
    <p:sldLayoutId id="2147484887" r:id="rId22"/>
    <p:sldLayoutId id="2147484888" r:id="rId23"/>
    <p:sldLayoutId id="2147484889" r:id="rId24"/>
    <p:sldLayoutId id="2147484890" r:id="rId25"/>
    <p:sldLayoutId id="2147484891" r:id="rId26"/>
    <p:sldLayoutId id="2147484892" r:id="rId2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600"/>
        </a:spcAft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524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428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DDE3F-82A9-4B9C-A1A1-4BEC62CE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2" y="124621"/>
            <a:ext cx="11273788" cy="484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4B075-1F17-4E77-A856-8A2FC216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978" y="1585120"/>
            <a:ext cx="1183862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D031B-2A87-4CED-8513-A482AD092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0260" y="6370636"/>
            <a:ext cx="17602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A0859-870A-4D17-9969-4ADA4639D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" y="6453983"/>
            <a:ext cx="490728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lang="en-GB" sz="1000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B9EB3-CAB4-4CD0-A6BE-8CD848D0C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370636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90000"/>
              </a:lnSpc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79131-C817-4EAF-B3BC-6511779B5E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644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96" r:id="rId1"/>
    <p:sldLayoutId id="2147484897" r:id="rId2"/>
    <p:sldLayoutId id="2147484898" r:id="rId3"/>
    <p:sldLayoutId id="2147484899" r:id="rId4"/>
    <p:sldLayoutId id="2147484900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600"/>
        </a:spcAft>
        <a:buNone/>
        <a:defRPr sz="3200" b="1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397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524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428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1"/>
        </a:buClr>
        <a:buFont typeface="Calibri Light" panose="020F0302020204030204" pitchFamily="34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53.jpeg"/><Relationship Id="rId11" Type="http://schemas.openxmlformats.org/officeDocument/2006/relationships/image" Target="../media/image57.jpeg"/><Relationship Id="rId5" Type="http://schemas.openxmlformats.org/officeDocument/2006/relationships/image" Target="../media/image52.svg"/><Relationship Id="rId10" Type="http://schemas.openxmlformats.org/officeDocument/2006/relationships/chart" Target="../charts/chart4.xml"/><Relationship Id="rId4" Type="http://schemas.openxmlformats.org/officeDocument/2006/relationships/image" Target="../media/image51.png"/><Relationship Id="rId9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0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20B62-7480-4398-90AA-C2CD3F341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31" y="3122317"/>
            <a:ext cx="4736911" cy="1844039"/>
          </a:xfrm>
        </p:spPr>
        <p:txBody>
          <a:bodyPr/>
          <a:lstStyle/>
          <a:p>
            <a:r>
              <a:rPr lang="en-IE" sz="4400" dirty="0"/>
              <a:t>Giving the People of Ireland a Voice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C5ECA17-3095-734F-C23C-6B10E6E6CB4E}"/>
              </a:ext>
            </a:extLst>
          </p:cNvPr>
          <p:cNvSpPr txBox="1">
            <a:spLocks/>
          </p:cNvSpPr>
          <p:nvPr/>
        </p:nvSpPr>
        <p:spPr>
          <a:xfrm>
            <a:off x="2168650" y="5722639"/>
            <a:ext cx="5445487" cy="311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39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39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Calibri Light" panose="020F0302020204030204" pitchFamily="34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Calibri Light" panose="020F0302020204030204" pitchFamily="34" charset="0"/>
              <a:buChar char="◦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Calibri Light" panose="020F0302020204030204" pitchFamily="34" charset="0"/>
              <a:buChar char="◦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286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Submission for:	Public Policy &amp; Social Research</a:t>
            </a:r>
          </a:p>
          <a:p>
            <a:pPr marL="0" marR="0" lvl="0" indent="0" algn="l" defTabSz="6286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Submitted by:	RED C Research; John Rogers &amp; Richard Colwell</a:t>
            </a:r>
          </a:p>
          <a:p>
            <a:pPr marL="0" marR="0" lvl="0" indent="0" algn="l" defTabSz="6286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Client:		An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Coimisiun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Toghchain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88C0160-D597-EE76-E746-A40C7C406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706" y="5722639"/>
            <a:ext cx="1393185" cy="73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8BF73F-9B47-C8A4-0BE2-951C33AB1F96}"/>
              </a:ext>
            </a:extLst>
          </p:cNvPr>
          <p:cNvSpPr txBox="1"/>
          <p:nvPr/>
        </p:nvSpPr>
        <p:spPr>
          <a:xfrm>
            <a:off x="647131" y="5306283"/>
            <a:ext cx="6098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Research Excellence Awards</a:t>
            </a:r>
          </a:p>
        </p:txBody>
      </p:sp>
      <p:pic>
        <p:nvPicPr>
          <p:cNvPr id="4" name="Picture Placeholder 3" descr="Flags on a building at night&#10;&#10;AI-generated content may be incorrect.">
            <a:extLst>
              <a:ext uri="{FF2B5EF4-FFF2-40B4-BE49-F238E27FC236}">
                <a16:creationId xmlns:a16="http://schemas.microsoft.com/office/drawing/2014/main" id="{C32F25DA-4BD0-3766-6AF0-D7BE5E561F5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AutoShape 2" descr="The Electoral Commission home page">
            <a:extLst>
              <a:ext uri="{FF2B5EF4-FFF2-40B4-BE49-F238E27FC236}">
                <a16:creationId xmlns:a16="http://schemas.microsoft.com/office/drawing/2014/main" id="{1BA1F029-F21A-4D63-0F68-8769743AB7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The Electoral Commission home page">
            <a:extLst>
              <a:ext uri="{FF2B5EF4-FFF2-40B4-BE49-F238E27FC236}">
                <a16:creationId xmlns:a16="http://schemas.microsoft.com/office/drawing/2014/main" id="{509CC198-5161-FB76-034E-01034304EF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4" name="Picture 6" descr="Independent Electoral Commission">
            <a:extLst>
              <a:ext uri="{FF2B5EF4-FFF2-40B4-BE49-F238E27FC236}">
                <a16:creationId xmlns:a16="http://schemas.microsoft.com/office/drawing/2014/main" id="{0D412357-64F4-74A7-0168-B124B4B5D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596" y="1759891"/>
            <a:ext cx="2238252" cy="55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626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2F299-F457-634C-9884-807A1A154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AA095-52F5-BB9C-960B-3E83F99C0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Identified the need for better education of voters on key topics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24DC5-773E-211D-8DB6-650149C2A3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26055" y="964079"/>
            <a:ext cx="6784646" cy="785816"/>
          </a:xfrm>
        </p:spPr>
        <p:txBody>
          <a:bodyPr/>
          <a:lstStyle/>
          <a:p>
            <a:r>
              <a:rPr lang="en-GB"/>
              <a:t>There is relatively high belief in conspiracy theories in Ireland.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686A39-6F19-3919-D793-1EB263161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1F79131-C817-4EAF-B3BC-6511779B5E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90AF4B-FFE5-80AF-B8BB-EAF5CF4D3C5D}"/>
              </a:ext>
            </a:extLst>
          </p:cNvPr>
          <p:cNvSpPr txBox="1"/>
          <p:nvPr/>
        </p:nvSpPr>
        <p:spPr>
          <a:xfrm>
            <a:off x="1495953" y="3676006"/>
            <a:ext cx="2128345" cy="993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IE" sz="6600" b="1">
                <a:solidFill>
                  <a:schemeClr val="tx2"/>
                </a:solidFill>
              </a:rPr>
              <a:t>34%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7B1DB9-9B1E-A20A-58A5-D64C26722660}"/>
              </a:ext>
            </a:extLst>
          </p:cNvPr>
          <p:cNvSpPr txBox="1"/>
          <p:nvPr/>
        </p:nvSpPr>
        <p:spPr>
          <a:xfrm>
            <a:off x="1149351" y="4572672"/>
            <a:ext cx="2953407" cy="14506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IE">
                <a:solidFill>
                  <a:schemeClr val="tx2"/>
                </a:solidFill>
              </a:rPr>
              <a:t>Believe a small secret group of people is responsible for making all major decisions in world politics 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CCE0F4-E6C3-FA96-F231-69F2B56CA664}"/>
              </a:ext>
            </a:extLst>
          </p:cNvPr>
          <p:cNvSpPr/>
          <p:nvPr/>
        </p:nvSpPr>
        <p:spPr>
          <a:xfrm>
            <a:off x="1561301" y="1535599"/>
            <a:ext cx="2129506" cy="207917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A9829A-42E8-A865-EAD2-B9A4AE80ECEA}"/>
              </a:ext>
            </a:extLst>
          </p:cNvPr>
          <p:cNvSpPr txBox="1"/>
          <p:nvPr/>
        </p:nvSpPr>
        <p:spPr>
          <a:xfrm>
            <a:off x="5031827" y="3646674"/>
            <a:ext cx="2128345" cy="993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IE" sz="6600" b="1">
                <a:solidFill>
                  <a:schemeClr val="tx2"/>
                </a:solidFill>
              </a:rPr>
              <a:t>28%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BA13FB-7713-FB2B-EF21-36EBD729BA4C}"/>
              </a:ext>
            </a:extLst>
          </p:cNvPr>
          <p:cNvSpPr txBox="1"/>
          <p:nvPr/>
        </p:nvSpPr>
        <p:spPr>
          <a:xfrm>
            <a:off x="4705792" y="4572672"/>
            <a:ext cx="2780414" cy="14506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IE">
                <a:solidFill>
                  <a:schemeClr val="tx2"/>
                </a:solidFill>
              </a:rPr>
              <a:t>Believe groups of scientists manipulate, fabricate, or suppress evidence in order to deceive the public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AD2A5F7-B762-9A44-BFA1-3D190B5D5DCE}"/>
              </a:ext>
            </a:extLst>
          </p:cNvPr>
          <p:cNvSpPr/>
          <p:nvPr/>
        </p:nvSpPr>
        <p:spPr>
          <a:xfrm>
            <a:off x="4985047" y="1555905"/>
            <a:ext cx="2128345" cy="2027066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E72558-FBEE-00D1-39BB-852324ACEBC0}"/>
              </a:ext>
            </a:extLst>
          </p:cNvPr>
          <p:cNvSpPr txBox="1"/>
          <p:nvPr/>
        </p:nvSpPr>
        <p:spPr>
          <a:xfrm>
            <a:off x="8567702" y="3676006"/>
            <a:ext cx="2128345" cy="993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IE" sz="6600" b="1">
                <a:solidFill>
                  <a:schemeClr val="tx2"/>
                </a:solidFill>
              </a:rPr>
              <a:t>24%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11F787-A1FD-E976-AED6-52FB7B3C4E2D}"/>
              </a:ext>
            </a:extLst>
          </p:cNvPr>
          <p:cNvSpPr txBox="1"/>
          <p:nvPr/>
        </p:nvSpPr>
        <p:spPr>
          <a:xfrm>
            <a:off x="8232781" y="4572672"/>
            <a:ext cx="2953407" cy="14506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IE">
                <a:solidFill>
                  <a:schemeClr val="tx2"/>
                </a:solidFill>
              </a:rPr>
              <a:t>Experiments involving new drugs or technologies are routinely carried out on the public without their knowledge or consent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2C23205-205F-A8F1-63C2-7B5B4A7AB33B}"/>
              </a:ext>
            </a:extLst>
          </p:cNvPr>
          <p:cNvSpPr/>
          <p:nvPr/>
        </p:nvSpPr>
        <p:spPr>
          <a:xfrm>
            <a:off x="8493516" y="1520015"/>
            <a:ext cx="2129506" cy="2062956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962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0F4BEB-5214-ED2F-8AF0-0DBDBF096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8542" y="6453983"/>
            <a:ext cx="579120" cy="365125"/>
          </a:xfrm>
        </p:spPr>
        <p:txBody>
          <a:bodyPr/>
          <a:lstStyle/>
          <a:p>
            <a:fld id="{21F79131-C817-4EAF-B3BC-6511779B5E0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38440CC-6B81-1570-A1D2-F418A020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Uncovered the importance of clear wording for referendums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DF0A6D-9C25-11CA-DDFA-690069F6C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086" y="581022"/>
            <a:ext cx="11813222" cy="785816"/>
          </a:xfrm>
        </p:spPr>
        <p:txBody>
          <a:bodyPr/>
          <a:lstStyle/>
          <a:p>
            <a:r>
              <a:rPr lang="en-GB" dirty="0"/>
              <a:t>Which had a major impact during the referendum campaigns, particularly in the closing days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1C8672C-5D33-6C1C-8B90-C29C1D3D9C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3548265"/>
              </p:ext>
            </p:extLst>
          </p:nvPr>
        </p:nvGraphicFramePr>
        <p:xfrm>
          <a:off x="2815645" y="4013793"/>
          <a:ext cx="1916595" cy="2213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25666C8-0FC1-67AA-F0CE-E20C3C0C2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10095"/>
              </p:ext>
            </p:extLst>
          </p:nvPr>
        </p:nvGraphicFramePr>
        <p:xfrm>
          <a:off x="990632" y="4154663"/>
          <a:ext cx="1723238" cy="221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238">
                  <a:extLst>
                    <a:ext uri="{9D8B030D-6E8A-4147-A177-3AD203B41FA5}">
                      <a16:colId xmlns:a16="http://schemas.microsoft.com/office/drawing/2014/main" val="1960561363"/>
                    </a:ext>
                  </a:extLst>
                </a:gridCol>
              </a:tblGrid>
              <a:tr h="643718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Just feel it is appropriate to vote this way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2424877"/>
                  </a:ext>
                </a:extLst>
              </a:tr>
              <a:tr h="517582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Wording is confusing/unclear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625652"/>
                  </a:ext>
                </a:extLst>
              </a:tr>
              <a:tr h="1052202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language does not go far enough/gov watered down the wording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568735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9BF425B-54FD-B812-77AA-8DD9A099EFAB}"/>
              </a:ext>
            </a:extLst>
          </p:cNvPr>
          <p:cNvSpPr txBox="1"/>
          <p:nvPr/>
        </p:nvSpPr>
        <p:spPr>
          <a:xfrm>
            <a:off x="2945166" y="3789367"/>
            <a:ext cx="696964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1" u="sng" strike="noStrike" kern="1200" cap="none" spc="0" normalizeH="0" baseline="0" noProof="0" dirty="0">
                <a:ln>
                  <a:noFill/>
                </a:ln>
                <a:solidFill>
                  <a:srgbClr val="50C9B5">
                    <a:lumMod val="5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Main</a:t>
            </a:r>
            <a:r>
              <a:rPr kumimoji="0" lang="en-IE" sz="1400" b="1" i="0" u="none" strike="noStrike" kern="1200" cap="none" spc="0" normalizeH="0" baseline="0" noProof="0" dirty="0">
                <a:ln>
                  <a:noFill/>
                </a:ln>
                <a:solidFill>
                  <a:srgbClr val="50C9B5">
                    <a:lumMod val="5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reason 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677E68-D6BE-5944-C141-AAF390312F60}"/>
              </a:ext>
            </a:extLst>
          </p:cNvPr>
          <p:cNvSpPr txBox="1"/>
          <p:nvPr/>
        </p:nvSpPr>
        <p:spPr>
          <a:xfrm>
            <a:off x="3927766" y="3942093"/>
            <a:ext cx="977697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1" u="sng" strike="noStrike" kern="1200" cap="none" spc="0" normalizeH="0" baseline="0" noProof="0" dirty="0">
                <a:ln>
                  <a:noFill/>
                </a:ln>
                <a:solidFill>
                  <a:srgbClr val="50C9B5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Any</a:t>
            </a:r>
            <a:r>
              <a:rPr kumimoji="0" lang="en-IE" sz="1400" b="1" i="0" u="none" strike="noStrike" kern="1200" cap="none" spc="0" normalizeH="0" baseline="0" noProof="0" dirty="0">
                <a:ln>
                  <a:noFill/>
                </a:ln>
                <a:solidFill>
                  <a:srgbClr val="50C9B5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reason %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E7868B4-BFF0-F3D0-B043-96BF0F55D5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724989"/>
              </p:ext>
            </p:extLst>
          </p:nvPr>
        </p:nvGraphicFramePr>
        <p:xfrm>
          <a:off x="2803077" y="1462683"/>
          <a:ext cx="2356627" cy="2213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2BCB96A-684C-4FAC-17A1-26FF2FEBCF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96215"/>
              </p:ext>
            </p:extLst>
          </p:nvPr>
        </p:nvGraphicFramePr>
        <p:xfrm>
          <a:off x="606288" y="1639664"/>
          <a:ext cx="2107582" cy="1922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582">
                  <a:extLst>
                    <a:ext uri="{9D8B030D-6E8A-4147-A177-3AD203B41FA5}">
                      <a16:colId xmlns:a16="http://schemas.microsoft.com/office/drawing/2014/main" val="1960561363"/>
                    </a:ext>
                  </a:extLst>
                </a:gridCol>
              </a:tblGrid>
              <a:tr h="634814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Durable relationships (e.g. poorly defined/open to interpretation)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2424877"/>
                  </a:ext>
                </a:extLst>
              </a:tr>
              <a:tr h="634814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Wording is confusing/unclear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625652"/>
                  </a:ext>
                </a:extLst>
              </a:tr>
              <a:tr h="653147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Attack on traditional marriage/marriage being devalued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5546926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D648CA8-FD77-C697-5A20-80AFCCCCEBD2}"/>
              </a:ext>
            </a:extLst>
          </p:cNvPr>
          <p:cNvSpPr txBox="1"/>
          <p:nvPr/>
        </p:nvSpPr>
        <p:spPr>
          <a:xfrm>
            <a:off x="3102193" y="1261692"/>
            <a:ext cx="644985" cy="43088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1" u="sng" strike="noStrike" kern="1200" cap="none" spc="0" normalizeH="0" baseline="0" noProof="0" dirty="0">
                <a:ln>
                  <a:noFill/>
                </a:ln>
                <a:solidFill>
                  <a:srgbClr val="22505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Main</a:t>
            </a:r>
            <a:r>
              <a:rPr kumimoji="0" lang="en-IE" sz="1400" b="1" i="0" u="none" strike="noStrike" kern="1200" cap="none" spc="0" normalizeH="0" baseline="0" noProof="0" dirty="0">
                <a:ln>
                  <a:noFill/>
                </a:ln>
                <a:solidFill>
                  <a:srgbClr val="22505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0" u="none" strike="noStrike" kern="1200" cap="none" spc="0" normalizeH="0" baseline="0" noProof="0" dirty="0">
                <a:ln>
                  <a:noFill/>
                </a:ln>
                <a:solidFill>
                  <a:srgbClr val="22505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reason 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296ABA-496C-7AB3-4BAD-3087A4A7C947}"/>
              </a:ext>
            </a:extLst>
          </p:cNvPr>
          <p:cNvSpPr txBox="1"/>
          <p:nvPr/>
        </p:nvSpPr>
        <p:spPr>
          <a:xfrm>
            <a:off x="4065597" y="1354091"/>
            <a:ext cx="949235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1" u="sng" strike="noStrike" kern="1200" cap="none" spc="0" normalizeH="0" baseline="0" noProof="0" dirty="0">
                <a:ln>
                  <a:noFill/>
                </a:ln>
                <a:solidFill>
                  <a:srgbClr val="3095B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Any</a:t>
            </a:r>
            <a:r>
              <a:rPr kumimoji="0" lang="en-IE" sz="1400" b="1" i="0" u="none" strike="noStrike" kern="1200" cap="none" spc="0" normalizeH="0" baseline="0" noProof="0" dirty="0">
                <a:ln>
                  <a:noFill/>
                </a:ln>
                <a:solidFill>
                  <a:srgbClr val="3095B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reason 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0DBD58-042A-E09E-313D-9F633AC5039F}"/>
              </a:ext>
            </a:extLst>
          </p:cNvPr>
          <p:cNvSpPr txBox="1"/>
          <p:nvPr/>
        </p:nvSpPr>
        <p:spPr>
          <a:xfrm>
            <a:off x="2869660" y="924084"/>
            <a:ext cx="2861182" cy="6751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GB" sz="1400" b="1" dirty="0">
                <a:solidFill>
                  <a:schemeClr val="tx2"/>
                </a:solidFill>
              </a:rPr>
              <a:t>Reasons for voting NO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C8A5F644-6152-24AA-43A3-727A3A00DB45}"/>
              </a:ext>
            </a:extLst>
          </p:cNvPr>
          <p:cNvSpPr txBox="1">
            <a:spLocks/>
          </p:cNvSpPr>
          <p:nvPr/>
        </p:nvSpPr>
        <p:spPr>
          <a:xfrm rot="5400000">
            <a:off x="4782783" y="2221866"/>
            <a:ext cx="1386584" cy="541302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9388" indent="-139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8775" indent="-139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Calibri Light" panose="020F0302020204030204" pitchFamily="34" charset="0"/>
              <a:buChar char="◦"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Calibri Light" panose="020F0302020204030204" pitchFamily="34" charset="0"/>
              <a:buChar char="◦"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Calibri Light" panose="020F0302020204030204" pitchFamily="34" charset="0"/>
              <a:buChar char="◦"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D0103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Family Referendum 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B25C4B2-BF78-8F17-2B17-CBEF5D52D1E3}"/>
              </a:ext>
            </a:extLst>
          </p:cNvPr>
          <p:cNvSpPr txBox="1">
            <a:spLocks/>
          </p:cNvSpPr>
          <p:nvPr/>
        </p:nvSpPr>
        <p:spPr>
          <a:xfrm rot="5400000">
            <a:off x="4762405" y="4745428"/>
            <a:ext cx="1431092" cy="545055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9388" indent="-139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8775" indent="-139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Calibri Light" panose="020F0302020204030204" pitchFamily="34" charset="0"/>
              <a:buChar char="◦"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Calibri Light" panose="020F0302020204030204" pitchFamily="34" charset="0"/>
              <a:buChar char="◦"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Calibri Light" panose="020F0302020204030204" pitchFamily="34" charset="0"/>
              <a:buChar char="◦"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D0103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Care Referendum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992599-B4AA-0CA9-D454-86C02466622D}"/>
              </a:ext>
            </a:extLst>
          </p:cNvPr>
          <p:cNvSpPr/>
          <p:nvPr/>
        </p:nvSpPr>
        <p:spPr>
          <a:xfrm>
            <a:off x="515079" y="2282839"/>
            <a:ext cx="4690344" cy="53777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IE">
              <a:solidFill>
                <a:schemeClr val="bg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DEB310-C607-FE48-9E45-CE91EEE2C5CC}"/>
              </a:ext>
            </a:extLst>
          </p:cNvPr>
          <p:cNvSpPr/>
          <p:nvPr/>
        </p:nvSpPr>
        <p:spPr>
          <a:xfrm>
            <a:off x="515079" y="4871341"/>
            <a:ext cx="4690344" cy="53777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IE">
              <a:solidFill>
                <a:schemeClr val="bg2"/>
              </a:solidFill>
            </a:endParaRPr>
          </a:p>
        </p:txBody>
      </p:sp>
      <p:pic>
        <p:nvPicPr>
          <p:cNvPr id="20" name="Picture 19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BA4F21DF-1AA5-B2B6-41C0-28A2F9B3D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542" y="1164384"/>
            <a:ext cx="5744377" cy="3238952"/>
          </a:xfrm>
          <a:prstGeom prst="rect">
            <a:avLst/>
          </a:prstGeom>
        </p:spPr>
      </p:pic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57C2D51-2D0A-6C69-AA57-58D1EEADD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93100"/>
              </p:ext>
            </p:extLst>
          </p:nvPr>
        </p:nvGraphicFramePr>
        <p:xfrm>
          <a:off x="6938317" y="4253358"/>
          <a:ext cx="4572000" cy="2013204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88245372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4087482068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  <a:buNone/>
                      </a:pPr>
                      <a:r>
                        <a:rPr lang="en-GB" sz="1600" b="1" i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#​</a:t>
                      </a:r>
                      <a:endParaRPr lang="en-GB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103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GB" sz="1600" b="1" i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No. of Mentions on X​</a:t>
                      </a:r>
                      <a:endParaRPr lang="en-GB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10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57643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  <a:buNone/>
                      </a:pPr>
                      <a:r>
                        <a:rPr lang="en-GB" sz="1600" b="0" i="0">
                          <a:solidFill>
                            <a:srgbClr val="404040"/>
                          </a:solidFill>
                          <a:effectLst/>
                          <a:latin typeface="Calibri Light" panose="020F0302020204030204" pitchFamily="34" charset="0"/>
                        </a:rPr>
                        <a:t>#VoteNoNo</a:t>
                      </a: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C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GB" sz="1600" b="0" i="0">
                          <a:solidFill>
                            <a:srgbClr val="404040"/>
                          </a:solidFill>
                          <a:effectLst/>
                          <a:latin typeface="Calibri Light" panose="020F0302020204030204" pitchFamily="34" charset="0"/>
                        </a:rPr>
                        <a:t>200,000</a:t>
                      </a: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19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50226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  <a:buNone/>
                      </a:pPr>
                      <a:r>
                        <a:rPr lang="en-GB" sz="1600" b="0" i="0">
                          <a:solidFill>
                            <a:srgbClr val="404040"/>
                          </a:solidFill>
                          <a:effectLst/>
                          <a:latin typeface="Calibri Light" panose="020F0302020204030204" pitchFamily="34" charset="0"/>
                        </a:rPr>
                        <a:t>#VoteNoRef24</a:t>
                      </a: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GB" sz="1600" b="0" i="0">
                          <a:solidFill>
                            <a:srgbClr val="404040"/>
                          </a:solidFill>
                          <a:effectLst/>
                          <a:latin typeface="Calibri Light" panose="020F0302020204030204" pitchFamily="34" charset="0"/>
                        </a:rPr>
                        <a:t>95,000</a:t>
                      </a: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03758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  <a:buNone/>
                      </a:pPr>
                      <a:r>
                        <a:rPr lang="en-GB" sz="1600" b="0" i="0">
                          <a:solidFill>
                            <a:srgbClr val="404040"/>
                          </a:solidFill>
                          <a:effectLst/>
                          <a:latin typeface="Calibri Light" panose="020F0302020204030204" pitchFamily="34" charset="0"/>
                        </a:rPr>
                        <a:t>#VoteNoNoRef24</a:t>
                      </a: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C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GB" sz="1600" b="0" i="0">
                          <a:solidFill>
                            <a:srgbClr val="404040"/>
                          </a:solidFill>
                          <a:effectLst/>
                          <a:latin typeface="Calibri Light" panose="020F0302020204030204" pitchFamily="34" charset="0"/>
                        </a:rPr>
                        <a:t>30,000</a:t>
                      </a: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98301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  <a:buNone/>
                      </a:pPr>
                      <a:r>
                        <a:rPr lang="en-GB" sz="1600" b="0" i="0">
                          <a:solidFill>
                            <a:srgbClr val="404040"/>
                          </a:solidFill>
                          <a:effectLst/>
                          <a:latin typeface="Calibri Light" panose="020F0302020204030204" pitchFamily="34" charset="0"/>
                        </a:rPr>
                        <a:t>#VoteYesYes</a:t>
                      </a: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7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GB" sz="1600" b="0" i="0">
                          <a:solidFill>
                            <a:srgbClr val="404040"/>
                          </a:solidFill>
                          <a:effectLst/>
                          <a:latin typeface="Calibri Light" panose="020F0302020204030204" pitchFamily="34" charset="0"/>
                        </a:rPr>
                        <a:t>17,000</a:t>
                      </a: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80701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  <a:buNone/>
                      </a:pPr>
                      <a:r>
                        <a:rPr lang="en-GB" sz="1600" b="0" i="0">
                          <a:solidFill>
                            <a:srgbClr val="404040"/>
                          </a:solidFill>
                          <a:effectLst/>
                          <a:latin typeface="Calibri Light" panose="020F0302020204030204" pitchFamily="34" charset="0"/>
                        </a:rPr>
                        <a:t>#VoteYesNo</a:t>
                      </a: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C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50"/>
                        </a:lnSpc>
                        <a:buNone/>
                      </a:pPr>
                      <a:r>
                        <a:rPr lang="en-GB" sz="1600" b="0" i="0" dirty="0">
                          <a:solidFill>
                            <a:srgbClr val="404040"/>
                          </a:solidFill>
                          <a:effectLst/>
                          <a:latin typeface="Calibri Light" panose="020F0302020204030204" pitchFamily="34" charset="0"/>
                        </a:rPr>
                        <a:t>16,900</a:t>
                      </a:r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​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215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87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27E7751-7FE8-B28A-1BF9-2ECF00265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2" y="60669"/>
            <a:ext cx="3861202" cy="1027904"/>
          </a:xfrm>
        </p:spPr>
        <p:txBody>
          <a:bodyPr/>
          <a:lstStyle/>
          <a:p>
            <a:r>
              <a:rPr lang="en-GB" dirty="0"/>
              <a:t>Identified the importance of the Commission as a trusted source of information for voters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D810232-93EE-19F7-4FCA-0C44BF2A4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" y="6033293"/>
            <a:ext cx="3147060" cy="78581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SOURCE: REFERENDUM RESEARCH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Base: All Adults 18+, n=2,042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NOTE: Indexed scores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C9FB22F4-7B99-0E07-B98D-8255CEA8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480" y="6370636"/>
            <a:ext cx="57912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1F79131-C817-4EAF-B3BC-6511779B5E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2505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2505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11388D-A095-6997-831B-37FCF4FEF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74" y="2869436"/>
            <a:ext cx="3164098" cy="27800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CEEDCF-7AE4-F211-0D6F-1442EA4FA9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715" y="425302"/>
            <a:ext cx="7277307" cy="625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99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BA65FB1-F145-148D-026E-364A65915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" y="96042"/>
            <a:ext cx="11643359" cy="484980"/>
          </a:xfrm>
        </p:spPr>
        <p:txBody>
          <a:bodyPr/>
          <a:lstStyle/>
          <a:p>
            <a:r>
              <a:rPr lang="en-GB" dirty="0"/>
              <a:t>We tested, refined &amp; informed campaigns to boost voter turnout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7851EC-5DB8-56F3-130A-3B3B865C15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086" y="581022"/>
            <a:ext cx="11807827" cy="785816"/>
          </a:xfrm>
        </p:spPr>
        <p:txBody>
          <a:bodyPr/>
          <a:lstStyle/>
          <a:p>
            <a:r>
              <a:rPr lang="en-GB" dirty="0"/>
              <a:t>RED C </a:t>
            </a:r>
            <a:r>
              <a:rPr lang="en-GB" kern="0"/>
              <a:t>performed </a:t>
            </a:r>
            <a:r>
              <a:rPr lang="en-GB" kern="0" dirty="0"/>
              <a:t>campaign testing </a:t>
            </a:r>
            <a:r>
              <a:rPr lang="en-GB" kern="0"/>
              <a:t>to track</a:t>
            </a:r>
            <a:r>
              <a:rPr lang="en-GB" kern="0" dirty="0"/>
              <a:t> awareness, trust and overall impact of campaign materials. Both </a:t>
            </a:r>
            <a:r>
              <a:rPr lang="en-GB" b="1" kern="0" dirty="0"/>
              <a:t>familiarity and trust improved through 2024.</a:t>
            </a:r>
            <a:endParaRPr lang="en-GB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D71383-6D5C-A587-A0D3-FE4562E050B7}"/>
              </a:ext>
            </a:extLst>
          </p:cNvPr>
          <p:cNvSpPr txBox="1"/>
          <p:nvPr/>
        </p:nvSpPr>
        <p:spPr>
          <a:xfrm>
            <a:off x="5922612" y="3279635"/>
            <a:ext cx="3039301" cy="5885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2505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Don’t let people choose for you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F622EF-58CE-5869-19FB-8BCD874D85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2765" y="1929177"/>
            <a:ext cx="543294" cy="5432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56ADCF-E2A7-C415-72A6-966BBE683B79}"/>
              </a:ext>
            </a:extLst>
          </p:cNvPr>
          <p:cNvSpPr txBox="1"/>
          <p:nvPr/>
        </p:nvSpPr>
        <p:spPr>
          <a:xfrm>
            <a:off x="6414688" y="1961036"/>
            <a:ext cx="1435100" cy="9194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D0103A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TV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FB31AE-016A-0416-53B2-6CDFBA7E3F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4661" y="2093511"/>
            <a:ext cx="449343" cy="4493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E2B69E-F7B0-190F-01E1-E8A63BCCEC94}"/>
              </a:ext>
            </a:extLst>
          </p:cNvPr>
          <p:cNvSpPr txBox="1"/>
          <p:nvPr/>
        </p:nvSpPr>
        <p:spPr>
          <a:xfrm>
            <a:off x="9568104" y="1943147"/>
            <a:ext cx="1435100" cy="9194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D0103A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Digital Video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06F8BA-AEF5-D35F-3E40-349F69212E79}"/>
              </a:ext>
            </a:extLst>
          </p:cNvPr>
          <p:cNvSpPr txBox="1"/>
          <p:nvPr/>
        </p:nvSpPr>
        <p:spPr>
          <a:xfrm>
            <a:off x="5923269" y="5689978"/>
            <a:ext cx="3039301" cy="5885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2505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What you need to vote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8C6932-0D1D-5339-6BF8-5597D38DCBBA}"/>
              </a:ext>
            </a:extLst>
          </p:cNvPr>
          <p:cNvSpPr txBox="1"/>
          <p:nvPr/>
        </p:nvSpPr>
        <p:spPr>
          <a:xfrm>
            <a:off x="9441008" y="4681556"/>
            <a:ext cx="1435100" cy="9194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D0103A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Radio</a:t>
            </a:r>
          </a:p>
        </p:txBody>
      </p:sp>
      <p:pic>
        <p:nvPicPr>
          <p:cNvPr id="20" name="Graphic 19" descr="Radio with solid fill">
            <a:extLst>
              <a:ext uri="{FF2B5EF4-FFF2-40B4-BE49-F238E27FC236}">
                <a16:creationId xmlns:a16="http://schemas.microsoft.com/office/drawing/2014/main" id="{AADC51F6-270D-26F0-E712-74D1DAE861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66573" y="4509622"/>
            <a:ext cx="624958" cy="6249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494FD8C-26F6-6CE7-C2BA-8EEFF66B24BD}"/>
              </a:ext>
            </a:extLst>
          </p:cNvPr>
          <p:cNvSpPr txBox="1"/>
          <p:nvPr/>
        </p:nvSpPr>
        <p:spPr>
          <a:xfrm>
            <a:off x="8922552" y="5217375"/>
            <a:ext cx="3039301" cy="5885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2505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Baby Who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D1D521-F13E-EF1E-6599-529B1DC1EBF0}"/>
              </a:ext>
            </a:extLst>
          </p:cNvPr>
          <p:cNvSpPr txBox="1"/>
          <p:nvPr/>
        </p:nvSpPr>
        <p:spPr>
          <a:xfrm>
            <a:off x="5922611" y="4523929"/>
            <a:ext cx="3039301" cy="5885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2505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How to Vote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4B6C0A-23BB-8430-20AC-068355F90DD6}"/>
              </a:ext>
            </a:extLst>
          </p:cNvPr>
          <p:cNvSpPr txBox="1"/>
          <p:nvPr/>
        </p:nvSpPr>
        <p:spPr>
          <a:xfrm>
            <a:off x="9021666" y="4194301"/>
            <a:ext cx="3039301" cy="5885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2505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How to vote? (Socials)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FA350C-1406-FE02-ED0E-7043F99DA8AD}"/>
              </a:ext>
            </a:extLst>
          </p:cNvPr>
          <p:cNvSpPr txBox="1"/>
          <p:nvPr/>
        </p:nvSpPr>
        <p:spPr>
          <a:xfrm>
            <a:off x="8958641" y="5423078"/>
            <a:ext cx="3039301" cy="5885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2505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What you need to vote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D7C84C0-30E4-11D2-8FC2-21DD50619E3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678" y="2502973"/>
            <a:ext cx="1345988" cy="79861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297C01-13B0-8E68-1157-5436556D725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311" y="3664385"/>
            <a:ext cx="1343676" cy="79861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BE604DC-351D-3471-F594-AA87BE1053F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743" y="4872914"/>
            <a:ext cx="1331960" cy="79861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D63D8E-0629-D034-1067-CDF7142E756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1801" y="2744150"/>
            <a:ext cx="787778" cy="1399188"/>
          </a:xfrm>
          <a:prstGeom prst="rect">
            <a:avLst/>
          </a:prstGeom>
        </p:spPr>
      </p:pic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A8C6D2CC-DD96-DF8B-E12F-11B73C40D9AB}"/>
              </a:ext>
            </a:extLst>
          </p:cNvPr>
          <p:cNvSpPr txBox="1">
            <a:spLocks/>
          </p:cNvSpPr>
          <p:nvPr/>
        </p:nvSpPr>
        <p:spPr>
          <a:xfrm>
            <a:off x="275164" y="1352048"/>
            <a:ext cx="4959625" cy="785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9388" indent="-139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58775" indent="-139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Font typeface="Calibri Light" panose="020F0302020204030204" pitchFamily="34" charset="0"/>
              <a:buChar char="◦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38163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Font typeface="Calibri Light" panose="020F0302020204030204" pitchFamily="34" charset="0"/>
              <a:buChar char="◦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17550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Font typeface="Calibri Light" panose="020F0302020204030204" pitchFamily="34" charset="0"/>
              <a:buChar char="◦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D0103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22505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Impact of leaflet on Understanding of  Referendum Topics (NET 8-10 understanding)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2505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6A2F5EC0-F01B-6347-E107-1707781981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6734541"/>
              </p:ext>
            </p:extLst>
          </p:nvPr>
        </p:nvGraphicFramePr>
        <p:xfrm>
          <a:off x="205740" y="2687217"/>
          <a:ext cx="5657117" cy="360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D55A40B-40ED-C7A4-1B8C-9DCB319B6E71}"/>
              </a:ext>
            </a:extLst>
          </p:cNvPr>
          <p:cNvCxnSpPr>
            <a:cxnSpLocks/>
          </p:cNvCxnSpPr>
          <p:nvPr/>
        </p:nvCxnSpPr>
        <p:spPr>
          <a:xfrm flipH="1">
            <a:off x="327752" y="3886832"/>
            <a:ext cx="4854450" cy="0"/>
          </a:xfrm>
          <a:prstGeom prst="line">
            <a:avLst/>
          </a:prstGeom>
          <a:ln w="28575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FE8303E-7C39-10B2-0ACA-D6431D18AF5B}"/>
              </a:ext>
            </a:extLst>
          </p:cNvPr>
          <p:cNvCxnSpPr>
            <a:cxnSpLocks/>
          </p:cNvCxnSpPr>
          <p:nvPr/>
        </p:nvCxnSpPr>
        <p:spPr>
          <a:xfrm flipH="1">
            <a:off x="327752" y="4149687"/>
            <a:ext cx="4854450" cy="35724"/>
          </a:xfrm>
          <a:prstGeom prst="line">
            <a:avLst/>
          </a:prstGeom>
          <a:ln w="28575">
            <a:solidFill>
              <a:schemeClr val="tx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AF2889A-4459-E1AD-52BD-06A01CBD38A7}"/>
              </a:ext>
            </a:extLst>
          </p:cNvPr>
          <p:cNvSpPr txBox="1"/>
          <p:nvPr/>
        </p:nvSpPr>
        <p:spPr>
          <a:xfrm>
            <a:off x="5155779" y="3764981"/>
            <a:ext cx="1066411" cy="3847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D0103A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Total 41%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6C983A-89F6-CDF7-9234-FD32B38F57E4}"/>
              </a:ext>
            </a:extLst>
          </p:cNvPr>
          <p:cNvSpPr txBox="1"/>
          <p:nvPr/>
        </p:nvSpPr>
        <p:spPr>
          <a:xfrm>
            <a:off x="5155779" y="4046257"/>
            <a:ext cx="1066411" cy="3847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2505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Total 35%</a:t>
            </a:r>
          </a:p>
        </p:txBody>
      </p:sp>
      <p:pic>
        <p:nvPicPr>
          <p:cNvPr id="40" name="Picture 39" descr="A blue and yellow rectangular object with text&#10;&#10;Description automatically generated">
            <a:extLst>
              <a:ext uri="{FF2B5EF4-FFF2-40B4-BE49-F238E27FC236}">
                <a16:creationId xmlns:a16="http://schemas.microsoft.com/office/drawing/2014/main" id="{59A4FA29-14CF-9F3B-09A2-F48493F8EE3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02" y="2640105"/>
            <a:ext cx="1323015" cy="933827"/>
          </a:xfrm>
          <a:prstGeom prst="rect">
            <a:avLst/>
          </a:prstGeom>
        </p:spPr>
      </p:pic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4A8561F1-46C5-10FB-655D-C04CEADF0DF0}"/>
              </a:ext>
            </a:extLst>
          </p:cNvPr>
          <p:cNvSpPr txBox="1">
            <a:spLocks/>
          </p:cNvSpPr>
          <p:nvPr/>
        </p:nvSpPr>
        <p:spPr>
          <a:xfrm>
            <a:off x="6541853" y="1352048"/>
            <a:ext cx="4959625" cy="785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9388" indent="-139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58775" indent="-139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Font typeface="Calibri Light" panose="020F0302020204030204" pitchFamily="34" charset="0"/>
              <a:buChar char="◦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38163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Font typeface="Calibri Light" panose="020F0302020204030204" pitchFamily="34" charset="0"/>
              <a:buChar char="◦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17550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Font typeface="Calibri Light" panose="020F0302020204030204" pitchFamily="34" charset="0"/>
              <a:buChar char="◦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D0103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22505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Voter Campaign materials analysed in 2024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2505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56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943C81-3502-71B1-7BBF-E6179E9BE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1F79131-C817-4EAF-B3BC-6511779B5E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2505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2505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DCE8A6D-598B-AFF4-19C1-E48B810E7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j-lt"/>
              </a:rPr>
              <a:t>Delivered</a:t>
            </a:r>
            <a:r>
              <a:rPr lang="en-GB" dirty="0">
                <a:latin typeface="+mj-lt"/>
              </a:rPr>
              <a:t> output that provided real insights into voter attitudes and behaviour, shaping informed debate in the media</a:t>
            </a:r>
            <a:endParaRPr lang="en-IE"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C6C530-3AE0-143B-7354-B2DB7355ED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6357" y="304802"/>
            <a:ext cx="2995211" cy="27592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799FB3-6C01-CB02-9213-C323A1B4AF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571" y="3429000"/>
            <a:ext cx="4401658" cy="27553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6ED8F8-ECC7-22B9-1E04-78F09E0750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570" y="304802"/>
            <a:ext cx="3572429" cy="29555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E520A5-8C46-6F3A-B44E-EF96DC4D60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7775" y="3136232"/>
            <a:ext cx="3036979" cy="341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93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79ABB-914C-7757-DA6A-C24EE9FFB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E826A58F-CAB6-8A8E-DE8F-7DE9EB8F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2" y="124621"/>
            <a:ext cx="6118858" cy="484980"/>
          </a:xfrm>
        </p:spPr>
        <p:txBody>
          <a:bodyPr/>
          <a:lstStyle/>
          <a:p>
            <a:r>
              <a:rPr lang="en-GB"/>
              <a:t>Significant</a:t>
            </a:r>
            <a:r>
              <a:rPr lang="en-GB" dirty="0"/>
              <a:t> academic impact with insights widely adopted across universities and researchers.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116D91-02EA-8B4B-FD46-7FDE34B3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480" y="6370636"/>
            <a:ext cx="579120" cy="365125"/>
          </a:xfrm>
        </p:spPr>
        <p:txBody>
          <a:bodyPr/>
          <a:lstStyle/>
          <a:p>
            <a:fld id="{21F79131-C817-4EAF-B3BC-6511779B5E04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7" name="Picture Placeholder 6" descr="A person and person at a podium&#10;&#10;AI-generated content may be incorrect.">
            <a:extLst>
              <a:ext uri="{FF2B5EF4-FFF2-40B4-BE49-F238E27FC236}">
                <a16:creationId xmlns:a16="http://schemas.microsoft.com/office/drawing/2014/main" id="{797DAF37-AA99-1EBE-10C4-B9AA13D9E9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ED5D23-961F-F9BF-AA8A-181BC7C252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574" y="1800446"/>
            <a:ext cx="1159212" cy="1159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34092B-9103-0576-1633-AC8723786D0B}"/>
              </a:ext>
            </a:extLst>
          </p:cNvPr>
          <p:cNvSpPr txBox="1"/>
          <p:nvPr/>
        </p:nvSpPr>
        <p:spPr>
          <a:xfrm>
            <a:off x="311285" y="2891769"/>
            <a:ext cx="16926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GB" dirty="0">
                <a:solidFill>
                  <a:schemeClr val="tx2"/>
                </a:solidFill>
              </a:rPr>
              <a:t>Academic publications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85D46E-FAAD-61CD-BCAA-B2E9CF2814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075" y="1902804"/>
            <a:ext cx="1027890" cy="10278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94F3D6-46D9-BDAA-BFCF-5B7B6E569A55}"/>
              </a:ext>
            </a:extLst>
          </p:cNvPr>
          <p:cNvSpPr txBox="1"/>
          <p:nvPr/>
        </p:nvSpPr>
        <p:spPr>
          <a:xfrm>
            <a:off x="2003898" y="2969621"/>
            <a:ext cx="16926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GB" dirty="0">
                <a:solidFill>
                  <a:schemeClr val="tx2"/>
                </a:solidFill>
              </a:rPr>
              <a:t>Teaching Tools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97FF31-A1FB-7769-1150-94EA7704E8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537" y="1679942"/>
            <a:ext cx="1431587" cy="14315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404B7E8-D9CF-48DB-28D1-DB2F1A825780}"/>
              </a:ext>
            </a:extLst>
          </p:cNvPr>
          <p:cNvSpPr txBox="1"/>
          <p:nvPr/>
        </p:nvSpPr>
        <p:spPr>
          <a:xfrm>
            <a:off x="3827023" y="2969621"/>
            <a:ext cx="16926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GB" dirty="0">
                <a:solidFill>
                  <a:schemeClr val="tx2"/>
                </a:solidFill>
              </a:rPr>
              <a:t>Comparative studies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811E15-DD48-C81A-B54E-9CF4C0088A7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64" y="3801269"/>
            <a:ext cx="1042481" cy="10424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A4258D2-425D-F816-34AB-E4F7E85BFD97}"/>
              </a:ext>
            </a:extLst>
          </p:cNvPr>
          <p:cNvSpPr txBox="1"/>
          <p:nvPr/>
        </p:nvSpPr>
        <p:spPr>
          <a:xfrm>
            <a:off x="311285" y="4865874"/>
            <a:ext cx="19957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dirty="0">
                <a:solidFill>
                  <a:schemeClr val="tx2"/>
                </a:solidFill>
              </a:rPr>
              <a:t>Dissertations &amp; post-grad studies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3CC232D-C6CE-5D83-1EEA-872A8585940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075" y="3801269"/>
            <a:ext cx="1122515" cy="11225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FBF514E-903B-FE8D-A86E-A3ACDEA3A95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6393" y="3889426"/>
            <a:ext cx="954324" cy="95432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C0A96D9-C383-8597-28BE-CD013FFC0976}"/>
              </a:ext>
            </a:extLst>
          </p:cNvPr>
          <p:cNvSpPr txBox="1"/>
          <p:nvPr/>
        </p:nvSpPr>
        <p:spPr>
          <a:xfrm>
            <a:off x="2003898" y="4865874"/>
            <a:ext cx="19957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dirty="0">
                <a:solidFill>
                  <a:schemeClr val="tx2"/>
                </a:solidFill>
              </a:rPr>
              <a:t>Foundation for future research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BC2B89-694C-2D02-9C47-BC59BF576478}"/>
              </a:ext>
            </a:extLst>
          </p:cNvPr>
          <p:cNvSpPr txBox="1"/>
          <p:nvPr/>
        </p:nvSpPr>
        <p:spPr>
          <a:xfrm>
            <a:off x="3957537" y="4865874"/>
            <a:ext cx="1995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dirty="0">
                <a:solidFill>
                  <a:schemeClr val="tx2"/>
                </a:solidFill>
              </a:rPr>
              <a:t>Leaving Cert</a:t>
            </a:r>
          </a:p>
        </p:txBody>
      </p:sp>
    </p:spTree>
    <p:extLst>
      <p:ext uri="{BB962C8B-B14F-4D97-AF65-F5344CB8AC3E}">
        <p14:creationId xmlns:p14="http://schemas.microsoft.com/office/powerpoint/2010/main" val="2166414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70C0E1-8DB1-70D8-34DD-2F1DA6F99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RED C insights ultimately helped drive voter engagement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C4A18F-2127-246A-11CE-44A3A2A457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The insights provided into the research into young people’s disengagement or hesitancy to get involved in the electoral process informed the campaign strategy encouraging voting registrations.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5766DD-FE3A-9D58-580F-BBCD0144D5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9247" y="1536159"/>
            <a:ext cx="6513498" cy="49451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EFD84E-FB83-9A8A-21AE-CAE48D8CD9D3}"/>
              </a:ext>
            </a:extLst>
          </p:cNvPr>
          <p:cNvSpPr txBox="1"/>
          <p:nvPr/>
        </p:nvSpPr>
        <p:spPr>
          <a:xfrm>
            <a:off x="105103" y="6481282"/>
            <a:ext cx="4057544" cy="3294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GB" sz="1200">
                <a:solidFill>
                  <a:schemeClr val="bg2"/>
                </a:solidFill>
              </a:rPr>
              <a:t>* Electoral Commission Press Release 13</a:t>
            </a:r>
            <a:r>
              <a:rPr lang="en-GB" sz="1200" baseline="30000">
                <a:solidFill>
                  <a:schemeClr val="bg2"/>
                </a:solidFill>
              </a:rPr>
              <a:t>th</a:t>
            </a:r>
            <a:r>
              <a:rPr lang="en-GB" sz="1200">
                <a:solidFill>
                  <a:schemeClr val="bg2"/>
                </a:solidFill>
              </a:rPr>
              <a:t> Nov 2024 </a:t>
            </a:r>
            <a:endParaRPr lang="en-IE" sz="1200">
              <a:solidFill>
                <a:schemeClr val="bg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029797-E8C6-D4C2-B126-CD190C37AF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93333"/>
            <a:ext cx="5145470" cy="421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49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3488FC65-9238-427C-ABF6-47630CACFCDF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5356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ACDE954-2A6A-4094-C4D0-77FB85214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need for a Public Voice</a:t>
            </a:r>
            <a:br>
              <a:rPr lang="en-GB"/>
            </a:br>
            <a:endParaRPr lang="en-I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CD9889-CB41-6E56-131D-129162DA5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25" name="Picture Placeholder 24" descr="A person with her mouth open&#10;&#10;AI-generated content may be incorrect.">
            <a:extLst>
              <a:ext uri="{FF2B5EF4-FFF2-40B4-BE49-F238E27FC236}">
                <a16:creationId xmlns:a16="http://schemas.microsoft.com/office/drawing/2014/main" id="{9EA7D89B-45C2-8A77-2860-CD0F32410B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4872E2-C400-C84F-8935-0224D56286FD}"/>
              </a:ext>
            </a:extLst>
          </p:cNvPr>
          <p:cNvSpPr txBox="1">
            <a:spLocks/>
          </p:cNvSpPr>
          <p:nvPr/>
        </p:nvSpPr>
        <p:spPr>
          <a:xfrm>
            <a:off x="186692" y="845842"/>
            <a:ext cx="6122611" cy="5381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9388" indent="-139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58775" indent="-139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Font typeface="Calibri Light" panose="020F0302020204030204" pitchFamily="34" charset="0"/>
              <a:buChar char="◦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38163" indent="-152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Font typeface="Calibri Light" panose="020F0302020204030204" pitchFamily="34" charset="0"/>
              <a:buChar char="◦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17550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Font typeface="Calibri Light" panose="020F0302020204030204" pitchFamily="34" charset="0"/>
              <a:buChar char="◦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tx2"/>
                </a:solidFill>
              </a:rPr>
              <a:t>National Election and Democracy Study (NEDS)</a:t>
            </a:r>
            <a:r>
              <a:rPr lang="en-GB" dirty="0">
                <a:solidFill>
                  <a:schemeClr val="tx2"/>
                </a:solidFill>
              </a:rPr>
              <a:t> show how well democracy is working, what’s going right, what’s going wrong, and what needs fixing, based on real feedback from voters.</a:t>
            </a:r>
          </a:p>
          <a:p>
            <a:r>
              <a:rPr lang="en-GB" dirty="0">
                <a:solidFill>
                  <a:schemeClr val="tx2"/>
                </a:solidFill>
              </a:rPr>
              <a:t>Most countries have run these studies for decades.</a:t>
            </a:r>
          </a:p>
          <a:p>
            <a:r>
              <a:rPr lang="en-GB" dirty="0">
                <a:solidFill>
                  <a:schemeClr val="tx2"/>
                </a:solidFill>
              </a:rPr>
              <a:t>Ireland hasn’t, which means voters haven’t had a consistent way to be heard.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Working with the Commission we systematically gathered and analysed public opinion and voter experiences, feeding into the NEDS programme across three elections throughout the year. 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Giving the people of Ireland a voice.</a:t>
            </a:r>
          </a:p>
          <a:p>
            <a:pPr marL="36576">
              <a:spcBef>
                <a:spcPts val="500"/>
              </a:spcBef>
            </a:pPr>
            <a:endParaRPr lang="en-IE" dirty="0">
              <a:solidFill>
                <a:schemeClr val="tx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83EF7D-D101-0AE4-FB65-26E75069774B}"/>
              </a:ext>
            </a:extLst>
          </p:cNvPr>
          <p:cNvSpPr txBox="1"/>
          <p:nvPr/>
        </p:nvSpPr>
        <p:spPr>
          <a:xfrm>
            <a:off x="6645897" y="6543304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endParaRPr lang="en-GB" sz="1400">
              <a:solidFill>
                <a:schemeClr val="tx2"/>
              </a:solidFill>
            </a:endParaRPr>
          </a:p>
        </p:txBody>
      </p:sp>
      <p:pic>
        <p:nvPicPr>
          <p:cNvPr id="26" name="Picture 8" descr="Independent Electoral Commission">
            <a:extLst>
              <a:ext uri="{FF2B5EF4-FFF2-40B4-BE49-F238E27FC236}">
                <a16:creationId xmlns:a16="http://schemas.microsoft.com/office/drawing/2014/main" id="{79496E21-865E-7B77-3AD9-61597D04A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2706" y="3245197"/>
            <a:ext cx="3585740" cy="89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21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4ACAF4-F798-4643-8D6F-9EE81F23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1F79131-C817-4EAF-B3BC-6511779B5E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3" name="Title 4">
            <a:extLst>
              <a:ext uri="{FF2B5EF4-FFF2-40B4-BE49-F238E27FC236}">
                <a16:creationId xmlns:a16="http://schemas.microsoft.com/office/drawing/2014/main" id="{EAFB8D8E-0C7D-4869-9563-7017AC10C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2" y="266989"/>
            <a:ext cx="11273788" cy="484980"/>
          </a:xfrm>
        </p:spPr>
        <p:txBody>
          <a:bodyPr/>
          <a:lstStyle/>
          <a:p>
            <a:r>
              <a:rPr lang="en-GB" sz="2800">
                <a:latin typeface="+mj-lt"/>
              </a:rPr>
              <a:t>The NEDS programme serves a crucial democratic function for Ireland</a:t>
            </a:r>
            <a:endParaRPr lang="en-GB" sz="2000" b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9" name="Graphic 18" descr="Blueprint with solid fill">
            <a:extLst>
              <a:ext uri="{FF2B5EF4-FFF2-40B4-BE49-F238E27FC236}">
                <a16:creationId xmlns:a16="http://schemas.microsoft.com/office/drawing/2014/main" id="{FBD7F78F-16F7-DF96-3392-64095EB78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724" y="1051798"/>
            <a:ext cx="1269970" cy="1269970"/>
          </a:xfrm>
          <a:prstGeom prst="rect">
            <a:avLst/>
          </a:prstGeom>
        </p:spPr>
      </p:pic>
      <p:pic>
        <p:nvPicPr>
          <p:cNvPr id="21" name="Graphic 20" descr="Business Growth with solid fill">
            <a:extLst>
              <a:ext uri="{FF2B5EF4-FFF2-40B4-BE49-F238E27FC236}">
                <a16:creationId xmlns:a16="http://schemas.microsoft.com/office/drawing/2014/main" id="{49AB1D82-7077-6FC6-AE26-0F56CF3F0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44022" y="1051799"/>
            <a:ext cx="1269969" cy="1269969"/>
          </a:xfrm>
          <a:prstGeom prst="rect">
            <a:avLst/>
          </a:prstGeom>
        </p:spPr>
      </p:pic>
      <p:pic>
        <p:nvPicPr>
          <p:cNvPr id="23" name="Graphic 22" descr="Bank with solid fill">
            <a:extLst>
              <a:ext uri="{FF2B5EF4-FFF2-40B4-BE49-F238E27FC236}">
                <a16:creationId xmlns:a16="http://schemas.microsoft.com/office/drawing/2014/main" id="{28D8C4B6-1865-1CAE-60B6-3914F3011F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76319" y="1092660"/>
            <a:ext cx="1188246" cy="1188246"/>
          </a:xfrm>
          <a:prstGeom prst="rect">
            <a:avLst/>
          </a:prstGeom>
        </p:spPr>
      </p:pic>
      <p:pic>
        <p:nvPicPr>
          <p:cNvPr id="25" name="Graphic 24" descr="Magnifying glass with solid fill">
            <a:extLst>
              <a:ext uri="{FF2B5EF4-FFF2-40B4-BE49-F238E27FC236}">
                <a16:creationId xmlns:a16="http://schemas.microsoft.com/office/drawing/2014/main" id="{14A61973-5979-4C1F-95A0-6D367C6313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26894" y="1092661"/>
            <a:ext cx="1188245" cy="1188245"/>
          </a:xfrm>
          <a:prstGeom prst="rect">
            <a:avLst/>
          </a:prstGeom>
        </p:spPr>
      </p:pic>
      <p:pic>
        <p:nvPicPr>
          <p:cNvPr id="27" name="Graphic 26" descr="Newspaper with solid fill">
            <a:extLst>
              <a:ext uri="{FF2B5EF4-FFF2-40B4-BE49-F238E27FC236}">
                <a16:creationId xmlns:a16="http://schemas.microsoft.com/office/drawing/2014/main" id="{7796C06B-23D9-BBB0-9DAC-334A11C7B4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81819" y="3561392"/>
            <a:ext cx="1215549" cy="1215549"/>
          </a:xfrm>
          <a:prstGeom prst="rect">
            <a:avLst/>
          </a:prstGeom>
        </p:spPr>
      </p:pic>
      <p:pic>
        <p:nvPicPr>
          <p:cNvPr id="29" name="Graphic 28" descr="Earth globe: Africa and Europe with solid fill">
            <a:extLst>
              <a:ext uri="{FF2B5EF4-FFF2-40B4-BE49-F238E27FC236}">
                <a16:creationId xmlns:a16="http://schemas.microsoft.com/office/drawing/2014/main" id="{E32B2420-CA8C-C25F-FBA5-2CB36B6522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32288" y="3559147"/>
            <a:ext cx="1175820" cy="1175820"/>
          </a:xfrm>
          <a:prstGeom prst="rect">
            <a:avLst/>
          </a:prstGeom>
        </p:spPr>
      </p:pic>
      <p:pic>
        <p:nvPicPr>
          <p:cNvPr id="31" name="Graphic 30" descr="Classroom with solid fill">
            <a:extLst>
              <a:ext uri="{FF2B5EF4-FFF2-40B4-BE49-F238E27FC236}">
                <a16:creationId xmlns:a16="http://schemas.microsoft.com/office/drawing/2014/main" id="{F6C7D413-6E94-1363-C47D-10A92F6676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989760" y="3634349"/>
            <a:ext cx="1069634" cy="1069634"/>
          </a:xfrm>
          <a:prstGeom prst="rect">
            <a:avLst/>
          </a:prstGeom>
        </p:spPr>
      </p:pic>
      <p:pic>
        <p:nvPicPr>
          <p:cNvPr id="34" name="Graphic 33" descr="Megaphone with solid fill">
            <a:extLst>
              <a:ext uri="{FF2B5EF4-FFF2-40B4-BE49-F238E27FC236}">
                <a16:creationId xmlns:a16="http://schemas.microsoft.com/office/drawing/2014/main" id="{9CD0E1C6-9EF1-33F7-B5BA-0046CCFEE89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794921" y="3584736"/>
            <a:ext cx="1124641" cy="11246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EEB181-7B14-371E-BC1E-AE26DFA79AB7}"/>
              </a:ext>
            </a:extLst>
          </p:cNvPr>
          <p:cNvSpPr txBox="1"/>
          <p:nvPr/>
        </p:nvSpPr>
        <p:spPr>
          <a:xfrm>
            <a:off x="582443" y="2297371"/>
            <a:ext cx="23285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Provide a detailed picture of voter attitudes and behaviour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9337B7-DBA2-9FDB-BEC3-ADEC58656DCE}"/>
              </a:ext>
            </a:extLst>
          </p:cNvPr>
          <p:cNvSpPr txBox="1"/>
          <p:nvPr/>
        </p:nvSpPr>
        <p:spPr>
          <a:xfrm>
            <a:off x="3607652" y="2302465"/>
            <a:ext cx="20454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Create a reliable, long-term data record</a:t>
            </a:r>
            <a:endParaRPr lang="en-IE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939860-8261-8BCC-B66E-2064F06C7DC0}"/>
              </a:ext>
            </a:extLst>
          </p:cNvPr>
          <p:cNvSpPr txBox="1"/>
          <p:nvPr/>
        </p:nvSpPr>
        <p:spPr>
          <a:xfrm>
            <a:off x="6576032" y="2302465"/>
            <a:ext cx="20454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Improve electoral policy and democratic practice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3D88D-B726-82DF-9579-099C94199D25}"/>
              </a:ext>
            </a:extLst>
          </p:cNvPr>
          <p:cNvSpPr txBox="1"/>
          <p:nvPr/>
        </p:nvSpPr>
        <p:spPr>
          <a:xfrm>
            <a:off x="9162210" y="2302465"/>
            <a:ext cx="23900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Strengthen accountability and transparency</a:t>
            </a:r>
            <a:endParaRPr lang="en-IE">
              <a:solidFill>
                <a:schemeClr val="tx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685171-7330-46E1-33B2-46BCF5595C30}"/>
              </a:ext>
            </a:extLst>
          </p:cNvPr>
          <p:cNvSpPr txBox="1"/>
          <p:nvPr/>
        </p:nvSpPr>
        <p:spPr>
          <a:xfrm>
            <a:off x="582443" y="4831406"/>
            <a:ext cx="22203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Support evidence-based journalism and public debate</a:t>
            </a:r>
            <a:endParaRPr lang="en-IE">
              <a:solidFill>
                <a:schemeClr val="tx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A5E3BD-A416-5FE9-9DF9-2089FDCF5A45}"/>
              </a:ext>
            </a:extLst>
          </p:cNvPr>
          <p:cNvSpPr txBox="1"/>
          <p:nvPr/>
        </p:nvSpPr>
        <p:spPr>
          <a:xfrm>
            <a:off x="3506997" y="4794029"/>
            <a:ext cx="21225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Enable international comparison</a:t>
            </a:r>
            <a:endParaRPr lang="en-IE">
              <a:solidFill>
                <a:schemeClr val="tx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A91DBF-81F0-5DF2-1623-730635DAE511}"/>
              </a:ext>
            </a:extLst>
          </p:cNvPr>
          <p:cNvSpPr txBox="1"/>
          <p:nvPr/>
        </p:nvSpPr>
        <p:spPr>
          <a:xfrm>
            <a:off x="6758369" y="4764237"/>
            <a:ext cx="15324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Fuel academic research and teaching</a:t>
            </a:r>
            <a:endParaRPr lang="en-IE">
              <a:solidFill>
                <a:schemeClr val="tx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2645A4-8A1C-63AE-0C9C-328C813FA5E4}"/>
              </a:ext>
            </a:extLst>
          </p:cNvPr>
          <p:cNvSpPr txBox="1"/>
          <p:nvPr/>
        </p:nvSpPr>
        <p:spPr>
          <a:xfrm>
            <a:off x="8529210" y="4764237"/>
            <a:ext cx="29226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962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Bring citizens’ voices into democratic evaluation</a:t>
            </a:r>
          </a:p>
        </p:txBody>
      </p:sp>
    </p:spTree>
    <p:extLst>
      <p:ext uri="{BB962C8B-B14F-4D97-AF65-F5344CB8AC3E}">
        <p14:creationId xmlns:p14="http://schemas.microsoft.com/office/powerpoint/2010/main" val="4073452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B38A8-D080-65CB-5B0C-F52A01896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sign on a pole&#10;&#10;AI-generated content may be incorrect.">
            <a:extLst>
              <a:ext uri="{FF2B5EF4-FFF2-40B4-BE49-F238E27FC236}">
                <a16:creationId xmlns:a16="http://schemas.microsoft.com/office/drawing/2014/main" id="{22BCB768-76B1-DD10-4B36-1A9272EC373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8" name="Picture Placeholder 67">
            <a:extLst>
              <a:ext uri="{FF2B5EF4-FFF2-40B4-BE49-F238E27FC236}">
                <a16:creationId xmlns:a16="http://schemas.microsoft.com/office/drawing/2014/main" id="{E60E9375-8D04-3931-403C-A9F5FE8BAB4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66" name="Picture Placeholder 65">
            <a:extLst>
              <a:ext uri="{FF2B5EF4-FFF2-40B4-BE49-F238E27FC236}">
                <a16:creationId xmlns:a16="http://schemas.microsoft.com/office/drawing/2014/main" id="{1CCD8AD3-A16C-8481-5B39-ACC95585C3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7" name="03_Gradient Overlay">
            <a:extLst>
              <a:ext uri="{FF2B5EF4-FFF2-40B4-BE49-F238E27FC236}">
                <a16:creationId xmlns:a16="http://schemas.microsoft.com/office/drawing/2014/main" id="{22589236-CB6E-F02D-6DFD-2A11CA30E3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9740" y="3785350"/>
            <a:ext cx="3932261" cy="3072650"/>
          </a:xfrm>
          <a:prstGeom prst="rect">
            <a:avLst/>
          </a:prstGeom>
        </p:spPr>
      </p:pic>
      <p:pic>
        <p:nvPicPr>
          <p:cNvPr id="8" name="02_Gradient Overlay">
            <a:extLst>
              <a:ext uri="{FF2B5EF4-FFF2-40B4-BE49-F238E27FC236}">
                <a16:creationId xmlns:a16="http://schemas.microsoft.com/office/drawing/2014/main" id="{6DC19B42-1EBD-AB4F-3FCA-13C4D6CCB3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8534" y="3785350"/>
            <a:ext cx="3932261" cy="3072650"/>
          </a:xfrm>
          <a:prstGeom prst="rect">
            <a:avLst/>
          </a:prstGeom>
        </p:spPr>
      </p:pic>
      <p:pic>
        <p:nvPicPr>
          <p:cNvPr id="17" name="02_Gradient Overlay">
            <a:extLst>
              <a:ext uri="{FF2B5EF4-FFF2-40B4-BE49-F238E27FC236}">
                <a16:creationId xmlns:a16="http://schemas.microsoft.com/office/drawing/2014/main" id="{EA22E9A5-BA44-CC74-A48A-65E98E8AC9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3785350"/>
            <a:ext cx="3932261" cy="30726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06B687-4391-425C-7B15-753C638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1F79131-C817-4EAF-B3BC-6511779B5E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7D402037-AABE-AF43-1AB6-6E0DED3E2C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76014" y="3986187"/>
            <a:ext cx="3527425" cy="889000"/>
          </a:xfrm>
        </p:spPr>
        <p:txBody>
          <a:bodyPr anchor="t"/>
          <a:lstStyle/>
          <a:p>
            <a:r>
              <a:rPr lang="en-GB"/>
              <a:t>General Election</a:t>
            </a:r>
            <a:br>
              <a:rPr lang="en-GB"/>
            </a:br>
            <a:r>
              <a:rPr lang="en-GB"/>
              <a:t>(Post Election)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B379CF2-CFCB-B0A1-DEA2-C330FF584C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0084" y="3986187"/>
            <a:ext cx="3527425" cy="889000"/>
          </a:xfrm>
        </p:spPr>
        <p:txBody>
          <a:bodyPr anchor="t"/>
          <a:lstStyle/>
          <a:p>
            <a:r>
              <a:rPr lang="en-GB"/>
              <a:t>Local &amp; European Elections </a:t>
            </a:r>
            <a:br>
              <a:rPr lang="en-GB"/>
            </a:br>
            <a:r>
              <a:rPr lang="en-GB"/>
              <a:t>(Post Election)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96DEC43-18DA-0D18-EB01-DA3F491E13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8561" y="3986187"/>
            <a:ext cx="3527425" cy="889000"/>
          </a:xfrm>
        </p:spPr>
        <p:txBody>
          <a:bodyPr anchor="t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defRPr/>
            </a:pPr>
            <a:r>
              <a:rPr lang="en-GB"/>
              <a:t>Care and Family Referendum </a:t>
            </a:r>
            <a:br>
              <a:rPr lang="en-GB"/>
            </a:br>
            <a:r>
              <a:rPr lang="en-GB"/>
              <a:t>(Pre-Election)</a:t>
            </a:r>
          </a:p>
        </p:txBody>
      </p:sp>
      <p:sp>
        <p:nvSpPr>
          <p:cNvPr id="2" name="TextBox 30">
            <a:extLst>
              <a:ext uri="{FF2B5EF4-FFF2-40B4-BE49-F238E27FC236}">
                <a16:creationId xmlns:a16="http://schemas.microsoft.com/office/drawing/2014/main" id="{7B42BFF1-CAF5-A4AC-7B0A-7145CC394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29" y="5321675"/>
            <a:ext cx="3555136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ＭＳ Ｐゴシック" charset="0"/>
                <a:cs typeface="+mn-cs"/>
              </a:rPr>
              <a:t>2000 interview mixed mode approach of matched samples (n-1000 online and n=1000 x25 min telephone interviews).</a:t>
            </a:r>
          </a:p>
        </p:txBody>
      </p:sp>
      <p:sp>
        <p:nvSpPr>
          <p:cNvPr id="3" name="TextBox 30">
            <a:extLst>
              <a:ext uri="{FF2B5EF4-FFF2-40B4-BE49-F238E27FC236}">
                <a16:creationId xmlns:a16="http://schemas.microsoft.com/office/drawing/2014/main" id="{10B1A2D8-2FF6-6234-F3A4-1996ED083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867" y="5298847"/>
            <a:ext cx="3416642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ＭＳ Ｐゴシック" charset="0"/>
                <a:cs typeface="+mn-cs"/>
              </a:rPr>
              <a:t>A robust n=3045 respondents took part in this extensive 30 min online study, conducted immediately after the election with 1000 completed in 3 days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910A78-1393-05C9-026A-4A626EE41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6014" y="5298847"/>
            <a:ext cx="345525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800">
                <a:solidFill>
                  <a:srgbClr val="FFFFFF"/>
                </a:solidFill>
                <a:latin typeface="Calibri Light"/>
                <a:cs typeface="+mn-cs"/>
              </a:rPr>
              <a:t>Face to Face random probability sampling of more than 1400 voters in 287 electoral districts conducted in wintery conditions post election, plus  a matched sample online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ＭＳ Ｐゴシック" charset="0"/>
                <a:cs typeface="+mn-cs"/>
              </a:rPr>
              <a:t>. 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279B2CAC-CCCA-B330-6406-D78314E837C8}"/>
              </a:ext>
            </a:extLst>
          </p:cNvPr>
          <p:cNvSpPr txBox="1">
            <a:spLocks/>
          </p:cNvSpPr>
          <p:nvPr/>
        </p:nvSpPr>
        <p:spPr>
          <a:xfrm>
            <a:off x="-1" y="140901"/>
            <a:ext cx="3930395" cy="948936"/>
          </a:xfrm>
          <a:prstGeom prst="rect">
            <a:avLst/>
          </a:prstGeom>
          <a:solidFill>
            <a:schemeClr val="tx2">
              <a:alpha val="4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How we worked with the </a:t>
            </a:r>
            <a:r>
              <a:rPr kumimoji="0" lang="en-IE" sz="32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Commission</a:t>
            </a:r>
            <a:br>
              <a:rPr kumimoji="0" lang="en-IE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IE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24426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holding a megaphone and shouting&#10;&#10;AI-generated content may be incorrect.">
            <a:extLst>
              <a:ext uri="{FF2B5EF4-FFF2-40B4-BE49-F238E27FC236}">
                <a16:creationId xmlns:a16="http://schemas.microsoft.com/office/drawing/2014/main" id="{5E2220DB-ECC9-9D0C-26E7-B4631F8607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14CDF-F8E8-B711-68F6-C50173D5E2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4327" y="2551837"/>
            <a:ext cx="5306400" cy="1920526"/>
          </a:xfrm>
        </p:spPr>
        <p:txBody>
          <a:bodyPr/>
          <a:lstStyle/>
          <a:p>
            <a:r>
              <a:rPr lang="en-IE" sz="4400" b="1">
                <a:latin typeface="+mj-lt"/>
              </a:rPr>
              <a:t>So what did this extensive series of research deliver?</a:t>
            </a:r>
          </a:p>
        </p:txBody>
      </p:sp>
    </p:spTree>
    <p:extLst>
      <p:ext uri="{BB962C8B-B14F-4D97-AF65-F5344CB8AC3E}">
        <p14:creationId xmlns:p14="http://schemas.microsoft.com/office/powerpoint/2010/main" val="1339410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513C1-BD82-131F-E45E-D9810DB78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Placeholder 44" descr="A group of people walking on a cobblestone street&#10;&#10;AI-generated content may be incorrect.">
            <a:extLst>
              <a:ext uri="{FF2B5EF4-FFF2-40B4-BE49-F238E27FC236}">
                <a16:creationId xmlns:a16="http://schemas.microsoft.com/office/drawing/2014/main" id="{CC1715F9-6019-4B77-1C9B-FCC35050D4F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176A9B-1D6D-AEE5-C011-4A0C4DB57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27" y="1293547"/>
            <a:ext cx="8248603" cy="573073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ED92560-E802-07E6-F41A-1F7329956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42" y="112403"/>
            <a:ext cx="9673672" cy="484980"/>
          </a:xfrm>
        </p:spPr>
        <p:txBody>
          <a:bodyPr/>
          <a:lstStyle/>
          <a:p>
            <a:r>
              <a:rPr lang="en-GB" sz="2800" dirty="0"/>
              <a:t>Uncovered that people are </a:t>
            </a:r>
            <a:r>
              <a:rPr lang="en-GB" sz="2800" dirty="0">
                <a:latin typeface="+mj-lt"/>
              </a:rPr>
              <a:t>confident that electoral events in Ireland are run well &amp; have high voter efficacy </a:t>
            </a:r>
          </a:p>
        </p:txBody>
      </p:sp>
    </p:spTree>
    <p:extLst>
      <p:ext uri="{BB962C8B-B14F-4D97-AF65-F5344CB8AC3E}">
        <p14:creationId xmlns:p14="http://schemas.microsoft.com/office/powerpoint/2010/main" val="2762494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2A8A4F-0E53-1B5B-E6D4-4947D2014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9131-C817-4EAF-B3BC-6511779B5E0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7B9B0C7-9516-28AB-6DEB-2A17563FF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2" y="124621"/>
            <a:ext cx="5778174" cy="1027904"/>
          </a:xfrm>
        </p:spPr>
        <p:txBody>
          <a:bodyPr/>
          <a:lstStyle/>
          <a:p>
            <a:r>
              <a:rPr lang="en-GB"/>
              <a:t>Highlighted</a:t>
            </a:r>
            <a:r>
              <a:rPr lang="en-GB" dirty="0"/>
              <a:t> the need to encourage greater youth participation in elections and show them why their vote matters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3EA1BF-E650-C1DB-09AD-3841E7096E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75" y="2479199"/>
            <a:ext cx="5714225" cy="3992859"/>
          </a:xfrm>
          <a:prstGeom prst="rect">
            <a:avLst/>
          </a:prstGeom>
        </p:spPr>
      </p:pic>
      <p:pic>
        <p:nvPicPr>
          <p:cNvPr id="5" name="Picture 4" descr="A group of people standing in a tent&#10;&#10;AI-generated content may be incorrect.">
            <a:extLst>
              <a:ext uri="{FF2B5EF4-FFF2-40B4-BE49-F238E27FC236}">
                <a16:creationId xmlns:a16="http://schemas.microsoft.com/office/drawing/2014/main" id="{61AC107C-14C3-46F8-4430-9E6109379E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92"/>
          <a:stretch>
            <a:fillRect/>
          </a:stretch>
        </p:blipFill>
        <p:spPr>
          <a:xfrm>
            <a:off x="6685929" y="1897912"/>
            <a:ext cx="3395504" cy="2275403"/>
          </a:xfrm>
          <a:prstGeom prst="ellipse">
            <a:avLst/>
          </a:prstGeom>
          <a:ln w="63500" cap="rnd">
            <a:solidFill>
              <a:schemeClr val="bg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A poster with a box and a logo&#10;&#10;AI-generated content may be incorrect.">
            <a:extLst>
              <a:ext uri="{FF2B5EF4-FFF2-40B4-BE49-F238E27FC236}">
                <a16:creationId xmlns:a16="http://schemas.microsoft.com/office/drawing/2014/main" id="{570E1D07-9A3D-783E-6AF0-F09FB25387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209" y="3495239"/>
            <a:ext cx="3182803" cy="2976819"/>
          </a:xfrm>
          <a:prstGeom prst="ellipse">
            <a:avLst/>
          </a:prstGeom>
          <a:ln w="63500" cap="rnd">
            <a:solidFill>
              <a:schemeClr val="bg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22294B-B2DF-665C-81A1-C9481770F306}"/>
              </a:ext>
            </a:extLst>
          </p:cNvPr>
          <p:cNvSpPr txBox="1"/>
          <p:nvPr/>
        </p:nvSpPr>
        <p:spPr>
          <a:xfrm>
            <a:off x="6423087" y="135218"/>
            <a:ext cx="51504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solidFill>
                  <a:schemeClr val="bg2"/>
                </a:solidFill>
                <a:latin typeface="+mj-lt"/>
              </a:rPr>
              <a:t>The Commission turned RED C’s insights into immediate action, targeting Freshers Week, Electric picnic and other events with high young footfall. </a:t>
            </a:r>
            <a:endParaRPr lang="en-GB" sz="2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07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1038E-6511-8098-BD86-143FF0970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C38AC4E-2AE1-484B-478A-A6B14271AB5A}"/>
              </a:ext>
            </a:extLst>
          </p:cNvPr>
          <p:cNvSpPr txBox="1"/>
          <p:nvPr/>
        </p:nvSpPr>
        <p:spPr>
          <a:xfrm>
            <a:off x="5422705" y="1129114"/>
            <a:ext cx="5688328" cy="9499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GB" sz="2000" b="1" dirty="0">
                <a:solidFill>
                  <a:schemeClr val="tx2"/>
                </a:solidFill>
              </a:rPr>
              <a:t>I need my polling card in order to vote  (True/False)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7F5001-7C0A-E4F4-960E-3EC49329A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1F79131-C817-4EAF-B3BC-6511779B5E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2505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2505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93D71-7851-3783-7392-32A89346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S5. Please select whether you think each of the following statements are true or false.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Base: All Adults 18+, n=3,045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BC3CAA49-0E84-DD57-0B12-5A5EA8E7F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2" y="124621"/>
            <a:ext cx="3598863" cy="1027904"/>
          </a:xfrm>
        </p:spPr>
        <p:txBody>
          <a:bodyPr/>
          <a:lstStyle/>
          <a:p>
            <a:r>
              <a:rPr lang="en-GB"/>
              <a:t>Identified clear knowledge </a:t>
            </a:r>
            <a:r>
              <a:rPr lang="en-GB" dirty="0"/>
              <a:t>gaps </a:t>
            </a:r>
            <a:r>
              <a:rPr lang="en-GB"/>
              <a:t>of how to vote among </a:t>
            </a:r>
            <a:r>
              <a:rPr lang="en-GB" dirty="0"/>
              <a:t>the electorate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864708-E73F-D74F-9988-3B1728C7B3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5740" y="1935509"/>
            <a:ext cx="3818683" cy="78581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We measured how many statements each respondent correctly answered. </a:t>
            </a:r>
          </a:p>
          <a:p>
            <a:r>
              <a:rPr lang="en-GB" dirty="0"/>
              <a:t>This later informed PSA campaigns.</a:t>
            </a:r>
          </a:p>
          <a:p>
            <a:r>
              <a:rPr lang="en-GB" dirty="0"/>
              <a:t>E.g. informing polling cards are not  required to vote 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03FE0A-6744-2F91-DBC1-2F116C3F40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92" y="4292238"/>
            <a:ext cx="2052432" cy="1802599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51B63AF-0884-645E-FFBE-0C5D050DEF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8725548"/>
              </p:ext>
            </p:extLst>
          </p:nvPr>
        </p:nvGraphicFramePr>
        <p:xfrm>
          <a:off x="6096000" y="1678958"/>
          <a:ext cx="3312977" cy="3500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270B8C5-8264-FE37-9EF0-662874AE2F64}"/>
              </a:ext>
            </a:extLst>
          </p:cNvPr>
          <p:cNvSpPr txBox="1"/>
          <p:nvPr/>
        </p:nvSpPr>
        <p:spPr>
          <a:xfrm>
            <a:off x="6818972" y="1745077"/>
            <a:ext cx="826253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0" u="none" strike="noStrike" kern="1200" cap="none" spc="0" normalizeH="0" baseline="0" noProof="0" dirty="0">
                <a:ln>
                  <a:noFill/>
                </a:ln>
                <a:solidFill>
                  <a:srgbClr val="22505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Don’t know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31B5AF-B141-D151-8AAE-FF947ED620B7}"/>
              </a:ext>
            </a:extLst>
          </p:cNvPr>
          <p:cNvSpPr txBox="1"/>
          <p:nvPr/>
        </p:nvSpPr>
        <p:spPr>
          <a:xfrm>
            <a:off x="9726300" y="3155330"/>
            <a:ext cx="1052724" cy="43088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1" i="0" u="none" strike="noStrike" kern="1200" cap="none" spc="0" normalizeH="0" baseline="0" noProof="0" dirty="0">
                <a:ln>
                  <a:noFill/>
                </a:ln>
                <a:solidFill>
                  <a:srgbClr val="22505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Correct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AD47BE-5700-3D3C-DE0F-B3F74E2AD006}"/>
              </a:ext>
            </a:extLst>
          </p:cNvPr>
          <p:cNvSpPr txBox="1"/>
          <p:nvPr/>
        </p:nvSpPr>
        <p:spPr>
          <a:xfrm>
            <a:off x="5156496" y="3429000"/>
            <a:ext cx="1280030" cy="43088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1" i="0" u="none" strike="noStrike" kern="1200" cap="none" spc="0" normalizeH="0" baseline="0" noProof="0" dirty="0">
                <a:ln>
                  <a:noFill/>
                </a:ln>
                <a:solidFill>
                  <a:srgbClr val="22505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Incorrect</a:t>
            </a:r>
          </a:p>
        </p:txBody>
      </p:sp>
    </p:spTree>
    <p:extLst>
      <p:ext uri="{BB962C8B-B14F-4D97-AF65-F5344CB8AC3E}">
        <p14:creationId xmlns:p14="http://schemas.microsoft.com/office/powerpoint/2010/main" val="3920687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E5BBEE-6964-DBB7-94AA-EAF63C8D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Established that </a:t>
            </a:r>
            <a:r>
              <a:rPr lang="en-GB" dirty="0"/>
              <a:t>Ireland’s electorate is becoming</a:t>
            </a:r>
            <a:r>
              <a:rPr lang="en-GB"/>
              <a:t> more</a:t>
            </a:r>
            <a:r>
              <a:rPr lang="en-GB" dirty="0"/>
              <a:t> volatile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9119-62C8-F93D-0341-D054957B10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086" y="581022"/>
            <a:ext cx="11268393" cy="785816"/>
          </a:xfrm>
        </p:spPr>
        <p:txBody>
          <a:bodyPr/>
          <a:lstStyle/>
          <a:p>
            <a:r>
              <a:rPr lang="en-GB" dirty="0"/>
              <a:t>Many voters are only making up their mind about how their will vote in the week prior to the elections.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CC9574-E35B-2752-2A68-71C537B91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23" y="1418884"/>
            <a:ext cx="10766469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632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fc932e95-4593-4244-a1c8-48f4f3b7e807"/>
</p:tagLst>
</file>

<file path=ppt/theme/theme1.xml><?xml version="1.0" encoding="utf-8"?>
<a:theme xmlns:a="http://schemas.openxmlformats.org/drawingml/2006/main" name="Chart">
  <a:themeElements>
    <a:clrScheme name="RedC">
      <a:dk1>
        <a:sysClr val="windowText" lastClr="000000"/>
      </a:dk1>
      <a:lt1>
        <a:sysClr val="window" lastClr="FFFFFF"/>
      </a:lt1>
      <a:dk2>
        <a:srgbClr val="22505F"/>
      </a:dk2>
      <a:lt2>
        <a:srgbClr val="FFFFFF"/>
      </a:lt2>
      <a:accent1>
        <a:srgbClr val="D0103A"/>
      </a:accent1>
      <a:accent2>
        <a:srgbClr val="22505F"/>
      </a:accent2>
      <a:accent3>
        <a:srgbClr val="50C9B5"/>
      </a:accent3>
      <a:accent4>
        <a:srgbClr val="3095B4"/>
      </a:accent4>
      <a:accent5>
        <a:srgbClr val="E37222"/>
      </a:accent5>
      <a:accent6>
        <a:srgbClr val="532E60"/>
      </a:accent6>
      <a:hlink>
        <a:srgbClr val="22505F"/>
      </a:hlink>
      <a:folHlink>
        <a:srgbClr val="949D9E"/>
      </a:folHlink>
    </a:clrScheme>
    <a:fontScheme name="RedC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600"/>
          </a:spcAft>
          <a:defRPr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lnSpc>
            <a:spcPct val="90000"/>
          </a:lnSpc>
          <a:spcAft>
            <a:spcPts val="600"/>
          </a:spcAft>
          <a:defRPr sz="1400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Yellow">
      <a:srgbClr val="EAE900"/>
    </a:custClr>
    <a:custClr name="Tan 1">
      <a:srgbClr val="C7B37F"/>
    </a:custClr>
    <a:custClr name="Tan 2">
      <a:srgbClr val="CEC7BA"/>
    </a:custClr>
    <a:custClr name="Grey">
      <a:srgbClr val="949D9E"/>
    </a:custClr>
  </a:custClrLst>
  <a:extLst>
    <a:ext uri="{05A4C25C-085E-4340-85A3-A5531E510DB2}">
      <thm15:themeFamily xmlns:thm15="http://schemas.microsoft.com/office/thememl/2012/main" name="RedC_Template_v0.20" id="{8B508A65-4E5A-4897-9F32-0DB70D60AA77}" vid="{EAAC24CB-9DB0-44C9-BDE8-C078BB8DB437}"/>
    </a:ext>
  </a:extLst>
</a:theme>
</file>

<file path=ppt/theme/theme10.xml><?xml version="1.0" encoding="utf-8"?>
<a:theme xmlns:a="http://schemas.openxmlformats.org/drawingml/2006/main" name="Title_Chapter_Agenda">
  <a:themeElements>
    <a:clrScheme name="RedC">
      <a:dk1>
        <a:srgbClr val="000000"/>
      </a:dk1>
      <a:lt1>
        <a:srgbClr val="FFFFFF"/>
      </a:lt1>
      <a:dk2>
        <a:srgbClr val="22505F"/>
      </a:dk2>
      <a:lt2>
        <a:srgbClr val="FFFFFF"/>
      </a:lt2>
      <a:accent1>
        <a:srgbClr val="D0103A"/>
      </a:accent1>
      <a:accent2>
        <a:srgbClr val="22505F"/>
      </a:accent2>
      <a:accent3>
        <a:srgbClr val="50C9B5"/>
      </a:accent3>
      <a:accent4>
        <a:srgbClr val="3095B4"/>
      </a:accent4>
      <a:accent5>
        <a:srgbClr val="E37222"/>
      </a:accent5>
      <a:accent6>
        <a:srgbClr val="532E60"/>
      </a:accent6>
      <a:hlink>
        <a:srgbClr val="22505F"/>
      </a:hlink>
      <a:folHlink>
        <a:srgbClr val="949D9E"/>
      </a:folHlink>
    </a:clrScheme>
    <a:fontScheme name="RedC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600"/>
          </a:spcAft>
          <a:defRPr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lnSpc>
            <a:spcPct val="90000"/>
          </a:lnSpc>
          <a:spcAft>
            <a:spcPts val="600"/>
          </a:spcAft>
          <a:defRPr sz="1400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Yellow">
      <a:srgbClr val="EAE900"/>
    </a:custClr>
    <a:custClr name="Tan 1">
      <a:srgbClr val="C7B37F"/>
    </a:custClr>
    <a:custClr name="Tan 2">
      <a:srgbClr val="CEC7BA"/>
    </a:custClr>
    <a:custClr name="Grey">
      <a:srgbClr val="949D9E"/>
    </a:custClr>
  </a:custClrLst>
  <a:extLst>
    <a:ext uri="{05A4C25C-085E-4340-85A3-A5531E510DB2}">
      <thm15:themeFamily xmlns:thm15="http://schemas.microsoft.com/office/thememl/2012/main" name="RedC_Asset_Deck_v0.6.pptx" id="{A5307EFA-1437-4605-A6DE-CB52215FA5AF}" vid="{56CB972E-CB7D-47BE-858E-F098D2136D06}"/>
    </a:ext>
  </a:extLst>
</a:theme>
</file>

<file path=ppt/theme/theme11.xml><?xml version="1.0" encoding="utf-8"?>
<a:theme xmlns:a="http://schemas.openxmlformats.org/drawingml/2006/main" name="4_Chart">
  <a:themeElements>
    <a:clrScheme name="RedC">
      <a:dk1>
        <a:sysClr val="windowText" lastClr="000000"/>
      </a:dk1>
      <a:lt1>
        <a:sysClr val="window" lastClr="FFFFFF"/>
      </a:lt1>
      <a:dk2>
        <a:srgbClr val="22505F"/>
      </a:dk2>
      <a:lt2>
        <a:srgbClr val="FFFFFF"/>
      </a:lt2>
      <a:accent1>
        <a:srgbClr val="D0103A"/>
      </a:accent1>
      <a:accent2>
        <a:srgbClr val="22505F"/>
      </a:accent2>
      <a:accent3>
        <a:srgbClr val="50C9B5"/>
      </a:accent3>
      <a:accent4>
        <a:srgbClr val="3095B4"/>
      </a:accent4>
      <a:accent5>
        <a:srgbClr val="E37222"/>
      </a:accent5>
      <a:accent6>
        <a:srgbClr val="532E60"/>
      </a:accent6>
      <a:hlink>
        <a:srgbClr val="22505F"/>
      </a:hlink>
      <a:folHlink>
        <a:srgbClr val="949D9E"/>
      </a:folHlink>
    </a:clrScheme>
    <a:fontScheme name="RedC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600"/>
          </a:spcAft>
          <a:defRPr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lnSpc>
            <a:spcPct val="90000"/>
          </a:lnSpc>
          <a:spcAft>
            <a:spcPts val="600"/>
          </a:spcAft>
          <a:defRPr sz="1400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Yellow">
      <a:srgbClr val="EAE900"/>
    </a:custClr>
    <a:custClr name="Tan 1">
      <a:srgbClr val="C7B37F"/>
    </a:custClr>
    <a:custClr name="Tan 2">
      <a:srgbClr val="CEC7BA"/>
    </a:custClr>
    <a:custClr name="Grey">
      <a:srgbClr val="949D9E"/>
    </a:custClr>
  </a:custClrLst>
  <a:extLst>
    <a:ext uri="{05A4C25C-085E-4340-85A3-A5531E510DB2}">
      <thm15:themeFamily xmlns:thm15="http://schemas.microsoft.com/office/thememl/2012/main" name="Presentation1" id="{507C0A4A-4FA0-4C52-9748-5891209BBA82}" vid="{BAB993AA-8FC7-4FE8-B907-96C2DE3DAA8D}"/>
    </a:ext>
  </a:extLst>
</a:theme>
</file>

<file path=ppt/theme/theme12.xml><?xml version="1.0" encoding="utf-8"?>
<a:theme xmlns:a="http://schemas.openxmlformats.org/drawingml/2006/main" name="3_Title_Chapter_Agenda">
  <a:themeElements>
    <a:clrScheme name="RedC">
      <a:dk1>
        <a:srgbClr val="000000"/>
      </a:dk1>
      <a:lt1>
        <a:srgbClr val="FFFFFF"/>
      </a:lt1>
      <a:dk2>
        <a:srgbClr val="22505F"/>
      </a:dk2>
      <a:lt2>
        <a:srgbClr val="FFFFFF"/>
      </a:lt2>
      <a:accent1>
        <a:srgbClr val="D0103A"/>
      </a:accent1>
      <a:accent2>
        <a:srgbClr val="22505F"/>
      </a:accent2>
      <a:accent3>
        <a:srgbClr val="50C9B5"/>
      </a:accent3>
      <a:accent4>
        <a:srgbClr val="3095B4"/>
      </a:accent4>
      <a:accent5>
        <a:srgbClr val="E37222"/>
      </a:accent5>
      <a:accent6>
        <a:srgbClr val="532E60"/>
      </a:accent6>
      <a:hlink>
        <a:srgbClr val="22505F"/>
      </a:hlink>
      <a:folHlink>
        <a:srgbClr val="949D9E"/>
      </a:folHlink>
    </a:clrScheme>
    <a:fontScheme name="RedC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600"/>
          </a:spcAft>
          <a:defRPr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lnSpc>
            <a:spcPct val="90000"/>
          </a:lnSpc>
          <a:spcAft>
            <a:spcPts val="600"/>
          </a:spcAft>
          <a:defRPr sz="1400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Yellow">
      <a:srgbClr val="EAE900"/>
    </a:custClr>
    <a:custClr name="Tan 1">
      <a:srgbClr val="C7B37F"/>
    </a:custClr>
    <a:custClr name="Tan 2">
      <a:srgbClr val="CEC7BA"/>
    </a:custClr>
    <a:custClr name="Grey">
      <a:srgbClr val="949D9E"/>
    </a:custClr>
  </a:custClrLst>
  <a:extLst>
    <a:ext uri="{05A4C25C-085E-4340-85A3-A5531E510DB2}">
      <thm15:themeFamily xmlns:thm15="http://schemas.microsoft.com/office/thememl/2012/main" name="RedC_Asset_Deck_v0.6.pptx" id="{A5307EFA-1437-4605-A6DE-CB52215FA5AF}" vid="{56CB972E-CB7D-47BE-858E-F098D2136D06}"/>
    </a:ext>
  </a:extLst>
</a:theme>
</file>

<file path=ppt/theme/theme13.xml><?xml version="1.0" encoding="utf-8"?>
<a:theme xmlns:a="http://schemas.openxmlformats.org/drawingml/2006/main" name="5_Chart">
  <a:themeElements>
    <a:clrScheme name="RedC">
      <a:dk1>
        <a:sysClr val="windowText" lastClr="000000"/>
      </a:dk1>
      <a:lt1>
        <a:sysClr val="window" lastClr="FFFFFF"/>
      </a:lt1>
      <a:dk2>
        <a:srgbClr val="22505F"/>
      </a:dk2>
      <a:lt2>
        <a:srgbClr val="FFFFFF"/>
      </a:lt2>
      <a:accent1>
        <a:srgbClr val="D0103A"/>
      </a:accent1>
      <a:accent2>
        <a:srgbClr val="22505F"/>
      </a:accent2>
      <a:accent3>
        <a:srgbClr val="50C9B5"/>
      </a:accent3>
      <a:accent4>
        <a:srgbClr val="3095B4"/>
      </a:accent4>
      <a:accent5>
        <a:srgbClr val="E37222"/>
      </a:accent5>
      <a:accent6>
        <a:srgbClr val="532E60"/>
      </a:accent6>
      <a:hlink>
        <a:srgbClr val="22505F"/>
      </a:hlink>
      <a:folHlink>
        <a:srgbClr val="949D9E"/>
      </a:folHlink>
    </a:clrScheme>
    <a:fontScheme name="RedC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600"/>
          </a:spcAft>
          <a:defRPr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lnSpc>
            <a:spcPct val="90000"/>
          </a:lnSpc>
          <a:spcAft>
            <a:spcPts val="600"/>
          </a:spcAft>
          <a:defRPr sz="1400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Yellow">
      <a:srgbClr val="EAE900"/>
    </a:custClr>
    <a:custClr name="Tan 1">
      <a:srgbClr val="C7B37F"/>
    </a:custClr>
    <a:custClr name="Tan 2">
      <a:srgbClr val="CEC7BA"/>
    </a:custClr>
    <a:custClr name="Grey">
      <a:srgbClr val="949D9E"/>
    </a:custClr>
  </a:custClrLst>
  <a:extLst>
    <a:ext uri="{05A4C25C-085E-4340-85A3-A5531E510DB2}">
      <thm15:themeFamily xmlns:thm15="http://schemas.microsoft.com/office/thememl/2012/main" name="RedC_Template_v0.22" id="{E00179F8-B423-4794-BA40-FA48A3EA0645}" vid="{2FF86AF2-FBAC-4132-BBDD-B5551280CAF6}"/>
    </a:ext>
  </a:extLst>
</a:theme>
</file>

<file path=ppt/theme/theme14.xml><?xml version="1.0" encoding="utf-8"?>
<a:theme xmlns:a="http://schemas.openxmlformats.org/drawingml/2006/main" name="6_Chart">
  <a:themeElements>
    <a:clrScheme name="RedC">
      <a:dk1>
        <a:sysClr val="windowText" lastClr="000000"/>
      </a:dk1>
      <a:lt1>
        <a:sysClr val="window" lastClr="FFFFFF"/>
      </a:lt1>
      <a:dk2>
        <a:srgbClr val="22505F"/>
      </a:dk2>
      <a:lt2>
        <a:srgbClr val="FFFFFF"/>
      </a:lt2>
      <a:accent1>
        <a:srgbClr val="D0103A"/>
      </a:accent1>
      <a:accent2>
        <a:srgbClr val="22505F"/>
      </a:accent2>
      <a:accent3>
        <a:srgbClr val="50C9B5"/>
      </a:accent3>
      <a:accent4>
        <a:srgbClr val="3095B4"/>
      </a:accent4>
      <a:accent5>
        <a:srgbClr val="E37222"/>
      </a:accent5>
      <a:accent6>
        <a:srgbClr val="532E60"/>
      </a:accent6>
      <a:hlink>
        <a:srgbClr val="22505F"/>
      </a:hlink>
      <a:folHlink>
        <a:srgbClr val="949D9E"/>
      </a:folHlink>
    </a:clrScheme>
    <a:fontScheme name="RedC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600"/>
          </a:spcAft>
          <a:defRPr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lnSpc>
            <a:spcPct val="90000"/>
          </a:lnSpc>
          <a:spcAft>
            <a:spcPts val="600"/>
          </a:spcAft>
          <a:defRPr sz="1400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Yellow">
      <a:srgbClr val="EAE900"/>
    </a:custClr>
    <a:custClr name="Tan 1">
      <a:srgbClr val="C7B37F"/>
    </a:custClr>
    <a:custClr name="Tan 2">
      <a:srgbClr val="CEC7BA"/>
    </a:custClr>
    <a:custClr name="Grey">
      <a:srgbClr val="949D9E"/>
    </a:custClr>
  </a:custClrLst>
  <a:extLst>
    <a:ext uri="{05A4C25C-085E-4340-85A3-A5531E510DB2}">
      <thm15:themeFamily xmlns:thm15="http://schemas.microsoft.com/office/thememl/2012/main" name="RedC_Template_v0.22" id="{E00179F8-B423-4794-BA40-FA48A3EA0645}" vid="{2FF86AF2-FBAC-4132-BBDD-B5551280CAF6}"/>
    </a:ext>
  </a:extLst>
</a:theme>
</file>

<file path=ppt/theme/theme15.xml><?xml version="1.0" encoding="utf-8"?>
<a:theme xmlns:a="http://schemas.openxmlformats.org/drawingml/2006/main" name="3_Content">
  <a:themeElements>
    <a:clrScheme name="RedC">
      <a:dk1>
        <a:sysClr val="windowText" lastClr="000000"/>
      </a:dk1>
      <a:lt1>
        <a:sysClr val="window" lastClr="FFFFFF"/>
      </a:lt1>
      <a:dk2>
        <a:srgbClr val="22505F"/>
      </a:dk2>
      <a:lt2>
        <a:srgbClr val="FFFFFF"/>
      </a:lt2>
      <a:accent1>
        <a:srgbClr val="D0103A"/>
      </a:accent1>
      <a:accent2>
        <a:srgbClr val="22505F"/>
      </a:accent2>
      <a:accent3>
        <a:srgbClr val="50C9B5"/>
      </a:accent3>
      <a:accent4>
        <a:srgbClr val="3095B4"/>
      </a:accent4>
      <a:accent5>
        <a:srgbClr val="E37222"/>
      </a:accent5>
      <a:accent6>
        <a:srgbClr val="532E60"/>
      </a:accent6>
      <a:hlink>
        <a:srgbClr val="22505F"/>
      </a:hlink>
      <a:folHlink>
        <a:srgbClr val="949D9E"/>
      </a:folHlink>
    </a:clrScheme>
    <a:fontScheme name="RedC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600"/>
          </a:spcAft>
          <a:defRPr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lnSpc>
            <a:spcPct val="90000"/>
          </a:lnSpc>
          <a:spcAft>
            <a:spcPts val="600"/>
          </a:spcAft>
          <a:defRPr sz="1400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Yellow">
      <a:srgbClr val="EAE900"/>
    </a:custClr>
    <a:custClr name="Tan 1">
      <a:srgbClr val="C7B37F"/>
    </a:custClr>
    <a:custClr name="Tan 2">
      <a:srgbClr val="CEC7BA"/>
    </a:custClr>
    <a:custClr name="Grey">
      <a:srgbClr val="949D9E"/>
    </a:custClr>
  </a:custClrLst>
  <a:extLst>
    <a:ext uri="{05A4C25C-085E-4340-85A3-A5531E510DB2}">
      <thm15:themeFamily xmlns:thm15="http://schemas.microsoft.com/office/thememl/2012/main" name="RedC_Asset_Deck_v0.6.pptx" id="{A5307EFA-1437-4605-A6DE-CB52215FA5AF}" vid="{BE7DD9D6-A3BB-496F-831D-AE51D4C2D68D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ntent">
  <a:themeElements>
    <a:clrScheme name="RedC">
      <a:dk1>
        <a:sysClr val="windowText" lastClr="000000"/>
      </a:dk1>
      <a:lt1>
        <a:sysClr val="window" lastClr="FFFFFF"/>
      </a:lt1>
      <a:dk2>
        <a:srgbClr val="22505F"/>
      </a:dk2>
      <a:lt2>
        <a:srgbClr val="FFFFFF"/>
      </a:lt2>
      <a:accent1>
        <a:srgbClr val="D0103A"/>
      </a:accent1>
      <a:accent2>
        <a:srgbClr val="22505F"/>
      </a:accent2>
      <a:accent3>
        <a:srgbClr val="50C9B5"/>
      </a:accent3>
      <a:accent4>
        <a:srgbClr val="3095B4"/>
      </a:accent4>
      <a:accent5>
        <a:srgbClr val="E37222"/>
      </a:accent5>
      <a:accent6>
        <a:srgbClr val="532E60"/>
      </a:accent6>
      <a:hlink>
        <a:srgbClr val="22505F"/>
      </a:hlink>
      <a:folHlink>
        <a:srgbClr val="949D9E"/>
      </a:folHlink>
    </a:clrScheme>
    <a:fontScheme name="RedC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600"/>
          </a:spcAft>
          <a:defRPr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lnSpc>
            <a:spcPct val="90000"/>
          </a:lnSpc>
          <a:spcAft>
            <a:spcPts val="600"/>
          </a:spcAft>
          <a:defRPr sz="1400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Yellow">
      <a:srgbClr val="EAE900"/>
    </a:custClr>
    <a:custClr name="Tan 1">
      <a:srgbClr val="C7B37F"/>
    </a:custClr>
    <a:custClr name="Tan 2">
      <a:srgbClr val="CEC7BA"/>
    </a:custClr>
    <a:custClr name="Grey">
      <a:srgbClr val="949D9E"/>
    </a:custClr>
  </a:custClrLst>
  <a:extLst>
    <a:ext uri="{05A4C25C-085E-4340-85A3-A5531E510DB2}">
      <thm15:themeFamily xmlns:thm15="http://schemas.microsoft.com/office/thememl/2012/main" name="Presentation1" id="{507C0A4A-4FA0-4C52-9748-5891209BBA82}" vid="{FA4CAD3C-A30F-43E4-BD71-40A3346779B7}"/>
    </a:ext>
  </a:extLst>
</a:theme>
</file>

<file path=ppt/theme/theme3.xml><?xml version="1.0" encoding="utf-8"?>
<a:theme xmlns:a="http://schemas.openxmlformats.org/drawingml/2006/main" name="2_Title_Chapter_Agenda">
  <a:themeElements>
    <a:clrScheme name="RedC">
      <a:dk1>
        <a:srgbClr val="000000"/>
      </a:dk1>
      <a:lt1>
        <a:srgbClr val="FFFFFF"/>
      </a:lt1>
      <a:dk2>
        <a:srgbClr val="22505F"/>
      </a:dk2>
      <a:lt2>
        <a:srgbClr val="FFFFFF"/>
      </a:lt2>
      <a:accent1>
        <a:srgbClr val="D0103A"/>
      </a:accent1>
      <a:accent2>
        <a:srgbClr val="22505F"/>
      </a:accent2>
      <a:accent3>
        <a:srgbClr val="50C9B5"/>
      </a:accent3>
      <a:accent4>
        <a:srgbClr val="3095B4"/>
      </a:accent4>
      <a:accent5>
        <a:srgbClr val="E37222"/>
      </a:accent5>
      <a:accent6>
        <a:srgbClr val="532E60"/>
      </a:accent6>
      <a:hlink>
        <a:srgbClr val="22505F"/>
      </a:hlink>
      <a:folHlink>
        <a:srgbClr val="949D9E"/>
      </a:folHlink>
    </a:clrScheme>
    <a:fontScheme name="RedC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600"/>
          </a:spcAft>
          <a:defRPr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lnSpc>
            <a:spcPct val="90000"/>
          </a:lnSpc>
          <a:spcAft>
            <a:spcPts val="600"/>
          </a:spcAft>
          <a:defRPr sz="1400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Yellow">
      <a:srgbClr val="EAE900"/>
    </a:custClr>
    <a:custClr name="Tan 1">
      <a:srgbClr val="C7B37F"/>
    </a:custClr>
    <a:custClr name="Tan 2">
      <a:srgbClr val="CEC7BA"/>
    </a:custClr>
    <a:custClr name="Grey">
      <a:srgbClr val="949D9E"/>
    </a:custClr>
  </a:custClrLst>
  <a:extLst>
    <a:ext uri="{05A4C25C-085E-4340-85A3-A5531E510DB2}">
      <thm15:themeFamily xmlns:thm15="http://schemas.microsoft.com/office/thememl/2012/main" name="Presentation1" id="{507C0A4A-4FA0-4C52-9748-5891209BBA82}" vid="{1E37B944-7279-4CB5-9C5D-F96C053B46D8}"/>
    </a:ext>
  </a:extLst>
</a:theme>
</file>

<file path=ppt/theme/theme4.xml><?xml version="1.0" encoding="utf-8"?>
<a:theme xmlns:a="http://schemas.openxmlformats.org/drawingml/2006/main" name="10_Chart">
  <a:themeElements>
    <a:clrScheme name="RedC">
      <a:dk1>
        <a:sysClr val="windowText" lastClr="000000"/>
      </a:dk1>
      <a:lt1>
        <a:sysClr val="window" lastClr="FFFFFF"/>
      </a:lt1>
      <a:dk2>
        <a:srgbClr val="22505F"/>
      </a:dk2>
      <a:lt2>
        <a:srgbClr val="FFFFFF"/>
      </a:lt2>
      <a:accent1>
        <a:srgbClr val="D0103A"/>
      </a:accent1>
      <a:accent2>
        <a:srgbClr val="22505F"/>
      </a:accent2>
      <a:accent3>
        <a:srgbClr val="50C9B5"/>
      </a:accent3>
      <a:accent4>
        <a:srgbClr val="3095B4"/>
      </a:accent4>
      <a:accent5>
        <a:srgbClr val="E37222"/>
      </a:accent5>
      <a:accent6>
        <a:srgbClr val="532E60"/>
      </a:accent6>
      <a:hlink>
        <a:srgbClr val="22505F"/>
      </a:hlink>
      <a:folHlink>
        <a:srgbClr val="949D9E"/>
      </a:folHlink>
    </a:clrScheme>
    <a:fontScheme name="RedC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600"/>
          </a:spcAft>
          <a:defRPr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lnSpc>
            <a:spcPct val="90000"/>
          </a:lnSpc>
          <a:spcAft>
            <a:spcPts val="600"/>
          </a:spcAft>
          <a:defRPr sz="1400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Yellow">
      <a:srgbClr val="EAE900"/>
    </a:custClr>
    <a:custClr name="Tan 1">
      <a:srgbClr val="C7B37F"/>
    </a:custClr>
    <a:custClr name="Tan 2">
      <a:srgbClr val="CEC7BA"/>
    </a:custClr>
    <a:custClr name="Grey">
      <a:srgbClr val="949D9E"/>
    </a:custClr>
  </a:custClrLst>
  <a:extLst>
    <a:ext uri="{05A4C25C-085E-4340-85A3-A5531E510DB2}">
      <thm15:themeFamily xmlns:thm15="http://schemas.microsoft.com/office/thememl/2012/main" name="Presentation4" id="{974B84F6-77FD-49AD-B8DE-188372469211}" vid="{73E4CEE0-DE12-4F26-B559-28F74CC88C7E}"/>
    </a:ext>
  </a:extLst>
</a:theme>
</file>

<file path=ppt/theme/theme5.xml><?xml version="1.0" encoding="utf-8"?>
<a:theme xmlns:a="http://schemas.openxmlformats.org/drawingml/2006/main" name="11_Chart">
  <a:themeElements>
    <a:clrScheme name="RedC">
      <a:dk1>
        <a:sysClr val="windowText" lastClr="000000"/>
      </a:dk1>
      <a:lt1>
        <a:sysClr val="window" lastClr="FFFFFF"/>
      </a:lt1>
      <a:dk2>
        <a:srgbClr val="22505F"/>
      </a:dk2>
      <a:lt2>
        <a:srgbClr val="FFFFFF"/>
      </a:lt2>
      <a:accent1>
        <a:srgbClr val="D0103A"/>
      </a:accent1>
      <a:accent2>
        <a:srgbClr val="22505F"/>
      </a:accent2>
      <a:accent3>
        <a:srgbClr val="50C9B5"/>
      </a:accent3>
      <a:accent4>
        <a:srgbClr val="3095B4"/>
      </a:accent4>
      <a:accent5>
        <a:srgbClr val="E37222"/>
      </a:accent5>
      <a:accent6>
        <a:srgbClr val="532E60"/>
      </a:accent6>
      <a:hlink>
        <a:srgbClr val="22505F"/>
      </a:hlink>
      <a:folHlink>
        <a:srgbClr val="949D9E"/>
      </a:folHlink>
    </a:clrScheme>
    <a:fontScheme name="RedC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600"/>
          </a:spcAft>
          <a:defRPr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lnSpc>
            <a:spcPct val="90000"/>
          </a:lnSpc>
          <a:spcAft>
            <a:spcPts val="600"/>
          </a:spcAft>
          <a:defRPr sz="1400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Yellow">
      <a:srgbClr val="EAE900"/>
    </a:custClr>
    <a:custClr name="Tan 1">
      <a:srgbClr val="C7B37F"/>
    </a:custClr>
    <a:custClr name="Tan 2">
      <a:srgbClr val="CEC7BA"/>
    </a:custClr>
    <a:custClr name="Grey">
      <a:srgbClr val="949D9E"/>
    </a:custClr>
  </a:custClrLst>
  <a:extLst>
    <a:ext uri="{05A4C25C-085E-4340-85A3-A5531E510DB2}">
      <thm15:themeFamily xmlns:thm15="http://schemas.microsoft.com/office/thememl/2012/main" name="Presentation1" id="{507C0A4A-4FA0-4C52-9748-5891209BBA82}" vid="{BAB993AA-8FC7-4FE8-B907-96C2DE3DAA8D}"/>
    </a:ext>
  </a:extLst>
</a:theme>
</file>

<file path=ppt/theme/theme6.xml><?xml version="1.0" encoding="utf-8"?>
<a:theme xmlns:a="http://schemas.openxmlformats.org/drawingml/2006/main" name="2_Chart">
  <a:themeElements>
    <a:clrScheme name="RedC">
      <a:dk1>
        <a:sysClr val="windowText" lastClr="000000"/>
      </a:dk1>
      <a:lt1>
        <a:sysClr val="window" lastClr="FFFFFF"/>
      </a:lt1>
      <a:dk2>
        <a:srgbClr val="22505F"/>
      </a:dk2>
      <a:lt2>
        <a:srgbClr val="FFFFFF"/>
      </a:lt2>
      <a:accent1>
        <a:srgbClr val="D0103A"/>
      </a:accent1>
      <a:accent2>
        <a:srgbClr val="22505F"/>
      </a:accent2>
      <a:accent3>
        <a:srgbClr val="50C9B5"/>
      </a:accent3>
      <a:accent4>
        <a:srgbClr val="3095B4"/>
      </a:accent4>
      <a:accent5>
        <a:srgbClr val="E37222"/>
      </a:accent5>
      <a:accent6>
        <a:srgbClr val="532E60"/>
      </a:accent6>
      <a:hlink>
        <a:srgbClr val="22505F"/>
      </a:hlink>
      <a:folHlink>
        <a:srgbClr val="949D9E"/>
      </a:folHlink>
    </a:clrScheme>
    <a:fontScheme name="RedC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600"/>
          </a:spcAft>
          <a:defRPr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lnSpc>
            <a:spcPct val="90000"/>
          </a:lnSpc>
          <a:spcAft>
            <a:spcPts val="600"/>
          </a:spcAft>
          <a:defRPr sz="1400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Yellow">
      <a:srgbClr val="EAE900"/>
    </a:custClr>
    <a:custClr name="Tan 1">
      <a:srgbClr val="C7B37F"/>
    </a:custClr>
    <a:custClr name="Tan 2">
      <a:srgbClr val="CEC7BA"/>
    </a:custClr>
    <a:custClr name="Grey">
      <a:srgbClr val="949D9E"/>
    </a:custClr>
  </a:custClrLst>
  <a:extLst>
    <a:ext uri="{05A4C25C-085E-4340-85A3-A5531E510DB2}">
      <thm15:themeFamily xmlns:thm15="http://schemas.microsoft.com/office/thememl/2012/main" name="RedC_Template_v0.22" id="{E00179F8-B423-4794-BA40-FA48A3EA0645}" vid="{2FF86AF2-FBAC-4132-BBDD-B5551280CAF6}"/>
    </a:ext>
  </a:extLst>
</a:theme>
</file>

<file path=ppt/theme/theme7.xml><?xml version="1.0" encoding="utf-8"?>
<a:theme xmlns:a="http://schemas.openxmlformats.org/drawingml/2006/main" name="1_Content">
  <a:themeElements>
    <a:clrScheme name="RedC">
      <a:dk1>
        <a:sysClr val="windowText" lastClr="000000"/>
      </a:dk1>
      <a:lt1>
        <a:sysClr val="window" lastClr="FFFFFF"/>
      </a:lt1>
      <a:dk2>
        <a:srgbClr val="22505F"/>
      </a:dk2>
      <a:lt2>
        <a:srgbClr val="FFFFFF"/>
      </a:lt2>
      <a:accent1>
        <a:srgbClr val="D0103A"/>
      </a:accent1>
      <a:accent2>
        <a:srgbClr val="22505F"/>
      </a:accent2>
      <a:accent3>
        <a:srgbClr val="50C9B5"/>
      </a:accent3>
      <a:accent4>
        <a:srgbClr val="3095B4"/>
      </a:accent4>
      <a:accent5>
        <a:srgbClr val="E37222"/>
      </a:accent5>
      <a:accent6>
        <a:srgbClr val="532E60"/>
      </a:accent6>
      <a:hlink>
        <a:srgbClr val="22505F"/>
      </a:hlink>
      <a:folHlink>
        <a:srgbClr val="949D9E"/>
      </a:folHlink>
    </a:clrScheme>
    <a:fontScheme name="RedC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600"/>
          </a:spcAft>
          <a:defRPr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lnSpc>
            <a:spcPct val="90000"/>
          </a:lnSpc>
          <a:spcAft>
            <a:spcPts val="600"/>
          </a:spcAft>
          <a:defRPr sz="1400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Yellow">
      <a:srgbClr val="EAE900"/>
    </a:custClr>
    <a:custClr name="Tan 1">
      <a:srgbClr val="C7B37F"/>
    </a:custClr>
    <a:custClr name="Tan 2">
      <a:srgbClr val="CEC7BA"/>
    </a:custClr>
    <a:custClr name="Grey">
      <a:srgbClr val="949D9E"/>
    </a:custClr>
  </a:custClrLst>
  <a:extLst>
    <a:ext uri="{05A4C25C-085E-4340-85A3-A5531E510DB2}">
      <thm15:themeFamily xmlns:thm15="http://schemas.microsoft.com/office/thememl/2012/main" name="RedC_Template_v0.22" id="{E00179F8-B423-4794-BA40-FA48A3EA0645}" vid="{529E97F9-681E-41AB-981F-81EBFA44581D}"/>
    </a:ext>
  </a:extLst>
</a:theme>
</file>

<file path=ppt/theme/theme8.xml><?xml version="1.0" encoding="utf-8"?>
<a:theme xmlns:a="http://schemas.openxmlformats.org/drawingml/2006/main" name="1_Chart">
  <a:themeElements>
    <a:clrScheme name="RedC">
      <a:dk1>
        <a:sysClr val="windowText" lastClr="000000"/>
      </a:dk1>
      <a:lt1>
        <a:sysClr val="window" lastClr="FFFFFF"/>
      </a:lt1>
      <a:dk2>
        <a:srgbClr val="22505F"/>
      </a:dk2>
      <a:lt2>
        <a:srgbClr val="FFFFFF"/>
      </a:lt2>
      <a:accent1>
        <a:srgbClr val="D0103A"/>
      </a:accent1>
      <a:accent2>
        <a:srgbClr val="22505F"/>
      </a:accent2>
      <a:accent3>
        <a:srgbClr val="50C9B5"/>
      </a:accent3>
      <a:accent4>
        <a:srgbClr val="3095B4"/>
      </a:accent4>
      <a:accent5>
        <a:srgbClr val="E37222"/>
      </a:accent5>
      <a:accent6>
        <a:srgbClr val="532E60"/>
      </a:accent6>
      <a:hlink>
        <a:srgbClr val="22505F"/>
      </a:hlink>
      <a:folHlink>
        <a:srgbClr val="949D9E"/>
      </a:folHlink>
    </a:clrScheme>
    <a:fontScheme name="RedC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600"/>
          </a:spcAft>
          <a:defRPr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lnSpc>
            <a:spcPct val="90000"/>
          </a:lnSpc>
          <a:spcAft>
            <a:spcPts val="600"/>
          </a:spcAft>
          <a:defRPr sz="1400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Yellow">
      <a:srgbClr val="EAE900"/>
    </a:custClr>
    <a:custClr name="Tan 1">
      <a:srgbClr val="C7B37F"/>
    </a:custClr>
    <a:custClr name="Tan 2">
      <a:srgbClr val="CEC7BA"/>
    </a:custClr>
    <a:custClr name="Grey">
      <a:srgbClr val="949D9E"/>
    </a:custClr>
  </a:custClrLst>
  <a:extLst>
    <a:ext uri="{05A4C25C-085E-4340-85A3-A5531E510DB2}">
      <thm15:themeFamily xmlns:thm15="http://schemas.microsoft.com/office/thememl/2012/main" name="Presentation1" id="{507C0A4A-4FA0-4C52-9748-5891209BBA82}" vid="{BAB993AA-8FC7-4FE8-B907-96C2DE3DAA8D}"/>
    </a:ext>
  </a:extLst>
</a:theme>
</file>

<file path=ppt/theme/theme9.xml><?xml version="1.0" encoding="utf-8"?>
<a:theme xmlns:a="http://schemas.openxmlformats.org/drawingml/2006/main" name="3_Chart">
  <a:themeElements>
    <a:clrScheme name="RedC">
      <a:dk1>
        <a:sysClr val="windowText" lastClr="000000"/>
      </a:dk1>
      <a:lt1>
        <a:sysClr val="window" lastClr="FFFFFF"/>
      </a:lt1>
      <a:dk2>
        <a:srgbClr val="22505F"/>
      </a:dk2>
      <a:lt2>
        <a:srgbClr val="FFFFFF"/>
      </a:lt2>
      <a:accent1>
        <a:srgbClr val="D0103A"/>
      </a:accent1>
      <a:accent2>
        <a:srgbClr val="22505F"/>
      </a:accent2>
      <a:accent3>
        <a:srgbClr val="50C9B5"/>
      </a:accent3>
      <a:accent4>
        <a:srgbClr val="3095B4"/>
      </a:accent4>
      <a:accent5>
        <a:srgbClr val="E37222"/>
      </a:accent5>
      <a:accent6>
        <a:srgbClr val="532E60"/>
      </a:accent6>
      <a:hlink>
        <a:srgbClr val="22505F"/>
      </a:hlink>
      <a:folHlink>
        <a:srgbClr val="949D9E"/>
      </a:folHlink>
    </a:clrScheme>
    <a:fontScheme name="RedC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600"/>
          </a:spcAft>
          <a:defRPr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lnSpc>
            <a:spcPct val="90000"/>
          </a:lnSpc>
          <a:spcAft>
            <a:spcPts val="600"/>
          </a:spcAft>
          <a:defRPr sz="1400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Yellow">
      <a:srgbClr val="EAE900"/>
    </a:custClr>
    <a:custClr name="Tan 1">
      <a:srgbClr val="C7B37F"/>
    </a:custClr>
    <a:custClr name="Tan 2">
      <a:srgbClr val="CEC7BA"/>
    </a:custClr>
    <a:custClr name="Grey">
      <a:srgbClr val="949D9E"/>
    </a:custClr>
  </a:custClrLst>
  <a:extLst>
    <a:ext uri="{05A4C25C-085E-4340-85A3-A5531E510DB2}">
      <thm15:themeFamily xmlns:thm15="http://schemas.microsoft.com/office/thememl/2012/main" name="RedC_Template_v0.20" id="{8B508A65-4E5A-4897-9F32-0DB70D60AA77}" vid="{EAAC24CB-9DB0-44C9-BDE8-C078BB8DB437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C4A0442-619B-4EE2-8806-02BD2AA63FA6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EB5B98E100A44AB10BC3A5F49F8259" ma:contentTypeVersion="13" ma:contentTypeDescription="Create a new document." ma:contentTypeScope="" ma:versionID="4ec25f796ebf8edaa86fe8e69553198a">
  <xsd:schema xmlns:xsd="http://www.w3.org/2001/XMLSchema" xmlns:xs="http://www.w3.org/2001/XMLSchema" xmlns:p="http://schemas.microsoft.com/office/2006/metadata/properties" xmlns:ns2="5e233007-b24e-4b91-95bd-3f9da58ea462" xmlns:ns3="f299ff7c-0fea-4188-83c4-d10051db6890" targetNamespace="http://schemas.microsoft.com/office/2006/metadata/properties" ma:root="true" ma:fieldsID="aaa09aa3c4d4c0175fed3558b134d3c4" ns2:_="" ns3:_="">
    <xsd:import namespace="5e233007-b24e-4b91-95bd-3f9da58ea462"/>
    <xsd:import namespace="f299ff7c-0fea-4188-83c4-d10051db6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33007-b24e-4b91-95bd-3f9da58ea4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9c242bb-b844-4129-a090-90036a8987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9ff7c-0fea-4188-83c4-d10051db689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f1ddfdb-5039-4977-b2cc-818ea6988fbe}" ma:internalName="TaxCatchAll" ma:showField="CatchAllData" ma:web="f299ff7c-0fea-4188-83c4-d10051db68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99ff7c-0fea-4188-83c4-d10051db6890" xsi:nil="true"/>
    <lcf76f155ced4ddcb4097134ff3c332f xmlns="5e233007-b24e-4b91-95bd-3f9da58ea46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575D32-246A-4AC1-89C0-4DBDBC7D16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A03992-394B-439C-9098-98EEE86E47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233007-b24e-4b91-95bd-3f9da58ea462"/>
    <ds:schemaRef ds:uri="f299ff7c-0fea-4188-83c4-d10051db68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2F7A6A-86A5-42FE-9854-8A0A671044BA}">
  <ds:schemaRefs>
    <ds:schemaRef ds:uri="http://purl.org/dc/elements/1.1/"/>
    <ds:schemaRef ds:uri="5e233007-b24e-4b91-95bd-3f9da58ea462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f299ff7c-0fea-4188-83c4-d10051db689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422819 RTÉ Brand &amp; Reputation Tracking Q1 2020 FINAL New Template</Template>
  <TotalTime>8583</TotalTime>
  <Words>925</Words>
  <Application>Microsoft Office PowerPoint</Application>
  <PresentationFormat>Widescreen</PresentationFormat>
  <Paragraphs>127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Arial</vt:lpstr>
      <vt:lpstr>Calibri</vt:lpstr>
      <vt:lpstr>Calibri Light</vt:lpstr>
      <vt:lpstr>Chart</vt:lpstr>
      <vt:lpstr>2_Content</vt:lpstr>
      <vt:lpstr>2_Title_Chapter_Agenda</vt:lpstr>
      <vt:lpstr>10_Chart</vt:lpstr>
      <vt:lpstr>11_Chart</vt:lpstr>
      <vt:lpstr>2_Chart</vt:lpstr>
      <vt:lpstr>1_Content</vt:lpstr>
      <vt:lpstr>1_Chart</vt:lpstr>
      <vt:lpstr>3_Chart</vt:lpstr>
      <vt:lpstr>Title_Chapter_Agenda</vt:lpstr>
      <vt:lpstr>4_Chart</vt:lpstr>
      <vt:lpstr>3_Title_Chapter_Agenda</vt:lpstr>
      <vt:lpstr>5_Chart</vt:lpstr>
      <vt:lpstr>6_Chart</vt:lpstr>
      <vt:lpstr>3_Content</vt:lpstr>
      <vt:lpstr>Giving the People of Ireland a Voice</vt:lpstr>
      <vt:lpstr>The need for a Public Voice </vt:lpstr>
      <vt:lpstr>The NEDS programme serves a crucial democratic function for Ireland</vt:lpstr>
      <vt:lpstr>PowerPoint Presentation</vt:lpstr>
      <vt:lpstr>PowerPoint Presentation</vt:lpstr>
      <vt:lpstr>Uncovered that people are confident that electoral events in Ireland are run well &amp; have high voter efficacy </vt:lpstr>
      <vt:lpstr>Highlighted the need to encourage greater youth participation in elections and show them why their vote matters</vt:lpstr>
      <vt:lpstr>Identified clear knowledge gaps of how to vote among the electorate</vt:lpstr>
      <vt:lpstr>Established that Ireland’s electorate is becoming more volatile</vt:lpstr>
      <vt:lpstr>Identified the need for better education of voters on key topics</vt:lpstr>
      <vt:lpstr>Uncovered the importance of clear wording for referendums</vt:lpstr>
      <vt:lpstr>Identified the importance of the Commission as a trusted source of information for voters</vt:lpstr>
      <vt:lpstr>We tested, refined &amp; informed campaigns to boost voter turnout</vt:lpstr>
      <vt:lpstr>Delivered output that provided real insights into voter attitudes and behaviour, shaping informed debate in the media</vt:lpstr>
      <vt:lpstr>Significant academic impact with insights widely adopted across universities and researchers.</vt:lpstr>
      <vt:lpstr>RED C insights ultimately helped drive voter engagement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&amp; Reputation Tracker – Q1 Presentation</dc:title>
  <dc:creator>Senan Moloney</dc:creator>
  <cp:lastModifiedBy>John Rogers</cp:lastModifiedBy>
  <cp:revision>2</cp:revision>
  <cp:lastPrinted>2021-11-24T18:53:43Z</cp:lastPrinted>
  <dcterms:created xsi:type="dcterms:W3CDTF">2020-07-07T09:12:30Z</dcterms:created>
  <dcterms:modified xsi:type="dcterms:W3CDTF">2026-01-27T16:35:00Z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0x010100EAEB5B98E100A44AB10BC3A5F49F8259</vt:lpwstr>
  </property>
  <property fmtid="{D5CDD505-2E9C-101B-9397-08002B2CF9AE}" pid="3" name="Order">
    <vt:r8>3308600</vt:r8>
  </property>
  <property fmtid="{D5CDD505-2E9C-101B-9397-08002B2CF9AE}" pid="4" name="MediaServiceImageTags">
    <vt:lpwstr/>
  </property>
</Properties>
</file>