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  <p:sldMasterId id="2147483648" r:id="rId6"/>
    <p:sldMasterId id="2147483686" r:id="rId7"/>
  </p:sldMasterIdLst>
  <p:notesMasterIdLst>
    <p:notesMasterId r:id="rId20"/>
  </p:notesMasterIdLst>
  <p:sldIdLst>
    <p:sldId id="2145706221" r:id="rId8"/>
    <p:sldId id="2147481843" r:id="rId9"/>
    <p:sldId id="2147481804" r:id="rId10"/>
    <p:sldId id="2147481839" r:id="rId11"/>
    <p:sldId id="2147481849" r:id="rId12"/>
    <p:sldId id="2147481850" r:id="rId13"/>
    <p:sldId id="2147481655" r:id="rId14"/>
    <p:sldId id="2147481851" r:id="rId15"/>
    <p:sldId id="2147481840" r:id="rId16"/>
    <p:sldId id="2147481837" r:id="rId17"/>
    <p:sldId id="2147481853" r:id="rId18"/>
    <p:sldId id="214748184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BFC11B-EBC6-A78A-1289-789A5F5B83BC}" name="Charlie Hatch" initials="CH" userId="S::charlie@jumpinnovates.com::a140927b-5188-4692-95fb-59680961e6f2" providerId="AD"/>
  <p188:author id="{3B966B34-4CE4-7741-77D7-02246C660987}" name="Lee Geraghty" initials="LG" userId="S::Lee@jumpinnovates.com::67490eb8-6471-43a1-9f37-7754efe34ca7" providerId="AD"/>
  <p188:author id="{CBCE1945-9366-3610-8821-5E912359F51C}" name="Chris James" initials="CJ" userId="S::chris@jumpinnovates.com::aa16ab90-c588-497d-b743-8fee9ea17813" providerId="AD"/>
  <p188:author id="{1BCB3B5E-B998-EA39-F47A-838E85502011}" name="Gavriil Michalakis" initials="GM" userId="S::gavriil@jumpinnovates.com::eeb7aada-707d-4bdf-bfbe-26f0df4980f6" providerId="AD"/>
  <p188:author id="{A23C0861-9777-202C-E41D-35870D743CD5}" name="Gabi Orsi" initials="GO" userId="S::gabi@jumpinnovates.com::c5958c26-8fab-440e-ab45-eab2839a2273" providerId="AD"/>
  <p188:author id="{8B63BC6D-1E8E-E6E4-57EE-84CEEA2D753E}" name="Victoria McKeand" initials="VM" userId="S::victoria@jumpinnovates.com::51b369f2-795c-4d9e-a342-eaf05e61213e" providerId="AD"/>
  <p188:author id="{FB0D03A9-0064-965F-5217-EA1857474C61}" name="Finlay Steel" initials="FS" userId="S::finlay@jumpinnovates.com::17c4a6cc-666d-4147-8231-17666630c9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937B"/>
    <a:srgbClr val="1B4338"/>
    <a:srgbClr val="98D35A"/>
    <a:srgbClr val="FFFFFF"/>
    <a:srgbClr val="F2F2F2"/>
    <a:srgbClr val="CB242D"/>
    <a:srgbClr val="AEAEAE"/>
    <a:srgbClr val="005837"/>
    <a:srgbClr val="8C6EA4"/>
    <a:srgbClr val="6A4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B1D02-834C-469C-ACA7-0A7136EA9BA7}" v="337" dt="2026-01-27T11:22:32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83570" autoAdjust="0"/>
  </p:normalViewPr>
  <p:slideViewPr>
    <p:cSldViewPr snapToGrid="0">
      <p:cViewPr varScale="1">
        <p:scale>
          <a:sx n="79" d="100"/>
          <a:sy n="79" d="100"/>
        </p:scale>
        <p:origin x="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Geraghty" userId="67490eb8-6471-43a1-9f37-7754efe34ca7" providerId="ADAL" clId="{99F0BF9D-5894-4474-B5C0-81B1EF418822}"/>
    <pc:docChg chg="undo redo custSel addSld delSld modSld sldOrd modMainMaster">
      <pc:chgData name="Lee Geraghty" userId="67490eb8-6471-43a1-9f37-7754efe34ca7" providerId="ADAL" clId="{99F0BF9D-5894-4474-B5C0-81B1EF418822}" dt="2026-01-29T09:14:13.512" v="5636" actId="20577"/>
      <pc:docMkLst>
        <pc:docMk/>
      </pc:docMkLst>
      <pc:sldChg chg="addSp delSp modSp mod modNotesTx">
        <pc:chgData name="Lee Geraghty" userId="67490eb8-6471-43a1-9f37-7754efe34ca7" providerId="ADAL" clId="{99F0BF9D-5894-4474-B5C0-81B1EF418822}" dt="2026-01-27T11:16:27.510" v="5126" actId="20577"/>
        <pc:sldMkLst>
          <pc:docMk/>
          <pc:sldMk cId="3604585390" sldId="2145706221"/>
        </pc:sldMkLst>
        <pc:spChg chg="mod">
          <ac:chgData name="Lee Geraghty" userId="67490eb8-6471-43a1-9f37-7754efe34ca7" providerId="ADAL" clId="{99F0BF9D-5894-4474-B5C0-81B1EF418822}" dt="2026-01-27T07:46:38.923" v="1653" actId="20577"/>
          <ac:spMkLst>
            <pc:docMk/>
            <pc:sldMk cId="3604585390" sldId="2145706221"/>
            <ac:spMk id="4" creationId="{4C0224C9-1A8F-3953-B985-5F9A61AA537C}"/>
          </ac:spMkLst>
        </pc:spChg>
        <pc:picChg chg="mod">
          <ac:chgData name="Lee Geraghty" userId="67490eb8-6471-43a1-9f37-7754efe34ca7" providerId="ADAL" clId="{99F0BF9D-5894-4474-B5C0-81B1EF418822}" dt="2026-01-27T06:38:08.185" v="118" actId="1076"/>
          <ac:picMkLst>
            <pc:docMk/>
            <pc:sldMk cId="3604585390" sldId="2145706221"/>
            <ac:picMk id="7" creationId="{F5EA9813-FC32-2EF1-EEFF-25938F328782}"/>
          </ac:picMkLst>
        </pc:picChg>
        <pc:picChg chg="add mod">
          <ac:chgData name="Lee Geraghty" userId="67490eb8-6471-43a1-9f37-7754efe34ca7" providerId="ADAL" clId="{99F0BF9D-5894-4474-B5C0-81B1EF418822}" dt="2026-01-27T06:37:57.906" v="115" actId="167"/>
          <ac:picMkLst>
            <pc:docMk/>
            <pc:sldMk cId="3604585390" sldId="2145706221"/>
            <ac:picMk id="3074" creationId="{74005003-29B9-BE9F-BE80-0CA52E2CEF07}"/>
          </ac:picMkLst>
        </pc:picChg>
      </pc:sldChg>
      <pc:sldChg chg="addSp delSp modSp add mod ord">
        <pc:chgData name="Lee Geraghty" userId="67490eb8-6471-43a1-9f37-7754efe34ca7" providerId="ADAL" clId="{99F0BF9D-5894-4474-B5C0-81B1EF418822}" dt="2026-01-27T11:23:26.417" v="5492" actId="14100"/>
        <pc:sldMkLst>
          <pc:docMk/>
          <pc:sldMk cId="3490228360" sldId="2147481655"/>
        </pc:sldMkLst>
        <pc:spChg chg="mod">
          <ac:chgData name="Lee Geraghty" userId="67490eb8-6471-43a1-9f37-7754efe34ca7" providerId="ADAL" clId="{99F0BF9D-5894-4474-B5C0-81B1EF418822}" dt="2026-01-27T11:23:26.417" v="5492" actId="14100"/>
          <ac:spMkLst>
            <pc:docMk/>
            <pc:sldMk cId="3490228360" sldId="2147481655"/>
            <ac:spMk id="13" creationId="{F2AE9F7A-FCD7-4F56-FA00-D8E3B0D4B527}"/>
          </ac:spMkLst>
        </pc:spChg>
        <pc:grpChg chg="add mod">
          <ac:chgData name="Lee Geraghty" userId="67490eb8-6471-43a1-9f37-7754efe34ca7" providerId="ADAL" clId="{99F0BF9D-5894-4474-B5C0-81B1EF418822}" dt="2026-01-27T09:59:25.143" v="3210"/>
          <ac:grpSpMkLst>
            <pc:docMk/>
            <pc:sldMk cId="3490228360" sldId="2147481655"/>
            <ac:grpSpMk id="10" creationId="{47AECE7E-ADA8-F86F-8A1E-C2DB57B5F8C0}"/>
          </ac:grpSpMkLst>
        </pc:grpChg>
        <pc:picChg chg="mod">
          <ac:chgData name="Lee Geraghty" userId="67490eb8-6471-43a1-9f37-7754efe34ca7" providerId="ADAL" clId="{99F0BF9D-5894-4474-B5C0-81B1EF418822}" dt="2026-01-27T09:59:25.143" v="3210"/>
          <ac:picMkLst>
            <pc:docMk/>
            <pc:sldMk cId="3490228360" sldId="2147481655"/>
            <ac:picMk id="11" creationId="{53A5BF2E-531B-5E67-1F48-F2ACFE001B55}"/>
          </ac:picMkLst>
        </pc:picChg>
        <pc:picChg chg="mod">
          <ac:chgData name="Lee Geraghty" userId="67490eb8-6471-43a1-9f37-7754efe34ca7" providerId="ADAL" clId="{99F0BF9D-5894-4474-B5C0-81B1EF418822}" dt="2026-01-27T09:59:25.143" v="3210"/>
          <ac:picMkLst>
            <pc:docMk/>
            <pc:sldMk cId="3490228360" sldId="2147481655"/>
            <ac:picMk id="14" creationId="{D17A2C0F-75AF-BB9B-4ED6-D63315B6EF56}"/>
          </ac:picMkLst>
        </pc:picChg>
        <pc:cxnChg chg="mod">
          <ac:chgData name="Lee Geraghty" userId="67490eb8-6471-43a1-9f37-7754efe34ca7" providerId="ADAL" clId="{99F0BF9D-5894-4474-B5C0-81B1EF418822}" dt="2026-01-27T09:59:25.143" v="3210"/>
          <ac:cxnSpMkLst>
            <pc:docMk/>
            <pc:sldMk cId="3490228360" sldId="2147481655"/>
            <ac:cxnSpMk id="12" creationId="{F574EF7C-30D2-9A7A-7167-E7B6B5C861E6}"/>
          </ac:cxnSpMkLst>
        </pc:cxnChg>
      </pc:sldChg>
      <pc:sldChg chg="addSp delSp modSp mod ord modNotesTx">
        <pc:chgData name="Lee Geraghty" userId="67490eb8-6471-43a1-9f37-7754efe34ca7" providerId="ADAL" clId="{99F0BF9D-5894-4474-B5C0-81B1EF418822}" dt="2026-01-27T11:19:21.854" v="5272" actId="20577"/>
        <pc:sldMkLst>
          <pc:docMk/>
          <pc:sldMk cId="4253236599" sldId="2147481804"/>
        </pc:sldMkLst>
        <pc:spChg chg="mod">
          <ac:chgData name="Lee Geraghty" userId="67490eb8-6471-43a1-9f37-7754efe34ca7" providerId="ADAL" clId="{99F0BF9D-5894-4474-B5C0-81B1EF418822}" dt="2026-01-27T10:12:45.078" v="3369" actId="6549"/>
          <ac:spMkLst>
            <pc:docMk/>
            <pc:sldMk cId="4253236599" sldId="2147481804"/>
            <ac:spMk id="2" creationId="{9FF699D8-AD21-D9C3-FCD4-8B75785EFE09}"/>
          </ac:spMkLst>
        </pc:spChg>
        <pc:spChg chg="mod">
          <ac:chgData name="Lee Geraghty" userId="67490eb8-6471-43a1-9f37-7754efe34ca7" providerId="ADAL" clId="{99F0BF9D-5894-4474-B5C0-81B1EF418822}" dt="2026-01-27T11:19:05.254" v="5270" actId="20577"/>
          <ac:spMkLst>
            <pc:docMk/>
            <pc:sldMk cId="4253236599" sldId="2147481804"/>
            <ac:spMk id="19" creationId="{9924817A-B939-9ABF-A8E6-A41361644D21}"/>
          </ac:spMkLst>
        </pc:spChg>
        <pc:grpChg chg="add mod">
          <ac:chgData name="Lee Geraghty" userId="67490eb8-6471-43a1-9f37-7754efe34ca7" providerId="ADAL" clId="{99F0BF9D-5894-4474-B5C0-81B1EF418822}" dt="2026-01-27T07:48:59.539" v="1683"/>
          <ac:grpSpMkLst>
            <pc:docMk/>
            <pc:sldMk cId="4253236599" sldId="2147481804"/>
            <ac:grpSpMk id="7" creationId="{74555E5E-34F2-5569-AEFF-6AB35641CE6C}"/>
          </ac:grpSpMkLst>
        </pc:grpChg>
        <pc:picChg chg="mod">
          <ac:chgData name="Lee Geraghty" userId="67490eb8-6471-43a1-9f37-7754efe34ca7" providerId="ADAL" clId="{99F0BF9D-5894-4474-B5C0-81B1EF418822}" dt="2026-01-27T07:48:59.539" v="1683"/>
          <ac:picMkLst>
            <pc:docMk/>
            <pc:sldMk cId="4253236599" sldId="2147481804"/>
            <ac:picMk id="8" creationId="{B9307977-D95A-A598-E146-57A8F85C2DA5}"/>
          </ac:picMkLst>
        </pc:picChg>
        <pc:picChg chg="mod">
          <ac:chgData name="Lee Geraghty" userId="67490eb8-6471-43a1-9f37-7754efe34ca7" providerId="ADAL" clId="{99F0BF9D-5894-4474-B5C0-81B1EF418822}" dt="2026-01-27T07:48:59.539" v="1683"/>
          <ac:picMkLst>
            <pc:docMk/>
            <pc:sldMk cId="4253236599" sldId="2147481804"/>
            <ac:picMk id="10" creationId="{95CB3606-0C5B-174E-4AED-233A7C4A87BA}"/>
          </ac:picMkLst>
        </pc:picChg>
        <pc:picChg chg="add mod">
          <ac:chgData name="Lee Geraghty" userId="67490eb8-6471-43a1-9f37-7754efe34ca7" providerId="ADAL" clId="{99F0BF9D-5894-4474-B5C0-81B1EF418822}" dt="2026-01-27T06:45:51.159" v="414" actId="1036"/>
          <ac:picMkLst>
            <pc:docMk/>
            <pc:sldMk cId="4253236599" sldId="2147481804"/>
            <ac:picMk id="6146" creationId="{19D3A270-1464-A199-7E62-6650FF086DB1}"/>
          </ac:picMkLst>
        </pc:picChg>
        <pc:cxnChg chg="mod">
          <ac:chgData name="Lee Geraghty" userId="67490eb8-6471-43a1-9f37-7754efe34ca7" providerId="ADAL" clId="{99F0BF9D-5894-4474-B5C0-81B1EF418822}" dt="2026-01-27T07:48:59.539" v="1683"/>
          <ac:cxnSpMkLst>
            <pc:docMk/>
            <pc:sldMk cId="4253236599" sldId="2147481804"/>
            <ac:cxnSpMk id="9" creationId="{7A84728B-E6F0-94D8-B534-04A890F0B7B3}"/>
          </ac:cxnSpMkLst>
        </pc:cxnChg>
      </pc:sldChg>
      <pc:sldChg chg="addSp delSp modSp add mod ord">
        <pc:chgData name="Lee Geraghty" userId="67490eb8-6471-43a1-9f37-7754efe34ca7" providerId="ADAL" clId="{99F0BF9D-5894-4474-B5C0-81B1EF418822}" dt="2026-01-29T09:14:13.512" v="5636" actId="20577"/>
        <pc:sldMkLst>
          <pc:docMk/>
          <pc:sldMk cId="1915064489" sldId="2147481837"/>
        </pc:sldMkLst>
        <pc:spChg chg="mod">
          <ac:chgData name="Lee Geraghty" userId="67490eb8-6471-43a1-9f37-7754efe34ca7" providerId="ADAL" clId="{99F0BF9D-5894-4474-B5C0-81B1EF418822}" dt="2026-01-27T10:15:28.648" v="3498" actId="20577"/>
          <ac:spMkLst>
            <pc:docMk/>
            <pc:sldMk cId="1915064489" sldId="2147481837"/>
            <ac:spMk id="3" creationId="{4C235AB4-C310-BAA1-8B16-17815517E4AE}"/>
          </ac:spMkLst>
        </pc:spChg>
        <pc:spChg chg="add del mod">
          <ac:chgData name="Lee Geraghty" userId="67490eb8-6471-43a1-9f37-7754efe34ca7" providerId="ADAL" clId="{99F0BF9D-5894-4474-B5C0-81B1EF418822}" dt="2026-01-29T09:14:13.512" v="5636" actId="20577"/>
          <ac:spMkLst>
            <pc:docMk/>
            <pc:sldMk cId="1915064489" sldId="2147481837"/>
            <ac:spMk id="5" creationId="{2933E508-B222-8594-E94C-8C796C65F1EC}"/>
          </ac:spMkLst>
        </pc:spChg>
        <pc:spChg chg="ord">
          <ac:chgData name="Lee Geraghty" userId="67490eb8-6471-43a1-9f37-7754efe34ca7" providerId="ADAL" clId="{99F0BF9D-5894-4474-B5C0-81B1EF418822}" dt="2026-01-27T10:24:13.561" v="3583" actId="167"/>
          <ac:spMkLst>
            <pc:docMk/>
            <pc:sldMk cId="1915064489" sldId="2147481837"/>
            <ac:spMk id="14" creationId="{87417D34-BEB5-AEAE-9285-547E5B63472D}"/>
          </ac:spMkLst>
        </pc:spChg>
        <pc:grpChg chg="add mod">
          <ac:chgData name="Lee Geraghty" userId="67490eb8-6471-43a1-9f37-7754efe34ca7" providerId="ADAL" clId="{99F0BF9D-5894-4474-B5C0-81B1EF418822}" dt="2026-01-27T10:53:20.309" v="4222"/>
          <ac:grpSpMkLst>
            <pc:docMk/>
            <pc:sldMk cId="1915064489" sldId="2147481837"/>
            <ac:grpSpMk id="7" creationId="{F6390F8F-33D4-94CE-359A-422F8E44AF7D}"/>
          </ac:grpSpMkLst>
        </pc:grpChg>
        <pc:picChg chg="mod">
          <ac:chgData name="Lee Geraghty" userId="67490eb8-6471-43a1-9f37-7754efe34ca7" providerId="ADAL" clId="{99F0BF9D-5894-4474-B5C0-81B1EF418822}" dt="2026-01-27T10:53:20.309" v="4222"/>
          <ac:picMkLst>
            <pc:docMk/>
            <pc:sldMk cId="1915064489" sldId="2147481837"/>
            <ac:picMk id="12" creationId="{08BC75A3-5262-8E5B-51AD-80615F2155BA}"/>
          </ac:picMkLst>
        </pc:picChg>
        <pc:picChg chg="mod">
          <ac:chgData name="Lee Geraghty" userId="67490eb8-6471-43a1-9f37-7754efe34ca7" providerId="ADAL" clId="{99F0BF9D-5894-4474-B5C0-81B1EF418822}" dt="2026-01-27T10:53:20.309" v="4222"/>
          <ac:picMkLst>
            <pc:docMk/>
            <pc:sldMk cId="1915064489" sldId="2147481837"/>
            <ac:picMk id="15" creationId="{FACB29ED-2776-8D6D-DF74-00A1EF03DFA2}"/>
          </ac:picMkLst>
        </pc:picChg>
        <pc:picChg chg="add mod">
          <ac:chgData name="Lee Geraghty" userId="67490eb8-6471-43a1-9f37-7754efe34ca7" providerId="ADAL" clId="{99F0BF9D-5894-4474-B5C0-81B1EF418822}" dt="2026-01-27T10:24:09.074" v="3581" actId="167"/>
          <ac:picMkLst>
            <pc:docMk/>
            <pc:sldMk cId="1915064489" sldId="2147481837"/>
            <ac:picMk id="15365" creationId="{D1505F27-3EF6-CAB4-8DF2-537983C275F3}"/>
          </ac:picMkLst>
        </pc:picChg>
        <pc:cxnChg chg="mod">
          <ac:chgData name="Lee Geraghty" userId="67490eb8-6471-43a1-9f37-7754efe34ca7" providerId="ADAL" clId="{99F0BF9D-5894-4474-B5C0-81B1EF418822}" dt="2026-01-27T10:53:20.309" v="4222"/>
          <ac:cxnSpMkLst>
            <pc:docMk/>
            <pc:sldMk cId="1915064489" sldId="2147481837"/>
            <ac:cxnSpMk id="13" creationId="{EF154DAD-45F6-AE3B-66D0-75A373F4F043}"/>
          </ac:cxnSpMkLst>
        </pc:cxnChg>
      </pc:sldChg>
      <pc:sldChg chg="addSp delSp modSp add mod ord modNotesTx">
        <pc:chgData name="Lee Geraghty" userId="67490eb8-6471-43a1-9f37-7754efe34ca7" providerId="ADAL" clId="{99F0BF9D-5894-4474-B5C0-81B1EF418822}" dt="2026-01-29T09:05:40.232" v="5605" actId="20577"/>
        <pc:sldMkLst>
          <pc:docMk/>
          <pc:sldMk cId="4060847494" sldId="2147481839"/>
        </pc:sldMkLst>
        <pc:spChg chg="mod">
          <ac:chgData name="Lee Geraghty" userId="67490eb8-6471-43a1-9f37-7754efe34ca7" providerId="ADAL" clId="{99F0BF9D-5894-4474-B5C0-81B1EF418822}" dt="2026-01-29T09:05:40.232" v="5605" actId="20577"/>
          <ac:spMkLst>
            <pc:docMk/>
            <pc:sldMk cId="4060847494" sldId="2147481839"/>
            <ac:spMk id="2" creationId="{17C07226-C58D-372B-2246-A076A1606C4C}"/>
          </ac:spMkLst>
        </pc:spChg>
        <pc:spChg chg="add del mod">
          <ac:chgData name="Lee Geraghty" userId="67490eb8-6471-43a1-9f37-7754efe34ca7" providerId="ADAL" clId="{99F0BF9D-5894-4474-B5C0-81B1EF418822}" dt="2026-01-27T09:41:08.714" v="2731" actId="478"/>
          <ac:spMkLst>
            <pc:docMk/>
            <pc:sldMk cId="4060847494" sldId="2147481839"/>
            <ac:spMk id="14" creationId="{9EEA493D-BCB3-A0C1-5479-25BB0456D5DE}"/>
          </ac:spMkLst>
        </pc:spChg>
        <pc:spChg chg="mod">
          <ac:chgData name="Lee Geraghty" userId="67490eb8-6471-43a1-9f37-7754efe34ca7" providerId="ADAL" clId="{99F0BF9D-5894-4474-B5C0-81B1EF418822}" dt="2026-01-27T09:40:33.545" v="2726" actId="20577"/>
          <ac:spMkLst>
            <pc:docMk/>
            <pc:sldMk cId="4060847494" sldId="2147481839"/>
            <ac:spMk id="50" creationId="{785EAA50-6497-235B-C85E-97F3462DA753}"/>
          </ac:spMkLst>
        </pc:spChg>
        <pc:spChg chg="mod">
          <ac:chgData name="Lee Geraghty" userId="67490eb8-6471-43a1-9f37-7754efe34ca7" providerId="ADAL" clId="{99F0BF9D-5894-4474-B5C0-81B1EF418822}" dt="2026-01-27T09:39:59.458" v="2703" actId="20577"/>
          <ac:spMkLst>
            <pc:docMk/>
            <pc:sldMk cId="4060847494" sldId="2147481839"/>
            <ac:spMk id="51" creationId="{6F199089-01F4-6C35-543C-8DE05EECBA0B}"/>
          </ac:spMkLst>
        </pc:spChg>
        <pc:spChg chg="mod">
          <ac:chgData name="Lee Geraghty" userId="67490eb8-6471-43a1-9f37-7754efe34ca7" providerId="ADAL" clId="{99F0BF9D-5894-4474-B5C0-81B1EF418822}" dt="2026-01-27T09:40:01.616" v="2704" actId="20577"/>
          <ac:spMkLst>
            <pc:docMk/>
            <pc:sldMk cId="4060847494" sldId="2147481839"/>
            <ac:spMk id="52" creationId="{14A97324-7F76-5C6D-D893-2458A4AB2449}"/>
          </ac:spMkLst>
        </pc:spChg>
        <pc:spChg chg="mod">
          <ac:chgData name="Lee Geraghty" userId="67490eb8-6471-43a1-9f37-7754efe34ca7" providerId="ADAL" clId="{99F0BF9D-5894-4474-B5C0-81B1EF418822}" dt="2026-01-27T09:40:03.715" v="2705" actId="20577"/>
          <ac:spMkLst>
            <pc:docMk/>
            <pc:sldMk cId="4060847494" sldId="2147481839"/>
            <ac:spMk id="53" creationId="{3451C805-48D1-C3AB-D464-EFE381D5256C}"/>
          </ac:spMkLst>
        </pc:spChg>
        <pc:grpChg chg="add mod">
          <ac:chgData name="Lee Geraghty" userId="67490eb8-6471-43a1-9f37-7754efe34ca7" providerId="ADAL" clId="{99F0BF9D-5894-4474-B5C0-81B1EF418822}" dt="2026-01-27T09:22:14.443" v="2323" actId="1036"/>
          <ac:grpSpMkLst>
            <pc:docMk/>
            <pc:sldMk cId="4060847494" sldId="2147481839"/>
            <ac:grpSpMk id="49" creationId="{5E5F86DA-951F-5592-2937-59FA44278D02}"/>
          </ac:grpSpMkLst>
        </pc:grpChg>
        <pc:grpChg chg="add mod">
          <ac:chgData name="Lee Geraghty" userId="67490eb8-6471-43a1-9f37-7754efe34ca7" providerId="ADAL" clId="{99F0BF9D-5894-4474-B5C0-81B1EF418822}" dt="2026-01-27T09:41:00.206" v="2727"/>
          <ac:grpSpMkLst>
            <pc:docMk/>
            <pc:sldMk cId="4060847494" sldId="2147481839"/>
            <ac:grpSpMk id="54" creationId="{15B89DC8-DA7F-F96E-7EBC-9D609654C509}"/>
          </ac:grpSpMkLst>
        </pc:grpChg>
        <pc:picChg chg="add mod">
          <ac:chgData name="Lee Geraghty" userId="67490eb8-6471-43a1-9f37-7754efe34ca7" providerId="ADAL" clId="{99F0BF9D-5894-4474-B5C0-81B1EF418822}" dt="2026-01-27T07:26:31.508" v="1467" actId="167"/>
          <ac:picMkLst>
            <pc:docMk/>
            <pc:sldMk cId="4060847494" sldId="2147481839"/>
            <ac:picMk id="3" creationId="{731A93F4-358D-B311-9F6D-A0188AD0265F}"/>
          </ac:picMkLst>
        </pc:picChg>
        <pc:picChg chg="mod">
          <ac:chgData name="Lee Geraghty" userId="67490eb8-6471-43a1-9f37-7754efe34ca7" providerId="ADAL" clId="{99F0BF9D-5894-4474-B5C0-81B1EF418822}" dt="2026-01-27T09:41:00.206" v="2727"/>
          <ac:picMkLst>
            <pc:docMk/>
            <pc:sldMk cId="4060847494" sldId="2147481839"/>
            <ac:picMk id="55" creationId="{9B63A2C5-979A-D8C4-018D-22059F06A6B1}"/>
          </ac:picMkLst>
        </pc:picChg>
        <pc:picChg chg="mod">
          <ac:chgData name="Lee Geraghty" userId="67490eb8-6471-43a1-9f37-7754efe34ca7" providerId="ADAL" clId="{99F0BF9D-5894-4474-B5C0-81B1EF418822}" dt="2026-01-27T09:41:00.206" v="2727"/>
          <ac:picMkLst>
            <pc:docMk/>
            <pc:sldMk cId="4060847494" sldId="2147481839"/>
            <ac:picMk id="57" creationId="{A569E279-CA5C-69C5-38E9-FEE4EE24E7A5}"/>
          </ac:picMkLst>
        </pc:picChg>
        <pc:cxnChg chg="mod">
          <ac:chgData name="Lee Geraghty" userId="67490eb8-6471-43a1-9f37-7754efe34ca7" providerId="ADAL" clId="{99F0BF9D-5894-4474-B5C0-81B1EF418822}" dt="2026-01-27T09:41:00.206" v="2727"/>
          <ac:cxnSpMkLst>
            <pc:docMk/>
            <pc:sldMk cId="4060847494" sldId="2147481839"/>
            <ac:cxnSpMk id="56" creationId="{E1618DBB-06AA-76C7-B471-BEA1A559B2BE}"/>
          </ac:cxnSpMkLst>
        </pc:cxnChg>
      </pc:sldChg>
      <pc:sldChg chg="addSp modSp new mod ord">
        <pc:chgData name="Lee Geraghty" userId="67490eb8-6471-43a1-9f37-7754efe34ca7" providerId="ADAL" clId="{99F0BF9D-5894-4474-B5C0-81B1EF418822}" dt="2026-01-27T10:58:31.066" v="4528" actId="6549"/>
        <pc:sldMkLst>
          <pc:docMk/>
          <pc:sldMk cId="2991350942" sldId="2147481840"/>
        </pc:sldMkLst>
        <pc:spChg chg="add mod">
          <ac:chgData name="Lee Geraghty" userId="67490eb8-6471-43a1-9f37-7754efe34ca7" providerId="ADAL" clId="{99F0BF9D-5894-4474-B5C0-81B1EF418822}" dt="2026-01-27T10:58:31.066" v="4528" actId="6549"/>
          <ac:spMkLst>
            <pc:docMk/>
            <pc:sldMk cId="2991350942" sldId="2147481840"/>
            <ac:spMk id="8" creationId="{7241A99C-D2FA-177F-8ECB-150113CBE5DA}"/>
          </ac:spMkLst>
        </pc:spChg>
        <pc:grpChg chg="add mod">
          <ac:chgData name="Lee Geraghty" userId="67490eb8-6471-43a1-9f37-7754efe34ca7" providerId="ADAL" clId="{99F0BF9D-5894-4474-B5C0-81B1EF418822}" dt="2026-01-27T10:52:58.277" v="4205"/>
          <ac:grpSpMkLst>
            <pc:docMk/>
            <pc:sldMk cId="2991350942" sldId="2147481840"/>
            <ac:grpSpMk id="4" creationId="{C9F0E0AC-0E43-9925-AE79-50ED307CA709}"/>
          </ac:grpSpMkLst>
        </pc:grpChg>
        <pc:picChg chg="add mod">
          <ac:chgData name="Lee Geraghty" userId="67490eb8-6471-43a1-9f37-7754efe34ca7" providerId="ADAL" clId="{99F0BF9D-5894-4474-B5C0-81B1EF418822}" dt="2026-01-27T07:39:53.830" v="1529" actId="14100"/>
          <ac:picMkLst>
            <pc:docMk/>
            <pc:sldMk cId="2991350942" sldId="2147481840"/>
            <ac:picMk id="3" creationId="{DFEE9ED7-A085-2D3C-D7EA-4C4D8A52BCE8}"/>
          </ac:picMkLst>
        </pc:picChg>
        <pc:picChg chg="mod">
          <ac:chgData name="Lee Geraghty" userId="67490eb8-6471-43a1-9f37-7754efe34ca7" providerId="ADAL" clId="{99F0BF9D-5894-4474-B5C0-81B1EF418822}" dt="2026-01-27T10:52:58.277" v="4205"/>
          <ac:picMkLst>
            <pc:docMk/>
            <pc:sldMk cId="2991350942" sldId="2147481840"/>
            <ac:picMk id="5" creationId="{56BA7288-1707-1CAB-8DAF-12E82E339DCC}"/>
          </ac:picMkLst>
        </pc:picChg>
        <pc:picChg chg="mod">
          <ac:chgData name="Lee Geraghty" userId="67490eb8-6471-43a1-9f37-7754efe34ca7" providerId="ADAL" clId="{99F0BF9D-5894-4474-B5C0-81B1EF418822}" dt="2026-01-27T10:52:58.277" v="4205"/>
          <ac:picMkLst>
            <pc:docMk/>
            <pc:sldMk cId="2991350942" sldId="2147481840"/>
            <ac:picMk id="7" creationId="{4AC4CCFA-EA6D-C739-8233-B26855A3B90D}"/>
          </ac:picMkLst>
        </pc:picChg>
        <pc:cxnChg chg="mod">
          <ac:chgData name="Lee Geraghty" userId="67490eb8-6471-43a1-9f37-7754efe34ca7" providerId="ADAL" clId="{99F0BF9D-5894-4474-B5C0-81B1EF418822}" dt="2026-01-27T10:52:58.277" v="4205"/>
          <ac:cxnSpMkLst>
            <pc:docMk/>
            <pc:sldMk cId="2991350942" sldId="2147481840"/>
            <ac:cxnSpMk id="6" creationId="{1CF11FB3-4B9A-9A7B-6378-2A989E0AED21}"/>
          </ac:cxnSpMkLst>
        </pc:cxnChg>
      </pc:sldChg>
      <pc:sldChg chg="addSp delSp modSp add mod ord modNotesTx">
        <pc:chgData name="Lee Geraghty" userId="67490eb8-6471-43a1-9f37-7754efe34ca7" providerId="ADAL" clId="{99F0BF9D-5894-4474-B5C0-81B1EF418822}" dt="2026-01-27T13:54:41.155" v="5591" actId="20577"/>
        <pc:sldMkLst>
          <pc:docMk/>
          <pc:sldMk cId="3290970818" sldId="2147481843"/>
        </pc:sldMkLst>
        <pc:spChg chg="mod">
          <ac:chgData name="Lee Geraghty" userId="67490eb8-6471-43a1-9f37-7754efe34ca7" providerId="ADAL" clId="{99F0BF9D-5894-4474-B5C0-81B1EF418822}" dt="2026-01-27T10:12:13.223" v="3354" actId="6549"/>
          <ac:spMkLst>
            <pc:docMk/>
            <pc:sldMk cId="3290970818" sldId="2147481843"/>
            <ac:spMk id="3" creationId="{3EA499BC-8F77-9992-62F0-B2658B3E992E}"/>
          </ac:spMkLst>
        </pc:spChg>
        <pc:spChg chg="add mod">
          <ac:chgData name="Lee Geraghty" userId="67490eb8-6471-43a1-9f37-7754efe34ca7" providerId="ADAL" clId="{99F0BF9D-5894-4474-B5C0-81B1EF418822}" dt="2026-01-27T13:54:41.155" v="5591" actId="20577"/>
          <ac:spMkLst>
            <pc:docMk/>
            <pc:sldMk cId="3290970818" sldId="2147481843"/>
            <ac:spMk id="10" creationId="{FCC33295-808B-AB37-F79A-D2E0FADD6A54}"/>
          </ac:spMkLst>
        </pc:spChg>
        <pc:grpChg chg="add mod">
          <ac:chgData name="Lee Geraghty" userId="67490eb8-6471-43a1-9f37-7754efe34ca7" providerId="ADAL" clId="{99F0BF9D-5894-4474-B5C0-81B1EF418822}" dt="2026-01-27T07:46:18.224" v="1642" actId="1076"/>
          <ac:grpSpMkLst>
            <pc:docMk/>
            <pc:sldMk cId="3290970818" sldId="2147481843"/>
            <ac:grpSpMk id="2" creationId="{0299BD89-BB77-DAA9-9587-4F447B97EDC6}"/>
          </ac:grpSpMkLst>
        </pc:grpChg>
        <pc:picChg chg="mod">
          <ac:chgData name="Lee Geraghty" userId="67490eb8-6471-43a1-9f37-7754efe34ca7" providerId="ADAL" clId="{99F0BF9D-5894-4474-B5C0-81B1EF418822}" dt="2026-01-27T07:47:32.349" v="1681" actId="1037"/>
          <ac:picMkLst>
            <pc:docMk/>
            <pc:sldMk cId="3290970818" sldId="2147481843"/>
            <ac:picMk id="4" creationId="{D16FAD7F-2821-EE48-2EE3-E2B3D0F81E97}"/>
          </ac:picMkLst>
        </pc:picChg>
        <pc:picChg chg="mod">
          <ac:chgData name="Lee Geraghty" userId="67490eb8-6471-43a1-9f37-7754efe34ca7" providerId="ADAL" clId="{99F0BF9D-5894-4474-B5C0-81B1EF418822}" dt="2026-01-27T09:03:06.301" v="1723" actId="1036"/>
          <ac:picMkLst>
            <pc:docMk/>
            <pc:sldMk cId="3290970818" sldId="2147481843"/>
            <ac:picMk id="5" creationId="{F823DA76-55E6-FEC0-EC7A-6F2450D10440}"/>
          </ac:picMkLst>
        </pc:picChg>
        <pc:picChg chg="mod">
          <ac:chgData name="Lee Geraghty" userId="67490eb8-6471-43a1-9f37-7754efe34ca7" providerId="ADAL" clId="{99F0BF9D-5894-4474-B5C0-81B1EF418822}" dt="2026-01-27T07:46:10.802" v="1641"/>
          <ac:picMkLst>
            <pc:docMk/>
            <pc:sldMk cId="3290970818" sldId="2147481843"/>
            <ac:picMk id="6" creationId="{BDB736B6-4DE5-17A0-FEA6-B151544CCF44}"/>
          </ac:picMkLst>
        </pc:picChg>
        <pc:picChg chg="mod">
          <ac:chgData name="Lee Geraghty" userId="67490eb8-6471-43a1-9f37-7754efe34ca7" providerId="ADAL" clId="{99F0BF9D-5894-4474-B5C0-81B1EF418822}" dt="2026-01-27T07:46:10.802" v="1641"/>
          <ac:picMkLst>
            <pc:docMk/>
            <pc:sldMk cId="3290970818" sldId="2147481843"/>
            <ac:picMk id="8" creationId="{186E254E-3B99-05AA-6904-1765E1C7903D}"/>
          </ac:picMkLst>
        </pc:picChg>
        <pc:cxnChg chg="mod">
          <ac:chgData name="Lee Geraghty" userId="67490eb8-6471-43a1-9f37-7754efe34ca7" providerId="ADAL" clId="{99F0BF9D-5894-4474-B5C0-81B1EF418822}" dt="2026-01-27T07:46:10.802" v="1641"/>
          <ac:cxnSpMkLst>
            <pc:docMk/>
            <pc:sldMk cId="3290970818" sldId="2147481843"/>
            <ac:cxnSpMk id="7" creationId="{E4F29658-02D4-B0E1-7509-85E60F4194F8}"/>
          </ac:cxnSpMkLst>
        </pc:cxnChg>
      </pc:sldChg>
      <pc:sldChg chg="add">
        <pc:chgData name="Lee Geraghty" userId="67490eb8-6471-43a1-9f37-7754efe34ca7" providerId="ADAL" clId="{99F0BF9D-5894-4474-B5C0-81B1EF418822}" dt="2026-01-27T09:06:12.840" v="1776"/>
        <pc:sldMkLst>
          <pc:docMk/>
          <pc:sldMk cId="2373325400" sldId="2147481846"/>
        </pc:sldMkLst>
      </pc:sldChg>
      <pc:sldChg chg="addSp delSp modSp add mod modNotesTx">
        <pc:chgData name="Lee Geraghty" userId="67490eb8-6471-43a1-9f37-7754efe34ca7" providerId="ADAL" clId="{99F0BF9D-5894-4474-B5C0-81B1EF418822}" dt="2026-01-27T13:57:38.984" v="5600" actId="20577"/>
        <pc:sldMkLst>
          <pc:docMk/>
          <pc:sldMk cId="1415536753" sldId="2147481849"/>
        </pc:sldMkLst>
        <pc:spChg chg="mod">
          <ac:chgData name="Lee Geraghty" userId="67490eb8-6471-43a1-9f37-7754efe34ca7" providerId="ADAL" clId="{99F0BF9D-5894-4474-B5C0-81B1EF418822}" dt="2026-01-27T11:20:43.594" v="5326" actId="20577"/>
          <ac:spMkLst>
            <pc:docMk/>
            <pc:sldMk cId="1415536753" sldId="2147481849"/>
            <ac:spMk id="2" creationId="{94CE3ED5-4D6E-0CF0-0AF6-004413A074B7}"/>
          </ac:spMkLst>
        </pc:spChg>
        <pc:spChg chg="mod">
          <ac:chgData name="Lee Geraghty" userId="67490eb8-6471-43a1-9f37-7754efe34ca7" providerId="ADAL" clId="{99F0BF9D-5894-4474-B5C0-81B1EF418822}" dt="2026-01-27T09:57:28.445" v="3144" actId="14100"/>
          <ac:spMkLst>
            <pc:docMk/>
            <pc:sldMk cId="1415536753" sldId="2147481849"/>
            <ac:spMk id="14" creationId="{C1FB80AE-F1BC-1CC4-B2CF-54DFBD79242F}"/>
          </ac:spMkLst>
        </pc:spChg>
        <pc:spChg chg="add mod">
          <ac:chgData name="Lee Geraghty" userId="67490eb8-6471-43a1-9f37-7754efe34ca7" providerId="ADAL" clId="{99F0BF9D-5894-4474-B5C0-81B1EF418822}" dt="2026-01-27T13:57:38.984" v="5600" actId="20577"/>
          <ac:spMkLst>
            <pc:docMk/>
            <pc:sldMk cId="1415536753" sldId="2147481849"/>
            <ac:spMk id="39" creationId="{9FD872BF-1458-D11C-DCC4-D4AC3FC93E7F}"/>
          </ac:spMkLst>
        </pc:spChg>
        <pc:grpChg chg="add mod">
          <ac:chgData name="Lee Geraghty" userId="67490eb8-6471-43a1-9f37-7754efe34ca7" providerId="ADAL" clId="{99F0BF9D-5894-4474-B5C0-81B1EF418822}" dt="2026-01-27T11:22:16.349" v="5470" actId="164"/>
          <ac:grpSpMkLst>
            <pc:docMk/>
            <pc:sldMk cId="1415536753" sldId="2147481849"/>
            <ac:grpSpMk id="3" creationId="{1866E9BE-D91D-AC72-31F1-582047C0F8AE}"/>
          </ac:grpSpMkLst>
        </pc:grpChg>
        <pc:grpChg chg="add mod">
          <ac:chgData name="Lee Geraghty" userId="67490eb8-6471-43a1-9f37-7754efe34ca7" providerId="ADAL" clId="{99F0BF9D-5894-4474-B5C0-81B1EF418822}" dt="2026-01-27T11:22:16.349" v="5470" actId="164"/>
          <ac:grpSpMkLst>
            <pc:docMk/>
            <pc:sldMk cId="1415536753" sldId="2147481849"/>
            <ac:grpSpMk id="5" creationId="{C70A6B94-A4F8-4AB6-24D4-C365CC97B01D}"/>
          </ac:grpSpMkLst>
        </pc:grpChg>
        <pc:grpChg chg="add mod topLvl">
          <ac:chgData name="Lee Geraghty" userId="67490eb8-6471-43a1-9f37-7754efe34ca7" providerId="ADAL" clId="{99F0BF9D-5894-4474-B5C0-81B1EF418822}" dt="2026-01-27T10:59:19.547" v="4577" actId="1038"/>
          <ac:grpSpMkLst>
            <pc:docMk/>
            <pc:sldMk cId="1415536753" sldId="2147481849"/>
            <ac:grpSpMk id="32" creationId="{D9B72146-EC94-F5E7-48D7-64C4B626A40E}"/>
          </ac:grpSpMkLst>
        </pc:grpChg>
        <pc:grpChg chg="add mod">
          <ac:chgData name="Lee Geraghty" userId="67490eb8-6471-43a1-9f37-7754efe34ca7" providerId="ADAL" clId="{99F0BF9D-5894-4474-B5C0-81B1EF418822}" dt="2026-01-27T10:59:19.547" v="4577" actId="1038"/>
          <ac:grpSpMkLst>
            <pc:docMk/>
            <pc:sldMk cId="1415536753" sldId="2147481849"/>
            <ac:grpSpMk id="38" creationId="{33D69BD3-5F60-18FB-B3AC-D719CB9CE0D5}"/>
          </ac:grpSpMkLst>
        </pc:grpChg>
        <pc:grpChg chg="add mod">
          <ac:chgData name="Lee Geraghty" userId="67490eb8-6471-43a1-9f37-7754efe34ca7" providerId="ADAL" clId="{99F0BF9D-5894-4474-B5C0-81B1EF418822}" dt="2026-01-27T10:59:19.547" v="4577" actId="1038"/>
          <ac:grpSpMkLst>
            <pc:docMk/>
            <pc:sldMk cId="1415536753" sldId="2147481849"/>
            <ac:grpSpMk id="40" creationId="{CEB9F32E-966D-47F2-4C92-120DBDF40339}"/>
          </ac:grpSpMkLst>
        </pc:grpChg>
        <pc:picChg chg="add mod">
          <ac:chgData name="Lee Geraghty" userId="67490eb8-6471-43a1-9f37-7754efe34ca7" providerId="ADAL" clId="{99F0BF9D-5894-4474-B5C0-81B1EF418822}" dt="2026-01-27T10:59:19.547" v="4577" actId="1038"/>
          <ac:picMkLst>
            <pc:docMk/>
            <pc:sldMk cId="1415536753" sldId="2147481849"/>
            <ac:picMk id="28" creationId="{480482EF-4F59-CD6F-F6C4-0AF234302730}"/>
          </ac:picMkLst>
        </pc:picChg>
        <pc:picChg chg="add mod topLvl">
          <ac:chgData name="Lee Geraghty" userId="67490eb8-6471-43a1-9f37-7754efe34ca7" providerId="ADAL" clId="{99F0BF9D-5894-4474-B5C0-81B1EF418822}" dt="2026-01-27T10:59:19.547" v="4577" actId="1038"/>
          <ac:picMkLst>
            <pc:docMk/>
            <pc:sldMk cId="1415536753" sldId="2147481849"/>
            <ac:picMk id="29" creationId="{2656C57C-6743-F1FC-32C7-F0EE3A50D63A}"/>
          </ac:picMkLst>
        </pc:picChg>
        <pc:picChg chg="add mod topLvl">
          <ac:chgData name="Lee Geraghty" userId="67490eb8-6471-43a1-9f37-7754efe34ca7" providerId="ADAL" clId="{99F0BF9D-5894-4474-B5C0-81B1EF418822}" dt="2026-01-27T10:59:19.547" v="4577" actId="1038"/>
          <ac:picMkLst>
            <pc:docMk/>
            <pc:sldMk cId="1415536753" sldId="2147481849"/>
            <ac:picMk id="30" creationId="{96CA23B0-F3C5-5D14-B08A-D413A5D760D3}"/>
          </ac:picMkLst>
        </pc:picChg>
        <pc:picChg chg="add mod">
          <ac:chgData name="Lee Geraghty" userId="67490eb8-6471-43a1-9f37-7754efe34ca7" providerId="ADAL" clId="{99F0BF9D-5894-4474-B5C0-81B1EF418822}" dt="2026-01-27T10:59:19.547" v="4577" actId="1038"/>
          <ac:picMkLst>
            <pc:docMk/>
            <pc:sldMk cId="1415536753" sldId="2147481849"/>
            <ac:picMk id="31" creationId="{F7C207C0-9E45-EF72-842E-B377DF3FAE77}"/>
          </ac:picMkLst>
        </pc:picChg>
        <pc:picChg chg="add mod">
          <ac:chgData name="Lee Geraghty" userId="67490eb8-6471-43a1-9f37-7754efe34ca7" providerId="ADAL" clId="{99F0BF9D-5894-4474-B5C0-81B1EF418822}" dt="2026-01-27T10:59:19.547" v="4577" actId="1038"/>
          <ac:picMkLst>
            <pc:docMk/>
            <pc:sldMk cId="1415536753" sldId="2147481849"/>
            <ac:picMk id="37" creationId="{A80C053B-6B1F-4BDC-73E5-2849E1B11DAB}"/>
          </ac:picMkLst>
        </pc:picChg>
        <pc:picChg chg="add mod">
          <ac:chgData name="Lee Geraghty" userId="67490eb8-6471-43a1-9f37-7754efe34ca7" providerId="ADAL" clId="{99F0BF9D-5894-4474-B5C0-81B1EF418822}" dt="2026-01-27T10:59:19.547" v="4577" actId="1038"/>
          <ac:picMkLst>
            <pc:docMk/>
            <pc:sldMk cId="1415536753" sldId="2147481849"/>
            <ac:picMk id="19458" creationId="{7730AF2A-2645-7C79-A82E-531BB96C7337}"/>
          </ac:picMkLst>
        </pc:picChg>
        <pc:cxnChg chg="add mod">
          <ac:chgData name="Lee Geraghty" userId="67490eb8-6471-43a1-9f37-7754efe34ca7" providerId="ADAL" clId="{99F0BF9D-5894-4474-B5C0-81B1EF418822}" dt="2026-01-27T11:22:16.349" v="5470" actId="164"/>
          <ac:cxnSpMkLst>
            <pc:docMk/>
            <pc:sldMk cId="1415536753" sldId="2147481849"/>
            <ac:cxnSpMk id="4" creationId="{36A0A4E2-299F-DA74-5605-927C421AD4B8}"/>
          </ac:cxnSpMkLst>
        </pc:cxnChg>
        <pc:cxnChg chg="add mod">
          <ac:chgData name="Lee Geraghty" userId="67490eb8-6471-43a1-9f37-7754efe34ca7" providerId="ADAL" clId="{99F0BF9D-5894-4474-B5C0-81B1EF418822}" dt="2026-01-27T11:21:07.289" v="5348" actId="164"/>
          <ac:cxnSpMkLst>
            <pc:docMk/>
            <pc:sldMk cId="1415536753" sldId="2147481849"/>
            <ac:cxnSpMk id="42" creationId="{3CBC7538-09E0-BE44-8A90-3423CF0E9102}"/>
          </ac:cxnSpMkLst>
        </pc:cxnChg>
        <pc:cxnChg chg="add mod">
          <ac:chgData name="Lee Geraghty" userId="67490eb8-6471-43a1-9f37-7754efe34ca7" providerId="ADAL" clId="{99F0BF9D-5894-4474-B5C0-81B1EF418822}" dt="2026-01-27T11:21:07.289" v="5348" actId="164"/>
          <ac:cxnSpMkLst>
            <pc:docMk/>
            <pc:sldMk cId="1415536753" sldId="2147481849"/>
            <ac:cxnSpMk id="43" creationId="{883F3321-4BC6-ED55-8FDA-52CB792A2E61}"/>
          </ac:cxnSpMkLst>
        </pc:cxnChg>
        <pc:cxnChg chg="add mod">
          <ac:chgData name="Lee Geraghty" userId="67490eb8-6471-43a1-9f37-7754efe34ca7" providerId="ADAL" clId="{99F0BF9D-5894-4474-B5C0-81B1EF418822}" dt="2026-01-27T11:21:07.289" v="5348" actId="164"/>
          <ac:cxnSpMkLst>
            <pc:docMk/>
            <pc:sldMk cId="1415536753" sldId="2147481849"/>
            <ac:cxnSpMk id="44" creationId="{1237C616-C77B-3822-8BA0-EA961F72D94A}"/>
          </ac:cxnSpMkLst>
        </pc:cxnChg>
      </pc:sldChg>
      <pc:sldChg chg="addSp delSp modSp add mod">
        <pc:chgData name="Lee Geraghty" userId="67490eb8-6471-43a1-9f37-7754efe34ca7" providerId="ADAL" clId="{99F0BF9D-5894-4474-B5C0-81B1EF418822}" dt="2026-01-27T13:57:47.439" v="5602" actId="20577"/>
        <pc:sldMkLst>
          <pc:docMk/>
          <pc:sldMk cId="2786953917" sldId="2147481850"/>
        </pc:sldMkLst>
        <pc:spChg chg="mod">
          <ac:chgData name="Lee Geraghty" userId="67490eb8-6471-43a1-9f37-7754efe34ca7" providerId="ADAL" clId="{99F0BF9D-5894-4474-B5C0-81B1EF418822}" dt="2026-01-27T13:57:47.439" v="5602" actId="20577"/>
          <ac:spMkLst>
            <pc:docMk/>
            <pc:sldMk cId="2786953917" sldId="2147481850"/>
            <ac:spMk id="21" creationId="{0DBAEEB7-92F4-A657-716A-4711EF87E4B0}"/>
          </ac:spMkLst>
        </pc:spChg>
        <pc:spChg chg="mod">
          <ac:chgData name="Lee Geraghty" userId="67490eb8-6471-43a1-9f37-7754efe34ca7" providerId="ADAL" clId="{99F0BF9D-5894-4474-B5C0-81B1EF418822}" dt="2026-01-27T10:37:01.012" v="3818"/>
          <ac:spMkLst>
            <pc:docMk/>
            <pc:sldMk cId="2786953917" sldId="2147481850"/>
            <ac:spMk id="33" creationId="{3CD23749-76C1-3A0F-9EC9-2C5F222FECF6}"/>
          </ac:spMkLst>
        </pc:spChg>
        <pc:spChg chg="mod">
          <ac:chgData name="Lee Geraghty" userId="67490eb8-6471-43a1-9f37-7754efe34ca7" providerId="ADAL" clId="{99F0BF9D-5894-4474-B5C0-81B1EF418822}" dt="2026-01-27T10:37:19.688" v="3821" actId="20577"/>
          <ac:spMkLst>
            <pc:docMk/>
            <pc:sldMk cId="2786953917" sldId="2147481850"/>
            <ac:spMk id="34" creationId="{D28EDCD5-C006-939C-2061-CA6A18B46C6F}"/>
          </ac:spMkLst>
        </pc:spChg>
        <pc:spChg chg="mod">
          <ac:chgData name="Lee Geraghty" userId="67490eb8-6471-43a1-9f37-7754efe34ca7" providerId="ADAL" clId="{99F0BF9D-5894-4474-B5C0-81B1EF418822}" dt="2026-01-27T10:37:01.012" v="3818"/>
          <ac:spMkLst>
            <pc:docMk/>
            <pc:sldMk cId="2786953917" sldId="2147481850"/>
            <ac:spMk id="35" creationId="{3FFC4E53-7C15-924E-9E18-7BE0E711BDE6}"/>
          </ac:spMkLst>
        </pc:spChg>
        <pc:spChg chg="mod">
          <ac:chgData name="Lee Geraghty" userId="67490eb8-6471-43a1-9f37-7754efe34ca7" providerId="ADAL" clId="{99F0BF9D-5894-4474-B5C0-81B1EF418822}" dt="2026-01-27T10:37:01.012" v="3818"/>
          <ac:spMkLst>
            <pc:docMk/>
            <pc:sldMk cId="2786953917" sldId="2147481850"/>
            <ac:spMk id="36" creationId="{C45A1757-4407-B929-6A72-497A9C898734}"/>
          </ac:spMkLst>
        </pc:spChg>
        <pc:spChg chg="mod">
          <ac:chgData name="Lee Geraghty" userId="67490eb8-6471-43a1-9f37-7754efe34ca7" providerId="ADAL" clId="{99F0BF9D-5894-4474-B5C0-81B1EF418822}" dt="2026-01-27T10:37:22.791" v="3822" actId="20577"/>
          <ac:spMkLst>
            <pc:docMk/>
            <pc:sldMk cId="2786953917" sldId="2147481850"/>
            <ac:spMk id="37" creationId="{0EAEFE0C-4004-DF4E-C19A-26375F3215F0}"/>
          </ac:spMkLst>
        </pc:spChg>
        <pc:spChg chg="mod">
          <ac:chgData name="Lee Geraghty" userId="67490eb8-6471-43a1-9f37-7754efe34ca7" providerId="ADAL" clId="{99F0BF9D-5894-4474-B5C0-81B1EF418822}" dt="2026-01-27T10:37:01.012" v="3818"/>
          <ac:spMkLst>
            <pc:docMk/>
            <pc:sldMk cId="2786953917" sldId="2147481850"/>
            <ac:spMk id="38" creationId="{505F7F31-1AE6-2227-F11B-0F0DD678123D}"/>
          </ac:spMkLst>
        </pc:spChg>
        <pc:spChg chg="mod">
          <ac:chgData name="Lee Geraghty" userId="67490eb8-6471-43a1-9f37-7754efe34ca7" providerId="ADAL" clId="{99F0BF9D-5894-4474-B5C0-81B1EF418822}" dt="2026-01-27T10:37:01.012" v="3818"/>
          <ac:spMkLst>
            <pc:docMk/>
            <pc:sldMk cId="2786953917" sldId="2147481850"/>
            <ac:spMk id="39" creationId="{4AD96ECF-7D9B-2035-AA3C-533D2BA3DE78}"/>
          </ac:spMkLst>
        </pc:spChg>
        <pc:spChg chg="mod">
          <ac:chgData name="Lee Geraghty" userId="67490eb8-6471-43a1-9f37-7754efe34ca7" providerId="ADAL" clId="{99F0BF9D-5894-4474-B5C0-81B1EF418822}" dt="2026-01-27T10:37:01.012" v="3818"/>
          <ac:spMkLst>
            <pc:docMk/>
            <pc:sldMk cId="2786953917" sldId="2147481850"/>
            <ac:spMk id="40" creationId="{29C53395-CC78-AAE2-F80B-9869113469C0}"/>
          </ac:spMkLst>
        </pc:spChg>
        <pc:grpChg chg="mod">
          <ac:chgData name="Lee Geraghty" userId="67490eb8-6471-43a1-9f37-7754efe34ca7" providerId="ADAL" clId="{99F0BF9D-5894-4474-B5C0-81B1EF418822}" dt="2026-01-27T10:37:11.443" v="3820" actId="1076"/>
          <ac:grpSpMkLst>
            <pc:docMk/>
            <pc:sldMk cId="2786953917" sldId="2147481850"/>
            <ac:grpSpMk id="3" creationId="{B9A4F452-5C13-C15F-FAB0-27AB434DC7ED}"/>
          </ac:grpSpMkLst>
        </pc:grpChg>
        <pc:picChg chg="mod">
          <ac:chgData name="Lee Geraghty" userId="67490eb8-6471-43a1-9f37-7754efe34ca7" providerId="ADAL" clId="{99F0BF9D-5894-4474-B5C0-81B1EF418822}" dt="2026-01-27T10:37:01.012" v="3818"/>
          <ac:picMkLst>
            <pc:docMk/>
            <pc:sldMk cId="2786953917" sldId="2147481850"/>
            <ac:picMk id="30" creationId="{8868FE4C-0AC4-9C96-CD67-BE1E3634CE20}"/>
          </ac:picMkLst>
        </pc:picChg>
        <pc:picChg chg="mod">
          <ac:chgData name="Lee Geraghty" userId="67490eb8-6471-43a1-9f37-7754efe34ca7" providerId="ADAL" clId="{99F0BF9D-5894-4474-B5C0-81B1EF418822}" dt="2026-01-27T10:37:01.012" v="3818"/>
          <ac:picMkLst>
            <pc:docMk/>
            <pc:sldMk cId="2786953917" sldId="2147481850"/>
            <ac:picMk id="32" creationId="{EDBC6767-4724-F4FC-3DB2-6F8CC164F0F2}"/>
          </ac:picMkLst>
        </pc:picChg>
      </pc:sldChg>
      <pc:sldChg chg="addSp delSp modSp add mod">
        <pc:chgData name="Lee Geraghty" userId="67490eb8-6471-43a1-9f37-7754efe34ca7" providerId="ADAL" clId="{99F0BF9D-5894-4474-B5C0-81B1EF418822}" dt="2026-01-27T11:25:36.779" v="5568" actId="1076"/>
        <pc:sldMkLst>
          <pc:docMk/>
          <pc:sldMk cId="3066623015" sldId="2147481851"/>
        </pc:sldMkLst>
        <pc:spChg chg="mod">
          <ac:chgData name="Lee Geraghty" userId="67490eb8-6471-43a1-9f37-7754efe34ca7" providerId="ADAL" clId="{99F0BF9D-5894-4474-B5C0-81B1EF418822}" dt="2026-01-27T11:25:32.061" v="5567" actId="20577"/>
          <ac:spMkLst>
            <pc:docMk/>
            <pc:sldMk cId="3066623015" sldId="2147481851"/>
            <ac:spMk id="2" creationId="{275237CA-F8BD-2B0B-4077-30CCAC18E28A}"/>
          </ac:spMkLst>
        </pc:spChg>
        <pc:spChg chg="add mod">
          <ac:chgData name="Lee Geraghty" userId="67490eb8-6471-43a1-9f37-7754efe34ca7" providerId="ADAL" clId="{99F0BF9D-5894-4474-B5C0-81B1EF418822}" dt="2026-01-27T11:25:36.779" v="5568" actId="1076"/>
          <ac:spMkLst>
            <pc:docMk/>
            <pc:sldMk cId="3066623015" sldId="2147481851"/>
            <ac:spMk id="6" creationId="{C754A551-A9D5-4BD9-E96A-CFA27A7D90B1}"/>
          </ac:spMkLst>
        </pc:spChg>
        <pc:picChg chg="add mod">
          <ac:chgData name="Lee Geraghty" userId="67490eb8-6471-43a1-9f37-7754efe34ca7" providerId="ADAL" clId="{99F0BF9D-5894-4474-B5C0-81B1EF418822}" dt="2026-01-27T11:08:40.843" v="4903" actId="14100"/>
          <ac:picMkLst>
            <pc:docMk/>
            <pc:sldMk cId="3066623015" sldId="2147481851"/>
            <ac:picMk id="22530" creationId="{1F125772-27FE-C53C-F800-38EF3A02AEDD}"/>
          </ac:picMkLst>
        </pc:picChg>
      </pc:sldChg>
      <pc:sldChg chg="addSp delSp modSp add mod ord">
        <pc:chgData name="Lee Geraghty" userId="67490eb8-6471-43a1-9f37-7754efe34ca7" providerId="ADAL" clId="{99F0BF9D-5894-4474-B5C0-81B1EF418822}" dt="2026-01-27T11:29:01.130" v="5578" actId="6549"/>
        <pc:sldMkLst>
          <pc:docMk/>
          <pc:sldMk cId="1539771096" sldId="2147481853"/>
        </pc:sldMkLst>
        <pc:spChg chg="mod">
          <ac:chgData name="Lee Geraghty" userId="67490eb8-6471-43a1-9f37-7754efe34ca7" providerId="ADAL" clId="{99F0BF9D-5894-4474-B5C0-81B1EF418822}" dt="2026-01-27T11:29:01.130" v="5578" actId="6549"/>
          <ac:spMkLst>
            <pc:docMk/>
            <pc:sldMk cId="1539771096" sldId="2147481853"/>
            <ac:spMk id="2" creationId="{E56C2299-9F24-1301-3BAF-6413396012E9}"/>
          </ac:spMkLst>
        </pc:spChg>
        <pc:spChg chg="mod">
          <ac:chgData name="Lee Geraghty" userId="67490eb8-6471-43a1-9f37-7754efe34ca7" providerId="ADAL" clId="{99F0BF9D-5894-4474-B5C0-81B1EF418822}" dt="2026-01-27T11:03:02.120" v="4730" actId="20577"/>
          <ac:spMkLst>
            <pc:docMk/>
            <pc:sldMk cId="1539771096" sldId="2147481853"/>
            <ac:spMk id="19" creationId="{3C86522A-9CD7-D149-E668-2E748F10C6D1}"/>
          </ac:spMkLst>
        </pc:spChg>
        <pc:picChg chg="add mod ord">
          <ac:chgData name="Lee Geraghty" userId="67490eb8-6471-43a1-9f37-7754efe34ca7" providerId="ADAL" clId="{99F0BF9D-5894-4474-B5C0-81B1EF418822}" dt="2026-01-27T11:03:15.048" v="4733" actId="167"/>
          <ac:picMkLst>
            <pc:docMk/>
            <pc:sldMk cId="1539771096" sldId="2147481853"/>
            <ac:picMk id="3" creationId="{6A51C633-2E1C-F08D-71FD-2CE965A4918D}"/>
          </ac:picMkLst>
        </pc:picChg>
      </pc:sldChg>
      <pc:sldMasterChg chg="delSldLayout">
        <pc:chgData name="Lee Geraghty" userId="67490eb8-6471-43a1-9f37-7754efe34ca7" providerId="ADAL" clId="{99F0BF9D-5894-4474-B5C0-81B1EF418822}" dt="2026-01-27T09:37:22.280" v="2587" actId="47"/>
        <pc:sldMasterMkLst>
          <pc:docMk/>
          <pc:sldMasterMk cId="1322461642" sldId="2147483648"/>
        </pc:sldMasterMkLst>
      </pc:sldMasterChg>
      <pc:sldMasterChg chg="addSp delSp modSp mod">
        <pc:chgData name="Lee Geraghty" userId="67490eb8-6471-43a1-9f37-7754efe34ca7" providerId="ADAL" clId="{99F0BF9D-5894-4474-B5C0-81B1EF418822}" dt="2026-01-27T06:49:39.814" v="541" actId="478"/>
        <pc:sldMasterMkLst>
          <pc:docMk/>
          <pc:sldMasterMk cId="1076556772" sldId="2147483686"/>
        </pc:sldMasterMkLst>
        <pc:picChg chg="add del">
          <ac:chgData name="Lee Geraghty" userId="67490eb8-6471-43a1-9f37-7754efe34ca7" providerId="ADAL" clId="{99F0BF9D-5894-4474-B5C0-81B1EF418822}" dt="2026-01-27T06:49:39.814" v="541" actId="478"/>
          <ac:picMkLst>
            <pc:docMk/>
            <pc:sldMasterMk cId="1076556772" sldId="2147483686"/>
            <ac:picMk id="5" creationId="{9591081A-5968-4186-8E5A-727F158CD6F2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42519-D28A-4521-8841-3FEE4D427BA0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48A57-A9E7-4786-B656-85296B4C6A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076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the story of how an Irish whiskey brand chose connection over convention — and found a new path to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448A57-A9E7-4786-B656-85296B4C6A1B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231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Irish whiskey grew fast for a decade.</a:t>
            </a:r>
            <a:br>
              <a:rPr lang="en-GB" dirty="0"/>
            </a:br>
            <a:r>
              <a:rPr lang="en-GB" dirty="0"/>
              <a:t>Then growth slowed.</a:t>
            </a:r>
            <a:br>
              <a:rPr lang="en-GB" dirty="0"/>
            </a:br>
            <a:r>
              <a:rPr lang="en-GB" dirty="0"/>
              <a:t>Fragmentation increased.</a:t>
            </a:r>
            <a:br>
              <a:rPr lang="en-GB" dirty="0"/>
            </a:br>
            <a:r>
              <a:rPr lang="en-GB" dirty="0"/>
              <a:t>And younger drinkers started looking elsewhere.</a:t>
            </a:r>
          </a:p>
          <a:p>
            <a:r>
              <a:rPr lang="en-GB" dirty="0"/>
              <a:t>The category didn’t lose quality. It lost cultural momentum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448A57-A9E7-4786-B656-85296B4C6A1B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462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Tullamore D.E.W. had warmth, authenticity, and heritage.</a:t>
            </a:r>
            <a:br>
              <a:rPr lang="en-GB" dirty="0"/>
            </a:br>
            <a:r>
              <a:rPr lang="en-GB" dirty="0"/>
              <a:t>But risked feeling traditional in a world craving flavour, playfulness, and social energy.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0" dirty="0">
              <a:solidFill>
                <a:prstClr val="white"/>
              </a:solidFill>
              <a:latin typeface="Maple" panose="020B0503050000020003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isn’t a whiskey problem. It’s a modern brand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0" dirty="0">
              <a:solidFill>
                <a:prstClr val="white"/>
              </a:solidFill>
              <a:latin typeface="Maple" panose="020B0503050000020003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prstClr val="white"/>
                </a:solidFill>
                <a:latin typeface="Maple" panose="020B0503050000020003"/>
                <a:cs typeface="Arial"/>
                <a:sym typeface="Arial"/>
              </a:rPr>
              <a:t>More Recruitment | More Premiumisation | More Meaning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448A57-A9E7-4786-B656-85296B4C6A1B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104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Cultural Foresight Mapping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to understand the rules of modern premium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Global consumer and trade ethnography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to explore new spaces and our potential ways in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Brand Architecture and Platforms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to define where to play and how to win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Ideas and Concept Development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to create a new expression                of TD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448A57-A9E7-4786-B656-85296B4C6A1B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862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D0011-CFF1-261F-33BC-48C43ACE4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DD337-FC81-BB57-B467-70E711D38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B4DEE-DD4F-6F65-2F2D-3AB9AD45B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Premium today isn’t about being admired. It’s about being invited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4F132-E950-DE02-5783-2D7AD0B27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48A57-A9E7-4786-B656-85296B4C6A1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07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E83FE-02BC-AB3E-3B63-8EAFAE0B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98964-8316-4F40-CD6B-09628F758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560B27-ED83-C291-C40A-AE37F4B1C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4C3EB-18A1-0C91-5082-C0527B6F4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48A57-A9E7-4786-B656-85296B4C6A1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903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32857-14F8-D592-1AAE-58F439149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5EA694-227C-5A59-7844-41F0C80E3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D5E304-A5C9-6358-7563-4B7419D28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We explored multiple cultural spaces where Irish conviviality could live next —</a:t>
            </a:r>
            <a:br>
              <a:rPr lang="en-GB" dirty="0"/>
            </a:br>
            <a:r>
              <a:rPr lang="en-GB" dirty="0"/>
              <a:t>music, food, festivals, modern pubs, collaborations, and rituals of togetherness.</a:t>
            </a:r>
          </a:p>
          <a:p>
            <a:r>
              <a:rPr lang="en-GB" b="1" dirty="0"/>
              <a:t>One space stood out.</a:t>
            </a:r>
            <a:br>
              <a:rPr lang="en-GB" dirty="0"/>
            </a:br>
            <a:r>
              <a:rPr lang="en-GB" dirty="0"/>
              <a:t>Not borrowed. Not forced. Already social.</a:t>
            </a:r>
          </a:p>
          <a:p>
            <a:r>
              <a:rPr lang="en-GB" b="1" dirty="0"/>
              <a:t>Café culture.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ECAC-0549-5E60-61E1-05EB68742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48A57-A9E7-4786-B656-85296B4C6A1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5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86C77-1090-08F4-EBC7-173C58EAD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F151DC-8E76-62B6-26FA-68D0BBF59B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766C7-F278-A28F-0791-E30F6C9F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prstClr val="white"/>
                </a:solidFill>
                <a:latin typeface="Maple" panose="020B0503050000020003"/>
                <a:cs typeface="Arial"/>
                <a:sym typeface="Arial"/>
              </a:rPr>
              <a:t>More Recruitment | More Premiumisation | More Meaning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0ABB1-3505-0AE4-D235-D6BDC4BB3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48A57-A9E7-4786-B656-85296B4C6A1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0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450F-F93A-AC13-4006-E03BC4A79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88A8D-AB40-1B3F-8904-510322895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025D0-99D9-E6B9-B2DE-15C39F1D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F2E31-BD89-B07E-FDA3-B9D18A44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D79EA-5D3F-D42A-E504-CA3CE33B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536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0C16A-3E17-5EAF-9CF6-4022860F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60F6C-3D18-488B-0275-B016ACF45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5A51-B3D4-8349-9944-4C58BA4F3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20B52-1B53-6FDD-A779-B0C29761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3920-90D6-FF4C-2F06-AF25B85B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418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16F108-28F2-3F8A-D307-2EC2648D8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89596-68A5-AB06-E823-9D7FB9003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23B86-C168-7C73-5FDC-267789CA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8B1FF-71F0-77CF-2953-720EA8F4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3E099-99D8-7A53-940F-C20890CD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467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72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47EF34-682A-6B47-ABA7-4F0CE16CEF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668" y="3751979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12DC731-3FB4-A14D-BB45-12D73A4FFC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2282" y="3751979"/>
            <a:ext cx="3253718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0F4F115-AD9E-1E35-DF4C-F4F62F826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6820" y="3751979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B053A34F-E463-FC11-C1B7-F5AD840A87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8434" y="3751979"/>
            <a:ext cx="2775497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A91A565-1A69-5C34-B709-16273DD060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5206" y="1334600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759B5F1-1240-5EDD-F012-EA67FC4A91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668" y="1334600"/>
            <a:ext cx="3253718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CF69368-908E-4AF5-672D-04F94D9D69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6820" y="1334600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3B8E9FA-87D1-60AB-850D-4AFBF431CF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38434" y="1334600"/>
            <a:ext cx="2775497" cy="2165350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7983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47EF34-682A-6B47-ABA7-4F0CE16CEF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668" y="3751979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12DC731-3FB4-A14D-BB45-12D73A4FFC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2282" y="3751979"/>
            <a:ext cx="3253718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0F4F115-AD9E-1E35-DF4C-F4F62F826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6820" y="3751979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B053A34F-E463-FC11-C1B7-F5AD840A87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8434" y="3751979"/>
            <a:ext cx="2775497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A91A565-1A69-5C34-B709-16273DD060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5206" y="1334600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759B5F1-1240-5EDD-F012-EA67FC4A91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668" y="1334600"/>
            <a:ext cx="3253718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CF69368-908E-4AF5-672D-04F94D9D69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6820" y="1334600"/>
            <a:ext cx="2060794" cy="2165350"/>
          </a:xfrm>
        </p:spPr>
        <p:txBody>
          <a:bodyPr/>
          <a:lstStyle/>
          <a:p>
            <a:endParaRPr lang="en-IE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3B8E9FA-87D1-60AB-850D-4AFBF431CF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38434" y="1334600"/>
            <a:ext cx="2775497" cy="2165350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006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A55A-7DCC-6E92-8054-9BD5CF16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2AE43-055F-A7E6-49E8-2D54597FC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48910-A699-BBAC-14BC-599686B2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6454C-61CA-6775-2DFF-141C8ADB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67EA0-1952-2239-3818-FAED8D3D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574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03AA-E7B3-0416-7A0B-3F9DA45C2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40543-A79B-601B-8FFA-D79DD291F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5E73D-8B1C-C1D8-9CBF-D3F86D4C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63E49-80DA-0B0B-E3BF-D1FB4119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3387E-AAD6-60F5-467F-1441D8D4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405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5A97-DBD8-9BDC-36DD-AB22AA95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C0050-F6FC-21C5-A2BD-4BBF43670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BEBA3-9E0A-0F42-AE6E-3141168EC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24F99-2DEA-12BD-F1A9-AEFF0AA8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0180D-55C3-3314-51AA-6FF51B5E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9D3F5-D3CB-3761-A7D1-74242976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2721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E3707-16BD-41BC-1147-8A401937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19E48-2B92-B8A7-0431-C6CC425E9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EAE59-531B-E2D1-4227-122E23462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0E453-F581-C41F-961A-D3089711B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D07E4-3E1D-E76C-5343-464458548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B2910-E214-BFF5-16B3-A5F2C9B2D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48EB8C-824E-75C0-908C-6718B97D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A2159-DBDB-15DC-9677-5FD0D9C1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45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82CFD-EB98-5130-DD86-B80F4738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1D8AD-2821-2663-B80B-ABACF9A2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139A3-770C-1A63-A4DF-6F18C22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FD7FF-B9B0-56EB-745C-790C9EED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899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7D33-61B3-73BD-8E2E-074EE404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ACB03-AEDA-40AA-32C4-BFFA27060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1CF7C-F3CD-C895-F3C8-36328591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C9D58-74BF-F9A5-988F-C0B91416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732D-7B25-BDF5-F7CE-F7A93A38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1209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34EA66-B8E4-C303-1F95-6AF95CC6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688BC-AD29-8DB6-775F-58BDB366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9B53A-5A88-FA57-9E98-A76B14B9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4352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5756-693E-2D7E-8B7F-7626DB86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D73DF-1BC1-86EB-F882-A5EFD308B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7A206-48D3-B970-C1CE-FC46582DA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D914F-84DE-C431-4AA6-DB6E6C27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471CB-472D-5427-00FE-645A1B25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188AC-B986-0AE8-0840-EC768B5B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6782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CEA5-80F2-A46B-5A45-3F31528F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53E564-10F2-9179-70AD-968BD3493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BC3BE-9500-7997-9352-5631F3625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5CD58-09E4-2CEC-0BC4-E0BF52F7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5D5E8-3B9D-A8CF-5D2B-B8C1E959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1012D-15C4-72BB-B52E-C6FFE38D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0365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909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EEE4-26DF-1FE0-309C-756208FA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05D8E-7742-DE16-A19F-9A4590350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EC0D0-6335-C86B-E022-543D4B93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B7AF1-F8D4-FDB9-3BB9-43E1D01C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BBCCF-9F67-0E09-D31E-DD7084E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1728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B3072-E54F-3519-9330-FAE41E92E3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051D0-C059-B115-7BB8-1F7DFA633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1E296-AFEB-2415-9BAE-19C0CF1B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886FB-CDD8-3CB5-D265-5C47919E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56D12-1337-004E-D479-E31C08AB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AA107-5C60-47E6-84B2-C889A99835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1756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011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1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4">
            <a:extLst>
              <a:ext uri="{FF2B5EF4-FFF2-40B4-BE49-F238E27FC236}">
                <a16:creationId xmlns:a16="http://schemas.microsoft.com/office/drawing/2014/main" id="{9F77A536-4C3D-9F4C-9F1D-BB1316DE50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534" y="861060"/>
            <a:ext cx="11192933" cy="4862407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10584" lvl="0" indent="0" algn="ctr"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16000" b="1">
                <a:solidFill>
                  <a:schemeClr val="tx1"/>
                </a:solidFill>
                <a:latin typeface="Maple" panose="020B0503050000020003" pitchFamily="34" charset="0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728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D6ED-99CC-7BC1-EA5A-8ADE65B2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B00B0-7425-3BA6-ECD7-1BF88A400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8A70A-9BC5-CCA5-F085-4E4D3ACB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BA35A-3F4C-7C80-1AFB-56504786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AD136-EE48-EF6E-64D9-1F747D54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11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4B72-7C58-649D-ED1C-921A840F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39BD5-20A7-BC64-A8FF-CB2A0908D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E6DBB-5AFF-099C-DCF7-F50C11FD4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76148-B1F1-8FAE-241F-4E44DFA9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DD25E-3C74-7C54-C557-C957DBD5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4CB86-D2AF-1302-536E-E4E54F3D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714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EF70-A329-4BF4-076C-7FEA26CA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29447-20BE-0ACC-5C06-3E7500F45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F9215-0544-2A1E-520C-320EEEEFA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98537-4479-E49A-0847-DCA1E90EC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B71314-E253-ABAC-9C3B-2F3DF5E92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78C8D2-0287-729C-B22F-CAFA6632C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99527-3675-35B7-A575-E1439B21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311BC-C7AC-27EA-CE32-7EBE701A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517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0736-8F6C-11BC-2576-5BF8A03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023FC-F375-8B01-B6B0-F228FF74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9EF58-D2AD-194F-2A29-4DC37F4E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35CA1-4586-F227-2613-A7998E73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107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F6FD2-FC2E-68F7-1545-DE2D9E97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F18B8-D2FF-6DDC-585F-066AF480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09223-CFBE-484A-BEA1-8FE0E0F9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783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992E-6FB4-FFAB-52F2-7AEEDA14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8071A-B42F-62E8-B9D4-87F3F44BB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E9572-8F41-A753-E37D-093C73E08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5B494-529B-47AC-323E-0E82288F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A43C1-121E-E09C-D1E2-D2854D38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5655A-DD4A-B95C-BC6C-36DB15D8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471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3F85-B05B-A710-973C-11DF1605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791F0-3F27-C0E7-5688-976DC267E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C6749-8EDF-9F89-C501-CCB11F600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7EF02-BA72-1416-EF61-4C49A731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CC1F3-4CEF-CF34-AB44-74C99C4B0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C7959-058D-D6D5-891A-2F576787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258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A0BD9-6B65-8E62-29AD-20CCF98F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38127-4054-5399-852A-070697AA6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F69B5-2DC6-9040-6BED-B7FE1A192B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841776-4142-4704-822B-F16E785B8377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A517B-2774-8D26-45CC-01122E146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D70C3-0B96-D647-1518-BD18899A8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A6442F-F593-4CD1-BE85-ECED2DA6F8E6}" type="slidenum">
              <a:rPr lang="en-IE" smtClean="0"/>
              <a:t>‹#›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B5011-339F-5697-DE4A-65460B6FEC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8487" y="6321983"/>
            <a:ext cx="149333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8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93948-8144-2485-4199-CCE511E6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4CA43-52C7-FEEB-74D8-6DCBAA102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2219B-92AA-2207-D6BD-F74F97984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296863-4B38-403A-A127-3458FC40003F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BA461-E490-5957-B603-2A15ADA82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0B78F3-D6E4-10A5-9610-22B099DF2D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11655787" y="6305726"/>
            <a:ext cx="167130" cy="37604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BE68AD-3DAA-3B07-7C70-BCD88D5A2B06}"/>
              </a:ext>
            </a:extLst>
          </p:cNvPr>
          <p:cNvSpPr txBox="1">
            <a:spLocks/>
          </p:cNvSpPr>
          <p:nvPr userDrawn="1"/>
        </p:nvSpPr>
        <p:spPr>
          <a:xfrm>
            <a:off x="9142594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5AA107-5C60-47E6-84B2-C889A99835A1}" type="slidenum">
              <a:rPr lang="en-IE" sz="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IE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6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DBE4B-A478-EE4B-9941-0E3AFFC83871}"/>
              </a:ext>
            </a:extLst>
          </p:cNvPr>
          <p:cNvSpPr txBox="1"/>
          <p:nvPr userDrawn="1"/>
        </p:nvSpPr>
        <p:spPr>
          <a:xfrm>
            <a:off x="1296786" y="476596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1081A-5968-4186-8E5A-727F158CD6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8486" y="6348029"/>
            <a:ext cx="149333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56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52396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Tx/>
        <a:buNone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57">
          <p15:clr>
            <a:srgbClr val="F06B4A"/>
          </p15:clr>
        </p15:guide>
        <p15:guide id="2" pos="776">
          <p15:clr>
            <a:srgbClr val="F06B4A"/>
          </p15:clr>
        </p15:guide>
        <p15:guide id="3" pos="236">
          <p15:clr>
            <a:srgbClr val="F06B4A"/>
          </p15:clr>
        </p15:guide>
        <p15:guide id="4" pos="1205">
          <p15:clr>
            <a:srgbClr val="F06B4A"/>
          </p15:clr>
        </p15:guide>
        <p15:guide id="5" pos="1315">
          <p15:clr>
            <a:srgbClr val="F06B4A"/>
          </p15:clr>
        </p15:guide>
        <p15:guide id="6" pos="1855">
          <p15:clr>
            <a:srgbClr val="F06B4A"/>
          </p15:clr>
        </p15:guide>
        <p15:guide id="7" pos="1745">
          <p15:clr>
            <a:srgbClr val="F06B4A"/>
          </p15:clr>
        </p15:guide>
        <p15:guide id="8" pos="2285">
          <p15:clr>
            <a:srgbClr val="F06B4A"/>
          </p15:clr>
        </p15:guide>
        <p15:guide id="9" pos="2381">
          <p15:clr>
            <a:srgbClr val="F06B4A"/>
          </p15:clr>
        </p15:guide>
        <p15:guide id="10" pos="2825">
          <p15:clr>
            <a:srgbClr val="F06B4A"/>
          </p15:clr>
        </p15:guide>
        <p15:guide id="11" pos="2935">
          <p15:clr>
            <a:srgbClr val="F06B4A"/>
          </p15:clr>
        </p15:guide>
        <p15:guide id="12" pos="5524">
          <p15:clr>
            <a:srgbClr val="F06B4A"/>
          </p15:clr>
        </p15:guide>
        <p15:guide id="13" pos="5094">
          <p15:clr>
            <a:srgbClr val="F06B4A"/>
          </p15:clr>
        </p15:guide>
        <p15:guide id="14" pos="4984">
          <p15:clr>
            <a:srgbClr val="F06B4A"/>
          </p15:clr>
        </p15:guide>
        <p15:guide id="15" pos="4554">
          <p15:clr>
            <a:srgbClr val="F06B4A"/>
          </p15:clr>
        </p15:guide>
        <p15:guide id="16" pos="4444">
          <p15:clr>
            <a:srgbClr val="F06B4A"/>
          </p15:clr>
        </p15:guide>
        <p15:guide id="17" pos="4014">
          <p15:clr>
            <a:srgbClr val="F06B4A"/>
          </p15:clr>
        </p15:guide>
        <p15:guide id="18" pos="3904">
          <p15:clr>
            <a:srgbClr val="F06B4A"/>
          </p15:clr>
        </p15:guide>
        <p15:guide id="19" pos="3475">
          <p15:clr>
            <a:srgbClr val="F06B4A"/>
          </p15:clr>
        </p15:guide>
        <p15:guide id="20" pos="3365">
          <p15:clr>
            <a:srgbClr val="F06B4A"/>
          </p15:clr>
        </p15:guide>
        <p15:guide id="21" orient="horz" pos="329">
          <p15:clr>
            <a:srgbClr val="F06B4A"/>
          </p15:clr>
        </p15:guide>
        <p15:guide id="22" orient="horz" pos="120">
          <p15:clr>
            <a:srgbClr val="F06B4A"/>
          </p15:clr>
        </p15:guide>
        <p15:guide id="23" orient="horz" pos="418">
          <p15:clr>
            <a:srgbClr val="F06B4A"/>
          </p15:clr>
        </p15:guide>
        <p15:guide id="24" orient="horz" pos="624">
          <p15:clr>
            <a:srgbClr val="F06B4A"/>
          </p15:clr>
        </p15:guide>
        <p15:guide id="25" orient="horz" pos="713">
          <p15:clr>
            <a:srgbClr val="F06B4A"/>
          </p15:clr>
        </p15:guide>
        <p15:guide id="26" orient="horz" pos="922">
          <p15:clr>
            <a:srgbClr val="F06B4A"/>
          </p15:clr>
        </p15:guide>
        <p15:guide id="27" orient="horz" pos="1011">
          <p15:clr>
            <a:srgbClr val="F06B4A"/>
          </p15:clr>
        </p15:guide>
        <p15:guide id="28" orient="horz" pos="1217">
          <p15:clr>
            <a:srgbClr val="F06B4A"/>
          </p15:clr>
        </p15:guide>
        <p15:guide id="29" orient="horz" pos="1306">
          <p15:clr>
            <a:srgbClr val="F06B4A"/>
          </p15:clr>
        </p15:guide>
        <p15:guide id="30" orient="horz" pos="1515">
          <p15:clr>
            <a:srgbClr val="F06B4A"/>
          </p15:clr>
        </p15:guide>
        <p15:guide id="31" orient="horz" pos="1604">
          <p15:clr>
            <a:srgbClr val="F06B4A"/>
          </p15:clr>
        </p15:guide>
        <p15:guide id="32" orient="horz" pos="1813">
          <p15:clr>
            <a:srgbClr val="F06B4A"/>
          </p15:clr>
        </p15:guide>
        <p15:guide id="33" orient="horz" pos="1901">
          <p15:clr>
            <a:srgbClr val="F06B4A"/>
          </p15:clr>
        </p15:guide>
        <p15:guide id="34" orient="horz" pos="2111">
          <p15:clr>
            <a:srgbClr val="F06B4A"/>
          </p15:clr>
        </p15:guide>
        <p15:guide id="35" orient="horz" pos="2196">
          <p15:clr>
            <a:srgbClr val="F06B4A"/>
          </p15:clr>
        </p15:guide>
        <p15:guide id="36" orient="horz" pos="2406">
          <p15:clr>
            <a:srgbClr val="F06B4A"/>
          </p15:clr>
        </p15:guide>
        <p15:guide id="37" orient="horz" pos="2704">
          <p15:clr>
            <a:srgbClr val="F06B4A"/>
          </p15:clr>
        </p15:guide>
        <p15:guide id="38" orient="horz" pos="2494">
          <p15:clr>
            <a:srgbClr val="F06B4A"/>
          </p15:clr>
        </p15:guide>
        <p15:guide id="39" orient="horz" pos="2792">
          <p15:clr>
            <a:srgbClr val="F06B4A"/>
          </p15:clr>
        </p15:guide>
        <p15:guide id="40" orient="horz" pos="3002">
          <p15:clr>
            <a:srgbClr val="F06B4A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6.svg"/><Relationship Id="rId10" Type="http://schemas.openxmlformats.org/officeDocument/2006/relationships/image" Target="../media/image15.jpe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sv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6.jpeg"/><Relationship Id="rId7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nockout Blends Irish Heritage and Café Culture for Tullamore D.E.W.'s New  Offering - World Brand Design Society">
            <a:extLst>
              <a:ext uri="{FF2B5EF4-FFF2-40B4-BE49-F238E27FC236}">
                <a16:creationId xmlns:a16="http://schemas.microsoft.com/office/drawing/2014/main" id="{74005003-29B9-BE9F-BE80-0CA52E2C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2.png">
            <a:extLst>
              <a:ext uri="{FF2B5EF4-FFF2-40B4-BE49-F238E27FC236}">
                <a16:creationId xmlns:a16="http://schemas.microsoft.com/office/drawing/2014/main" id="{F5EA9813-FC32-2EF1-EEFF-25938F328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662" y="170716"/>
            <a:ext cx="1253784" cy="51924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224C9-1A8F-3953-B985-5F9A61AA537C}"/>
              </a:ext>
            </a:extLst>
          </p:cNvPr>
          <p:cNvSpPr txBox="1"/>
          <p:nvPr/>
        </p:nvSpPr>
        <p:spPr>
          <a:xfrm>
            <a:off x="275571" y="5580889"/>
            <a:ext cx="499716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  <a:cs typeface="Arial"/>
                <a:sym typeface="Arial"/>
              </a:rPr>
              <a:t>Research Excellence Awards: January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  <a:cs typeface="Arial"/>
                <a:sym typeface="Arial"/>
              </a:rPr>
              <a:t>Tullamore D.E.W.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  <a:cs typeface="Arial"/>
                <a:sym typeface="Arial"/>
              </a:rPr>
              <a:t>Café Honey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FFFFFF"/>
                </a:solidFill>
                <a:latin typeface="Maple" panose="020B0503050000020003"/>
                <a:cs typeface="Arial"/>
                <a:sym typeface="Arial"/>
              </a:rPr>
              <a:t>A new blend of Craft, Community and Culture</a:t>
            </a:r>
            <a:endParaRPr kumimoji="0" lang="en-GB" sz="200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ple" panose="020B0503050000020003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000" kern="0" dirty="0">
              <a:solidFill>
                <a:srgbClr val="FFFFFF"/>
              </a:solidFill>
              <a:latin typeface="Maple" panose="020B0503050000020003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585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581FAB-4BA3-4FA5-6B55-66ABD1669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7417D34-BEB5-AEAE-9285-547E5B63472D}"/>
              </a:ext>
            </a:extLst>
          </p:cNvPr>
          <p:cNvSpPr/>
          <p:nvPr/>
        </p:nvSpPr>
        <p:spPr>
          <a:xfrm>
            <a:off x="0" y="0"/>
            <a:ext cx="127853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365" name="Picture 5" descr="Kaffekultur möter irländsk whiskey när Tullamore D.E.W. lanserar Café Honey  - Dagligvaruhandeln Senaste Nyheterna">
            <a:extLst>
              <a:ext uri="{FF2B5EF4-FFF2-40B4-BE49-F238E27FC236}">
                <a16:creationId xmlns:a16="http://schemas.microsoft.com/office/drawing/2014/main" id="{D1505F27-3EF6-CAB4-8DF2-537983C2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12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35AB4-C310-BAA1-8B16-17815517E4AE}"/>
              </a:ext>
            </a:extLst>
          </p:cNvPr>
          <p:cNvSpPr txBox="1"/>
          <p:nvPr/>
        </p:nvSpPr>
        <p:spPr>
          <a:xfrm>
            <a:off x="309491" y="559662"/>
            <a:ext cx="9762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The proof is in the pour.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933E508-B222-8594-E94C-8C796C65F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91" y="1762367"/>
            <a:ext cx="10215253" cy="241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Volume ahead </a:t>
            </a: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 target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Top-tier European listings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Gold: Global Liqueur Masters 2025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Category-leading trial and repeat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390F8F-33D4-94CE-359A-422F8E44AF7D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12" name="image2.png">
              <a:extLst>
                <a:ext uri="{FF2B5EF4-FFF2-40B4-BE49-F238E27FC236}">
                  <a16:creationId xmlns:a16="http://schemas.microsoft.com/office/drawing/2014/main" id="{08BC75A3-5262-8E5B-51AD-80615F215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54DAD-45F6-AE3B-66D0-75A373F4F043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ACB29ED-2776-8D6D-DF74-00A1EF03D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5064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6AE72-4741-87F9-E505-1D7C6164C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1C633-2E1C-F08D-71FD-2CE965A4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20" y="0"/>
            <a:ext cx="14450518" cy="7315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972E87-FF04-7B42-0F27-F5FB9F0DF9AB}"/>
              </a:ext>
            </a:extLst>
          </p:cNvPr>
          <p:cNvSpPr/>
          <p:nvPr/>
        </p:nvSpPr>
        <p:spPr>
          <a:xfrm>
            <a:off x="-138207" y="-262587"/>
            <a:ext cx="12923519" cy="8128001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86522A-9CD7-D149-E668-2E748F10C6D1}"/>
              </a:ext>
            </a:extLst>
          </p:cNvPr>
          <p:cNvSpPr txBox="1"/>
          <p:nvPr/>
        </p:nvSpPr>
        <p:spPr>
          <a:xfrm>
            <a:off x="309491" y="1760744"/>
            <a:ext cx="76618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Arial"/>
                <a:sym typeface="Arial"/>
              </a:rPr>
              <a:t>“Good whiskey </a:t>
            </a:r>
            <a:r>
              <a:rPr lang="en-GB" sz="3800" b="1" kern="0" dirty="0">
                <a:solidFill>
                  <a:prstClr val="white"/>
                </a:solidFill>
                <a:latin typeface="Maple" panose="020B0503050000020003"/>
                <a:cs typeface="Arial"/>
                <a:sym typeface="Arial"/>
              </a:rPr>
              <a:t>feels like it was made by someone who loves people, not just distilling”.</a:t>
            </a:r>
            <a:endParaRPr kumimoji="0" lang="en-GB" sz="3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ple" panose="020B0503050000020003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C2299-9F24-1301-3BAF-6413396012E9}"/>
              </a:ext>
            </a:extLst>
          </p:cNvPr>
          <p:cNvSpPr txBox="1"/>
          <p:nvPr/>
        </p:nvSpPr>
        <p:spPr>
          <a:xfrm>
            <a:off x="309491" y="559662"/>
            <a:ext cx="827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Because everything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good starts and ends with connection.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74DF7E-D41F-4C1C-49BB-A871E7F7CCE1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8" name="image2.png">
              <a:extLst>
                <a:ext uri="{FF2B5EF4-FFF2-40B4-BE49-F238E27FC236}">
                  <a16:creationId xmlns:a16="http://schemas.microsoft.com/office/drawing/2014/main" id="{137E7F2F-2DA1-9227-72F3-0AAD4CA83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D91E32-0260-5778-AF4A-26CE0BFB02A8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3C1C84-556A-59E4-7944-C4B624F62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77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FE89CD-2241-D9B4-D0C6-927245CF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nockout Blends Irish Heritage and Café Culture for Tullamore D.E.W.'s New  Offering - World Brand Design Society">
            <a:extLst>
              <a:ext uri="{FF2B5EF4-FFF2-40B4-BE49-F238E27FC236}">
                <a16:creationId xmlns:a16="http://schemas.microsoft.com/office/drawing/2014/main" id="{67ACB674-6E3F-6DE9-7CE0-AF09DDD0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2.png">
            <a:extLst>
              <a:ext uri="{FF2B5EF4-FFF2-40B4-BE49-F238E27FC236}">
                <a16:creationId xmlns:a16="http://schemas.microsoft.com/office/drawing/2014/main" id="{756EB159-7DA7-C331-868C-27C54862C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662" y="170716"/>
            <a:ext cx="1253784" cy="51924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6BD02-7765-B374-8280-3134EF69AD72}"/>
              </a:ext>
            </a:extLst>
          </p:cNvPr>
          <p:cNvSpPr txBox="1"/>
          <p:nvPr/>
        </p:nvSpPr>
        <p:spPr>
          <a:xfrm>
            <a:off x="275571" y="5580889"/>
            <a:ext cx="499716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  <a:ea typeface="+mn-ea"/>
                <a:cs typeface="Arial"/>
                <a:sym typeface="Arial"/>
              </a:rPr>
              <a:t>Research Excellence Awards: January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  <a:ea typeface="+mn-ea"/>
                <a:cs typeface="Arial"/>
                <a:sym typeface="Arial"/>
              </a:rPr>
              <a:t>Tullamore D.E.W.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  <a:ea typeface="+mn-ea"/>
                <a:cs typeface="Arial"/>
                <a:sym typeface="Arial"/>
              </a:rPr>
              <a:t>Café Honey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  <a:ea typeface="+mn-ea"/>
                <a:cs typeface="Arial"/>
                <a:sym typeface="Arial"/>
              </a:rPr>
              <a:t>A new blend of Craft, Community and Culture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ple" panose="020B05030500000200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32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A4D03-95ED-BA00-1667-3E061C25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A87EE4-E260-CABE-DFDD-01F76FDF6915}"/>
              </a:ext>
            </a:extLst>
          </p:cNvPr>
          <p:cNvSpPr/>
          <p:nvPr/>
        </p:nvSpPr>
        <p:spPr>
          <a:xfrm>
            <a:off x="1" y="0"/>
            <a:ext cx="127853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2.png">
            <a:extLst>
              <a:ext uri="{FF2B5EF4-FFF2-40B4-BE49-F238E27FC236}">
                <a16:creationId xmlns:a16="http://schemas.microsoft.com/office/drawing/2014/main" id="{A91DF2D2-81A7-0253-B75D-E1513D06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39" y="6255859"/>
            <a:ext cx="1253784" cy="51924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F45A3E-D46D-8927-C602-460736E35EC9}"/>
              </a:ext>
            </a:extLst>
          </p:cNvPr>
          <p:cNvCxnSpPr/>
          <p:nvPr/>
        </p:nvCxnSpPr>
        <p:spPr>
          <a:xfrm>
            <a:off x="10469704" y="6388724"/>
            <a:ext cx="0" cy="34394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965C2950-DE7B-6285-3EEC-3F55A73E75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1941" y="6379750"/>
            <a:ext cx="1443520" cy="271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A499BC-8F77-9992-62F0-B2658B3E992E}"/>
              </a:ext>
            </a:extLst>
          </p:cNvPr>
          <p:cNvSpPr txBox="1"/>
          <p:nvPr/>
        </p:nvSpPr>
        <p:spPr>
          <a:xfrm>
            <a:off x="309491" y="1791522"/>
            <a:ext cx="518416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+mn-cs"/>
              </a:rPr>
              <a:t>Irish whiskey had been one of the world’s fastest-growing spirits for over a decade, but growth is slowing and becoming more fragmented. </a:t>
            </a:r>
          </a:p>
        </p:txBody>
      </p:sp>
      <p:pic>
        <p:nvPicPr>
          <p:cNvPr id="4" name="Picture 2" descr="A very cyclical industry': Tariffs and costs take the spirit out of  Ireland's whiskey boom | Business Post">
            <a:extLst>
              <a:ext uri="{FF2B5EF4-FFF2-40B4-BE49-F238E27FC236}">
                <a16:creationId xmlns:a16="http://schemas.microsoft.com/office/drawing/2014/main" id="{D16FAD7F-2821-EE48-2EE3-E2B3D0F8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19" y="-31410"/>
            <a:ext cx="6194912" cy="35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om and Bust in the Whisky Market – a need for better insights">
            <a:extLst>
              <a:ext uri="{FF2B5EF4-FFF2-40B4-BE49-F238E27FC236}">
                <a16:creationId xmlns:a16="http://schemas.microsoft.com/office/drawing/2014/main" id="{F823DA76-55E6-FEC0-EC7A-6F2450D10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20" y="3452605"/>
            <a:ext cx="5960548" cy="35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99BD89-BB77-DAA9-9587-4F447B97EDC6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6" name="image2.png">
              <a:extLst>
                <a:ext uri="{FF2B5EF4-FFF2-40B4-BE49-F238E27FC236}">
                  <a16:creationId xmlns:a16="http://schemas.microsoft.com/office/drawing/2014/main" id="{BDB736B6-4DE5-17A0-FEA6-B151544CC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F29658-02D4-B0E1-7509-85E60F4194F8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86E254E-3B99-05AA-6904-1765E1C79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C33295-808B-AB37-F79A-D2E0FADD6A54}"/>
              </a:ext>
            </a:extLst>
          </p:cNvPr>
          <p:cNvSpPr txBox="1"/>
          <p:nvPr/>
        </p:nvSpPr>
        <p:spPr>
          <a:xfrm>
            <a:off x="309491" y="559662"/>
            <a:ext cx="827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Momentum.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7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lex Telfer - Tullamore Dew Irish Whiskey">
            <a:extLst>
              <a:ext uri="{FF2B5EF4-FFF2-40B4-BE49-F238E27FC236}">
                <a16:creationId xmlns:a16="http://schemas.microsoft.com/office/drawing/2014/main" id="{19D3A270-1464-A199-7E62-6650FF08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07" y="-2015270"/>
            <a:ext cx="12500057" cy="947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1A7689-7227-A108-C17F-A5256069E2D8}"/>
              </a:ext>
            </a:extLst>
          </p:cNvPr>
          <p:cNvSpPr/>
          <p:nvPr/>
        </p:nvSpPr>
        <p:spPr>
          <a:xfrm>
            <a:off x="-138207" y="-262587"/>
            <a:ext cx="12923519" cy="8128001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24817A-B939-9ABF-A8E6-A41361644D21}"/>
              </a:ext>
            </a:extLst>
          </p:cNvPr>
          <p:cNvSpPr txBox="1"/>
          <p:nvPr/>
        </p:nvSpPr>
        <p:spPr>
          <a:xfrm>
            <a:off x="309491" y="1760744"/>
            <a:ext cx="76618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800" b="1" kern="0" dirty="0">
                <a:solidFill>
                  <a:prstClr val="white"/>
                </a:solidFill>
                <a:latin typeface="Maple" panose="020B0503050000020003"/>
                <a:cs typeface="Arial"/>
                <a:sym typeface="Arial"/>
              </a:rPr>
              <a:t>Tullamore D.E.W.’s authenticity and warmth were powerful strengths, but they risked feeling traditional in a world craving flavour, playfulness and social energy.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699D8-AD21-D9C3-FCD4-8B75785EFE09}"/>
              </a:ext>
            </a:extLst>
          </p:cNvPr>
          <p:cNvSpPr txBox="1"/>
          <p:nvPr/>
        </p:nvSpPr>
        <p:spPr>
          <a:xfrm>
            <a:off x="309491" y="559662"/>
            <a:ext cx="827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Challenge: how do you </a:t>
            </a:r>
            <a:r>
              <a:rPr kumimoji="0" lang="en-IE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premiumise</a:t>
            </a:r>
            <a:r>
              <a:rPr kumimoji="0" lang="en-IE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, without losing your soul?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555E5E-34F2-5569-AEFF-6AB35641CE6C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8" name="image2.png">
              <a:extLst>
                <a:ext uri="{FF2B5EF4-FFF2-40B4-BE49-F238E27FC236}">
                  <a16:creationId xmlns:a16="http://schemas.microsoft.com/office/drawing/2014/main" id="{B9307977-D95A-A598-E146-57A8F85C2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A84728B-E6F0-94D8-B534-04A890F0B7B3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CB3606-0C5B-174E-4AED-233A7C4A8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23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D28CA-03F2-CE88-9B02-8F3AE433C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d-D882BC97-4547-4EC6-8A2C-1797D270A7A1" descr="Image.jpeg">
            <a:extLst>
              <a:ext uri="{FF2B5EF4-FFF2-40B4-BE49-F238E27FC236}">
                <a16:creationId xmlns:a16="http://schemas.microsoft.com/office/drawing/2014/main" id="{731A93F4-358D-B311-9F6D-A0188AD02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4146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EA493D-BCB3-A0C1-5479-25BB0456D5DE}"/>
              </a:ext>
            </a:extLst>
          </p:cNvPr>
          <p:cNvSpPr/>
          <p:nvPr/>
        </p:nvSpPr>
        <p:spPr>
          <a:xfrm>
            <a:off x="1" y="-89941"/>
            <a:ext cx="12191999" cy="7469795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07226-C58D-372B-2246-A076A1606C4C}"/>
              </a:ext>
            </a:extLst>
          </p:cNvPr>
          <p:cNvSpPr txBox="1"/>
          <p:nvPr/>
        </p:nvSpPr>
        <p:spPr>
          <a:xfrm>
            <a:off x="309491" y="559662"/>
            <a:ext cx="827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defTabSz="1219140">
              <a:spcBef>
                <a:spcPts val="127"/>
              </a:spcBef>
              <a:defRPr/>
            </a:pPr>
            <a:r>
              <a:rPr lang="en-IE" sz="2000" dirty="0">
                <a:solidFill>
                  <a:schemeClr val="bg1"/>
                </a:solidFill>
                <a:latin typeface="Maple" panose="020B0503050000020003"/>
                <a:cs typeface="Arial" panose="020B0604020202020204" pitchFamily="34" charset="0"/>
                <a:sym typeface="Arial"/>
              </a:rPr>
              <a:t>The Ambition: Bring Tullamore D.E.W.s beautiful Irish spirit to the world in ways that feel new, relevant and deeply social.</a:t>
            </a:r>
            <a:endParaRPr lang="en-GB" sz="2000" dirty="0">
              <a:solidFill>
                <a:schemeClr val="bg1"/>
              </a:solidFill>
              <a:latin typeface="Maple" panose="020B0503050000020003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5F86DA-951F-5592-2937-59FA44278D02}"/>
              </a:ext>
            </a:extLst>
          </p:cNvPr>
          <p:cNvGrpSpPr/>
          <p:nvPr/>
        </p:nvGrpSpPr>
        <p:grpSpPr>
          <a:xfrm>
            <a:off x="309491" y="2591452"/>
            <a:ext cx="11996964" cy="2032095"/>
            <a:chOff x="309491" y="1752006"/>
            <a:chExt cx="11996964" cy="203209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85EAA50-6497-235B-C85E-97F3462DA753}"/>
                </a:ext>
              </a:extLst>
            </p:cNvPr>
            <p:cNvSpPr txBox="1"/>
            <p:nvPr/>
          </p:nvSpPr>
          <p:spPr>
            <a:xfrm>
              <a:off x="309491" y="1752006"/>
              <a:ext cx="2763492" cy="2032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Cultural Foresight   Mapping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199089-01F4-6C35-543C-8DE05EECBA0B}"/>
                </a:ext>
              </a:extLst>
            </p:cNvPr>
            <p:cNvSpPr txBox="1"/>
            <p:nvPr/>
          </p:nvSpPr>
          <p:spPr>
            <a:xfrm>
              <a:off x="3387315" y="1752006"/>
              <a:ext cx="2763492" cy="2032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02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Global consumer and trade ethnography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4A97324-7F76-5C6D-D893-2458A4AB2449}"/>
                </a:ext>
              </a:extLst>
            </p:cNvPr>
            <p:cNvSpPr txBox="1"/>
            <p:nvPr/>
          </p:nvSpPr>
          <p:spPr>
            <a:xfrm>
              <a:off x="6465139" y="1752006"/>
              <a:ext cx="2763492" cy="2032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03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Brand Architecture and Platforms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451C805-48D1-C3AB-D464-EFE381D5256C}"/>
                </a:ext>
              </a:extLst>
            </p:cNvPr>
            <p:cNvSpPr txBox="1"/>
            <p:nvPr/>
          </p:nvSpPr>
          <p:spPr>
            <a:xfrm>
              <a:off x="9542963" y="1752006"/>
              <a:ext cx="2763492" cy="2032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04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ple" panose="020B0503050000020003"/>
                  <a:ea typeface="Aptos" panose="020B0004020202020204" pitchFamily="34" charset="0"/>
                  <a:cs typeface="Times New Roman" panose="02020603050405020304" pitchFamily="18" charset="0"/>
                </a:rPr>
                <a:t>Ideas and Concept Development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B89DC8-DA7F-F96E-7EBC-9D609654C509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55" name="image2.png">
              <a:extLst>
                <a:ext uri="{FF2B5EF4-FFF2-40B4-BE49-F238E27FC236}">
                  <a16:creationId xmlns:a16="http://schemas.microsoft.com/office/drawing/2014/main" id="{9B63A2C5-979A-D8C4-018D-22059F06A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618DBB-06AA-76C7-B471-BEA1A559B2BE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A569E279-CA5C-69C5-38E9-FEE4EE24E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84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862EAF-086F-07EB-59A7-92D1AF6FE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FB80AE-F1BC-1CC4-B2CF-54DFBD79242F}"/>
              </a:ext>
            </a:extLst>
          </p:cNvPr>
          <p:cNvSpPr/>
          <p:nvPr/>
        </p:nvSpPr>
        <p:spPr>
          <a:xfrm>
            <a:off x="1" y="-89941"/>
            <a:ext cx="12191999" cy="6947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CE3ED5-4D6E-0CF0-0AF6-004413A074B7}"/>
              </a:ext>
            </a:extLst>
          </p:cNvPr>
          <p:cNvSpPr txBox="1"/>
          <p:nvPr/>
        </p:nvSpPr>
        <p:spPr>
          <a:xfrm>
            <a:off x="309491" y="559662"/>
            <a:ext cx="827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‘Premium’ has changed.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0DD7B9-6C39-BFFE-4588-B04C7EED0F2A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55" name="image2.png">
              <a:extLst>
                <a:ext uri="{FF2B5EF4-FFF2-40B4-BE49-F238E27FC236}">
                  <a16:creationId xmlns:a16="http://schemas.microsoft.com/office/drawing/2014/main" id="{E574409A-17E4-C07C-6FDC-0D16A978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66F82E2-787F-0694-D272-D5FD7760A47C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ED66A55B-657C-F3B8-AB01-F9F6AA564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B9F32E-966D-47F2-4C92-120DBDF40339}"/>
              </a:ext>
            </a:extLst>
          </p:cNvPr>
          <p:cNvGrpSpPr/>
          <p:nvPr/>
        </p:nvGrpSpPr>
        <p:grpSpPr>
          <a:xfrm>
            <a:off x="4398560" y="1268629"/>
            <a:ext cx="7704555" cy="4788079"/>
            <a:chOff x="440667" y="1381480"/>
            <a:chExt cx="7704555" cy="4788079"/>
          </a:xfrm>
        </p:grpSpPr>
        <p:pic>
          <p:nvPicPr>
            <p:cNvPr id="29" name="Picture Placeholder 13">
              <a:extLst>
                <a:ext uri="{FF2B5EF4-FFF2-40B4-BE49-F238E27FC236}">
                  <a16:creationId xmlns:a16="http://schemas.microsoft.com/office/drawing/2014/main" id="{2656C57C-6743-F1FC-32C7-F0EE3A50D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" r="21"/>
            <a:stretch/>
          </p:blipFill>
          <p:spPr>
            <a:xfrm>
              <a:off x="3900451" y="1381480"/>
              <a:ext cx="2060794" cy="2165350"/>
            </a:xfrm>
            <a:prstGeom prst="rect">
              <a:avLst/>
            </a:prstGeom>
          </p:spPr>
        </p:pic>
        <p:pic>
          <p:nvPicPr>
            <p:cNvPr id="30" name="Picture Placeholder 11">
              <a:extLst>
                <a:ext uri="{FF2B5EF4-FFF2-40B4-BE49-F238E27FC236}">
                  <a16:creationId xmlns:a16="http://schemas.microsoft.com/office/drawing/2014/main" id="{96CA23B0-F3C5-5D14-B08A-D413A5D76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1" r="4921"/>
            <a:stretch/>
          </p:blipFill>
          <p:spPr>
            <a:xfrm>
              <a:off x="440667" y="1381480"/>
              <a:ext cx="3253718" cy="2165350"/>
            </a:xfrm>
            <a:prstGeom prst="rect">
              <a:avLst/>
            </a:prstGeom>
          </p:spPr>
        </p:pic>
        <p:pic>
          <p:nvPicPr>
            <p:cNvPr id="37" name="Picture Placeholder 15">
              <a:extLst>
                <a:ext uri="{FF2B5EF4-FFF2-40B4-BE49-F238E27FC236}">
                  <a16:creationId xmlns:a16="http://schemas.microsoft.com/office/drawing/2014/main" id="{A80C053B-6B1F-4BDC-73E5-2849E1B11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5" r="8045"/>
            <a:stretch/>
          </p:blipFill>
          <p:spPr>
            <a:xfrm>
              <a:off x="6084428" y="1381480"/>
              <a:ext cx="2060794" cy="216535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3D69BD3-5F60-18FB-B3AC-D719CB9CE0D5}"/>
                </a:ext>
              </a:extLst>
            </p:cNvPr>
            <p:cNvGrpSpPr/>
            <p:nvPr/>
          </p:nvGrpSpPr>
          <p:grpSpPr>
            <a:xfrm>
              <a:off x="440668" y="3611310"/>
              <a:ext cx="7704547" cy="2558249"/>
              <a:chOff x="440668" y="3611311"/>
              <a:chExt cx="7240019" cy="237703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9B72146-EC94-F5E7-48D7-64C4B626A40E}"/>
                  </a:ext>
                </a:extLst>
              </p:cNvPr>
              <p:cNvGrpSpPr/>
              <p:nvPr/>
            </p:nvGrpSpPr>
            <p:grpSpPr>
              <a:xfrm>
                <a:off x="440668" y="3649616"/>
                <a:ext cx="5520578" cy="2314593"/>
                <a:chOff x="557789" y="3751979"/>
                <a:chExt cx="5403457" cy="2165350"/>
              </a:xfrm>
            </p:grpSpPr>
            <p:pic>
              <p:nvPicPr>
                <p:cNvPr id="28" name="Picture Placeholder 17">
                  <a:extLst>
                    <a:ext uri="{FF2B5EF4-FFF2-40B4-BE49-F238E27FC236}">
                      <a16:creationId xmlns:a16="http://schemas.microsoft.com/office/drawing/2014/main" id="{480482EF-4F59-CD6F-F6C4-0AF2343027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01" r="7701"/>
                <a:stretch/>
              </p:blipFill>
              <p:spPr>
                <a:xfrm>
                  <a:off x="2707528" y="3751979"/>
                  <a:ext cx="3253718" cy="2165350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F7C207C0-9E45-EF72-842E-B377DF3FA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789" y="3755242"/>
                  <a:ext cx="2034938" cy="2140305"/>
                </a:xfrm>
                <a:prstGeom prst="rect">
                  <a:avLst/>
                </a:prstGeom>
              </p:spPr>
            </p:pic>
          </p:grpSp>
          <p:pic>
            <p:nvPicPr>
              <p:cNvPr id="19458" name="Picture 2" descr="World Class Irish Fashion Designers">
                <a:extLst>
                  <a:ext uri="{FF2B5EF4-FFF2-40B4-BE49-F238E27FC236}">
                    <a16:creationId xmlns:a16="http://schemas.microsoft.com/office/drawing/2014/main" id="{7730AF2A-2645-7C79-A82E-531BB96C7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3611311"/>
                <a:ext cx="1584687" cy="2377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FD872BF-1458-D11C-DCC4-D4AC3FC93E7F}"/>
              </a:ext>
            </a:extLst>
          </p:cNvPr>
          <p:cNvSpPr txBox="1"/>
          <p:nvPr/>
        </p:nvSpPr>
        <p:spPr>
          <a:xfrm>
            <a:off x="345648" y="1268629"/>
            <a:ext cx="4180627" cy="4294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00" dirty="0">
                <a:solidFill>
                  <a:schemeClr val="bg1"/>
                </a:solidFill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Old World	New World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2000" kern="100" dirty="0">
              <a:solidFill>
                <a:schemeClr val="bg1"/>
              </a:solidFill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00" dirty="0">
                <a:solidFill>
                  <a:schemeClr val="bg1"/>
                </a:solidFill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Status 		Story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Heritage		Living Culture </a:t>
            </a:r>
            <a:endParaRPr lang="en-GB" sz="2000" kern="100" dirty="0">
              <a:solidFill>
                <a:schemeClr val="bg1"/>
              </a:solidFill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Aspiration	Belonging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2000" kern="100" dirty="0">
              <a:solidFill>
                <a:schemeClr val="bg1"/>
              </a:solidFill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ple" panose="020B0503050000020003"/>
                <a:ea typeface="Aptos" panose="020B0004020202020204" pitchFamily="34" charset="0"/>
                <a:cs typeface="Times New Roman" panose="02020603050405020304" pitchFamily="18" charset="0"/>
              </a:rPr>
              <a:t>Pristine		Human Connection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ple" panose="020B0503050000020003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0A6B94-A4F8-4AB6-24D4-C365CC97B01D}"/>
              </a:ext>
            </a:extLst>
          </p:cNvPr>
          <p:cNvGrpSpPr/>
          <p:nvPr/>
        </p:nvGrpSpPr>
        <p:grpSpPr>
          <a:xfrm>
            <a:off x="1595729" y="2341484"/>
            <a:ext cx="468579" cy="2566885"/>
            <a:chOff x="1595729" y="2341484"/>
            <a:chExt cx="468579" cy="2566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66E9BE-D91D-AC72-31F1-582047C0F8AE}"/>
                </a:ext>
              </a:extLst>
            </p:cNvPr>
            <p:cNvGrpSpPr/>
            <p:nvPr/>
          </p:nvGrpSpPr>
          <p:grpSpPr>
            <a:xfrm>
              <a:off x="1595729" y="2341484"/>
              <a:ext cx="468579" cy="1732560"/>
              <a:chOff x="1595729" y="1481328"/>
              <a:chExt cx="468579" cy="1732560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CBC7538-09E0-BE44-8A90-3423CF0E9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5729" y="1481328"/>
                <a:ext cx="468579" cy="0"/>
              </a:xfrm>
              <a:prstGeom prst="straightConnector1">
                <a:avLst/>
              </a:prstGeom>
              <a:ln>
                <a:solidFill>
                  <a:srgbClr val="80937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883F3321-4BC6-ED55-8FDA-52CB792A2E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5729" y="2351304"/>
                <a:ext cx="468579" cy="0"/>
              </a:xfrm>
              <a:prstGeom prst="straightConnector1">
                <a:avLst/>
              </a:prstGeom>
              <a:ln>
                <a:solidFill>
                  <a:srgbClr val="80937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237C616-C77B-3822-8BA0-EA961F72D9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5729" y="3213888"/>
                <a:ext cx="468579" cy="0"/>
              </a:xfrm>
              <a:prstGeom prst="straightConnector1">
                <a:avLst/>
              </a:prstGeom>
              <a:ln>
                <a:solidFill>
                  <a:srgbClr val="80937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6A0A4E2-299F-DA74-5605-927C421AD4B8}"/>
                </a:ext>
              </a:extLst>
            </p:cNvPr>
            <p:cNvCxnSpPr>
              <a:cxnSpLocks/>
            </p:cNvCxnSpPr>
            <p:nvPr/>
          </p:nvCxnSpPr>
          <p:spPr>
            <a:xfrm>
              <a:off x="1595729" y="4908369"/>
              <a:ext cx="468579" cy="0"/>
            </a:xfrm>
            <a:prstGeom prst="straightConnector1">
              <a:avLst/>
            </a:prstGeom>
            <a:ln>
              <a:solidFill>
                <a:srgbClr val="80937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553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0B238-7442-C093-9EF7-8BBD3D92F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AF5215F-3866-2662-FBEE-A52AA70913F3}"/>
              </a:ext>
            </a:extLst>
          </p:cNvPr>
          <p:cNvSpPr/>
          <p:nvPr/>
        </p:nvSpPr>
        <p:spPr>
          <a:xfrm>
            <a:off x="1" y="-89941"/>
            <a:ext cx="12191999" cy="6947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30EFE8-DF2D-B9BA-63BC-E5F1E5A6AB3E}"/>
              </a:ext>
            </a:extLst>
          </p:cNvPr>
          <p:cNvSpPr txBox="1"/>
          <p:nvPr/>
        </p:nvSpPr>
        <p:spPr>
          <a:xfrm>
            <a:off x="309491" y="559662"/>
            <a:ext cx="827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Redefining Premium Irishness.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870E657-5765-AAA8-7140-B46C22D11D74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55" name="image2.png">
              <a:extLst>
                <a:ext uri="{FF2B5EF4-FFF2-40B4-BE49-F238E27FC236}">
                  <a16:creationId xmlns:a16="http://schemas.microsoft.com/office/drawing/2014/main" id="{26EB9587-E725-FB32-0C2E-82A5BF00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C30A1F5-CCB1-3E25-37CF-C6CEE940B156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DD1FCF30-A533-FFE2-7D67-2D2E4ECF4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DBAEEB7-92F4-A657-716A-4711EF87E4B0}"/>
              </a:ext>
            </a:extLst>
          </p:cNvPr>
          <p:cNvSpPr txBox="1"/>
          <p:nvPr/>
        </p:nvSpPr>
        <p:spPr>
          <a:xfrm>
            <a:off x="309491" y="880623"/>
            <a:ext cx="392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+mn-cs"/>
              </a:rPr>
              <a:t>For us, premium now means cultural confidence and community, not status or polish.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A4F452-5C13-C15F-FAB0-27AB434DC7ED}"/>
              </a:ext>
            </a:extLst>
          </p:cNvPr>
          <p:cNvGrpSpPr/>
          <p:nvPr/>
        </p:nvGrpSpPr>
        <p:grpSpPr>
          <a:xfrm>
            <a:off x="1706993" y="435763"/>
            <a:ext cx="10267406" cy="5652337"/>
            <a:chOff x="0" y="408829"/>
            <a:chExt cx="10267406" cy="5652337"/>
          </a:xfrm>
        </p:grpSpPr>
        <p:pic>
          <p:nvPicPr>
            <p:cNvPr id="4" name="Google Shape;1529;p156">
              <a:extLst>
                <a:ext uri="{FF2B5EF4-FFF2-40B4-BE49-F238E27FC236}">
                  <a16:creationId xmlns:a16="http://schemas.microsoft.com/office/drawing/2014/main" id="{22E24B51-B124-16E8-56A1-4C860371092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" r="12"/>
            <a:stretch/>
          </p:blipFill>
          <p:spPr>
            <a:xfrm>
              <a:off x="5271802" y="3764056"/>
              <a:ext cx="2336072" cy="2297110"/>
            </a:xfrm>
            <a:prstGeom prst="roundRect">
              <a:avLst>
                <a:gd name="adj" fmla="val 16667"/>
              </a:avLst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983C0B3-63F7-F8D6-331B-CF6A9A0F9313}"/>
                </a:ext>
              </a:extLst>
            </p:cNvPr>
            <p:cNvGrpSpPr/>
            <p:nvPr/>
          </p:nvGrpSpPr>
          <p:grpSpPr>
            <a:xfrm>
              <a:off x="0" y="408829"/>
              <a:ext cx="10267406" cy="5652337"/>
              <a:chOff x="0" y="408829"/>
              <a:chExt cx="12192000" cy="6449172"/>
            </a:xfrm>
          </p:grpSpPr>
          <p:pic>
            <p:nvPicPr>
              <p:cNvPr id="25" name="Google Shape;1526;p156">
                <a:extLst>
                  <a:ext uri="{FF2B5EF4-FFF2-40B4-BE49-F238E27FC236}">
                    <a16:creationId xmlns:a16="http://schemas.microsoft.com/office/drawing/2014/main" id="{3F76BBEC-F9DE-E5AA-740D-7BFE8B0E1C56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" r="173"/>
              <a:stretch/>
            </p:blipFill>
            <p:spPr>
              <a:xfrm>
                <a:off x="3129993" y="3531866"/>
                <a:ext cx="2832000" cy="2792989"/>
              </a:xfrm>
              <a:prstGeom prst="roundRect">
                <a:avLst>
                  <a:gd name="adj" fmla="val 16667"/>
                </a:avLst>
              </a:prstGeom>
            </p:spPr>
          </p:pic>
          <p:pic>
            <p:nvPicPr>
              <p:cNvPr id="26" name="Google Shape;1527;p156">
                <a:extLst>
                  <a:ext uri="{FF2B5EF4-FFF2-40B4-BE49-F238E27FC236}">
                    <a16:creationId xmlns:a16="http://schemas.microsoft.com/office/drawing/2014/main" id="{AE7B9CF2-0F09-56CA-7CE0-AD333A11D17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/>
              <a:srcRect t="15017" b="15017"/>
              <a:stretch/>
            </p:blipFill>
            <p:spPr>
              <a:xfrm>
                <a:off x="9360000" y="450200"/>
                <a:ext cx="2832000" cy="2978800"/>
              </a:xfrm>
              <a:prstGeom prst="roundRect">
                <a:avLst>
                  <a:gd name="adj" fmla="val 16667"/>
                </a:avLst>
              </a:prstGeom>
            </p:spPr>
          </p:pic>
          <p:pic>
            <p:nvPicPr>
              <p:cNvPr id="28" name="Google Shape;1528;p156">
                <a:extLst>
                  <a:ext uri="{FF2B5EF4-FFF2-40B4-BE49-F238E27FC236}">
                    <a16:creationId xmlns:a16="http://schemas.microsoft.com/office/drawing/2014/main" id="{B551F010-C3C5-DF21-2A46-6ECFA307AF52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58" b="20258"/>
              <a:stretch/>
            </p:blipFill>
            <p:spPr>
              <a:xfrm>
                <a:off x="0" y="4752264"/>
                <a:ext cx="2832000" cy="2105737"/>
              </a:xfrm>
              <a:prstGeom prst="roundRect">
                <a:avLst>
                  <a:gd name="adj" fmla="val 16667"/>
                </a:avLst>
              </a:prstGeom>
            </p:spPr>
          </p:pic>
          <p:pic>
            <p:nvPicPr>
              <p:cNvPr id="29" name="Google Shape;1529;p156">
                <a:extLst>
                  <a:ext uri="{FF2B5EF4-FFF2-40B4-BE49-F238E27FC236}">
                    <a16:creationId xmlns:a16="http://schemas.microsoft.com/office/drawing/2014/main" id="{F70C2AC0-C3D0-B21E-45F0-79D81EE96C2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" r="12"/>
              <a:stretch/>
            </p:blipFill>
            <p:spPr>
              <a:xfrm>
                <a:off x="6259987" y="1033125"/>
                <a:ext cx="2832000" cy="2978800"/>
              </a:xfrm>
              <a:prstGeom prst="roundRect">
                <a:avLst>
                  <a:gd name="adj" fmla="val 16667"/>
                </a:avLst>
              </a:prstGeom>
            </p:spPr>
          </p:pic>
          <p:pic>
            <p:nvPicPr>
              <p:cNvPr id="30" name="Google Shape;1530;p156">
                <a:extLst>
                  <a:ext uri="{FF2B5EF4-FFF2-40B4-BE49-F238E27FC236}">
                    <a16:creationId xmlns:a16="http://schemas.microsoft.com/office/drawing/2014/main" id="{8868FE4C-0AC4-9C96-CD67-BE1E3634CE2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/>
              <a:srcRect l="2464" r="2464"/>
              <a:stretch/>
            </p:blipFill>
            <p:spPr>
              <a:xfrm>
                <a:off x="0" y="1604825"/>
                <a:ext cx="2832000" cy="2978800"/>
              </a:xfrm>
              <a:prstGeom prst="roundRect">
                <a:avLst>
                  <a:gd name="adj" fmla="val 16667"/>
                </a:avLst>
              </a:prstGeom>
            </p:spPr>
          </p:pic>
          <p:pic>
            <p:nvPicPr>
              <p:cNvPr id="31" name="Google Shape;1534;p156">
                <a:extLst>
                  <a:ext uri="{FF2B5EF4-FFF2-40B4-BE49-F238E27FC236}">
                    <a16:creationId xmlns:a16="http://schemas.microsoft.com/office/drawing/2014/main" id="{C0F94B0E-AB7F-A4F5-A772-72BE9B2CEE5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2"/>
              <a:srcRect l="185" t="31489" r="34291" b="18420"/>
              <a:stretch/>
            </p:blipFill>
            <p:spPr>
              <a:xfrm>
                <a:off x="9360000" y="3774108"/>
                <a:ext cx="2832000" cy="2164985"/>
              </a:xfrm>
              <a:prstGeom prst="roundRect">
                <a:avLst>
                  <a:gd name="adj" fmla="val 16667"/>
                </a:avLst>
              </a:prstGeom>
            </p:spPr>
          </p:pic>
          <p:pic>
            <p:nvPicPr>
              <p:cNvPr id="32" name="Google Shape;1529;p156">
                <a:extLst>
                  <a:ext uri="{FF2B5EF4-FFF2-40B4-BE49-F238E27FC236}">
                    <a16:creationId xmlns:a16="http://schemas.microsoft.com/office/drawing/2014/main" id="{EDBC6767-4724-F4FC-3DB2-6F8CC164F0F2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02" b="6502"/>
              <a:stretch/>
            </p:blipFill>
            <p:spPr>
              <a:xfrm>
                <a:off x="3129993" y="408829"/>
                <a:ext cx="2832000" cy="2978800"/>
              </a:xfrm>
              <a:prstGeom prst="roundRect">
                <a:avLst>
                  <a:gd name="adj" fmla="val 16667"/>
                </a:avLst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D23749-76C1-3A0F-9EC9-2C5F222FECF6}"/>
                  </a:ext>
                </a:extLst>
              </p:cNvPr>
              <p:cNvSpPr txBox="1"/>
              <p:nvPr/>
            </p:nvSpPr>
            <p:spPr>
              <a:xfrm>
                <a:off x="343928" y="4052392"/>
                <a:ext cx="2024208" cy="369332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  <a:latin typeface="Maple" panose="020B0503050000020003" pitchFamily="34" charset="0"/>
                  </a:rPr>
                  <a:t>UNAPOLOGETIC.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28EDCD5-C006-939C-2061-CA6A18B46C6F}"/>
                  </a:ext>
                </a:extLst>
              </p:cNvPr>
              <p:cNvSpPr txBox="1"/>
              <p:nvPr/>
            </p:nvSpPr>
            <p:spPr>
              <a:xfrm>
                <a:off x="3991170" y="2889042"/>
                <a:ext cx="1030393" cy="421398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Maple" panose="020B0503050000020003" pitchFamily="34" charset="0"/>
                  </a:rPr>
                  <a:t>JOYFUL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FFC4E53-7C15-924E-9E18-7BE0E711BDE6}"/>
                  </a:ext>
                </a:extLst>
              </p:cNvPr>
              <p:cNvSpPr txBox="1"/>
              <p:nvPr/>
            </p:nvSpPr>
            <p:spPr>
              <a:xfrm>
                <a:off x="6605198" y="3531866"/>
                <a:ext cx="2141575" cy="369332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  <a:latin typeface="Maple" panose="020B0503050000020003" pitchFamily="34" charset="0"/>
                  </a:rPr>
                  <a:t>RAW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5A1757-4407-B929-6A72-497A9C898734}"/>
                  </a:ext>
                </a:extLst>
              </p:cNvPr>
              <p:cNvSpPr txBox="1"/>
              <p:nvPr/>
            </p:nvSpPr>
            <p:spPr>
              <a:xfrm>
                <a:off x="10061662" y="2909057"/>
                <a:ext cx="1428676" cy="369332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  <a:latin typeface="Maple" panose="020B0503050000020003" pitchFamily="34" charset="0"/>
                  </a:rPr>
                  <a:t>PROUD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AEFE0C-4004-DF4E-C19A-26375F3215F0}"/>
                  </a:ext>
                </a:extLst>
              </p:cNvPr>
              <p:cNvSpPr txBox="1"/>
              <p:nvPr/>
            </p:nvSpPr>
            <p:spPr>
              <a:xfrm>
                <a:off x="269389" y="6345162"/>
                <a:ext cx="2293222" cy="421398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Maple" panose="020B0503050000020003" pitchFamily="34" charset="0"/>
                  </a:rPr>
                  <a:t>COLLABORATIVE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05F7F31-1AE6-2227-F11B-0F0DD678123D}"/>
                  </a:ext>
                </a:extLst>
              </p:cNvPr>
              <p:cNvSpPr txBox="1"/>
              <p:nvPr/>
            </p:nvSpPr>
            <p:spPr>
              <a:xfrm>
                <a:off x="3504786" y="5779621"/>
                <a:ext cx="2052436" cy="369332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  <a:latin typeface="Maple" panose="020B0503050000020003" pitchFamily="34" charset="0"/>
                  </a:rPr>
                  <a:t>FEARLESS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AD96ECF-7D9B-2035-AA3C-533D2BA3DE78}"/>
                  </a:ext>
                </a:extLst>
              </p:cNvPr>
              <p:cNvSpPr txBox="1"/>
              <p:nvPr/>
            </p:nvSpPr>
            <p:spPr>
              <a:xfrm>
                <a:off x="6798765" y="6324855"/>
                <a:ext cx="1754444" cy="369332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Maple" panose="020B0503050000020003" pitchFamily="34" charset="0"/>
                  </a:rPr>
                  <a:t>FOLKLORIC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9C53395-CC78-AAE2-F80B-9869113469C0}"/>
                  </a:ext>
                </a:extLst>
              </p:cNvPr>
              <p:cNvSpPr txBox="1"/>
              <p:nvPr/>
            </p:nvSpPr>
            <p:spPr>
              <a:xfrm>
                <a:off x="9610166" y="5317956"/>
                <a:ext cx="2235325" cy="646331"/>
              </a:xfrm>
              <a:prstGeom prst="rect">
                <a:avLst/>
              </a:prstGeom>
              <a:solidFill>
                <a:srgbClr val="000000">
                  <a:alpha val="6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  <a:latin typeface="Maple" panose="020B0503050000020003" pitchFamily="34" charset="0"/>
                  </a:rPr>
                  <a:t>COMMUNITY-POWERED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95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3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bottle of alcohol&#10;&#10;Description automatically generated">
            <a:extLst>
              <a:ext uri="{FF2B5EF4-FFF2-40B4-BE49-F238E27FC236}">
                <a16:creationId xmlns:a16="http://schemas.microsoft.com/office/drawing/2014/main" id="{987C3DFE-20B4-A349-42CA-A7A44BAF9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84"/>
          <a:stretch/>
        </p:blipFill>
        <p:spPr>
          <a:xfrm>
            <a:off x="8986221" y="3450293"/>
            <a:ext cx="3205779" cy="3916230"/>
          </a:xfrm>
          <a:prstGeom prst="rect">
            <a:avLst/>
          </a:prstGeom>
          <a:ln w="19050">
            <a:solidFill>
              <a:srgbClr val="F2F2F2"/>
            </a:solidFill>
          </a:ln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426A88D-2991-6A08-F28E-72DF3ADF7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 b="19183"/>
          <a:stretch/>
        </p:blipFill>
        <p:spPr>
          <a:xfrm>
            <a:off x="5613882" y="21292"/>
            <a:ext cx="8876894" cy="3657823"/>
          </a:xfrm>
          <a:prstGeom prst="rect">
            <a:avLst/>
          </a:prstGeom>
          <a:ln w="19050">
            <a:solidFill>
              <a:srgbClr val="F2F2F2"/>
            </a:solidFill>
          </a:ln>
        </p:spPr>
      </p:pic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FEF3533A-FA69-E3D1-26C2-B9BB0982D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b="21549"/>
          <a:stretch/>
        </p:blipFill>
        <p:spPr>
          <a:xfrm>
            <a:off x="0" y="21292"/>
            <a:ext cx="5613882" cy="6858002"/>
          </a:xfrm>
          <a:prstGeom prst="rect">
            <a:avLst/>
          </a:prstGeom>
          <a:ln w="19050">
            <a:solidFill>
              <a:srgbClr val="F2F2F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AE9F7A-FCD7-4F56-FA00-D8E3B0D4B527}"/>
              </a:ext>
            </a:extLst>
          </p:cNvPr>
          <p:cNvSpPr txBox="1"/>
          <p:nvPr/>
        </p:nvSpPr>
        <p:spPr>
          <a:xfrm>
            <a:off x="5726118" y="3755710"/>
            <a:ext cx="3205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</a:rPr>
              <a:t>“A blend is one of most powerful human ideas …once things are  blended, they can never be undone. They’re together forever. So </a:t>
            </a:r>
            <a:r>
              <a:rPr lang="en-GB" sz="2400" dirty="0">
                <a:solidFill>
                  <a:srgbClr val="FFFFFF"/>
                </a:solidFill>
                <a:latin typeface="Maple" panose="020B0503050000020003"/>
              </a:rPr>
              <a:t>w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</a:rPr>
              <a:t>hiskey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ple" panose="020B0503050000020003"/>
              </a:rPr>
              <a:t> isn’t just great craft, it’s connection”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F7D816C-813E-6DB6-7A34-0832356F5003}"/>
              </a:ext>
            </a:extLst>
          </p:cNvPr>
          <p:cNvSpPr txBox="1">
            <a:spLocks/>
          </p:cNvSpPr>
          <p:nvPr/>
        </p:nvSpPr>
        <p:spPr>
          <a:xfrm>
            <a:off x="9142594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AA107-5C60-47E6-84B2-C889A99835A1}" type="slidenum">
              <a:rPr kumimoji="0" lang="en-IE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Rabbit Hole Welcomes New Mixologist - BevNET.com">
            <a:extLst>
              <a:ext uri="{FF2B5EF4-FFF2-40B4-BE49-F238E27FC236}">
                <a16:creationId xmlns:a16="http://schemas.microsoft.com/office/drawing/2014/main" id="{F3922EFD-FE51-583D-8890-7432E9FC1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7"/>
          <a:stretch>
            <a:fillRect/>
          </a:stretch>
        </p:blipFill>
        <p:spPr bwMode="auto">
          <a:xfrm>
            <a:off x="8986221" y="3708984"/>
            <a:ext cx="3591556" cy="31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AECE7E-ADA8-F86F-8A1E-C2DB57B5F8C0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11" name="image2.png">
              <a:extLst>
                <a:ext uri="{FF2B5EF4-FFF2-40B4-BE49-F238E27FC236}">
                  <a16:creationId xmlns:a16="http://schemas.microsoft.com/office/drawing/2014/main" id="{53A5BF2E-531B-5E67-1F48-F2ACFE001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74EF7C-30D2-9A7A-7167-E7B6B5C861E6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17A2C0F-75AF-BB9B-4ED6-D63315B6E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22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BCBE4-12B9-5C4D-C986-015C091F2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EEE2B1-D551-1683-578C-96B56BDC1C5D}"/>
              </a:ext>
            </a:extLst>
          </p:cNvPr>
          <p:cNvSpPr/>
          <p:nvPr/>
        </p:nvSpPr>
        <p:spPr>
          <a:xfrm>
            <a:off x="1" y="-89941"/>
            <a:ext cx="12191999" cy="6947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37CA-F8BD-2B0B-4077-30CCAC18E28A}"/>
              </a:ext>
            </a:extLst>
          </p:cNvPr>
          <p:cNvSpPr txBox="1"/>
          <p:nvPr/>
        </p:nvSpPr>
        <p:spPr>
          <a:xfrm>
            <a:off x="309491" y="559662"/>
            <a:ext cx="4143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ple" panose="020B0503050000020003"/>
                <a:ea typeface="+mn-ea"/>
                <a:cs typeface="Arial" panose="020B0604020202020204" pitchFamily="34" charset="0"/>
                <a:sym typeface="Arial"/>
              </a:rPr>
              <a:t>So where does Irish culture and new types of connection go next?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26F8E19-5DA6-AB26-AA28-C00759143D68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55" name="image2.png">
              <a:extLst>
                <a:ext uri="{FF2B5EF4-FFF2-40B4-BE49-F238E27FC236}">
                  <a16:creationId xmlns:a16="http://schemas.microsoft.com/office/drawing/2014/main" id="{55F091E0-3DCF-F153-4463-CFBEA267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E11EBE9-B878-EA01-E8BB-D4FA5DA848E9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17CF5955-507D-EF20-AF77-A9D63A6F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54A551-A9D5-4BD9-E96A-CFA27A7D90B1}"/>
              </a:ext>
            </a:extLst>
          </p:cNvPr>
          <p:cNvSpPr txBox="1"/>
          <p:nvPr/>
        </p:nvSpPr>
        <p:spPr>
          <a:xfrm>
            <a:off x="309491" y="1812788"/>
            <a:ext cx="43082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Maple" panose="020B0503050000020003"/>
              </a:rPr>
              <a:t>We explored multiple spaces and places where the brand could play.</a:t>
            </a:r>
          </a:p>
          <a:p>
            <a:endParaRPr lang="en-GB" sz="2800" b="1" dirty="0">
              <a:solidFill>
                <a:schemeClr val="bg1"/>
              </a:solidFill>
              <a:latin typeface="Maple" panose="020B0503050000020003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Maple" panose="020B0503050000020003"/>
              </a:rPr>
              <a:t>Café culture felt right.</a:t>
            </a:r>
            <a:br>
              <a:rPr lang="en-GB" sz="2800" b="1" dirty="0">
                <a:solidFill>
                  <a:schemeClr val="bg1"/>
                </a:solidFill>
                <a:latin typeface="Maple" panose="020B0503050000020003"/>
              </a:rPr>
            </a:br>
            <a:endParaRPr lang="en-GB" sz="2800" b="1" dirty="0">
              <a:solidFill>
                <a:schemeClr val="bg1"/>
              </a:solidFill>
              <a:latin typeface="Maple" panose="020B0503050000020003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Maple" panose="020B0503050000020003"/>
              </a:rPr>
              <a:t>Warm. Social. Modern.</a:t>
            </a:r>
            <a:br>
              <a:rPr lang="en-GB" sz="2800" b="1" dirty="0">
                <a:solidFill>
                  <a:schemeClr val="bg1"/>
                </a:solidFill>
                <a:latin typeface="Maple" panose="020B0503050000020003"/>
              </a:rPr>
            </a:br>
            <a:r>
              <a:rPr lang="en-GB" sz="2800" b="1" dirty="0">
                <a:solidFill>
                  <a:schemeClr val="bg1"/>
                </a:solidFill>
                <a:latin typeface="Maple" panose="020B0503050000020003"/>
              </a:rPr>
              <a:t>A new kind of pub for a new generation.</a:t>
            </a:r>
          </a:p>
        </p:txBody>
      </p:sp>
      <p:pic>
        <p:nvPicPr>
          <p:cNvPr id="22530" name="Picture 2" descr="Coffee in Plzen (Pilsen) - 4 lovely cafes - Czech Republic">
            <a:extLst>
              <a:ext uri="{FF2B5EF4-FFF2-40B4-BE49-F238E27FC236}">
                <a16:creationId xmlns:a16="http://schemas.microsoft.com/office/drawing/2014/main" id="{1F125772-27FE-C53C-F800-38EF3A02A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b="5015"/>
          <a:stretch>
            <a:fillRect/>
          </a:stretch>
        </p:blipFill>
        <p:spPr bwMode="auto">
          <a:xfrm>
            <a:off x="4745736" y="-89942"/>
            <a:ext cx="10118886" cy="69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2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E9ED7-A085-2D3C-D7EA-4C4D8A52B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001"/>
            <a:ext cx="12708409" cy="6939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F0E0AC-0E43-9925-AE79-50ED307CA709}"/>
              </a:ext>
            </a:extLst>
          </p:cNvPr>
          <p:cNvGrpSpPr/>
          <p:nvPr/>
        </p:nvGrpSpPr>
        <p:grpSpPr>
          <a:xfrm>
            <a:off x="309491" y="6213428"/>
            <a:ext cx="2841022" cy="519244"/>
            <a:chOff x="9184439" y="6255859"/>
            <a:chExt cx="2841022" cy="519244"/>
          </a:xfrm>
        </p:grpSpPr>
        <p:pic>
          <p:nvPicPr>
            <p:cNvPr id="5" name="image2.png">
              <a:extLst>
                <a:ext uri="{FF2B5EF4-FFF2-40B4-BE49-F238E27FC236}">
                  <a16:creationId xmlns:a16="http://schemas.microsoft.com/office/drawing/2014/main" id="{56BA7288-1707-1CAB-8DAF-12E82E339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4439" y="6255859"/>
              <a:ext cx="1253784" cy="519244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F11FB3-4B9A-9A7B-6378-2A989E0AED21}"/>
                </a:ext>
              </a:extLst>
            </p:cNvPr>
            <p:cNvCxnSpPr/>
            <p:nvPr/>
          </p:nvCxnSpPr>
          <p:spPr>
            <a:xfrm>
              <a:off x="10469704" y="6388724"/>
              <a:ext cx="0" cy="34394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AC4CCFA-EA6D-C739-8233-B26855A3B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81941" y="6379750"/>
              <a:ext cx="1443520" cy="2714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41A99C-D2FA-177F-8ECB-150113CBE5DA}"/>
              </a:ext>
            </a:extLst>
          </p:cNvPr>
          <p:cNvSpPr txBox="1"/>
          <p:nvPr/>
        </p:nvSpPr>
        <p:spPr>
          <a:xfrm>
            <a:off x="309491" y="559662"/>
            <a:ext cx="827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marR="6773" defTabSz="1219140">
              <a:spcBef>
                <a:spcPts val="127"/>
              </a:spcBef>
              <a:defRPr/>
            </a:pPr>
            <a:r>
              <a:rPr lang="en-IE" sz="2000" dirty="0">
                <a:solidFill>
                  <a:prstClr val="white"/>
                </a:solidFill>
                <a:latin typeface="Maple" panose="020B0503050000020003"/>
                <a:cs typeface="Arial" panose="020B0604020202020204" pitchFamily="34" charset="0"/>
                <a:sym typeface="Arial"/>
              </a:rPr>
              <a:t>The Breakthrough: Irish Whiskey as a blend of craft, community and culture.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ple" panose="020B0503050000020003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3509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Simple Light">
  <a:themeElements>
    <a:clrScheme name="jump!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12BEA"/>
      </a:accent1>
      <a:accent2>
        <a:srgbClr val="001AAF"/>
      </a:accent2>
      <a:accent3>
        <a:srgbClr val="EC9620"/>
      </a:accent3>
      <a:accent4>
        <a:srgbClr val="005837"/>
      </a:accent4>
      <a:accent5>
        <a:srgbClr val="C3160C"/>
      </a:accent5>
      <a:accent6>
        <a:srgbClr val="FF9CB0"/>
      </a:accent6>
      <a:hlink>
        <a:srgbClr val="797979"/>
      </a:hlink>
      <a:folHlink>
        <a:srgbClr val="D5D5D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dd999a-aaec-44c1-b0e3-3db1980718b7">
      <Terms xmlns="http://schemas.microsoft.com/office/infopath/2007/PartnerControls"/>
    </lcf76f155ced4ddcb4097134ff3c332f>
    <TaxCatchAll xmlns="3942a4bd-b745-49f5-8316-aef147c6d204" xsi:nil="true"/>
    <_dlc_DocId xmlns="3942a4bd-b745-49f5-8316-aef147c6d204">ZD37ZZATK4E2-1559823069-9540</_dlc_DocId>
    <_dlc_DocIdUrl xmlns="3942a4bd-b745-49f5-8316-aef147c6d204">
      <Url>https://jumpinnovation.sharepoint.com/sites/Clients2024/_layouts/15/DocIdRedir.aspx?ID=ZD37ZZATK4E2-1559823069-9540</Url>
      <Description>ZD37ZZATK4E2-1559823069-9540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723194D00BB479DF9063C9B1961E6" ma:contentTypeVersion="15" ma:contentTypeDescription="Create a new document." ma:contentTypeScope="" ma:versionID="0e6233cdf2db570841681d071d547773">
  <xsd:schema xmlns:xsd="http://www.w3.org/2001/XMLSchema" xmlns:xs="http://www.w3.org/2001/XMLSchema" xmlns:p="http://schemas.microsoft.com/office/2006/metadata/properties" xmlns:ns2="3942a4bd-b745-49f5-8316-aef147c6d204" xmlns:ns3="3ddd999a-aaec-44c1-b0e3-3db1980718b7" targetNamespace="http://schemas.microsoft.com/office/2006/metadata/properties" ma:root="true" ma:fieldsID="105dbdf480a9230a7bbe7bd3b2384db8" ns2:_="" ns3:_="">
    <xsd:import namespace="3942a4bd-b745-49f5-8316-aef147c6d204"/>
    <xsd:import namespace="3ddd999a-aaec-44c1-b0e3-3db1980718b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2a4bd-b745-49f5-8316-aef147c6d20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0" nillable="true" ma:displayName="Taxonomy Catch All Column" ma:hidden="true" ma:list="{3db176b6-bf7a-4a35-abf4-c7e80037ed13}" ma:internalName="TaxCatchAll" ma:showField="CatchAllData" ma:web="3942a4bd-b745-49f5-8316-aef147c6d2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dd999a-aaec-44c1-b0e3-3db198071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9e2a744-fc01-42be-ac01-1f43f9f18a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4C5D57-52E6-44D0-83B1-C3632C7F0E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DA6C21-0A46-4D0E-9413-A5DFD7C14076}">
  <ds:schemaRefs>
    <ds:schemaRef ds:uri="3942a4bd-b745-49f5-8316-aef147c6d204"/>
    <ds:schemaRef ds:uri="3ddd999a-aaec-44c1-b0e3-3db1980718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D99DCC1-4F02-4442-90B5-4DD481BAFE3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F838048-3DB3-456F-90F7-765E468493A5}">
  <ds:schemaRefs>
    <ds:schemaRef ds:uri="3942a4bd-b745-49f5-8316-aef147c6d204"/>
    <ds:schemaRef ds:uri="3ddd999a-aaec-44c1-b0e3-3db1980718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9769</TotalTime>
  <Words>609</Words>
  <Application>Microsoft Office PowerPoint</Application>
  <PresentationFormat>Widescreen</PresentationFormat>
  <Paragraphs>98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Maple</vt:lpstr>
      <vt:lpstr>Custom Design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Gavriil Michalakis</dc:creator>
  <cp:lastModifiedBy>Lee Geraghty</cp:lastModifiedBy>
  <cp:revision>90</cp:revision>
  <dcterms:created xsi:type="dcterms:W3CDTF">2024-08-21T15:24:51Z</dcterms:created>
  <dcterms:modified xsi:type="dcterms:W3CDTF">2026-01-29T09:14:15Z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0x010100989723194D00BB479DF9063C9B1961E6</vt:lpwstr>
  </property>
  <property fmtid="{D5CDD505-2E9C-101B-9397-08002B2CF9AE}" pid="3" name="MediaServiceImageTags">
    <vt:lpwstr/>
  </property>
  <property fmtid="{D5CDD505-2E9C-101B-9397-08002B2CF9AE}" pid="4" name="_dlc_DocIdItemGuid">
    <vt:lpwstr>48522e4a-ab31-4f40-a092-6c5809d40c6f</vt:lpwstr>
  </property>
</Properties>
</file>